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7" r:id="rId23"/>
    <p:sldId id="278" r:id="rId24"/>
    <p:sldId id="279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276" r:id="rId48"/>
    <p:sldId id="281" r:id="rId49"/>
    <p:sldId id="282" r:id="rId50"/>
    <p:sldId id="286" r:id="rId51"/>
    <p:sldId id="283" r:id="rId52"/>
    <p:sldId id="284" r:id="rId53"/>
    <p:sldId id="285" r:id="rId54"/>
    <p:sldId id="287" r:id="rId55"/>
    <p:sldId id="288" r:id="rId56"/>
    <p:sldId id="298" r:id="rId57"/>
    <p:sldId id="299" r:id="rId58"/>
    <p:sldId id="300" r:id="rId59"/>
    <p:sldId id="301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0:25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25 3780 0 0,'0'0'13929'0'0,"-4"-4"-16916"0"0,-13-12 1764 0 0,13 12-2284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2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22 934 0 0,'0'0'3248'0'0,"4"3"-2244"0"0,12 10-189 0 0,-12-10 1598 0 0,1 1-1804 0 0,13 8-97 0 0,-13-9 836 0 0,0 0-1118 0 0,15 8-22 0 0,-15-9 310 0 0,1 1-331 0 0,0 1-131 0 0,-3-2-12 0 0,-1-1 0 0 0,1 1 0 0 0,0-1 1 0 0,0 0-1 0 0,0 0 0 0 0,0 0 0 0 0,5 1 0 0 0,-1 1-9 0 0,24 5 193 0 0,-21-6-200 0 0,-6-1-11 0 0,1 1 0 0 0,-1-2 0 0 0,1 1 0 0 0,0 0-1 0 0,-1-1 1 0 0,8 0 0 0 0,31 0 65 0 0,13 0-35 0 0,301-17 209 0 0,14-1-107 0 0,516-23 155 0 0,-752 29-318 0 0,106-5-71 0 0,-142 14 65 0 0,167 0-31 0 0,-213 3 44 0 0,-32-1 4 0 0,0 1 0 0 0,0 1 0 0 0,31 6 0 0 0,-38-3 3 0 0,-7-3 1 0 0,0 1 1 0 0,0-1-1 0 0,1 0 0 0 0,-1-1 1 0 0,0 1-1 0 0,0-2 0 0 0,12 0 0 0 0,40-3 1 0 0,10 1 2 0 0,5 1 0 0 0,217-1-7 0 0,-281 3 2 0 0,28 1-4 0 0,-4 3 10 0 0,7 0-4 0 0,-26-4-1 0 0,17 3 6 0 0,-7 1-16 0 0,21 4-166 0 0,-39-7 104 0 0,1 0 39 0 0,1 0 46 0 0,28-1 154 0 0,15-4-62 0 0,-7 1-34 0 0,-18 2-48 0 0,-20 1-3 0 0,1 0-6 0 0,23-1 5 0 0,-23 1 9 0 0,0 0-27 0 0,38 0-59 0 0,-13 2 72 0 0,-25-2 62 0 0,-2-1-68 0 0,1-1-5 0 0,24-1 19 0 0,1 2-20 0 0,11-3 22 0 0,-36 3-4 0 0,-1 0-44 0 0,20-1 11 0 0,-20 2 27 0 0,-2 2-13 0 0,-1 0-346 0 0,8 4 798 0 0,-2-3-5858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3532 0 0,'0'0'9001'0'0,"7"1"-8569"0"0,-1 1-249 0 0,1 0-32 0 0,-1-1-1 0 0,1 0 1 0 0,-1 0-1 0 0,1-1 1 0 0,-1 1-1 0 0,1-1 1 0 0,-1-1-1 0 0,1 1 1 0 0,-1-1 0 0 0,8-2-1 0 0,190-19 983 0 0,-142 17-931 0 0,381-9 396 0 0,-310 13-541 0 0,386 8 18 0 0,-268 0-115 0 0,-202-4 16 0 0,-16-2 18 0 0,-25 0-10 0 0,-14-4-8 0 0,-16-6 14 0 0,16 7-8 0 0,-1 1 2 0 0,-23-3 8 0 0,23 4-61 0 0,-1-1-499 0 0,-41-1-1269 0 0,27 4 1377 0 0,-30 1-8080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4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36 140 0 0,'-15'-35'13384'0'0,"18"40"-12804"0"0,10 18-127 0 0,-8-9-107 0 0,-2-3-244 0 0,-2-5 35 0 0,1 1 0 0 0,-1-1 0 0 0,0 1 0 0 0,-1 13 0 0 0,4 53 593 0 0,-2-58-637 0 0,-1-3 43 0 0,-1 0 0 0 0,1 1 1 0 0,-3 12-1 0 0,2-8-24 0 0,-5 49 335 0 0,-2 7-21 0 0,7-59-359 0 0,0-4 2 0 0,0-1 0 0 0,-1 1 0 0 0,-3 17 0 0 0,3-17-27 0 0,-8 29 130 0 0,-2-1-74 0 0,8-31-571 0 0,-2 5 656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7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17 1722 0 0,'0'0'4310'0'0,"-4"4"-2834"0"0,-12 11-247 0 0,12-12-211 0 0,1 4-31 0 0,-9 20-207 0 0,9-20-203 0 0,0 1-113 0 0,-1 2-347 0 0,-5 10 384 0 0,1-1 1 0 0,2 1-1 0 0,-8 33 1 0 0,10-22-311 0 0,3-23-33 0 0,2 0-25 0 0,4 33 58 0 0,-2-35-120 0 0,10 19-3 0 0,-10-19-12 0 0,4-3-9 0 0,19 9-14 0 0,-20-9-12 0 0,3-5-9 0 0,1 1-10 0 0,-7 1-3 0 0,0-1-1 0 0,1 1 1 0 0,-1-1-1 0 0,0 1 0 0 0,1-1 1 0 0,-1 0-1 0 0,0 0 1 0 0,0-1-1 0 0,0 1 1 0 0,5-4-1 0 0,0 2-37 0 0,-4 2 5 0 0,-1-1 0 0 0,1 1 0 0 0,-1-1 1 0 0,1 0-1 0 0,-1 0 0 0 0,0 0 0 0 0,5-5 0 0 0,0 2-10 0 0,21-19-176 0 0,-23 20 144 0 0,-4 2 41 0 0,0 1 1 0 0,0 0-1 0 0,0-1 1 0 0,-1 0-1 0 0,1 1 0 0 0,0-1 1 0 0,-1 0-1 0 0,1 0 1 0 0,-1 0-1 0 0,1 0 0 0 0,-1 0 1 0 0,2-4-1 0 0,9-17-175 0 0,-9 17 27 0 0,-2-1-7 0 0,5-25 29 0 0,-4 24 33 0 0,-4 1 17 0 0,-1 0 75 0 0,2 4 20 0 0,0 1 0 0 0,0-1-1 0 0,0 1 1 0 0,0-1 0 0 0,0 1 0 0 0,1-1-1 0 0,-1 0 1 0 0,1 1 0 0 0,0-4-1 0 0,-4 1-56 0 0,-12-17 16 0 0,12 17 12 0 0,-2 1 13 0 0,-16-11 4 0 0,17 12 136 0 0,-2 1-56 0 0,-23-3 23 0 0,23 3 861 0 0,11-4-852 0 0,11-18-32 0 0,-11 19-8 0 0,2 2-10 0 0,17-8-5 0 0,-18 8-3 0 0,4 2-3 0 0,25-4-6 0 0,-20 5-2 0 0,-8 1-10 0 0,-5-1-4 0 0,1 0 1 0 0,0 0-1 0 0,0 0 0 0 0,0 1 1 0 0,-1-1-1 0 0,1 1 0 0 0,0-1 0 0 0,0 1 1 0 0,-1 0-1 0 0,1 0 0 0 0,-1 0 0 0 0,1 0 1 0 0,-1 0-1 0 0,1 0 0 0 0,1 1 0 0 0,3 1 2 0 0,-4-2-2 0 0,-1 0-1 0 0,1 0 1 0 0,0 0 0 0 0,0 1 0 0 0,0-1 0 0 0,-1 0 0 0 0,1 1 0 0 0,-1-1 0 0 0,1 1 0 0 0,-1 0 0 0 0,1-1 0 0 0,-1 1 0 0 0,1 2-1 0 0,4 2 9 0 0,-4-4-3 0 0,0 0 0 0 0,0 1 0 0 0,0-1 0 0 0,0 1 0 0 0,0-1-1 0 0,0 1 1 0 0,-1 0 0 0 0,0-1 0 0 0,3 7 0 0 0,0-1 2 0 0,-2-4-3 0 0,0-1 0 0 0,0 1 1 0 0,0 0-1 0 0,-1-1 0 0 0,1 1 0 0 0,-1 0 0 0 0,1 7 0 0 0,1-2 9 0 0,5 31 67 0 0,-6-31-65 0 0,1 30 83 0 0,-3-6 110 0 0,0-24-7 0 0,-1 1-46 0 0,-3 32-4 0 0,3-32 65 0 0,0-2-22 0 0,-2 1-105 0 0,2-6 112 0 0,0 1-1 0 0,0-1 0 0 0,0 1 1 0 0,1-1-1 0 0,-1 1 1 0 0,1 6-1 0 0,4-14-64 0 0,1 1-92 0 0,-3 2-28 0 0,0 0 0 0 0,0 0 0 0 0,0 0 0 0 0,-1-1-1 0 0,1 1 1 0 0,-1-1 0 0 0,1 1 0 0 0,-1-1 0 0 0,1 1 0 0 0,-1-1 0 0 0,0 0-1 0 0,2-3 1 0 0,30-41 157 0 0,141-177 27 0 0,-149 186-224 0 0,-21 31 13 0 0,-1 2-69 0 0,11-14 16 0 0,-11 13 12 0 0,17-7-4241 0 0,-10 9 275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93 1488 0 0,'0'0'7874'0'0,"-1"-7"-6676"0"0,-4-21-283 0 0,4 21 1283 0 0,2 5-2157 0 0,-1 1 1 0 0,0 0-1 0 0,1 0 0 0 0,0-1 1 0 0,-1 1-1 0 0,1 0 1 0 0,0 0-1 0 0,-1 0 0 0 0,1 0 1 0 0,0 0-1 0 0,1-2 1 0 0,-1 3 11 0 0,0-1 1 0 0,-1 0-1 0 0,1 1 1 0 0,-1-1-1 0 0,1 0 1 0 0,0 0 0 0 0,-1 1-1 0 0,0-1 1 0 0,1 0-1 0 0,-1 0 1 0 0,1 0-1 0 0,-1 0 1 0 0,0 0-1 0 0,0 1 1 0 0,1-1 0 0 0,-1 0-1 0 0,0 0 1 0 0,0 0-1 0 0,0-1 1 0 0,5-1 125 0 0,17-8-35 0 0,-16 8 62 0 0,0 7-134 0 0,20 12-12 0 0,-17-7-7 0 0,-5-4-39 0 0,-3-4-9 0 0,1 0-1 0 0,-1 1 0 0 0,0 0 1 0 0,0-1-1 0 0,0 1 0 0 0,0-1 0 0 0,-1 1 1 0 0,1 0-1 0 0,0 0 0 0 0,-1 0 1 0 0,1-1-1 0 0,-1 1 0 0 0,1 3 0 0 0,1 2 9 0 0,-1-3-7 0 0,0-1 1 0 0,0 0-1 0 0,0 0 1 0 0,0 0-1 0 0,-1 0 1 0 0,0 1-1 0 0,0-1 1 0 0,0 6-1 0 0,2 0 4 0 0,-2-6-6 0 0,1 0 1 0 0,-1 1-1 0 0,0-1 0 0 0,0 0 1 0 0,0 0-1 0 0,0 1 0 0 0,0-1 0 0 0,-1 0 1 0 0,1 1-1 0 0,-3 4 0 0 0,2 3 5 0 0,1-7-4 0 0,-1 1 0 0 0,1-1-1 0 0,-1 0 1 0 0,0 0 0 0 0,-1 1-1 0 0,1-1 1 0 0,-1 0 0 0 0,-3 6-1 0 0,1 1 4 0 0,2-4-4 0 0,0 0 1 0 0,-1-1 0 0 0,0 1 0 0 0,-1-1-1 0 0,-4 7 1 0 0,-6 10-9 0 0,-1 0 0 0 0,-2-1 0 0 0,0-1 0 0 0,-1-1 0 0 0,-33 29 0 0 0,32-34-29 0 0,6-5 6 0 0,-1 0 1 0 0,0 0-1 0 0,-1-2 1 0 0,-17 9-1 0 0,9-7 14 0 0,18-8 22 0 0,2-7-16 0 0,-7-15 1 0 0,10 19 6 0 0,0 1-1 0 0,-1 0 1 0 0,1-1 0 0 0,0 1-1 0 0,0 0 1 0 0,0-1 0 0 0,-1 1-1 0 0,1-1 1 0 0,0 1 0 0 0,0-1-1 0 0,0 1 1 0 0,0 0-1 0 0,0-1 1 0 0,0 1 0 0 0,0-1-1 0 0,0 1 1 0 0,0-1 0 0 0,0 1-1 0 0,0 0 1 0 0,0-1 0 0 0,0 1-1 0 0,1-1 1 0 0,-1 1 0 0 0,0 0-1 0 0,0-1 1 0 0,13-38-24 0 0,-3 4 7 0 0,-3 21 4 0 0,32-30 37 0 0,-35 40-7 0 0,3 4 1 0 0,21-3-3 0 0,-16 5-3 0 0,-6 0-7 0 0,-4-1-1 0 0,1 0 0 0 0,-1 0 0 0 0,0 0 0 0 0,0 0 1 0 0,0 0-1 0 0,0 1 0 0 0,0-1 0 0 0,0 1 0 0 0,0-1 1 0 0,2 4-1 0 0,3-1 7 0 0,-4-2-7 0 0,-1-1 1 0 0,1 1-1 0 0,-1 0 0 0 0,1 0 1 0 0,-1 0-1 0 0,0 0 0 0 0,0 0 1 0 0,0 1-1 0 0,0-1 0 0 0,2 5 0 0 0,18 25 44 0 0,1 5 6 0 0,12 16-184 0 0,-32-48 77 0 0,2 0-115 0 0,17 14-467 0 0,-16-14-29 0 0,-1-2 100 0 0,16 8-415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8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0 2502 0 0,'0'0'6476'0'0,"-6"1"-5469"0"0,-18 3-275 0 0,23-4-708 0 0,1 0 1 0 0,-1 0-1 0 0,1 1 1 0 0,-1-1-1 0 0,1 0 1 0 0,-1 0-1 0 0,1 0 1 0 0,-1 0-1 0 0,1 0 1 0 0,-1 1-1 0 0,1-1 1 0 0,0 0-1 0 0,-1 0 1 0 0,1 1-1 0 0,-1-1 1 0 0,1 0-1 0 0,0 1 1 0 0,-1-1-1 0 0,1 0 1 0 0,0 1-1 0 0,-1-1 1 0 0,1 1-1 0 0,-6 4 145 0 0,-12 21 560 0 0,-5 12-169 0 0,-1 4-138 0 0,2 1-129 0 0,1-1-265 0 0,-1 0-127 0 0,8-20-396 0 0,10-16-2 0 0,0 0 92 0 0,-13 19-426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8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1750 0 0,'0'0'4744'0'0,"7"3"-3012"0"0,20 12-349 0 0,-26-14-1317 0 0,0-1 1 0 0,0 0 0 0 0,0 1 0 0 0,-1-1-1 0 0,1 1 1 0 0,0-1 0 0 0,-1 1 0 0 0,1-1-1 0 0,0 1 1 0 0,-1 0 0 0 0,1-1 0 0 0,0 1-1 0 0,-1 0 1 0 0,1 0 0 0 0,0 1 0 0 0,4 4 263 0 0,-2-3-167 0 0,-1 0-1 0 0,0 0 0 0 0,0 0 0 0 0,0 0 0 0 0,0 0 0 0 0,-1 1 0 0 0,1-1 1 0 0,1 7-1 0 0,2 0 50 0 0,10 34 671 0 0,3 20-109 0 0,-16-52-680 0 0,-1-7-40 0 0,0 1 0 0 0,0 0 0 0 0,0 0 0 0 0,1-1 0 0 0,0 1 0 0 0,4 7 0 0 0,14 37 167 0 0,-9-23-143 0 0,-8-20-228 0 0,1-1-808 0 0,9 21-48 0 0,-9-21 210 0 0,38-11-7191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9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2024 0 0,'0'0'2400'0'0,"-2"7"-479"0"0,-1-1-1382 0 0,-2 6 2 0 0,1 7 2714 0 0,0 10-2359 0 0,3-21 560 0 0,-1 1-791 0 0,0 2-476 0 0,-2 25 588 0 0,7-29-329 0 0,11 24 286 0 0,27 39 1 0 0,-29-52-616 0 0,-8-13-30 0 0,-1 2-19 0 0,10 20-13 0 0,-10-20-19 0 0,-2 1-35 0 0,3 22-47 0 0,-3-22-141 0 0,-6-4-155 0 0,-15 12 152 0 0,15-12-215 0 0,-33-7-321 0 0,37 4 654 0 0,-1-1 0 0 0,0 0 0 0 0,1 0-1 0 0,-1-1 1 0 0,0 1 0 0 0,1 0 0 0 0,-1 0 0 0 0,0-1-1 0 0,1 1 1 0 0,-1-1 0 0 0,1 0 0 0 0,-1 1 0 0 0,1-1-1 0 0,-3-1 1 0 0,-15-9-1727 0 0,13 10 1456 0 0,4 1 214 0 0,0 0 0 0 0,0-1 1 0 0,1 1-1 0 0,-1-1 1 0 0,0 1-1 0 0,1-1 0 0 0,-1 0 1 0 0,0 0-1 0 0,1 0 0 0 0,-1 0 1 0 0,1 0-1 0 0,-1 0 1 0 0,1 0-1 0 0,-3-3 0 0 0,-15-12-2540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9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2802 0 0,'7'-7'2684'0'0,"0"-2"-1865"0"0,-3 5-228 0 0,0-1 0 0 0,0 1 1 0 0,1 0-1 0 0,-1 0 0 0 0,9-6 0 0 0,-5 3-81 0 0,-5 4-242 0 0,1 0 0 0 0,0 0-1 0 0,0 0 1 0 0,0 0 0 0 0,0 1 0 0 0,5-3 0 0 0,16-9 488 0 0,-19 11-138 0 0,2-1-120 0 0,21-9-151 0 0,-22 9-255 0 0,-1 1-65 0 0,16-9-3 0 0,-17 8-235 0 0,2 2-877 0 0,21-8 14 0 0,-21 7 159 0 0,-1 1-284 0 0,18-10-1516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9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2206 0 0,'0'0'4944'0'0,"-2"8"-2882"0"0,-6 42 657 0 0,7-40-2421 0 0,-5 29 1066 0 0,-4 6-160 0 0,1-4-459 0 0,1-15-475 0 0,6-19-61 0 0,-1 0-66 0 0,-8 21-131 0 0,8-22-28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9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1456 0 0,'0'0'7970'0'0,"-17"31"-7060"0"0,15 17-2124 0 0,14-7-3698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3170 0 0,'0'0'6186'0'0,"-1"7"-4832"0"0,-3 20-397 0 0,6-8-204 0 0,-2-18-742 0 0,3 12 240 0 0,-1 1 1 0 0,0 0-1 0 0,-1-1 0 0 0,0 1 0 0 0,-3 21 0 0 0,-81 508 3193 0 0,62-459-3567 0 0,11-36-2041 0 0,5-18 1077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4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3212 0 0,'0'0'11502'0'0,"-4"2"-11222"0"0,-16 6-103 0 0,15-6 60 0 0,2 3-2707 0 0,-10 14 1448 0 0,10-14-2077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2870 0 0,'0'11'2158'0'0,"3"53"917"0"0,-2-52-2676 0 0,-1-4-77 0 0,1 0 0 0 0,-2 0 0 0 0,1 0-1 0 0,-2 10 1 0 0,-4 34 790 0 0,1-18-746 0 0,-1-18-84 0 0,-11 10-126 0 0,13-19-283 0 0,3 2-39 0 0,-3 25 31 0 0,3-25-145 0 0,-1-3-1644 0 0,-6 22 1044 0 0,6-22-125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0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40 862 0 0,'17'-11'2737'0'0,"35"-15"-1"0"0,-44 23-1704 0 0,0 5-136 0 0,24 3 40 0 0,-24-3-187 0 0,-4 4-202 0 0,15 19-60 0 0,-13-12 136 0 0,-1 13-94 0 0,-3-20-124 0 0,-4 5-55 0 0,-4 30 75 0 0,6-38-369 0 0,0 0 0 0 0,0 0 0 0 0,-1 0 0 0 0,1 0 0 0 0,-1 0-1 0 0,0 0 1 0 0,0 0 0 0 0,0 0 0 0 0,0 0 0 0 0,-4 5-1 0 0,1-1 44 0 0,3-3-53 0 0,0 0 0 0 0,-1 0-1 0 0,0-1 1 0 0,0 1 0 0 0,0-1 0 0 0,0 1-1 0 0,0-1 1 0 0,-3 4 0 0 0,-1 0 27 0 0,-5 6 114 0 0,-15 11-38 0 0,12-14-93 0 0,5-4-100 0 0,6-4 4 0 0,-1 0-1 0 0,1 0 0 0 0,-1 0 1 0 0,0 0-1 0 0,1 0 1 0 0,-1-1-1 0 0,0 1 0 0 0,-5 0 1 0 0,-1 1-28 0 0,5-1-11 0 0,0 0-1 0 0,0 0 1 0 0,0-1 0 0 0,0 0 0 0 0,-8 1 0 0 0,5 0-249 0 0,-19 2-1721 0 0,25-4 1884 0 0,0-1 0 0 0,0 1 0 0 0,1 0 1 0 0,-1 0-1 0 0,0-1 0 0 0,0 1 0 0 0,0-1 0 0 0,1 0 0 0 0,-1 0 0 0 0,-2-1 0 0 0,-1 0-326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1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3354 0 0,'0'0'12279'0'0,"1"9"-11782"0"0,5 25-66 0 0,-5-25-99 0 0,0 2-43 0 0,0 3-179 0 0,0-4 23 0 0,0 0 0 0 0,-1 0 0 0 0,-1 13 0 0 0,-1 30 293 0 0,2-18-235 0 0,1-26-34 0 0,-1 1-29 0 0,-1 2-92 0 0,0-6-8 0 0,1 1 0 0 0,0-1-1 0 0,0 1 1 0 0,0-1 0 0 0,3 9-1 0 0,-3-6 2 0 0,0-5-15 0 0,0-1 0 0 0,0 1 0 0 0,1-1 0 0 0,-1 1 0 0 0,1-1 0 0 0,0 1 0 0 0,0-1 0 0 0,2 6 0 0 0,5 13 41 0 0,-6-16 9 0 0,2-1-10 0 0,15 15-14 0 0,-15-14-15 0 0,4-5-47 0 0,24 5-5 0 0,-24-5 3 0 0,-3-3-64 0 0,2 0-7 0 0,-5 2 42 0 0,0-1 1 0 0,0 1 0 0 0,0-1 0 0 0,1 0-1 0 0,-1 0 1 0 0,0 0 0 0 0,0 0-1 0 0,0 0 1 0 0,0-1 0 0 0,0 1 0 0 0,2-3-1 0 0,3 0-55 0 0,21-18-465 0 0,-22 17 334 0 0,-3 2 57 0 0,0 1 0 0 0,0 0 0 0 0,0-1 0 0 0,-1 1 0 0 0,0-1 0 0 0,1 0 0 0 0,2-5 0 0 0,20-27-1349 0 0,-20 29 1147 0 0,10-23-1666 0 0,-5 5 1046 0 0,-8 18-245 0 0,1-2-1371 0 0,11-34-393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1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1694 0 0,'25'-30'12682'0'0,"-7"51"-11570"0"0,-15-17-716 0 0,-3-2-358 0 0,0-1 0 0 0,0 0 1 0 0,0 1-1 0 0,0-1 0 0 0,0 0 1 0 0,0 1-1 0 0,1-1 0 0 0,-1 0 1 0 0,0 0-1 0 0,1 1 0 0 0,-1-1 1 0 0,1 0-1 0 0,-1 0 0 0 0,2 2 1 0 0,0 0 26 0 0,-1-1 0 0 0,0 0 0 0 0,0 1 0 0 0,0-1 1 0 0,0 1-1 0 0,0-1 0 0 0,-1 1 0 0 0,1-1 0 0 0,0 6 1 0 0,-1 0 43 0 0,0-5-65 0 0,0-1 0 0 0,0 1-1 0 0,0 0 1 0 0,1 0-1 0 0,-1-1 1 0 0,1 1 0 0 0,0 0-1 0 0,-1 0 1 0 0,1-1-1 0 0,2 4 1 0 0,14 36 578 0 0,-3-1-210 0 0,15 11 42 0 0,-25-48-353 0 0,1 0-13 0 0,14 11-17 0 0,-14-11-14 0 0,29-3 64 0 0,-27 0-64 0 0,-1-5-11 0 0,19-11-6 0 0,-19 11 0 0 0,-1-2-7 0 0,31-54-2 0 0,-33 55-48 0 0,-3-3 5 0 0,2 1-1 0 0,-1 4-7 0 0,0 1 1 0 0,-1-1-1 0 0,1 0 0 0 0,-1 1 1 0 0,1-1-1 0 0,-1 1 0 0 0,0-1 0 0 0,0 0 1 0 0,-1 1-1 0 0,1-1 0 0 0,0 0 0 0 0,-2-4 1 0 0,-4-25-201 0 0,4 25 40 0 0,2-5-61 0 0,-3-1 66 0 0,2 6-33 0 0,0 1 0 0 0,1 0 0 0 0,-1 0 0 0 0,1 0 0 0 0,1-1 0 0 0,0-9 0 0 0,3-17-405 0 0,-4 25-763 0 0,35 3-5749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1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1636 0 0,'0'0'9498'0'0,"4"9"-8270"0"0,13 24-267 0 0,-16-31-901 0 0,0-1-1 0 0,-1 0 1 0 0,1 0 0 0 0,-1 1 0 0 0,1-1 0 0 0,-1 0 0 0 0,0 1 0 0 0,1-1 0 0 0,-1 0-1 0 0,0 1 1 0 0,0-1 0 0 0,0 2 0 0 0,2 9 163 0 0,-1-3-2 0 0,0-1 0 0 0,-1 1 0 0 0,0-1 0 0 0,-1 10 0 0 0,-2 56 764 0 0,0-61-867 0 0,2-7-41 0 0,0 0 1 0 0,0 1-1 0 0,1-1 0 0 0,0 1 1 0 0,0-1-1 0 0,2 11 0 0 0,1 28 188 0 0,-5-25-56 0 0,-13 34 22 0 0,8-25-177 0 0,6-22-12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51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3668 0 0,'1'-7'3080'0'0,"5"-24"-574"0"0,0 18-399 0 0,-2 6-1561 0 0,-2 4-331 0 0,-1 0 1 0 0,1 0-1 0 0,0 1 1 0 0,0-1 0 0 0,0 1-1 0 0,0 0 1 0 0,0-1-1 0 0,1 1 1 0 0,3-3-1 0 0,0-1 98 0 0,-4 3-189 0 0,0 1-1 0 0,1 0 1 0 0,-1 0-1 0 0,0 0 1 0 0,1 0 0 0 0,0 0-1 0 0,0 0 1 0 0,-1 1 0 0 0,6-3-1 0 0,0-2 53 0 0,-4 4-88 0 0,0-1 1 0 0,-1 1-1 0 0,1 0 0 0 0,0 0 0 0 0,0 1 1 0 0,0-1-1 0 0,7-1 0 0 0,33-11 424 0 0,-16 6-344 0 0,-21 6-33 0 0,0 1-71 0 0,2-1-133 0 0,20-2-1922 0 0,-27 10 1423 0 0,8 16-666 0 0,-7-16 50 0 0,-5 1-1079 0 0,-7 23-436 0 0,6-22-455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3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1664 0 0,'0'0'3372'0'0,"-3"7"-710"0"0,-2 1-1928 0 0,3-5-415 0 0,0 0 1 0 0,0 1-1 0 0,0-1 0 0 0,1 1 1 0 0,-1-1-1 0 0,1 1 0 0 0,0-1 1 0 0,-1 8-1 0 0,-12 45 1795 0 0,-28 112 504 0 0,20-70-1587 0 0,17-69-664 0 0,-4 58 0 0 0,8-79-385 0 0,1 4 73 0 0,-2-5-14 0 0,-5 25-4 0 0,5-25 1367 0 0,1-13-1177 0 0,-2-1-162 0 0,2 5-32 0 0,0-1 0 0 0,0 0 0 0 0,0 0 0 0 0,1 0 1 0 0,-1 0-1 0 0,1 0 0 0 0,0 0 0 0 0,0 0 0 0 0,0-3 1 0 0,-1-4 26 0 0,1-32 193 0 0,6-20 13 0 0,2 16-159 0 0,2 0 1 0 0,19-50-1 0 0,-20 72-91 0 0,-4 8-8 0 0,2 0-1 0 0,-1 0 1 0 0,2 1 0 0 0,0 0-1 0 0,1 0 1 0 0,11-14 0 0 0,3-1-14 0 0,-22 28 5 0 0,0 0-1 0 0,1 0 1 0 0,-1 0-1 0 0,0 1 0 0 0,1-1 1 0 0,-1 0-1 0 0,1 1 1 0 0,0-1-1 0 0,-1 1 0 0 0,1 0 1 0 0,0-1-1 0 0,0 1 1 0 0,4-2-1 0 0,0 0-5 0 0,-1 0-15 0 0,3 3-39 0 0,34 4-234 0 0,-38 1 176 0 0,15 16-47 0 0,-14-16-240 0 0,-2 3 4 0 0,8 22 67 0 0,-9-22-150 0 0,2 0-768 0 0,10 22-96 0 0,-10-23 127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4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0 181 3434 0 0,'0'0'9362'0'0,"6"-3"-8330"0"0,29-11 364 0 0,47-8-753 0 0,-66 16-435 0 0,99-49-1676 0 0,10 2-4213 0 0,-87 35 2966 0 0,-30 13 2138 0 0,0 1-847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4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103 134 2690 0 0,'0'0'2136'0'0,"-2"10"-238"0"0,-5 47 1982 0 0,-1-7-1684 0 0,-1 10-273 0 0,-4 6-739 0 0,-1 0-368 0 0,12-53-715 0 0,-10 37 316 0 0,-5 8-4 0 0,6-22-267 0 0,9-27 72 0 0,-2 34-74 0 0,3-34 115 0 0,2-19-241 0 0,-1-1-11 0 0,5-34 33 0 0,4-4 9 0 0,-1-10 144 0 0,6-13-55 0 0,-1 9-31 0 0,36-103 0 0 0,-39 142-92 0 0,-6 12-7 0 0,1 0-1 0 0,0 0 0 0 0,1 0 1 0 0,1 0-1 0 0,-1 1 1 0 0,2 0-1 0 0,14-16 0 0 0,24-21-41 0 0,-43 44-8 0 0,2 8-50 0 0,20 19-254 0 0,-23-15 206 0 0,2 1 80 0 0,-3-5-50 0 0,1 0 1 0 0,-1 1 0 0 0,0-1 0 0 0,0 1 0 0 0,-1-1-1 0 0,1 1 1 0 0,-1 4 0 0 0,3 30-202 0 0,-2-36 220 0 0,-1-1-1 0 0,0 1 1 0 0,1-1 0 0 0,-1 1-1 0 0,0 0 1 0 0,0-1 0 0 0,-1 1 0 0 0,1 0-1 0 0,0-1 1 0 0,-1 1 0 0 0,0-1-1 0 0,-1 4 1 0 0,0 1-287 0 0,-9 31-1855 0 0,10-32 963 0 0,-23 32-6707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4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98 4580 0 0,'-6'3'5814'0'0,"-21"13"2195"0"0,35-15-7795 0 0,25 3-92 0 0,-32-4-129 0 0,0 1 1 0 0,1-1-1 0 0,-1 0 1 0 0,0 0-1 0 0,0 0 1 0 0,1 0-1 0 0,-1-1 1 0 0,0 1-1 0 0,0 0 1 0 0,1 0 0 0 0,-1-1-1 0 0,0 1 1 0 0,2-1-1 0 0,202-55-2238 0 0,-98 28-1002 0 0,-3 0-1867 0 0,-58 21 1282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40 129 2550 0 0,'0'0'10591'0'0,"4"-3"-10306"0"0,3-3-139 0 0,1 1 1 0 0,0 1-1 0 0,13-7 1 0 0,40-10 133 0 0,-17 3-154 0 0,52-25 29 0 0,-90 41 129 0 0,-2-1-207 0 0,-1 1 23 0 0,-2 1-17 0 0,1 0-1 0 0,-1 0 1 0 0,0 0-1 0 0,1 0 0 0 0,-1 0 1 0 0,0 0-1 0 0,1 1 1 0 0,-1-1-1 0 0,1 0 1 0 0,0 1-1 0 0,-1-1 0 0 0,4 1 1 0 0,-7 6-106 0 0,-1 0 17 0 0,2-3 3 0 0,0-1 0 0 0,0 1 1 0 0,0-1-1 0 0,0 1 0 0 0,0-1 0 0 0,1 1 1 0 0,-1 0-1 0 0,1-1 0 0 0,0 1 1 0 0,0 3-1 0 0,-3 45-39 0 0,-1 18 25 0 0,-4 14 145 0 0,-20 87-1 0 0,18-132 18 0 0,-22 54 0 0 0,18-44 6 0 0,10-33-81 0 0,0 0-1 0 0,-1 0 1 0 0,-8 16 0 0 0,-5 8 13 0 0,18-38-77 0 0,-1 1 0 0 0,1-1 0 0 0,-1 0 0 0 0,0 0 0 0 0,1 1 0 0 0,-1-1 0 0 0,0 0 1 0 0,0 0-1 0 0,0 0 0 0 0,0 0 0 0 0,-2 2 0 0 0,-23 21 55 0 0,19-17 18 0 0,3-3 120 0 0,-14 14-7 0 0,13-13 109 0 0,-1-9-37 0 0,-21-8-23 0 0,26 11-230 0 0,1 1 0 0 0,-1 0 0 0 0,0 0 0 0 0,1-1 0 0 0,-1 1 0 0 0,0-1 0 0 0,1 1 0 0 0,-1 0 0 0 0,1-1 0 0 0,-1 1 1 0 0,1-1-1 0 0,-1 1 0 0 0,1-1 0 0 0,-1 0 0 0 0,1 1 0 0 0,-1-2 0 0 0,-21-32 338 0 0,2 2-188 0 0,13 16-32 0 0,1-16-30 0 0,6 15-21 0 0,0 7-57 0 0,0 7-12 0 0,1-1 0 0 0,-1 0 0 0 0,0 0 0 0 0,1 1 0 0 0,0-1 0 0 0,0 0 0 0 0,0 1 0 0 0,0-1 0 0 0,3-5 0 0 0,-2 0-2 0 0,-1 6-18 0 0,0-1 1 0 0,0 1 0 0 0,0 0 0 0 0,0 0 0 0 0,0 0 0 0 0,1 0-1 0 0,-1-1 1 0 0,1 2 0 0 0,0-1 0 0 0,0 0 0 0 0,3-2 0 0 0,0-5-36 0 0,-1 4 8 0 0,-1 1 0 0 0,1 0-1 0 0,0 0 1 0 0,8-9 0 0 0,-7 8-5 0 0,-4 3 1 0 0,0 1 0 0 0,1 0 0 0 0,0 0 0 0 0,-1 0 1 0 0,1 0-1 0 0,0 0 0 0 0,0 1 0 0 0,0-1 0 0 0,0 1 1 0 0,0-1-1 0 0,4-1 0 0 0,15-10-355 0 0,-15 9 70 0 0,1 3-8 0 0,20-6-210 0 0,-20 6 24 0 0,-1 2 85 0 0,17 4-81 0 0,-17-3-554 0 0,0 0-18 0 0,15 9 219 0 0,-16-9-287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4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1426 0 0,'0'0'5972'0'0,"2"7"-3963"0"0,5 28 1010 0 0,-2-33-2075 0 0,51 15 1203 0 0,-50-16-1694 0 0,4 0-120 0 0,1 0-258 0 0,32-1 171 0 0,-34 0-213 0 0,25-3-45 0 0,-26 1-203 0 0,-5 1-42 0 0,1 0 0 0 0,-1 0-1 0 0,1 1 1 0 0,-1 0 0 0 0,1-1 0 0 0,-1 1 0 0 0,7 1-1 0 0,0-2-55 0 0,6 0-25 0 0,1 3-3529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4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22 4070 0 0,'0'0'3394'0'0,"-26"16"3498"0"0,46 26-5426 0 0,25-34-517 0 0,21-15-631 0 0,-28 1-68 0 0,10-4-536 0 0,1-2 62 0 0,1-1 38 0 0,-1 3 32 0 0,2-9-3861 0 0,0 8-4249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326 130 2978 0 0,'0'0'5571'0'0,"-6"-1"-4576"0"0,-20-4-224 0 0,20 4 1381 0 0,-2 1-1774 0 0,-23 3-23 0 0,24-3 180 0 0,0-1-55 0 0,1-2-333 0 0,4 2-44 0 0,0 0 0 0 0,0 0 0 0 0,0 0 0 0 0,0 1 0 0 0,-1-1-1 0 0,1 1 1 0 0,0-1 0 0 0,0 1 0 0 0,-4 0 0 0 0,1-4 309 0 0,-16-13-95 0 0,16 13 605 0 0,9-38-492 0 0,-4 34-230 0 0,6 3-30 0 0,16-14-36 0 0,-11 12-31 0 0,13-1-39 0 0,-10 7-18 0 0,28 5 16 0 0,-16 0-35 0 0,-14 1-5 0 0,9 11-4 0 0,-13-6-3 0 0,4 13-3 0 0,-8-10-5 0 0,0 17 1 0 0,-5-13 7 0 0,0-7 0 0 0,1-5-5 0 0,-1-1 1 0 0,0 1-1 0 0,0-1 1 0 0,0 0-1 0 0,0 1 1 0 0,-1-1-1 0 0,0 0 1 0 0,-2 5-1 0 0,-11 22 8 0 0,-2-1-1 0 0,-1 0 0 0 0,-1-1 1 0 0,-2-2-1 0 0,-1 1 0 0 0,-1-2 1 0 0,-1-1-1 0 0,-1-1 1 0 0,-33 24-1 0 0,-31 20-21 0 0,83-64 11 0 0,1-1-2 0 0,-15 10 3 0 0,15-10 84 0 0,10-8-75 0 0,27-27 0 0 0,-27 26-15 0 0,-4 4-1 0 0,1 0-1 0 0,0 0 1 0 0,1 0-1 0 0,-1 0 1 0 0,0 0-1 0 0,0 0 1 0 0,1 1-1 0 0,-1-1 1 0 0,1 1-1 0 0,3-2 1 0 0,1-2-4 0 0,-4 3 1 0 0,1 0-1 0 0,-1 0 1 0 0,1 0-1 0 0,-1 0 1 0 0,1 0-1 0 0,0 1 1 0 0,6-2-1 0 0,-3-1 0 0 0,-4 3 2 0 0,-1 0 0 0 0,1 0-1 0 0,-1 0 1 0 0,1 0 0 0 0,0 0 0 0 0,-1 0-1 0 0,1 0 1 0 0,0 1 0 0 0,0 0-1 0 0,-1-1 1 0 0,6 1 0 0 0,19-1-22 0 0,-25 1 21 0 0,0 0 1 0 0,-1 0-1 0 0,1 0 0 0 0,0 0 1 0 0,0 0-1 0 0,-1 0 0 0 0,1 0 1 0 0,0 1-1 0 0,-1-1 0 0 0,1 0 1 0 0,0 1-1 0 0,-1 0 1 0 0,1-1-1 0 0,0 1 0 0 0,-1 0 1 0 0,3 1-1 0 0,0 1-2 0 0,4 0 10 0 0,-1 0 1 0 0,0 1-1 0 0,0 0 0 0 0,0 0 1 0 0,-1 0-1 0 0,1 1 0 0 0,5 6 1 0 0,-7-7-7 0 0,4 3 12 0 0,8 7-11 0 0,-15-12-2 0 0,1 0-1 0 0,-1 0 0 0 0,1 0 1 0 0,0 0-1 0 0,0 0 0 0 0,-1-1 1 0 0,1 1-1 0 0,6 1 0 0 0,-1 0-22 0 0,-2 0-157 0 0,3-3-3 0 0,24-3 36 0 0,-31 3 96 0 0,0 0 1 0 0,0 0 0 0 0,1 0-1 0 0,-1 0 1 0 0,0-1 0 0 0,0 1-1 0 0,0-1 1 0 0,1 1 0 0 0,-1-1-1 0 0,0 0 1 0 0,0 0 0 0 0,0 0-1 0 0,3-2 1 0 0,1-1-180 0 0,26-12-924 0 0,-24 11 955 0 0,5-5-887 0 0,12-15-2764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6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25 1140 0 0,'0'0'2246'0'0,"-2"-6"-563"0"0,-5-13 2094 0 0,4 43 913 0 0,-1 19-5403 0 0,-25 161 1610 0 0,25-189-812 0 0,-3 14 132 0 0,0 0 1 0 0,-18 40-1 0 0,15-49-125 0 0,5-10-1 0 0,0 0-1 0 0,1 0 1 0 0,0 0 0 0 0,-4 22 0 0 0,-8 36 162 0 0,-1-11-68 0 0,15-48-160 0 0,-11 24 136 0 0,0-5-104 0 0,10-22 867 0 0,3-7-918 0 0,0-1 0 0 0,0 1 0 0 0,0 0 1 0 0,0-1-1 0 0,0 1 0 0 0,0-1 0 0 0,-1 1 1 0 0,1-1-1 0 0,0 1 0 0 0,-1-1 0 0 0,1 1 1 0 0,-1 0-1 0 0,0-1 0 0 0,0 0 1 0 0,0 0 0 0 0,-1-1 1 0 0,1 1-1 0 0,1 0 1 0 0,-1-1 0 0 0,0 1-1 0 0,1-1 1 0 0,-1 1-1 0 0,1-1 1 0 0,-1 1 0 0 0,1-1-1 0 0,0 1 1 0 0,0-1 0 0 0,1-2-1 0 0,-2-8 4 0 0,3-33 47 0 0,0 14-40 0 0,-1 24 15 0 0,4 11-124 0 0,17 8 81 0 0,-22-11 10 0 0,1 1 0 0 0,-1-1 0 0 0,1 0 0 0 0,-1 1 0 0 0,1-1 0 0 0,-1 0 0 0 0,1 1 0 0 0,-1-1 0 0 0,1 1 1 0 0,-1-1-1 0 0,1 1 0 0 0,-1-1 0 0 0,0 1 0 0 0,1-1 0 0 0,-1 1 0 0 0,0-1 0 0 0,1 1 0 0 0,-1-1 0 0 0,0 2 0 0 0,33 57 1 0 0,-32-57 0 0 0,0 1 0 0 0,1-1 0 0 0,-1 1 0 0 0,1-1 0 0 0,0 0 0 0 0,-1 0 0 0 0,1 0 0 0 0,3 2 0 0 0,-1 1 1 0 0,0-1 3 0 0,1 1 2 0 0,15 15 13 0 0,-15-15 13 0 0,3-4-60 0 0,23 1-163 0 0,-24-1-7 0 0,0-5 36 0 0,0 0 94 0 0,-3 2-51 0 0,-1 0 0 0 0,1 0 0 0 0,-1 0 0 0 0,0 0 0 0 0,0-1 0 0 0,1 1 1 0 0,2-5-1 0 0,1 2-143 0 0,-4 3 152 0 0,0 1 1 0 0,-1-1 0 0 0,1 0 0 0 0,-1 0-1 0 0,0 0 1 0 0,0 0 0 0 0,0-1 0 0 0,0 1-1 0 0,0-1 1 0 0,3-5 0 0 0,-1 3-188 0 0,4-5-33 0 0,0-9-3386 0 0,6-16-1603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19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1519 640 0 0,'-26'-24'4538'0'0,"25"24"-4386"0"0,1-1 0 0 0,-1 1-1 0 0,1-1 1 0 0,0 1-1 0 0,-1-1 1 0 0,1 1 0 0 0,-1-1-1 0 0,1 1 1 0 0,0-1-1 0 0,-1 1 1 0 0,1-1-1 0 0,0 1 1 0 0,-1-1 0 0 0,1 0-1 0 0,0 1 1 0 0,0-1-1 0 0,0 0 1 0 0,0 1-1 0 0,-1-1 1 0 0,1 0 0 0 0,-6-31 2121 0 0,7 14-695 0 0,8-24-553 0 0,3 1 0 0 0,1 1 0 0 0,36-77 0 0 0,79-122-162 0 0,-89 170-620 0 0,66-105 35 0 0,7 5 1 0 0,138-160-1 0 0,-231 306-264 0 0,4-4 13 0 0,-1-2 1 0 0,-2 0 0 0 0,18-35 0 0 0,-26 36-45 0 0,-10 21-28 0 0,0 1-281 0 0,-46 15-13455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0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128 153 2078 0 0,'-1'-8'3047'0'0,"-4"-23"-702"0"0,4 24-305 0 0,3-28 25 0 0,-4 3 815 0 0,0-8-141 0 0,-3 43-2553 0 0,-18 7-40 0 0,23-10-142 0 0,-1 0 0 0 0,1 0 0 0 0,-1 0 0 0 0,1 0 0 0 0,-1 1 0 0 0,1-1 1 0 0,0 0-1 0 0,-1 0 0 0 0,1 1 0 0 0,0-1 0 0 0,-1 0 0 0 0,1 1 1 0 0,0-1-1 0 0,-1 0 0 0 0,1 1 0 0 0,0-1 0 0 0,0 0 0 0 0,-1 1 0 0 0,1-1 1 0 0,0 1-1 0 0,0-1 0 0 0,0 0 0 0 0,-1 1 0 0 0,1-1 0 0 0,0 1 1 0 0,0-1-1 0 0,0 1 0 0 0,-15 46 168 0 0,-4 21-47 0 0,-26 150 428 0 0,42-162-360 0 0,3-41-162 0 0,0-8-7 0 0,-1 0-1 0 0,1 0 0 0 0,1 1 1 0 0,-1-1-1 0 0,3 9 1 0 0,-1-4 4 0 0,-2-8-18 0 0,1-1 0 0 0,-1 0 0 0 0,0 1 1 0 0,1-1-1 0 0,-1 0 0 0 0,1 0 0 0 0,0 1 0 0 0,0-1 1 0 0,1 0-1 0 0,2 5 0 0 0,0 0 8 0 0,-4-6-15 0 0,1-1 0 0 0,-1 1 0 0 0,1 0 0 0 0,-1 0 0 0 0,1 0 0 0 0,0-1 0 0 0,0 1 0 0 0,0 0 0 0 0,0-1 0 0 0,0 1 0 0 0,1-1 0 0 0,-1 1 0 0 0,0-1 0 0 0,1 0 0 0 0,2 3 0 0 0,1 0 1 0 0,-5-4-4 0 0,0 1 0 0 0,0-1 0 0 0,1 0 0 0 0,-1 1 0 0 0,1-1 0 0 0,-1 1 1 0 0,0-1-1 0 0,1 0 0 0 0,-1 1 0 0 0,1-1 0 0 0,-1 0 0 0 0,1 0 1 0 0,-1 1-1 0 0,1-1 0 0 0,-1 0 0 0 0,1 0 0 0 0,-1 0 0 0 0,1 1 0 0 0,0-1 1 0 0,-1 0-1 0 0,2 0 0 0 0,25 5 7 0 0,-26-4-6 0 0,0-1 0 0 0,-1 0 1 0 0,1 0-1 0 0,0 0 1 0 0,-1 0-1 0 0,1 0 1 0 0,0 0-1 0 0,-1 0 0 0 0,1 0 1 0 0,0 0-1 0 0,-1 0 1 0 0,1 0-1 0 0,0 0 1 0 0,-1 0-1 0 0,1 0 1 0 0,0-1-1 0 0,-1 1 0 0 0,1 0 1 0 0,0-1-1 0 0,8-2 9 0 0,-5 2-4 0 0,0-1 0 0 0,0 0-1 0 0,0 1 1 0 0,0-2 0 0 0,0 1 0 0 0,0 0-1 0 0,3-3 1 0 0,15-11 27 0 0,29-25 1 0 0,-40 31-20 0 0,-1 0 0 0 0,0 0 0 0 0,-1-1 0 0 0,0 0 0 0 0,11-20 0 0 0,2-18 22 0 0,-16 39-32 0 0,-3 5 0 0 0,0 0-1 0 0,0 0 0 0 0,0-1 1 0 0,-1 1-1 0 0,0-1 1 0 0,2-6-1 0 0,0 0 7 0 0,10-33 45 0 0,-2-6 11 0 0,-5 24 42 0 0,-6 20 368 0 0,0 14-468 0 0,6 36-5 0 0,1-1-1 0 0,-5-24 1 0 0,-3-11-1 0 0,1 0 1 0 0,1 0 0 0 0,-1 0 0 0 0,4 9-1 0 0,-3-5 0 0 0,-1-7 0 0 0,0 1-1 0 0,0 0 1 0 0,1-1-1 0 0,-1 1 0 0 0,1-1 1 0 0,0 0-1 0 0,4 7 0 0 0,-3-3 2 0 0,-2-5-2 0 0,0 1 1 0 0,1-1-1 0 0,-1 0 0 0 0,1 0 0 0 0,-1 0 1 0 0,1 0-1 0 0,0 0 0 0 0,0 0 1 0 0,4 2-1 0 0,11 16 6 0 0,-7-13-19 0 0,15 3-67 0 0,-19-8-2 0 0,39-4-46 0 0,-36 1 21 0 0,-2-4 7 0 0,20-12 20 0 0,-20 12 17 0 0,-7 2 59 0 0,0 1 0 0 0,0 0-1 0 0,0 0 1 0 0,0 0 0 0 0,0 0 0 0 0,0 0 0 0 0,1-1-1 0 0,-1 1 1 0 0,0 0 0 0 0,1 0 0 0 0,-1 0 0 0 0,1 0-1 0 0,-1 0 1 0 0,1 0 0 0 0,0 0 0 0 0,-1 0 0 0 0,2-1-1 0 0,-1 1 2 0 0,0 0 1 0 0,-1 1-1 0 0,1-1 0 0 0,0 0 0 0 0,-1 0 0 0 0,1 0 0 0 0,-1 0 0 0 0,1-1 0 0 0,-1 1 0 0 0,0 0 1 0 0,1 0-1 0 0,-1 0 0 0 0,0 0 0 0 0,0 0 0 0 0,0 0 0 0 0,1-1 0 0 0,-2 0 0 0 0,-3-37 44 0 0,2 27-18 0 0,2 9-15 0 0,0 0-1 0 0,0 0 0 0 0,-1 0 1 0 0,1 1-1 0 0,-1-1 1 0 0,1 0-1 0 0,-1 0 1 0 0,0 1-1 0 0,0-1 0 0 0,-1 0 1 0 0,1 1-1 0 0,-3-4 1 0 0,0-1 9 0 0,-1-2 6 0 0,0 0 0 0 0,-1 1 0 0 0,0-1 0 0 0,0 1 0 0 0,-1 1 0 0 0,0-1 0 0 0,0 1 0 0 0,-13-9 1 0 0,0-3 18 0 0,18 17-39 0 0,1 0 1 0 0,0 1-1 0 0,-1-1 1 0 0,0 0-1 0 0,1 1 1 0 0,-1-1-1 0 0,0 1 0 0 0,0 0 1 0 0,0 0-1 0 0,0-1 1 0 0,0 1-1 0 0,-3-1 1 0 0,-2-1 4 0 0,2 0 14 0 0,-32 3-338 0 0,30 0 191 0 0,4 4-121 0 0,-11 13-535 0 0,11-13-37 0 0,5 3 113 0 0,8 19-478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21 265 934 0 0,'-20'-26'6728'0'0,"22"17"-4245"0"0,6-24-714 0 0,-6 24-539 0 0,2 4-239 0 0,12-15-199 0 0,-12 14 611 0 0,3 6-1145 0 0,28-1 89 0 0,-32 5-195 0 0,10 16 89 0 0,-10-16-23 0 0,-1 5-50 0 0,5 28-22 0 0,-5-28 16 0 0,-3 2-26 0 0,1 2-95 0 0,-6 38 247 0 0,1-14-178 0 0,3-28 625 0 0,8-14-585 0 0,18-15-9 0 0,-13 6-33 0 0,131-221 390 0 0,-138 228-467 0 0,-1 2-11 0 0,10-13-4 0 0,-10 14 8 0 0,-7 68-38 0 0,1-15 31 0 0,-3 3 2 0 0,-1-7 12 0 0,4-14-22 0 0,3-24-5 0 0,1-6-11 0 0,1-1 3 0 0,0 0 1 0 0,-1 1 0 0 0,1-1-1 0 0,-1 1 1 0 0,1 0-1 0 0,-1-1 1 0 0,1 1 0 0 0,-1 0-1 0 0,1 0 1 0 0,-1 0-1 0 0,2 2 1 0 0,0-1-10 0 0,-2-2 12 0 0,-1 0 0 0 0,0 0 0 0 0,0 1 0 0 0,0-1 0 0 0,1 0 0 0 0,-1 0 0 0 0,0 0 0 0 0,0 0 0 0 0,1 0 0 0 0,-1 0-1 0 0,0 0 1 0 0,0 0 0 0 0,1 0 0 0 0,-1 1 0 0 0,0-1 0 0 0,0 0 0 0 0,1 0 0 0 0,-1 0 0 0 0,0-1 0 0 0,0 1 0 0 0,1 0 0 0 0,-1 0 0 0 0,0 0 0 0 0,1 0-1 0 0,-1 0 1 0 0,0 0 0 0 0,0 0 0 0 0,0 0 0 0 0,1 0 0 0 0,-1-1 0 0 0,0 1 0 0 0,0 0 0 0 0,1 0 0 0 0,-1 0 0 0 0,0 0 0 0 0,0-1 0 0 0,0 1-1 0 0,0 0 1 0 0,1 0 0 0 0,-1 0 0 0 0,0-1 0 0 0,0 1 0 0 0,0 0 0 0 0,0-1 0 0 0,32-31-64 0 0,-27 27 62 0 0,12-12-2 0 0,0 0-1 0 0,-1 0 1 0 0,-1-2-1 0 0,0 0 1 0 0,19-35 0 0 0,-9 6 20 0 0,-8 18 5 0 0,-13 23-2 0 0,-4 4-15 0 0,1 0 0 0 0,-1 0 0 0 0,0 0 0 0 0,1 0 0 0 0,-1 0 0 0 0,1 0 0 0 0,0 0 0 0 0,1-3 0 0 0,1-1 5 0 0,-1-1 99 0 0,-4 18-340 0 0,-7 32 84 0 0,6-32 30 0 0,3 1-63 0 0,0 2 46 0 0,0-5-31 0 0,0 1 0 0 0,-1-1 0 0 0,0 0 0 0 0,-2 9 0 0 0,-2 12-245 0 0,4-22-161 0 0,3 31-2436 0 0,-1-31 1591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1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52 3044 0 0,'0'-52'14339'0'0,"0"64"-13933"0"0,0 2-293 0 0,-4 43 391 0 0,-5 22-76 0 0,-28 182 85 0 0,30-212-431 0 0,6-42 273 0 0,3-1-294 0 0,7 15-40 0 0,-6-16-14 0 0,2-8-1 0 0,2 1-4 0 0,-5 2 1 0 0,0-1 0 0 0,0 0 0 0 0,1 0 0 0 0,-1 0 0 0 0,0 0 0 0 0,0-1-1 0 0,0 1 1 0 0,0-1 0 0 0,0 1 0 0 0,-1-1 0 0 0,3-1 0 0 0,28-25 42 0 0,9-1-21 0 0,-4 2-18 0 0,-3 5-3 0 0,-28 18-10 0 0,1 2-1 0 0,19-8 1 0 0,-20 7 15 0 0,-9 10-3 0 0,-12 19-9 0 0,7-16-38 0 0,-22 12-34 0 0,24-18 9 0 0,0-1 0 0 0,0 0 0 0 0,-1 0 0 0 0,1-1 0 0 0,-1 0 0 0 0,1 0-1 0 0,-9 1 1 0 0,9-2-372 0 0,-2 0-533 0 0,-29 2-2792 0 0,34-9 1980 0 0,-7-16-65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2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19 2690 0 0,'0'0'12270'0'0,"-30"-18"-7391"0"0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3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4974 0 0,'0'0'5259'0'0,"9"3"-3619"0"0,38 9 114 0 0,64 27 0 0 0,52 31-563 0 0,-122-52-1007 0 0,178 73 121 0 0,4-10 1 0 0,257 57-1 0 0,-357-113-624 0 0,-116-23 244 0 0,-7-10-370 0 0,-3-31 591 0 0,-3 37-104 0 0,0 0-19 0 0,3 2-8 0 0,1-1-1 0 0,0 1 0 0 0,0-1 1 0 0,-1 0-1 0 0,1 0 0 0 0,0 0 1 0 0,0 0-1 0 0,0 0 0 0 0,0-1 1 0 0,0 1-1 0 0,-3-3 0 0 0,-16-13 34 0 0,16 13 111 0 0,1 0-118 0 0,1 0-14 0 0,2 2-3 0 0,0 0 0 0 0,0 1 0 0 0,0-1 0 0 0,0 1-1 0 0,0-1 1 0 0,0 1 0 0 0,0 0 0 0 0,-1-1-1 0 0,1 1 1 0 0,0 0 0 0 0,-4-2 0 0 0,11 2-7 0 0,18-3-2 0 0,-18 3 642 0 0,-11-3-596 0 0,-17-11-14 0 0,17 11-11 0 0,1 0-8 0 0,-10-14-4 0 0,10 13 29 0 0,0 2-25 0 0,-13-9-2 0 0,12 8 437 0 0,15 4-388 0 0,0-1-52 0 0,-5 1-9 0 0,0-1 0 0 0,0 1-1 0 0,0 0 1 0 0,0 1 0 0 0,-1-1 0 0 0,10 2-1 0 0,-7-1 0 0 0,-4-1-13 0 0,-1 0 1 0 0,1 0 0 0 0,0 0 0 0 0,-1 1-1 0 0,1-1 1 0 0,-1 1 0 0 0,1 0 0 0 0,-1-1-1 0 0,1 1 1 0 0,-1 1 0 0 0,3 0 0 0 0,61 24-62 0 0,-61-24-40 0 0,-2 3 3 0 0,9 17 19 0 0,-9-17 44 0 0,-4 2 116 0 0,0 0-51 0 0,1-5-19 0 0,0 1-1 0 0,0-1 0 0 0,0 0 1 0 0,-1 1-1 0 0,1-1 0 0 0,-1 0 1 0 0,0 0-1 0 0,1 1 0 0 0,-1-1 1 0 0,0 0-1 0 0,0 0 1 0 0,-3 4-1 0 0,1 0 9 0 0,3-3-16 0 0,-1-1 1 0 0,0 1-1 0 0,0-1 1 0 0,-1 0-1 0 0,1 0 1 0 0,0 0-1 0 0,-1 0 0 0 0,0 0 1 0 0,1 0-1 0 0,-1 0 1 0 0,0 0-1 0 0,-2 2 1 0 0,-32 29-3 0 0,13-16-407 0 0,0-2-1 0 0,-2-1 1 0 0,-47 21 0 0 0,-6 3-904 0 0,74-35 984 0 0,0-1 1 0 0,-1 0 0 0 0,1 1-1 0 0,0-2 1 0 0,-1 1 0 0 0,-8 2-1 0 0,3-1-77 0 0,-6-1-1067 0 0,-9-4-1776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1778 0 0,'0'0'11771'0'0,"4"4"-11371"0"0,9 12-27 0 0,-10-12 141 0 0,-1 45 283 0 0,-1-39-497 0 0,-1 0 62 0 0,0 30-50 0 0,-1-38-287 0 0,1 0 0 0 0,0 0 0 0 0,0 0 0 0 0,0 0 0 0 0,0 0 0 0 0,0 0 0 0 0,1 0 0 0 0,-1 1 0 0 0,1-1 0 0 0,-1 0 0 0 0,1 0 0 0 0,0 0 0 0 0,-1-1 1 0 0,3 4-1 0 0,0 1 40 0 0,-1 0 130 0 0,-4 0-34 0 0,-5 21-32 0 0,5-20 1008 0 0,7-12-889 0 0,1 0-172 0 0,-4 4-49 0 0,0-1 0 0 0,1 1 0 0 0,-1-1 0 0 0,-1 0 0 0 0,1 0-1 0 0,0 0 1 0 0,0 0 0 0 0,-1 0 0 0 0,1-1 0 0 0,-1 1 0 0 0,2-5 0 0 0,1-1 22 0 0,18-26 157 0 0,10-12-39 0 0,7-8-52 0 0,-36 49 19 0 0,-2 16-225 0 0,0 49 62 0 0,3-18-21 0 0,2-3-9 0 0,-6-32 33 0 0,0-5-13 0 0,0 1 0 0 0,0-1 0 0 0,1 0 0 0 0,-1 0 0 0 0,1 1 1 0 0,-1-1-1 0 0,1 0 0 0 0,0 0 0 0 0,0 0 0 0 0,0 0 0 0 0,0 0 0 0 0,1 2 0 0 0,1 3-110 0 0,-2-5 90 0 0,-1 0-1 0 0,1 1 0 0 0,0-1 0 0 0,0 0 0 0 0,1 0 0 0 0,-1 0 0 0 0,0 0 1 0 0,1 0-1 0 0,0 0 0 0 0,3 3 0 0 0,11 13-433 0 0,-5-10-694 0 0,14 4-70 0 0,-12-10 126 0 0,15-2-289 0 0,-13-4-1955 0 0,28-13-1972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4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26 600 3294 0 0,'-26'-32'6020'0'0,"29"24"-3631"0"0,-2-1-1753 0 0,0 5-328 0 0,0 0-1 0 0,0 0 1 0 0,0 0-1 0 0,0 0 1 0 0,1 1 0 0 0,0-1-1 0 0,2-4 1 0 0,-1 0 44 0 0,14-22 982 0 0,-12 21-1145 0 0,-2 4-64 0 0,0 0 0 0 0,0 0 0 0 0,1 0 1 0 0,0 1-1 0 0,4-5 0 0 0,-1 2-11 0 0,18-24 464 0 0,6-14-42 0 0,-25 38-469 0 0,-3 4-20 0 0,1-1 1 0 0,-2 0 0 0 0,1 0 0 0 0,0 0-1 0 0,-1 0 1 0 0,4-8 0 0 0,18-35 258 0 0,-11 24-189 0 0,-9 18 10 0 0,-2-3-19 0 0,8-24-21 0 0,-7 24 282 0 0,-5 36-429 0 0,2-20 61 0 0,0 0 0 0 0,0 0 0 0 0,0 0 1 0 0,3 11-1 0 0,2 21 2 0 0,0-20-7 0 0,11 20-26 0 0,-5-21-1 0 0,-5-8 22 0 0,-2-6 0 0 0,-1 1 0 0 0,1 0 0 0 0,1-1 0 0 0,-1 0 0 0 0,9 8 0 0 0,111 100-897 0 0,-119-109 700 0 0,-8 3-981 0 0,-12 19 1105 0 0,12-20 14 0 0,-5-5 21 0 0,-40 6 46 0 0,12-4 461 0 0,77-24-364 0 0,9-6-58 0 0,75-43-51 0 0,-96 51 11 0 0,86-57-177 0 0,-95 60 118 0 0,-1 0-1 0 0,-1 0 0 0 0,25-29 0 0 0,-35 33 29 0 0,-1 0 1 0 0,0-1-1 0 0,0 1 0 0 0,7-25 1 0 0,-6 18 16 0 0,-4 4 1 0 0,-1-15 5 0 0,-2 22 30 0 0,-3 1 125 0 0,-1-1-91 0 0,2 4-17 0 0,0 1 0 0 0,0 0 1 0 0,0 0-1 0 0,1 0 0 0 0,-1 0 1 0 0,1-1-1 0 0,0-4 1 0 0,-7 5 36 0 0,-18-8-13 0 0,19 8-13 0 0,-8 9 11 0 0,10-4-44 0 0,0 0-1 0 0,0 1 1 0 0,0-1 0 0 0,1 1 0 0 0,-1 0-1 0 0,0 0 1 0 0,-4 5 0 0 0,2-3 2 0 0,3-4-12 0 0,1 0 0 0 0,0 1 1 0 0,0 0-1 0 0,0-1 0 0 0,0 1 0 0 0,0 0 1 0 0,1 0-1 0 0,-1 0 0 0 0,0 0 0 0 0,1 0 1 0 0,0 1-1 0 0,-2 2 0 0 0,-4 4 3 0 0,3-4-2 0 0,1 0 0 0 0,-1 1 0 0 0,1 0 0 0 0,-5 10 0 0 0,-8 16 3 0 0,11-14 9 0 0,-2 18 21 0 0,6-35-37 0 0,1 0 1 0 0,0 1 0 0 0,-1-1 0 0 0,1 0-1 0 0,0 0 1 0 0,0 0 0 0 0,0 0 0 0 0,0 1-1 0 0,0-1 1 0 0,1 0 0 0 0,-1 0-1 0 0,1 2 1 0 0,0 6 8 0 0,-1-6-5 0 0,0 1-1 0 0,1-1 1 0 0,-1 0-1 0 0,1 0 1 0 0,0 1 0 0 0,0-1-1 0 0,1 0 1 0 0,-1 0-1 0 0,4 5 1 0 0,-4-1 12 0 0,0-5-10 0 0,0 0-1 0 0,-1 0 0 0 0,1 0 0 0 0,0 0 0 0 0,0 0 0 0 0,0 0 1 0 0,0 0-1 0 0,0-1 0 0 0,1 1 0 0 0,-1 0 0 0 0,0-1 0 0 0,1 1 1 0 0,0-1-1 0 0,2 3 0 0 0,20 19 36 0 0,-10-12 1 0 0,20 7 18 0 0,-15-11-9 0 0,-7-2-39 0 0,-7-3-7 0 0,0 0 1 0 0,1-1-1 0 0,-1 1 0 0 0,1-1 1 0 0,-1 0-1 0 0,1 0 0 0 0,8-1 1 0 0,-1 2-1 0 0,-5 0-4 0 0,-1-1 1 0 0,1-1 0 0 0,-1 1-1 0 0,1-1 1 0 0,11-2 0 0 0,-4 3-1 0 0,-4-1-1 0 0,-1 0 1 0 0,1-1-1 0 0,20-4 1 0 0,27-4-26 0 0,-32 3-6 0 0,-12 3 21 0 0,40-17-28 0 0,-39 14 20 0 0,0 1-10 0 0,0-1 0 0 0,0-1 0 0 0,-1 0-1 0 0,0-1 1 0 0,20-15 0 0 0,-24 16 7 0 0,-3 3 0 0 0,-1 0-1 0 0,-1-1 0 0 0,1 1 0 0 0,9-11 1 0 0,-7 8 4 0 0,-4 5 9 0 0,-1-1 0 0 0,0 1 0 0 0,0-1 0 0 0,0 0 0 0 0,-1 0 0 0 0,1 0 0 0 0,-1 0 0 0 0,1-1 0 0 0,2-4 0 0 0,15-23-17 0 0,-19 29 21 0 0,1 0 1 0 0,-1 0-1 0 0,1 0 1 0 0,-1 0-1 0 0,0 0 1 0 0,0 0-1 0 0,0 0 0 0 0,0-1 1 0 0,-1 1-1 0 0,1 0 1 0 0,0 0-1 0 0,-1-1 1 0 0,1-2-1 0 0,0-3-1 0 0,1 2-7 0 0,-3-5 5 0 0,-1-41 2 0 0,1 51 2 0 0,-7-41-32 0 0,4 30-9 0 0,-3-13-14 0 0,5 18 12 0 0,-1 1-6 0 0,-12-20-35 0 0,11 20 4 0 0,-3 6-147 0 0,-26 2 55 0 0,27 3 115 0 0,-1 0 42 0 0,5-3 9 0 0,-1 0 1 0 0,1 0 0 0 0,-1 0-1 0 0,1 0 1 0 0,0 0 0 0 0,0 0-1 0 0,0 0 1 0 0,0 1 0 0 0,1-1-1 0 0,-4 6 1 0 0,-19 31-44 0 0,18-29 45 0 0,-14 30-9 0 0,15-30 12 0 0,1-4 0 0 0,1 0 0 0 0,1 1 0 0 0,-1-1 0 0 0,-2 12 0 0 0,-10 38-32 0 0,11-47 30 0 0,3-6 3 0 0,0 1 0 0 0,-1-1-1 0 0,2 1 1 0 0,-1-1 0 0 0,0 1 0 0 0,1-1 0 0 0,-1 1-1 0 0,1 0 1 0 0,0-1 0 0 0,1 5 0 0 0,-1 33 6 0 0,0-31-1 0 0,4-4 3 0 0,13 21 11 0 0,-13-20 2 0 0,3-5-2 0 0,22 9 4 0 0,-28-11-19 0 0,-1 1 0 0 0,1-1 1 0 0,0 0-1 0 0,0 0 0 0 0,0 1 1 0 0,-1-1-1 0 0,1 0 0 0 0,0 0 0 0 0,0 0 1 0 0,0 0-1 0 0,0 0 0 0 0,-1 0 0 0 0,1 0 1 0 0,0 0-1 0 0,0 0 0 0 0,0-1 1 0 0,8 0 14 0 0,27-6 55 0 0,-27 6-59 0 0,-5 0 3 0 0,-1 0-1 0 0,1 1 1 0 0,0-1 0 0 0,-1 0-1 0 0,1-1 1 0 0,-1 1 0 0 0,1-1 0 0 0,5-3-1 0 0,33-17 179 0 0,-16 7-83 0 0,-20 11 144 0 0,1 3-13 0 0,19-6-53 0 0,-19 6 223 0 0,-2 5-349 0 0,16 13 25 0 0,-21-17-86 0 0,1 1 0 0 0,-1-1 0 0 0,1 0 0 0 0,-1 1 0 0 0,1-1 0 0 0,-1 0 0 0 0,0 1 0 0 0,1-1 1 0 0,-1 1-1 0 0,0-1 0 0 0,1 1 0 0 0,-1-1 0 0 0,0 1 0 0 0,0-1 0 0 0,1 1 0 0 0,-1-1 0 0 0,0 1 1 0 0,0-1-1 0 0,0 1 0 0 0,0 0 0 0 0,0-1 0 0 0,0 1 0 0 0,0-1 0 0 0,0 2 0 0 0,3 7 19 0 0,-2-4-9 0 0,0-1-1 0 0,-1 1 0 0 0,1 0 1 0 0,-1-1-1 0 0,0 1 1 0 0,0-1-1 0 0,-1 9 1 0 0,-2 55 162 0 0,2-53-151 0 0,1-2 1 0 0,-1-1 0 0 0,-1 0 0 0 0,-2 13 0 0 0,-43 200 305 0 0,39-188-168 0 0,6-28-129 0 0,0 0-1 0 0,1 0 0 0 0,0 1 1 0 0,1 11-1 0 0,-3 47 376 0 0,1-33-252 0 0,2-26-1 0 0,2-3 98 0 0,8 21-24 0 0,-7-21 717 0 0,3-9-729 0 0,19-12-42 0 0,-14 4-17 0 0,24-31 73 0 0,-5 0-653 0 0,-3-1 0 0 0,-1-1 0 0 0,20-50 0 0 0,-10 17-1905 0 0,-32 65 1929 0 0,15-32-1364 0 0,-4 14 337 0 0,-9 13-2762 0 0,2-28-3321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2:2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40 4708 0 0,'-24'-23'15499'0'0,"-9"6"-15913"0"0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0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0 890 3434 0 0,'4'-4'3294'0'0,"9"-11"-1419"0"0,1 1 1 0 0,23-18-1 0 0,5-4-474 0 0,277-218 1306 0 0,-242 197-2600 0 0,153-112-116 0 0,-110 85 8 0 0,29-22 33 0 0,-81 57-96 0 0,-62 43 43 0 0,-2 2-52 0 0,10-14 46 0 0,-11 14-41 0 0,7-33-8180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2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177 452 2892 0 0,'0'0'7164'0'0,"6"-5"-6483"0"0,18-17-179 0 0,-18 16 932 0 0,-5-3-1204 0 0,5-43 471 0 0,-2 14-66 0 0,-4 36-623 0 0,0 1 0 0 0,0-1-1 0 0,0 1 1 0 0,-1 0 0 0 0,1-1 0 0 0,0 1 0 0 0,0-1-1 0 0,-1 1 1 0 0,1 0 0 0 0,-1-1 0 0 0,1 1-1 0 0,-1 0 1 0 0,0 0 0 0 0,-1-3 0 0 0,1 3 50 0 0,0 0 1 0 0,0 0-1 0 0,1-1 0 0 0,-1 1 1 0 0,1 0-1 0 0,-1 0 1 0 0,1-1-1 0 0,-1 1 0 0 0,1-1 1 0 0,0 1-1 0 0,-1 0 1 0 0,1-1-1 0 0,0 1 0 0 0,0-3 1 0 0,-5 0 115 0 0,-13-10-22 0 0,13 10-37 0 0,0 8-28 0 0,-41 32 49 0 0,2-2-80 0 0,32-22-27 0 0,-12 28 15 0 0,-9 20 71 0 0,29-55-95 0 0,2 2-4 0 0,-1 1-12 0 0,2-6-1 0 0,-1 1 1 0 0,1-1-1 0 0,0 1 1 0 0,1 0-1 0 0,-1-1 1 0 0,0 1-1 0 0,1 0 0 0 0,-1-1 1 0 0,1 6-1 0 0,7-10 0 0 0,22-5-6 0 0,-17 1-5 0 0,18-23-13 0 0,1-5 29 0 0,0-1 16 0 0,-14 16-14 0 0,-13 14 183 0 0,-1 12-181 0 0,1 2-12 0 0,-1-6-1 0 0,-2 1-1 0 0,1 0 1 0 0,0 0-1 0 0,-1 0 1 0 0,0 0-1 0 0,2 8 1 0 0,3 15 11 0 0,-5-20 0 0 0,2 1-5 0 0,7 24 0 0 0,-4-19 6 0 0,10 6 3 0 0,-12-14-8 0 0,2-1-6 0 0,16 15-14 0 0,-17-15-7 0 0,6-5 4 0 0,30-1-26 0 0,-39 2 25 0 0,0 0 0 0 0,-1 0 1 0 0,1 0-1 0 0,0-1 0 0 0,-1 1 0 0 0,1 0 0 0 0,0-1 0 0 0,-1 1 0 0 0,1-1 0 0 0,1-1 1 0 0,10-2-51 0 0,-6 1 25 0 0,1 0 0 0 0,-1 0 0 0 0,1-1-1 0 0,-1 0 1 0 0,0 0 0 0 0,-1-1 0 0 0,1 0 0 0 0,7-7-1 0 0,19-16-202 0 0,-5 5-51 0 0,-1-1 0 0 0,34-40 0 0 0,-27 17 418 0 0,-2-3 0 0 0,-3 0 0 0 0,-2-2 0 0 0,25-64 0 0 0,-41 90 99 0 0,-9 19 1347 0 0,-3 16-1559 0 0,-8 34-5 0 0,-6 18-5 0 0,10-42 2 0 0,-6 39 40 0 0,8-45-29 0 0,-3 39 46 0 0,5-42-52 0 0,0-5-5 0 0,0-1 0 0 0,1 0 0 0 0,-1 0 0 0 0,1 1 0 0 0,0-1 0 0 0,1 0 0 0 0,-1 1 0 0 0,2 5 0 0 0,3 26 12 0 0,0-21-3 0 0,17 18 12 0 0,-9-11-14 0 0,-5-14 0 0 0,11 2-3 0 0,-6-8-5 0 0,28-6 1 0 0,-23 0-11 0 0,0-1 1 0 0,0 0 0 0 0,-1-1 0 0 0,0-1-1 0 0,0-1 1 0 0,19-12 0 0 0,4-6-64 0 0,40-35 1 0 0,-75 58 64 0 0,-1 0-1 0 0,0-1 1 0 0,-1 1-1 0 0,1-1 1 0 0,0 0 0 0 0,3-6-1 0 0,0 1 1 0 0,3-6-6 0 0,-8 6 8 0 0,-1 6 3 0 0,0-1-1 0 0,1 1 1 0 0,-1-1-1 0 0,1 1 1 0 0,-1 0-1 0 0,1 0 1 0 0,0 0-1 0 0,4-5 1 0 0,12-17 32 0 0,-14 19 2 0 0,-1-3-7 0 0,10-26 2 0 0,-10 26 367 0 0,-7 5-400 0 0,-13-9-4 0 0,12 10 31 0 0,4 10 19 0 0,-5 22-7 0 0,5-22 29 0 0,1 1-37 0 0,4 24-3 0 0,-4-24-3 0 0,2 0 7 0 0,4 24-4 0 0,-5-24-1 0 0,1 2-6 0 0,-1 1-13 0 0,0-5-1 0 0,-1-1-1 0 0,1 1 0 0 0,0-1 0 0 0,1 0 0 0 0,-1 0 1 0 0,4 7-1 0 0,22 48-70 0 0,-24-53 38 0 0,0-3-127 0 0,11 13 47 0 0,-11-13 17 0 0,-6-8-354 0 0,-11-13 465 0 0,11 13-5 0 0,9 1-59 0 0,18-8 31 0 0,-18 9 4 0 0,0-1-6 0 0,35-16-79 0 0,5-3-1 0 0,8-3-206 0 0,1-4 35 0 0,-9 2-321 0 0,-4 0 164 0 0,-4 0 211 0 0,-18 11 143 0 0,-15 12 120 0 0,-1 0 40 0 0,15-8-18 0 0,-14 9 574 0 0,-5 13-592 0 0,-1 30 3 0 0,1-30 31 0 0,1 0-57 0 0,1 30 7 0 0,-1-31-7 0 0,2-2-8 0 0,7 18-7 0 0,-8-19-21 0 0,2-3-2 0 0,13 10 3 0 0,-12-9-14 0 0,2-6-111 0 0,22-4 78 0 0,-22 4 11 0 0,-2-2 4 0 0,15-12 9 0 0,-15 12 7 0 0,-1-2 1 0 0,9-19 8 0 0,-9 19 2 0 0,-4-5 4 0 0,-3-17-1 0 0,0 11 1 0 0,2 9 5 0 0,1 4-4 0 0,0 0 0 0 0,-1 0 0 0 0,0 0 0 0 0,0 1 0 0 0,0-1 0 0 0,-3-6 0 0 0,-7-22-152 0 0,9 24-5 0 0,-1 2-146 0 0,-7-18-137 0 0,7 18 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3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3512 0 0,'0'0'6450'0'0,"-6"5"-5111"0"0,-19 12-392 0 0,24-17-905 0 0,1 1 0 0 0,-1-1 1 0 0,0 0-1 0 0,1 1 0 0 0,-1 0 1 0 0,0-1-1 0 0,1 1 0 0 0,-1-1 1 0 0,1 1-1 0 0,-1 0 0 0 0,1-1 0 0 0,-1 1 1 0 0,1 0-1 0 0,0 0 0 0 0,-1-1 1 0 0,1 2-1 0 0,-5 7 178 0 0,-12 31 741 0 0,-44 127 404 0 0,37-101-991 0 0,-14 50 282 0 0,24-64-476 0 0,8-23-114 0 0,5-22 41 0 0,1 1-87 0 0,1 26-1 0 0,-1-25 89 0 0,7-11-23 0 0,21-7-4 0 0,-27 9-78 0 0,-1 0 1 0 0,1 0-1 0 0,0 0 1 0 0,0-1 0 0 0,-1 1-1 0 0,1 0 1 0 0,0 0 0 0 0,-1-1-1 0 0,1 1 1 0 0,0-1 0 0 0,-1 1-1 0 0,1-1 1 0 0,-1 1 0 0 0,1-1-1 0 0,-1 1 1 0 0,1-1 0 0 0,0 0-1 0 0,29-33 140 0 0,0-3-9 0 0,7-4-54 0 0,-31 33-70 0 0,-4 5-6 0 0,0 0 1 0 0,0 0-1 0 0,1 0 1 0 0,-1 0-1 0 0,1 1 1 0 0,0-1-1 0 0,-1 1 0 0 0,1 0 1 0 0,6-4-1 0 0,-2 2 4 0 0,20-16 40 0 0,-9 4-22 0 0,-13 12 29 0 0,3 5-43 0 0,23 4-4 0 0,-31-5-7 0 0,1 0-1 0 0,-1 0 0 0 0,1 0 1 0 0,-1 0-1 0 0,1 0 0 0 0,-1 0 1 0 0,1 1-1 0 0,-1-1 0 0 0,1 0 1 0 0,-1 0-1 0 0,1 0 0 0 0,-1 0 1 0 0,1 1-1 0 0,-1-1 0 0 0,1 0 1 0 0,-1 1-1 0 0,0-1 0 0 0,1 0 1 0 0,-1 1-1 0 0,1-1 0 0 0,-1 0 1 0 0,0 1-1 0 0,0-1 0 0 0,1 0 1 0 0,-1 2-1 0 0,23 30 27 0 0,2 4-11 0 0,-21-29-12 0 0,-3-4-1 0 0,1 0 0 0 0,-1 0-1 0 0,1 0 1 0 0,0 0 0 0 0,0 0-1 0 0,0 0 1 0 0,0-1 0 0 0,3 3-1 0 0,0 2 2 0 0,18 15 5 0 0,-19-17-14 0 0,-3-3 2 0 0,1 0 0 0 0,-1-1 0 0 0,1 1 0 0 0,-1-1 0 0 0,1 1 0 0 0,0-1 0 0 0,-1 0 0 0 0,1 0 0 0 0,0 0 0 0 0,0 0 0 0 0,0 0 0 0 0,3 1 1 0 0,1 2-5 0 0,22 6-34 0 0,-23-7 9 0 0,-3-2 18 0 0,0 0 0 0 0,0 0 0 0 0,0 0 0 0 0,0-1-1 0 0,0 1 1 0 0,0-1 0 0 0,0 1 0 0 0,0-1 0 0 0,0 0 0 0 0,0 0 0 0 0,0 0-1 0 0,0 0 1 0 0,0 0 0 0 0,3-1 0 0 0,24-1-80 0 0,-15-1-21 0 0,-6 0 45 0 0,-4 2 12 0 0,0 0 1 0 0,0-1 0 0 0,0 0-1 0 0,0 0 1 0 0,0 0 0 0 0,5-4 0 0 0,0 2-9 0 0,-6 2 33 0 0,1 0 0 0 0,0 0-1 0 0,-1 0 1 0 0,0 0 0 0 0,1-1-1 0 0,-1 1 1 0 0,0-1 0 0 0,3-3 0 0 0,1 1-39 0 0,-5 3 38 0 0,1 1-1 0 0,-1-1 1 0 0,1 0 0 0 0,-1 0 0 0 0,0 0 0 0 0,0-1 0 0 0,0 1 0 0 0,0 0 0 0 0,0-1 0 0 0,2-5-1 0 0,2 1-24 0 0,-3 4 28 0 0,-1 0-1 0 0,0 0 1 0 0,0 0-1 0 0,1-1 1 0 0,-2 1-1 0 0,1-1 1 0 0,2-6-1 0 0,0 3-6 0 0,-2 5 25 0 0,-1 0-1 0 0,0-1 0 0 0,0 1 1 0 0,1-1-1 0 0,-2 1 1 0 0,1-1-1 0 0,0 1 0 0 0,0-1 1 0 0,-1 1-1 0 0,1-1 1 0 0,-1-3-1 0 0,6-38-112 0 0,-2 12 120 0 0,-3 25 8 0 0,0 0 0 0 0,-1 0 0 0 0,1 0 0 0 0,-2-11 0 0 0,0 7 6 0 0,1 1 173 0 0,-5 6-143 0 0,1-1-27 0 0,3 4-5 0 0,-1-1 1 0 0,1 0-1 0 0,-1 1 1 0 0,1-1-1 0 0,-1 1 1 0 0,0 0-1 0 0,1-1 0 0 0,-1 1 1 0 0,-2-1-1 0 0,-52 28 5 0 0,55-26-11 0 0,0 0 0 0 0,1 0 0 0 0,-1 0 0 0 0,0 1 0 0 0,0-1-1 0 0,1 0 1 0 0,-1 1 0 0 0,0-1 0 0 0,1 0 0 0 0,-1 1 0 0 0,1-1-1 0 0,-1 1 1 0 0,0-1 0 0 0,1 1 0 0 0,-1-1 0 0 0,1 1 0 0 0,-1 0-1 0 0,1-1 1 0 0,0 1 0 0 0,-1 0 0 0 0,1-1 0 0 0,0 1 0 0 0,-1 0-1 0 0,1-1 1 0 0,0 2 0 0 0,-20 50-8 0 0,2-7 11 0 0,14-34 2 0 0,0-4-1 0 0,-13 22-2 0 0,15-27-2 0 0,1 0-1 0 0,0 0 0 0 0,-1 0 1 0 0,1 0-1 0 0,0 0 0 0 0,1 1 1 0 0,-1-1-1 0 0,0 0 0 0 0,0 0 0 0 0,1 1 1 0 0,0-1-1 0 0,-1 0 0 0 0,1 3 1 0 0,0 2-2 0 0,-2 0-1 0 0,3 0 6 0 0,-1 0-1 0 0,0-5 0 0 0,0 0 0 0 0,0 1 1 0 0,0-1-1 0 0,1 0 0 0 0,-1 1 0 0 0,0-1 0 0 0,1 0 0 0 0,0 0 1 0 0,-1 0-1 0 0,2 3 0 0 0,10-5 4 0 0,32-1 2 0 0,-43 1-7 0 0,0 0-1 0 0,0 0 0 0 0,-1 0 0 0 0,1 0 1 0 0,0 0-1 0 0,0 0 0 0 0,0 0 0 0 0,-1 0 0 0 0,1 0 1 0 0,0 0-1 0 0,0 0 0 0 0,-1-1 0 0 0,1 1 1 0 0,0 0-1 0 0,-1-1 0 0 0,1 1 0 0 0,0 0 0 0 0,-1-1 1 0 0,2 0-1 0 0,20-16 0 0 0,9-7 4 0 0,-1-15 28 0 0,1 1 0 0 0,-5 4 83 0 0,-10 11-69 0 0,-12 17 20 0 0,-1 0 116 0 0,10-16-7 0 0,-9 16 555 0 0,-7 34-688 0 0,-2 6-26 0 0,3-25-13 0 0,1-5-1 0 0,0 0 0 0 0,1 1 0 0 0,-1-1 1 0 0,1 0-1 0 0,0 1 0 0 0,1 7 1 0 0,1 28 38 0 0,-1-31-1 0 0,0 0-6 0 0,1 0-26 0 0,2 23-22 0 0,-3-30 11 0 0,-1-1 0 0 0,0 1 0 0 0,1 0 0 0 0,-1-1 0 0 0,1 1 1 0 0,-1 0-1 0 0,1-1 0 0 0,0 1 0 0 0,0-1 0 0 0,0 1 0 0 0,0-1 0 0 0,1 2 0 0 0,1 1-3 0 0,-1 1-14 0 0,5-3-36 0 0,20 6 33 0 0,-20-6-1 0 0,0-6-9 0 0,3 0 23 0 0,-6 2 5 0 0,1 0-1 0 0,-1 0 0 0 0,0 0 1 0 0,0-1-1 0 0,0 1 1 0 0,6-7-1 0 0,32-23-102 0 0,49-52 34 0 0,84-102 1 0 0,-167 176 140 0 0,10-9 17 0 0,-1 3 22 0 0,-1 1-25 0 0,-12 11 1133 0 0,-6 13-1071 0 0,-3 24-31 0 0,3-25 89 0 0,-1-4-113 0 0,-10 14-16 0 0,10-13 148 0 0,1-5-219 0 0,0 0-1 0 0,0 1 1 0 0,0-1-1 0 0,1 0 1 0 0,-1 1-1 0 0,0 0 1 0 0,1-1 0 0 0,-1 1-1 0 0,0 0 1 0 0,1 0-1 0 0,-1 0 1 0 0,-1 1-1 0 0,-1 1-7 0 0,-1-1 77 0 0,1 2-41 0 0,-12 10-15 0 0,12-10 5 0 0,2 2-72 0 0,-5 20 40 0 0,5-19-9 0 0,2 12-3 0 0,4 25 9 0 0,3-2 37 0 0,-1-12-9 0 0,-5-22-6 0 0,2 0-16 0 0,10 22-2 0 0,-9-22 0 0 0,-3 0-127 0 0,4 23 30 0 0,-4-23 22 0 0,-6-5-443 0 0,-17 12 364 0 0,16-12-251 0 0,4-3 363 0 0,0 0-1 0 0,0-1 0 0 0,0 1 1 0 0,0-1-1 0 0,0 1 1 0 0,0-1-1 0 0,0 0 1 0 0,1 1-1 0 0,-1-1 0 0 0,0 0 1 0 0,-3-3-1 0 0,0 2-50 0 0,4 1 28 0 0,-2 0-20 0 0,1 1 0 0 0,0-1 1 0 0,0 0-1 0 0,-1 0 0 0 0,1 0 1 0 0,0 0-1 0 0,0-1 1 0 0,0 1-1 0 0,0 0 0 0 0,0-1 1 0 0,-2-2-1 0 0,-9-8-1402 0 0,-4-4 488 0 0,11 6-227 0 0,-3-16-1930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4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0 790 0 0,'-70'245'11266'0'0,"66"-234"-11069"0"0,-6 36 591 0 0,3-7-430 0 0,5-30-60 0 0,2-1-49 0 0,-1 26-9 0 0,0-27 109 0 0,4-1-216 0 0,6 17 16 0 0,-7-17 179 0 0,31-11 12 0 0,-21 0-211 0 0,33-36 357 0 0,-26 19-208 0 0,20-31 1 0 0,-35 47-269 0 0,35-50 400 0 0,-22 32-242 0 0,-12 17-35 0 0,-2 1-8 0 0,12-13 44 0 0,-11 13 483 0 0,-4 16-630 0 0,-1 3-15 0 0,3 37 40 0 0,-2-42-37 0 0,-1-5-6 0 0,1 0 1 0 0,1 0 0 0 0,-1 0 0 0 0,0 0 0 0 0,1 0 0 0 0,0 0-1 0 0,2 8 1 0 0,9 32 38 0 0,-7-17-27 0 0,-4-21-2 0 0,3 2-1 0 0,13 22-3 0 0,-8-20-4 0 0,-6-6-5 0 0,-1-3-2 0 0,-1 1-1 0 0,0-1 1 0 0,0 0 0 0 0,1 0 0 0 0,-1 0 0 0 0,0 0 0 0 0,1 0 0 0 0,-1 0 0 0 0,1-1 0 0 0,0 1 0 0 0,-1 0 0 0 0,1-1 0 0 0,-1 1 0 0 0,4-1 0 0 0,17 7-144 0 0,-17-6-7 0 0,5-1 32 0 0,28-1 5 0 0,-22-2-54 0 0,-11 1 146 0 0,5-1-48 0 0,0-1 0 0 0,0-1 0 0 0,0 0 1 0 0,0-1-1 0 0,-1 0 0 0 0,0 0 0 0 0,0-1 0 0 0,10-9 1 0 0,6-15 37 0 0,-20 25 41 0 0,-2 3-3 0 0,-1 0 0 0 0,0 0 0 0 0,1 0 0 0 0,-1 0 0 0 0,-1-1 0 0 0,4-5 0 0 0,-1 3 5 0 0,-3 4 10 0 0,1-1 1 0 0,-1 1-1 0 0,1-1 0 0 0,-1 1 1 0 0,0-1-1 0 0,0 0 1 0 0,0 0-1 0 0,0-4 0 0 0,7-20 128 0 0,-6 20 89 0 0,0 0-36 0 0,4-20-16 0 0,-5 21 604 0 0,-4 11-727 0 0,-2-1-46 0 0,4-2-11 0 0,-1-1 0 0 0,1 1-1 0 0,0-1 1 0 0,0 1 0 0 0,-1 0 0 0 0,1-1-1 0 0,0 1 1 0 0,1 0 0 0 0,-1 0-1 0 0,0 0 1 0 0,0 0 0 0 0,1 0-1 0 0,-1 0 1 0 0,0 3 0 0 0,-11 42 21 0 0,5-21-19 0 0,5-20-2 0 0,1 2-16 0 0,-3 23-1 0 0,2-24 4 0 0,6-1-2074 0 0,10 19 676 0 0,-11-18-104 0 0,2-11 206 0 0,2 0 853 0 0,4-4-55 0 0,2-7-3058 0 0,6-9-496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4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36 2406 0 0,'0'0'6454'0'0,"-28"-19"-476"0"0,60 2-8392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5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370 401 1862 0 0,'-6'-4'2161'0'0,"-17"-14"-486"0"0,18 13-433 0 0,1 0-140 0 0,-9-16-120 0 0,10 16-226 0 0,-3 1-149 0 0,-15-13 43 0 0,15 13-113 0 0,0 3-127 0 0,1-1-286 0 0,3 1-73 0 0,1 0 0 0 0,-1 1 0 0 0,0-1 0 0 0,0 1-1 0 0,1-1 1 0 0,-1 1 0 0 0,0 0 0 0 0,0 0 0 0 0,0 0 0 0 0,0 0-1 0 0,1 0 1 0 0,-1 0 0 0 0,0 0 0 0 0,0 0 0 0 0,0 1 0 0 0,-2 0-1 0 0,-31 6 190 0 0,19-2-14 0 0,9-1-147 0 0,4-3-42 0 0,0 0 0 0 0,0 0 0 0 0,0 1 0 0 0,0-1 0 0 0,0 1 0 0 0,1 0 0 0 0,-1 0 0 0 0,1 0 0 0 0,-4 4 0 0 0,-35 28 263 0 0,6-7-153 0 0,33-26-136 0 0,1 0-1 0 0,0 0 1 0 0,0-1-1 0 0,0 1 1 0 0,0 0-1 0 0,0 0 1 0 0,0 0-1 0 0,1 0 0 0 0,-1 0 1 0 0,0 0-1 0 0,-1 3 1 0 0,-12 21 87 0 0,10-18 71 0 0,3 1-99 0 0,-7 25-11 0 0,6-25-14 0 0,3-7-39 0 0,1 0-1 0 0,-1 0 0 0 0,1 0 0 0 0,-1 0 0 0 0,1 1 0 0 0,-1-1 0 0 0,0 0 0 0 0,0 1 1 0 0,0-1-1 0 0,1 1 0 0 0,0 2 0 0 0,1 0 5 0 0,1 1 17 0 0,29-1 16 0 0,-24-2-34 0 0,-8-2-8 0 0,0 1 0 0 0,0-1 1 0 0,-1 0-1 0 0,1 0 0 0 0,0 0 0 0 0,0 0 1 0 0,0 0-1 0 0,0 0 0 0 0,0 0 0 0 0,0 0 1 0 0,-1 0-1 0 0,1-1 0 0 0,0 1 0 0 0,0 0 1 0 0,0-1-1 0 0,0 1 0 0 0,-1 0 1 0 0,2-1-1 0 0,51-24 36 0 0,1-4-21 0 0,-42 24-14 0 0,30-18 12 0 0,-35 20-10 0 0,-5 2-2 0 0,0 0-1 0 0,0 0 0 0 0,1 0 1 0 0,-1 0-1 0 0,0-1 1 0 0,0 1-1 0 0,0-1 1 0 0,-1 1-1 0 0,1-1 1 0 0,0 0-1 0 0,1-1 1 0 0,13-14 7 0 0,-12 12 321 0 0,-1 1-240 0 0,9-16-20 0 0,-9 16 503 0 0,-5 11-504 0 0,-6 23-16 0 0,6-22 10 0 0,0 1 67 0 0,-10 45 81 0 0,-2 5-89 0 0,-20 120 32 0 0,21-106-81 0 0,-5 31 35 0 0,-55 181-1 0 0,56-242-103 0 0,11-26-7 0 0,4-10-2 0 0,0 0 0 0 0,-1-1 0 0 0,0 0 0 0 0,0 1 0 0 0,-7 9 1 0 0,7-7-1 0 0,1-6 3 0 0,1 0 0 0 0,-1 0 0 0 0,1 0 0 0 0,-1 0 1 0 0,0 0-1 0 0,0 0 0 0 0,0 0 0 0 0,0-1 0 0 0,-1 1 1 0 0,-3 2-1 0 0,-12 13 6 0 0,14-13 5 0 0,-3-6 36 0 0,-20-3 158 0 0,21 3-5 0 0,2-7-44 0 0,-12-25-21 0 0,10 13 3 0 0,0-28-20 0 0,6 23-26 0 0,3-5-112 0 0,2 1 0 0 0,1 1 0 0 0,1-1 0 0 0,14-34 1 0 0,0 19-264 0 0,2 2 0 0 0,2 0 0 0 0,2 1 1 0 0,53-61-1 0 0,146-132-3144 0 0,-130 140 1524 0 0,-57 57 1114 0 0,-20 21 387 0 0,-2-1-1 0 0,31-39 1 0 0,-40 48 369 0 0,17-29 408 0 0,-18 29-237 0 0,-4 4-58 0 0,-1 0 1 0 0,1 1 0 0 0,-1-1-1 0 0,1 0 1 0 0,-1-1-1 0 0,3-7 1 0 0,-1 4 9 0 0,8-27 416 0 0,-1-3-220 0 0,-8 28-58 0 0,0 4-50 0 0,7-20-21 0 0,-8 20-25 0 0,0-3-28 0 0,6-27-25 0 0,-6 27 25 0 0,-1 1-64 0 0,1-26 0 0 0,-2 26 1633 0 0,-1 9-1631 0 0,-1 1-1 0 0,1 0 0 0 0,0-1 0 0 0,0 1 0 0 0,0 0 1 0 0,0-1-1 0 0,0 1 0 0 0,0 0 0 0 0,1 0 0 0 0,-2 2 0 0 0,0 1 84 0 0,0 1 231 0 0,0 2-79 0 0,-10 38 351 0 0,3-5-42 0 0,0 7-52 0 0,-3 4-59 0 0,3 1-84 0 0,-1 3-63 0 0,3-6-79 0 0,4-16-141 0 0,2-26-20 0 0,1 2-13 0 0,-3 27 6 0 0,2-27 664 0 0,7-12-602 0 0,19-3-24 0 0,-25 5-111 0 0,1 0 1 0 0,0-1-1 0 0,-1 1 0 0 0,1 0 0 0 0,-1 0 1 0 0,1 0-1 0 0,0-1 0 0 0,-1 1 0 0 0,1 0 1 0 0,-1-1-1 0 0,1 1 0 0 0,-1 0 0 0 0,1-1 0 0 0,-1 1 1 0 0,1-1-1 0 0,-1 1 0 0 0,1-1 0 0 0,0 0 1 0 0,5-4 27 0 0,17-22 106 0 0,9-14-54 0 0,-10 14-69 0 0,-16 20-5 0 0,-1 3-6 0 0,15-13-19 0 0,-15 13-2 0 0,-2 9-15 0 0,1 0 29 0 0,-2-4 1 0 0,-1 1 0 0 0,0 0-1 0 0,1 0 1 0 0,-1-1 0 0 0,0 1 0 0 0,0 0-1 0 0,0 0 1 0 0,-1 0 0 0 0,1 0-1 0 0,0 0 1 0 0,-1 0 0 0 0,1 1 0 0 0,-1 1-1 0 0,10 41 8 0 0,-2 2 3 0 0,-2-17-4 0 0,-5-23-1 0 0,2 1-1 0 0,8 24-16 0 0,-8-24-77 0 0,4-9-1 0 0,36 0-139 0 0,-14 2-298 0 0,-12-4-19 0 0,-13 1 584 0 0,79-33-1673 0 0,-69 28 852 0 0,0-1 0 0 0,-1 0 0 0 0,0 0 0 0 0,17-15-1 0 0,-22 16 291 0 0,2-3 49 0 0,3-8-3275 0 0,10-18-605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7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0 337 1944 0 0,'0'0'11551'0'0,"7"-3"-10663"0"0,1 1-652 0 0,-5 2-150 0 0,0-1 0 0 0,0 0 0 0 0,0-1 0 0 0,0 1 0 0 0,0 0 1 0 0,0-1-1 0 0,0 1 0 0 0,0-1 0 0 0,-1 0 0 0 0,3-2 0 0 0,150-89 1020 0 0,-145 88-1062 0 0,-1-1 1 0 0,-1 0-1 0 0,1-1 1 0 0,9-10-1 0 0,-9 9-3 0 0,-1 0 0 0 0,1 1-1 0 0,13-8 1 0 0,-10 8-10 0 0,-1 1 11 0 0,-1 0 1 0 0,0-1-1 0 0,0 0 1 0 0,0 0-1 0 0,0-1 1 0 0,-1-1-1 0 0,10-12 1 0 0,-5 3 17 0 0,-11 14-3 0 0,-3 3-55 0 0,0 0 0 0 0,0 0 0 0 0,0 0 0 0 0,0 0 0 0 0,0 1 0 0 0,1-1 0 0 0,-1 0 0 0 0,0 0 0 0 0,0 0 0 0 0,1 1 0 0 0,-1-1 1 0 0,0 0-1 0 0,1 1 0 0 0,-1-1 0 0 0,1 0 0 0 0,-1 0 0 0 0,1 1 0 0 0,-1-1 0 0 0,1 1 0 0 0,1-2 0 0 0,-2 2 13 0 0,1-1-1 0 0,0 1 1 0 0,-1-1-1 0 0,1 0 1 0 0,-1 1 0 0 0,1-1-1 0 0,-1 0 1 0 0,1 1-1 0 0,-1-1 1 0 0,1 0-1 0 0,-1 1 1 0 0,0-1-1 0 0,0 0 1 0 0,1 0-1 0 0,-1 0 1 0 0,0 1-1 0 0,0-1 1 0 0,0 0 0 0 0,0 0-1 0 0,0-1 1 0 0,-5 0 6 0 0,-19-4-31 0 0,19 5-8 0 0,1 2 15 0 0,1 1-1 0 0,0 0 1 0 0,0 0 0 0 0,0 0-1 0 0,0 1 1 0 0,-4 3 0 0 0,0 0-2 0 0,-3 2-7 0 0,8-6 10 0 0,-1-1 0 0 0,1 1 0 0 0,0 0-1 0 0,-1 0 1 0 0,1 0 0 0 0,0 1 0 0 0,-3 3 0 0 0,-11 16-18 0 0,-5 4 10 0 0,12-11 1 0 0,-9 29 2 0 0,1-1 0 0 0,13-26-22 0 0,3-8 19 0 0,0-6 6 0 0,1 1-1 0 0,-1-1 1 0 0,1 1 0 0 0,0-1-1 0 0,0 1 1 0 0,0-1 0 0 0,1 1-1 0 0,-1-1 1 0 0,2 7 0 0 0,-1-1-7 0 0,0-5-13 0 0,-1 0 1 0 0,1 0-1 0 0,0 0 1 0 0,0 0-1 0 0,0 0 1 0 0,0 0-1 0 0,2 4 1 0 0,8 20-126 0 0,-9-22 28 0 0,2 1-5 0 0,9 19-77 0 0,-9-19 6 0 0,-9-4-433 0 0,-15 12 649 0 0,15-12 36 0 0,4-3-42 0 0,-1-1 1 0 0,1 1 0 0 0,-1 0-1 0 0,1-1 1 0 0,-1 1 0 0 0,1 0-1 0 0,-1 0 1 0 0,0 0 0 0 0,1 0-1 0 0,-1 1 1 0 0,-2 0 0 0 0,2-1 17 0 0,0 0 0 0 0,0 1 1 0 0,0-1-1 0 0,0 0 1 0 0,0 0-1 0 0,0 0 1 0 0,0-1-1 0 0,1 1 1 0 0,-1 0-1 0 0,0-1 0 0 0,0 1 1 0 0,0-1-1 0 0,0 1 1 0 0,-2-2-1 0 0,-19-7 153 0 0,17 7 697 0 0,11-2-833 0 0,15-16-6 0 0,-7 12-13 0 0,178-71-171 0 0,-145 66 25 0 0,-32 9 67 0 0,0 0 1 0 0,0-1 0 0 0,24-11 0 0 0,167-106-1020 0 0,-203 121 1065 0 0,1-1 1 0 0,-1 1-1 0 0,0-1 0 0 0,0 1 1 0 0,1-1-1 0 0,-1 1 1 0 0,0-1-1 0 0,-1 0 0 0 0,1 0 1 0 0,0 0-1 0 0,1-3 1 0 0,14-16 42 0 0,-2 6-19 0 0,-11 11 1015 0 0,-6 10-900 0 0,-1 2-72 0 0,-7 27 263 0 0,8-22-273 0 0,-11 42 199 0 0,-19 70 356 0 0,-26 90 323 0 0,-19 45-33 0 0,36-114-976 0 0,38-133 42 0 0,-13 35-776 0 0,2-14 133 0 0,11-25 110 0 0,-1-2-544 0 0,-9 20-3377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35 2258 0 0,'18'-10'1344'0'0,"-13"7"-862"0"0,0 0 1 0 0,1 0-1 0 0,-1 1 1 0 0,1 0-1 0 0,0 0 1 0 0,0 0 0 0 0,0 0-1 0 0,0 1 1 0 0,8-1-1 0 0,18 0 985 0 0,-32 2-1412 0 0,1 0 1 0 0,-1-1-1 0 0,1 1 1 0 0,0 0-1 0 0,-1 0 1 0 0,1 0-1 0 0,0 0 1 0 0,-1 0-1 0 0,1 0 0 0 0,-1 0 1 0 0,1 1-1 0 0,0-1 1 0 0,-1 0-1 0 0,1 0 1 0 0,-1 0-1 0 0,1 1 1 0 0,-1-1-1 0 0,1 0 1 0 0,0 1-1 0 0,18 11 745 0 0,-14-9-172 0 0,-1 41 554 0 0,-6-27-736 0 0,-8 17-78 0 0,1-16-10 0 0,4-6-253 0 0,2-6-43 0 0,0-1-1 0 0,0 1 0 0 0,0-1 0 0 0,0 0 1 0 0,-1 0-1 0 0,-8 8 0 0 0,5-5-5 0 0,-2 3 1 0 0,0 0 0 0 0,-1-1 1 0 0,0 0-1 0 0,-1-1 0 0 0,0 0 0 0 0,-16 9 0 0 0,-2 0-122 0 0,21-13-501 0 0,1-3-37 0 0,-23 6 96 0 0,22-6-436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228 119 790 0 0,'0'0'2876'0'0,"-3"-6"-845"0"0,-10-18-574 0 0,10 18-147 0 0,0 0-220 0 0,-31-45 1616 0 0,31 46-1878 0 0,-2 1-257 0 0,-11-9-51 0 0,12 10 464 0 0,-2 6-771 0 0,1-1-157 0 0,3-1-37 0 0,0-1-1 0 0,0 1 0 0 0,0 0 1 0 0,0 0-1 0 0,1 0 0 0 0,-1 0 1 0 0,0 0-1 0 0,1 0 0 0 0,-1 0 1 0 0,1 1-1 0 0,-1-1 0 0 0,1 0 0 0 0,-2 3 1 0 0,-39 44 467 0 0,35-39-377 0 0,-5 7 20 0 0,1 3 112 0 0,-21 32 173 0 0,29-46-41 0 0,5 1-207 0 0,7 17-20 0 0,-7-17 114 0 0,1-6-253 0 0,1 0 0 0 0,-1-1 1 0 0,0 1-1 0 0,-1-1 1 0 0,1 1-1 0 0,0-1 0 0 0,6-2 1 0 0,-2 0 2 0 0,6-2 21 0 0,39-38 50 0 0,-49 41-77 0 0,0 0 0 0 0,-1 0 0 0 0,1-1 0 0 0,-1 1 0 0 0,0-1 0 0 0,0 1 0 0 0,3-5 0 0 0,-1 0 2 0 0,0 2 13 0 0,0 0-2 0 0,13-18 7 0 0,-13 18 348 0 0,2 9-341 0 0,14 16-6 0 0,-12-9-4 0 0,7 31 166 0 0,12 24 160 0 0,-20-56-251 0 0,-3-5-69 0 0,-3-3-17 0 0,0 0-1 0 0,1-1 0 0 0,-1 1 0 0 0,1-1 0 0 0,-1 1 1 0 0,1-1-1 0 0,0 0 0 0 0,-1 0 0 0 0,1 1 0 0 0,0-1 1 0 0,0-1-1 0 0,3 3 0 0 0,15 6-34 0 0,-20-9 14 0 0,0 0 0 0 0,0 1 1 0 0,1-1-1 0 0,-1 0 1 0 0,0 0-1 0 0,1 0 1 0 0,-1 0-1 0 0,1 0 0 0 0,-1 0 1 0 0,0 0-1 0 0,1 1 1 0 0,-1-1-1 0 0,0 0 0 0 0,1 0 1 0 0,-1 0-1 0 0,0 0 1 0 0,1-1-1 0 0,-1 1 1 0 0,0 0-1 0 0,1 0 0 0 0,-1 0 1 0 0,1 0-1 0 0,-1 0 1 0 0,0 0-1 0 0,1 0 0 0 0,-1-1 1 0 0,0 1-1 0 0,0 0 1 0 0,1 0-1 0 0,0-1 1 0 0,5-3-110 0 0,-3 2 63 0 0,-1 0-1 0 0,1 0 1 0 0,0 1 0 0 0,0-1 0 0 0,0 1 0 0 0,0 0-1 0 0,0 0 1 0 0,5-1 0 0 0,-6 1 24 0 0,36-12-1158 0 0,-8-2-2967 0 0,4-8-4780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0 604 1918 0 0,'0'0'6927'0'0,"5"-3"-5394"0"0,48-24 1052 0 0,-28 14-1834 0 0,7-10-177 0 0,-24 17-477 0 0,24-21 291 0 0,-23 19-329 0 0,21-23 180 0 0,1-7-66 0 0,-25 31-155 0 0,-3 4-6 0 0,0-1 0 0 0,-1 1 1 0 0,1-1-1 0 0,-1 0 0 0 0,4-8 0 0 0,21-48 50 0 0,-25 55-56 0 0,-5-3 1 0 0,-7-21-10 0 0,7 22-2 0 0,-1 11-23 0 0,-4 3 19 0 0,-1 0 9 0 0,0 1 0 0 0,0 0 0 0 0,1 0 0 0 0,1 1 0 0 0,-1 0 0 0 0,1 0 0 0 0,-9 17 0 0 0,12-18 3 0 0,-8 25 59 0 0,4-7-8 0 0,7-20-12 0 0,3 4 2 0 0,6 27 55 0 0,-2-22-8 0 0,9 6-21 0 0,-5-12-12 0 0,16 8-28 0 0,-12-11-15 0 0,19 2-2 0 0,-14-8 4 0 0,-7 0-9 0 0,-7 0-2 0 0,0 0 1 0 0,0 0-1 0 0,1-1 0 0 0,-1 0 0 0 0,0 0 0 0 0,0 0 0 0 0,9-4 0 0 0,-2 0 2 0 0,-5 2-7 0 0,0 1 0 0 0,-1 0 1 0 0,1 0-1 0 0,0 0 0 0 0,13 0 1 0 0,-20 2-3 0 0,7-1-15 0 0,1 0-1 0 0,-1-1 0 0 0,0 0 1 0 0,0 0-1 0 0,0 0 1 0 0,0-1-1 0 0,-1 0 1 0 0,1 0-1 0 0,-1-1 0 0 0,9-5 1 0 0,45-45-152 0 0,-16 16 117 0 0,-37 32 55 0 0,-5-3 77 0 0,3-26 1 0 0,-4 26 223 0 0,0 1-152 0 0,1-33 523 0 0,-8 44-652 0 0,-18 11-6 0 0,18-11-3 0 0,4 5-4 0 0,-6 21-5 0 0,6-22-2 0 0,2 4 4 0 0,1 32 14 0 0,-1-40-20 0 0,0-1 1 0 0,0 1-1 0 0,0 0 0 0 0,0-1 1 0 0,0 1-1 0 0,0-1 0 0 0,1 1 0 0 0,0-1 1 0 0,-1 1-1 0 0,1-1 0 0 0,0 1 0 0 0,2 3 1 0 0,0 1 2 0 0,4 5 14 0 0,-4-4-12 0 0,-1-6-4 0 0,-1 1 0 0 0,0-1 0 0 0,1 0-1 0 0,-1 0 1 0 0,1 1 0 0 0,0-1-1 0 0,-1 0 1 0 0,1 0 0 0 0,0-1 0 0 0,0 1-1 0 0,0 0 1 0 0,4 1 0 0 0,18 17 13 0 0,-8-12 2 0 0,24 6 15 0 0,-39-14-32 0 0,0 1 1 0 0,0-1 0 0 0,0 0 0 0 0,0 1 0 0 0,0-1 0 0 0,0 0-1 0 0,0 0 1 0 0,0 0 0 0 0,0 1 0 0 0,0-1 0 0 0,0 0 0 0 0,0-1 0 0 0,0 1-1 0 0,0 0 1 0 0,0 0 0 0 0,0 0 0 0 0,2-1 0 0 0,37-8 21 0 0,-18 7-46 0 0,2 1-133 0 0,0-1 1 0 0,-1-2-1 0 0,1 0 0 0 0,-1-1 0 0 0,-1-2 0 0 0,43-17 0 0 0,48-44-854 0 0,-74 42 730 0 0,-39 26 272 0 0,1-1 0 0 0,0 1 0 0 0,-1 0 0 0 0,1-1 0 0 0,-1 1 1 0 0,1 0-1 0 0,-1-1 0 0 0,1 1 0 0 0,-1-1 0 0 0,0 1 0 0 0,1 0 0 0 0,-1-1 0 0 0,1 1 0 0 0,-1-1 0 0 0,0 0 0 0 0,0 1 0 0 0,1-1 0 0 0,-1 1 0 0 0,0-2 0 0 0,2-4-30 0 0,-1 3 38 0 0,0 0 0 0 0,0 0 0 0 0,0 0 0 0 0,0 1 0 0 0,1-1 0 0 0,-1 0 0 0 0,1 1 0 0 0,3-4-1 0 0,11-18 78 0 0,-12 18-13 0 0,0-2 39 0 0,14-24 190 0 0,-14 24 204 0 0,-7 3-301 0 0,-12-18 43 0 0,11 17 137 0 0,-4 8-243 0 0,-24 4-26 0 0,18-1-23 0 0,-24 20 49 0 0,29-19-111 0 0,-26 22 87 0 0,26-21-92 0 0,5-4-7 0 0,0 0-1 0 0,0 0 1 0 0,0 0-1 0 0,1 1 1 0 0,-1-1-1 0 0,1 1 1 0 0,-5 8 0 0 0,0-3 8 0 0,3-4 1 0 0,1 0-1 0 0,0 1 1 0 0,0-1-1 0 0,-6 13 1 0 0,-25 47 110 0 0,33-60-84 0 0,1 2-11 0 0,-1 30 19 0 0,8-34-42 0 0,19 8-42 0 0,-25-10 23 0 0,1-1 1 0 0,-1 0 0 0 0,1 0-1 0 0,-1 1 1 0 0,1-1 0 0 0,-1 0 0 0 0,1 0-1 0 0,-1 0 1 0 0,1 0 0 0 0,-1 1-1 0 0,1-1 1 0 0,-1 0 0 0 0,1 0 0 0 0,-1 0-1 0 0,1 0 1 0 0,-1 0 0 0 0,1 0 0 0 0,-1-1-1 0 0,1 1 1 0 0,-1 0 0 0 0,1 0-1 0 0,-1 0 1 0 0,2-1 0 0 0,58-17-324 0 0,-47 10 165 0 0,77-90-966 0 0,-41 27 478 0 0,-33 47 567 0 0,-5 2 153 0 0,-1-2 53 0 0,-5 13-85 0 0,-1 3 0 0 0,-1 0-1 0 0,0 0 1 0 0,0 0-1 0 0,1-10 1 0 0,14-50 423 0 0,-2 2-119 0 0,-9 30-71 0 0,-5 26 170 0 0,-2 3-264 0 0,2-22 68 0 0,-1 22 270 0 0,-4 12-437 0 0,-1 2-55 0 0,3-5-11 0 0,-1 1 0 0 0,1 0 1 0 0,-1 0-1 0 0,1 0 0 0 0,0 0 1 0 0,0 0-1 0 0,1 0 1 0 0,-1 3-1 0 0,-11 43 74 0 0,-2 19-9 0 0,2-6 29 0 0,3-21-35 0 0,7-22-16 0 0,4-10-35 0 0,-2-5-5 0 0,1 0 0 0 0,-1 0 1 0 0,1-1-1 0 0,-1 1 0 0 0,0 0 0 0 0,0 0 0 0 0,-1 0 1 0 0,0 5-1 0 0,-4 28 95 0 0,5-35-120 0 0,0 0 1 0 0,0 1 0 0 0,0-1 0 0 0,1 0-1 0 0,-1 0 1 0 0,1 1 0 0 0,0-1-1 0 0,0 0 1 0 0,0 0 0 0 0,1 2 0 0 0,0 2-55 0 0,0 0-149 0 0,6-5-237 0 0,24 3-321 0 0,-31-4 730 0 0,0 1 1 0 0,0-1-1 0 0,0 0 0 0 0,0 0 0 0 0,-1 0 1 0 0,1 0-1 0 0,0 0 0 0 0,0 0 0 0 0,0-1 0 0 0,0 1 1 0 0,0 0-1 0 0,0 0 0 0 0,-1-1 0 0 0,1 1 0 0 0,0 0 1 0 0,0-1-1 0 0,0 0 0 0 0,52-23-1771 0 0,-1-1-1890 0 0,-9-2-2668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09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75 1664 0 0,'0'0'8352'0'0,"-8"0"-6920"0"0,-23 2-418 0 0,31-2-981 0 0,-1 0 0 0 0,1 0-1 0 0,-1 0 1 0 0,1 0 0 0 0,-1 0 0 0 0,0 0 0 0 0,1 0 0 0 0,-1 1 0 0 0,1-1 0 0 0,-1 0 0 0 0,1 0 0 0 0,-1 0 0 0 0,1 1 0 0 0,-1-1-1 0 0,1 0 1 0 0,-1 0 0 0 0,1 1 0 0 0,-1-1 0 0 0,1 0 0 0 0,0 1 0 0 0,-1-1 0 0 0,0 1 0 0 0,-27 28 1109 0 0,-9 14-417 0 0,20-23-569 0 0,-2 3 230 0 0,-24 35 0 0 0,36-49-327 0 0,3-4-18 0 0,0-1 1 0 0,1 1-1 0 0,0 0 0 0 0,0 0 0 0 0,-4 11 0 0 0,-15 30 269 0 0,10-22-194 0 0,8-18-26 0 0,7 0-13 0 0,8 20-15 0 0,-4-16-10 0 0,9 3-8 0 0,-6-8 9 0 0,-4-2-37 0 0,-4-2-12 0 0,0 0 1 0 0,1 0 0 0 0,-1-1-1 0 0,0 1 1 0 0,0-1 0 0 0,0 1-1 0 0,1-1 1 0 0,-1 0 0 0 0,0 0 0 0 0,0 0-1 0 0,1 0 1 0 0,-1 0 0 0 0,0 0-1 0 0,3-1 1 0 0,22-2 6 0 0,0-1 0 0 0,-1-1 0 0 0,39-13 1 0 0,-14-2-118 0 0,0-2 1 0 0,72-43-1 0 0,-99 50 38 0 0,0-2 0 0 0,-1 0 0 0 0,-1-1 0 0 0,0-1 0 0 0,-2-2 0 0 0,26-31 0 0 0,-38 38 50 0 0,7-24 4 0 0,-11 29 248 0 0,-11 8-221 0 0,3 1-13 0 0,0 0 0 0 0,0 0 0 0 0,0 0 0 0 0,0 0 0 0 0,0 1 0 0 0,0-1 0 0 0,-5 3 0 0 0,1 0-2 0 0,0 1 0 0 0,0 1 0 0 0,0-1 1 0 0,1 1-1 0 0,0 1 0 0 0,0-1 0 0 0,-9 10 0 0 0,-50 56-32 0 0,37-39 33 0 0,18-20 6 0 0,-8 11-3 0 0,6-2-1 0 0,-2 1-17 0 0,11-16-1 0 0,2 0 1 0 0,-6 19-15 0 0,6-19-81 0 0,4-6-113 0 0,0 0 198 0 0,1 0 0 0 0,-1 1 0 0 0,0-1 0 0 0,0 1 0 0 0,0-1 0 0 0,0 1 1 0 0,0 0-1 0 0,3 1 0 0 0,1 1-52 0 0,-6-3 71 0 0,1 0-1 0 0,-1 0 0 0 0,1 0 0 0 0,-1 0 0 0 0,0 1 0 0 0,1-1 0 0 0,-1 0 0 0 0,1 0 1 0 0,-1 0-1 0 0,0 0 0 0 0,1 0 0 0 0,-1 0 0 0 0,1 0 0 0 0,-1 0 0 0 0,1 0 0 0 0,-1 0 0 0 0,0 0 1 0 0,1-1-1 0 0,-1 1 0 0 0,1 0 0 0 0,-1 0 0 0 0,0 0 0 0 0,1 0 0 0 0,-1-1 0 0 0,1 1 0 0 0,65-35-563 0 0,-62 33 536 0 0,1 0-1 0 0,-1 0 0 0 0,0 0 0 0 0,0 0 0 0 0,1 1 0 0 0,-1 0 0 0 0,7-2 1 0 0,-1 2-14 0 0,-9 0 42 0 0,0 1-1 0 0,0 0 1 0 0,0-1-1 0 0,0 1 1 0 0,0-1-1 0 0,0 1 1 0 0,0-1-1 0 0,0 1 1 0 0,0-1-1 0 0,0 0 1 0 0,0 1-1 0 0,0-1 1 0 0,0 0-1 0 0,1-1 1 0 0,6-7-30 0 0,28-23-130 0 0,-28 26 142 0 0,21-20-60 0 0,-10 7 132 0 0,-15 15 18 0 0,1-1-15 0 0,16-18 2096 0 0,-19 32-2075 0 0,0 0-48 0 0,-1-5-1 0 0,0 0 1 0 0,0 0-1 0 0,0 0 0 0 0,0 1 1 0 0,-1 7-1 0 0,4-6 20 0 0,11 21-10 0 0,-12-21-2 0 0,3-1-9 0 0,18 12 1 0 0,-22-16-19 0 0,-1 1 0 0 0,1-1-1 0 0,0 0 1 0 0,-1 0 0 0 0,1 0-1 0 0,0 0 1 0 0,-1 0 0 0 0,1 0-1 0 0,0-1 1 0 0,0 1 0 0 0,0-1-1 0 0,0 1 1 0 0,0-1 0 0 0,3 1-1 0 0,1 0 3 0 0,26 5 15 0 0,-24-6-15 0 0,-6 1-4 0 0,0-1 1 0 0,1 1 0 0 0,-1-1 0 0 0,0 0 0 0 0,1 0-1 0 0,-1 0 1 0 0,1 0 0 0 0,-1 0 0 0 0,0-1 0 0 0,1 1 0 0 0,-1-1-1 0 0,0 1 1 0 0,3-2 0 0 0,2 0 2 0 0,8-1-9 0 0,0-1 0 0 0,0 0-1 0 0,22-9 1 0 0,-29 9 5 0 0,7-3-4 0 0,19-19 7 0 0,1-8 2 0 0,-26 25 0 0 0,-6 6-1 0 0,0-1 0 0 0,-1 1 0 0 0,1 0 1 0 0,-1-1-1 0 0,0 0 0 0 0,0 1 0 0 0,0-1 0 0 0,2-4 1 0 0,0 1 1 0 0,-2 4-4 0 0,-1 1 1 0 0,1-1 0 0 0,-1 1 0 0 0,1-1 0 0 0,-1 1-1 0 0,0-1 1 0 0,0 0 0 0 0,-1 0 0 0 0,1 0 0 0 0,-1 1-1 0 0,1-5 1 0 0,4-22 5 0 0,-3 22 11 0 0,-3-1-15 0 0,1-24-7 0 0,-1 24-6 0 0,-5 12-1 0 0,-21 11 32 0 0,17-6 1 0 0,-15 45-25 0 0,23-48-26 0 0,-2 3 6 0 0,-11 26 8 0 0,15-34 14 0 0,-1-1 1 0 0,1 1 0 0 0,0-1 0 0 0,-1 1-1 0 0,1-1 1 0 0,0 1 0 0 0,0-1 0 0 0,0 1-1 0 0,-1-1 1 0 0,1 1 0 0 0,0-1 0 0 0,0 1-1 0 0,0 0 1 0 0,0-1 0 0 0,0 1 0 0 0,0-1-1 0 0,0 1 1 0 0,0-1 0 0 0,0 1 0 0 0,0 0-1 0 0,1-1 1 0 0,-1 1 0 0 0,0-1 0 0 0,1 2 0 0 0,20 58-4 0 0,-19-56 6 0 0,-1 1 0 0 0,1-1 0 0 0,0 0-1 0 0,0 0 1 0 0,0 0 0 0 0,1 0 0 0 0,-1 0 0 0 0,5 4 0 0 0,12 18 7 0 0,-15-20-3 0 0,1-1-2 0 0,13 12-2 0 0,-13-13-4 0 0,1-3 1 0 0,21 6 33 0 0,-20-5 30 0 0,0-7-33 0 0,34-23 116 0 0,-35 26-126 0 0,-3 1-13 0 0,-1 0 1 0 0,1 0-1 0 0,-1-1 0 0 0,0 1 1 0 0,0 0-1 0 0,0-1 0 0 0,0 0 1 0 0,0 1-1 0 0,0-1 0 0 0,0 0 1 0 0,-1 0-1 0 0,3-3 1 0 0,17-18 20 0 0,105-116 63 0 0,-106 114-87 0 0,5-12-11 0 0,-5 5-3 0 0,-15 24 0 0 0,-4 1 0 0 0,5-21-20 0 0,-5 21 0 0 0,-5 13-102 0 0,-13 16 101 0 0,13-16 9 0 0,1 1 12 0 0,-9 24 6 0 0,11-30 4 0 0,1 0 1 0 0,-1 1 0 0 0,1-1-1 0 0,0 0 1 0 0,-1 1 0 0 0,1-1 0 0 0,0 0-1 0 0,0 1 1 0 0,0-1 0 0 0,0 0-1 0 0,0 3 1 0 0,1 38-1 0 0,2-25-2 0 0,9 14 2 0 0,-8-21 0 0 0,-3-8 0 0 0,0 1 1 0 0,0-1-1 0 0,1 1 1 0 0,-1-1-1 0 0,0 1 1 0 0,1-1-1 0 0,0 0 1 0 0,-1 0-1 0 0,1 0 1 0 0,0 0-1 0 0,2 2 1 0 0,42 43 12 0 0,-41-42 4 0 0,2-2-6 0 0,19 11-12 0 0,-20-11-52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10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46 4244 0 0,'0'0'10831'0'0,"-1"9"-10654"0"0,-3 43 175 0 0,3-20-266 0 0,1-24 40 0 0,1-1-84 0 0,2 28 62 0 0,2-31-87 0 0,14 9-18 0 0,-19-12 1 0 0,0-1 0 0 0,1 0-1 0 0,-1 0 1 0 0,0 0 0 0 0,0 1-1 0 0,1-1 1 0 0,-1 0 0 0 0,0 0-1 0 0,1 0 1 0 0,-1 1 0 0 0,1-1-1 0 0,-1 0 1 0 0,0 0 0 0 0,1 0-1 0 0,-1 0 1 0 0,0 0 0 0 0,1 0-1 0 0,-1 0 1 0 0,0 0 0 0 0,1 0-1 0 0,-1 0 1 0 0,1 0 0 0 0,-1 0-1 0 0,0 0 1 0 0,1 0 0 0 0,-1 0-1 0 0,0-1 1 0 0,1 1 0 0 0,-1 0-1 0 0,0 0 1 0 0,1-1 0 0 0,7 0-8 0 0,-4 0 2 0 0,-1 0-1 0 0,0 0 1 0 0,0 0 0 0 0,0 0 0 0 0,1 0 0 0 0,-1-1 0 0 0,0 0 0 0 0,3-2 0 0 0,32-18-31 0 0,2-6 91 0 0,4-4 5 0 0,2-3 146 0 0,-3 3-18 0 0,-20 14 67 0 0,-17 14-16 0 0,-1 0-49 0 0,16-10-31 0 0,-16 11 249 0 0,-2 10-314 0 0,6 22 3 0 0,-8-28-90 0 0,-1 1 1 0 0,1-1-1 0 0,-1 0 0 0 0,0 0 0 0 0,0 1 0 0 0,1-1 0 0 0,-1 1 1 0 0,0-1-1 0 0,0 0 0 0 0,0 1 0 0 0,-1-1 0 0 0,1 2 1 0 0,-7 70 125 0 0,-37 242 325 0 0,27-167-224 0 0,-25 132 37 0 0,31-230-185 0 0,-2 0-1 0 0,-2-1 1 0 0,-33 69-1 0 0,38-97-59 0 0,8-17-18 0 0,0-1 1 0 0,0 1 0 0 0,0-1 0 0 0,-1 0 0 0 0,1 0-1 0 0,-1 0 1 0 0,-3 3 0 0 0,4-3 2 0 0,-16 17 41 0 0,13-15 630 0 0,-2-5-453 0 0,-24-3-9 0 0,31 3-211 0 0,-1 0 1 0 0,1 0-1 0 0,0 0 0 0 0,-1 0 1 0 0,1 0-1 0 0,-1 0 1 0 0,1 0-1 0 0,0 0 1 0 0,-1 0-1 0 0,1 0 1 0 0,0 0-1 0 0,-1-1 1 0 0,1 1-1 0 0,0 0 0 0 0,-1 0 1 0 0,1 0-1 0 0,0 0 1 0 0,-1 0-1 0 0,1-1 1 0 0,0 1-1 0 0,0 0 1 0 0,-1 0-1 0 0,1-1 1 0 0,0 1-1 0 0,-1 0 0 0 0,1 0 1 0 0,0-1-1 0 0,0 1 1 0 0,0 0-1 0 0,0-1 1 0 0,-1 1-1 0 0,1 0 1 0 0,0-1-1 0 0,0 1 1 0 0,0-1-1 0 0,-4-5 87 0 0,2 3-56 0 0,1 1 0 0 0,-1-1 1 0 0,1 0-1 0 0,0 0 0 0 0,0 0 0 0 0,0 0 0 0 0,0 0 0 0 0,1 0 0 0 0,-1-4 0 0 0,-8-33 126 0 0,7 16-40 0 0,10-52-179 0 0,22-97 0 0 0,-16 119-481 0 0,43-101 1 0 0,-42 123 86 0 0,0 1 0 0 0,3 0 0 0 0,0 2 0 0 0,29-34 0 0 0,45-43-5209 0 0,-44 58-2734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11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0 641 2232 0 0,'0'0'9304'0'0,"7"-7"-8558"0"0,19-22-184 0 0,-25 28-521 0 0,0-1 1 0 0,0 0-1 0 0,0 1 0 0 0,1 0 0 0 0,-1-1 0 0 0,0 1 1 0 0,1 0-1 0 0,-1-1 0 0 0,1 1 0 0 0,-1 0 0 0 0,1 0 1 0 0,0 0-1 0 0,-1 1 0 0 0,1-1 0 0 0,3-1 1 0 0,-3 2-10 0 0,0-1 0 0 0,0 0 0 0 0,-1 0 0 0 0,1 1 0 0 0,0-1 0 0 0,0 0 0 0 0,-1-1 0 0 0,1 1 0 0 0,0 0 0 0 0,-1 0 0 0 0,1-1 0 0 0,-1 1 0 0 0,0-1 0 0 0,3-2 0 0 0,36-38 399 0 0,68-106 86 0 0,-63 57-332 0 0,-34 63-167 0 0,6-31-1 0 0,-15 53-17 0 0,0 0 2 0 0,0-1 1 0 0,0 1-1 0 0,-1 0 0 0 0,0 0 1 0 0,1-8-1 0 0,2-25 9 0 0,1 1-2 0 0,-3 28 3 0 0,-2 0 4 0 0,-1-30-2 0 0,1 30 402 0 0,-6 14-400 0 0,-17 9 0 0 0,22-12-15 0 0,0-1 0 0 0,1 0 0 0 0,-1 1 0 0 0,1-1-1 0 0,-1 1 1 0 0,0-1 0 0 0,1 1 0 0 0,-1-1 0 0 0,1 1 0 0 0,-1-1 0 0 0,1 1 0 0 0,0 0 0 0 0,-1-1 0 0 0,1 1 0 0 0,0 0 0 0 0,-1-1-1 0 0,1 1 1 0 0,0 0 0 0 0,0-1 0 0 0,-1 2 0 0 0,-21 56 31 0 0,2 12 65 0 0,-17 126 0 0 0,33-165-2 0 0,3 9-48 0 0,3-8 23 0 0,-3-18-45 0 0,1-6 0 0 0,0 0 0 0 0,0 0 0 0 0,1 0 1 0 0,3 13-1 0 0,2 14 30 0 0,-2-20-7 0 0,9 9-5 0 0,-5-16-6 0 0,-5-5-29 0 0,-2-2-5 0 0,1 0-1 0 0,-1 0 1 0 0,0 0-1 0 0,1 0 1 0 0,-1 0-1 0 0,0 0 1 0 0,1 0-1 0 0,-1 0 1 0 0,1-1-1 0 0,-1 1 1 0 0,1-1-1 0 0,2 1 1 0 0,45-2-67 0 0,-31-3 39 0 0,9-8 15 0 0,-1-1 1 0 0,-1-2-1 0 0,0-1 1 0 0,-1 0-1 0 0,0-2 1 0 0,-1-1-1 0 0,-2-1 1 0 0,0-1-1 0 0,-1 0 1 0 0,19-27-1 0 0,-19 22 58 0 0,-15 19-5 0 0,0 3 1 0 0,-1 0-24 0 0,15-11 273 0 0,-17 22-265 0 0,5 23-4 0 0,-5-23-3 0 0,0 3 7 0 0,1 0-19 0 0,-1-6-5 0 0,-1 0 1 0 0,0 0 0 0 0,0 1-1 0 0,0-1 1 0 0,-1 0-1 0 0,1 9 1 0 0,2-7 6 0 0,12 21-10 0 0,-11-21-4 0 0,1-1-1 0 0,17 16-29 0 0,-17-16-123 0 0,33-4-129 0 0,-30-1 161 0 0,-3-4-60 0 0,17-10 10 0 0,-16 11 34 0 0,-4-4 43 0 0,8-29 81 0 0,-12-4 39 0 0,2 38-11 0 0,0-1 0 0 0,-1 1 0 0 0,1 0 0 0 0,0 0 0 0 0,-1 0 0 0 0,1-1 0 0 0,-1 1 0 0 0,0 0 0 0 0,0 0 0 0 0,0 0-1 0 0,0 0 1 0 0,0 0 0 0 0,-2-2 0 0 0,-1-2 18 0 0,0-3 14 0 0,-1-1 1 0 0,-1 1-1 0 0,0 0 0 0 0,-8-9 0 0 0,8 10-30 0 0,6 7-12 0 0,-1 1 0 0 0,1-1 0 0 0,-1 0-1 0 0,1 1 1 0 0,-1-1 0 0 0,1 1 0 0 0,-1-1 0 0 0,1 1 0 0 0,-1-1 0 0 0,1 1 0 0 0,-1 0 0 0 0,1-1 0 0 0,-1 1 0 0 0,0 0-1 0 0,1-1 1 0 0,-1 1 0 0 0,-1-1 0 0 0,-26-11 12 0 0,15 8-52 0 0,5 2 23 0 0,6 2 9 0 0,-1-1 0 0 0,1 1 0 0 0,-1-1 0 0 0,1 1-1 0 0,-1 0 1 0 0,1 0 0 0 0,-1 0 0 0 0,0 0 0 0 0,1 0 0 0 0,-1 1 0 0 0,-2 0-1 0 0,-19 3-90 0 0,13 1-238 0 0,-9 9-8 0 0,15-11 63 0 0,1 3-191 0 0,-9 17-856 0 0,10-17 32 0 0,7-2 160 0 0,11 14-201 0 0,-14-17 1227 0 0,-1-1 1 0 0,0 1-1 0 0,1-1 1 0 0,-1 1-1 0 0,1-1 1 0 0,-1 0-1 0 0,1 1 1 0 0,-1-1-1 0 0,1 0 1 0 0,-1 1-1 0 0,1-1 1 0 0,-1 0-1 0 0,1 0 1 0 0,-1 1-1 0 0,1-1 1 0 0,-1 0-1 0 0,1 0 1 0 0,0 0-1 0 0,-1 0 0 0 0,1 0 1 0 0,-1 0-1 0 0,2 0 1 0 0,40 7-2643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11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340 151 3022 0 0,'-32'-15'5664'0'0,"31"7"-4516"0"0,-3-24-231 0 0,3 24 293 0 0,-2 1-778 0 0,0 1-282 0 0,2 4-84 0 0,0 0-1 0 0,0 0 1 0 0,0 0-1 0 0,0 0 1 0 0,0 0-1 0 0,0 0 1 0 0,1-1-1 0 0,-1 1 1 0 0,1 0-1 0 0,-1 0 1 0 0,1-3-1 0 0,-4 0 303 0 0,-40-34 494 0 0,40 36-511 0 0,-5 4-233 0 0,-28 5-25 0 0,37-6-89 0 0,-1 0 0 0 0,0 0 0 0 0,0 0 0 0 0,1 0 0 0 0,-1 0 0 0 0,0 0 0 0 0,0 0 0 0 0,1 1 0 0 0,-1-1 0 0 0,0 0 1 0 0,1 1-1 0 0,-1-1 0 0 0,0 0 0 0 0,1 1 0 0 0,-1-1 0 0 0,1 1 0 0 0,-2 0 0 0 0,-49 48 123 0 0,40-35-102 0 0,-7 21-3 0 0,13-26-11 0 0,1-4-2 0 0,-13 18 1 0 0,13-17 27 0 0,5 2-26 0 0,5 25 4 0 0,-5-25-2 0 0,38-7 9 0 0,-22-3-10 0 0,36-13 9 0 0,76-39 5 0 0,-111 47-18 0 0,28 0-6 0 0,-4 3-3 0 0,-34 4-16 0 0,-4 4-1 0 0,9 11 4 0 0,-9-11 37 0 0,-5 9 130 0 0,2 1-98 0 0,0-6-23 0 0,-1-1 1 0 0,0 1 0 0 0,-1-1-1 0 0,0 1 1 0 0,0-1-1 0 0,-3 9 1 0 0,-13 66 285 0 0,-5-1 0 0 0,-51 129 0 0 0,39-122-174 0 0,20-49-62 0 0,-1 0 0 0 0,-29 50 0 0 0,29-66-56 0 0,-13 25 32 0 0,26-41-50 0 0,-1-1 0 0 0,0 0 0 0 0,0 0 0 0 0,0 0-1 0 0,-7 10 1 0 0,0-2 1 0 0,3-3 5 0 0,0-1 1 0 0,0 0 0 0 0,-1 0 0 0 0,-16 15 0 0 0,22-23-10 0 0,0 0 0 0 0,0 0 0 0 0,0 0 0 0 0,0 0 0 0 0,0-1 0 0 0,-1 1 0 0 0,1-1 0 0 0,0 1 0 0 0,-5 1 0 0 0,1-1 31 0 0,1 2 196 0 0,-19-9 120 0 0,18 3-295 0 0,6 2-52 0 0,-1 0 0 0 0,1 0 0 0 0,0 0 1 0 0,-1 0-1 0 0,1 0 0 0 0,0-1 1 0 0,-1 1-1 0 0,1 0 0 0 0,0 0 1 0 0,-1 0-1 0 0,1 0 0 0 0,0 0 0 0 0,-1-1 1 0 0,1 1-1 0 0,0 0 0 0 0,-1 0 1 0 0,1 0-1 0 0,0-1 0 0 0,0 1 0 0 0,-1 0 1 0 0,1 0-1 0 0,0-1 0 0 0,0 1 1 0 0,0 0-1 0 0,0-1 0 0 0,-1 1 1 0 0,1 0-1 0 0,0-1 0 0 0,0 1 0 0 0,0 0 1 0 0,0-1-1 0 0,0 1 0 0 0,0-1 1 0 0,-4-5 78 0 0,3 4-50 0 0,0 0-1 0 0,0 0 1 0 0,0 0-1 0 0,0 0 0 0 0,0 0 1 0 0,1-1-1 0 0,-1 1 1 0 0,1 0-1 0 0,-1-1 1 0 0,1 1-1 0 0,0 0 1 0 0,0 0-1 0 0,0-3 1 0 0,-2-5 38 0 0,1 6-43 0 0,1 0 0 0 0,-1 0 0 0 0,1 0 0 0 0,0 0 0 0 0,0 0 0 0 0,0 0 0 0 0,1 0 0 0 0,-1 0 1 0 0,2-5-1 0 0,5-27 25 0 0,1 0 0 0 0,2 0 0 0 0,1 1 0 0 0,20-43 0 0 0,108-157-348 0 0,-95 175-230 0 0,77-82-1 0 0,-26 32-58 0 0,-35 48 251 0 0,-51 50 267 0 0,1-13 5 0 0,-2 14-15 0 0,40-32-74 0 0,-44 39 194 0 0,2 1 7 0 0,16-8-12 0 0,-16 8 42 0 0,0 7-64 0 0,18 9 1 0 0,-23-13-18 0 0,-1 1 0 0 0,1-1 0 0 0,-1 0 0 0 0,1 1 0 0 0,-1-1 0 0 0,1 0 1 0 0,-1 1-1 0 0,1-1 0 0 0,-1 0 0 0 0,0 1 0 0 0,1-1 0 0 0,-1 1 0 0 0,1-1 1 0 0,-1 1-1 0 0,0-1 0 0 0,0 1 0 0 0,1-1 0 0 0,-1 1 0 0 0,0 0 1 0 0,24 58 53 0 0,-22-55-52 0 0,-1 0 0 0 0,0 0 1 0 0,0 0-1 0 0,0 0 0 0 0,0 0 1 0 0,0 0-1 0 0,-1 7 0 0 0,1-2 1 0 0,2 11 7 0 0,-2-1-5 0 0,-3 5-18 0 0,0 12-78 0 0,2-27-328 0 0,0-7 436 0 0,0 0 0 0 0,0 0 0 0 0,0 0 0 0 0,-1 0 0 0 0,1-1 0 0 0,0 1 1 0 0,-1 0-1 0 0,1 0 0 0 0,-1 0 0 0 0,-1 2 0 0 0,-2 6-2555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11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17 3394 0 0,'0'0'6810'0'0,"-27"-17"-1246"0"0,6 48-7740 0 0,26 11-2564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3:12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4314 0 0,'0'0'12723'0'0,"-5"5"-12203"0"0,-17 13-122 0 0,12-6-87 0 0,-14 35 157 0 0,-1 8-156 0 0,21-44-256 0 0,-11 31 218 0 0,12-34-233 0 0,1-5-24 0 0,1 0 1 0 0,0-1-1 0 0,0 1 1 0 0,0 0-1 0 0,1 0 1 0 0,-1 0-1 0 0,0-1 1 0 0,1 1-1 0 0,0 4 1 0 0,3 46 122 0 0,-2-42-90 0 0,4-5-21 0 0,17 19-43 0 0,-21-24 13 0 0,-1-1 0 0 0,1 1 0 0 0,-1-1 0 0 0,0 1 0 0 0,1-1 0 0 0,-1 1 1 0 0,1-1-1 0 0,-1 1 0 0 0,1-1 0 0 0,-1 0 0 0 0,1 1 0 0 0,0-1 0 0 0,-1 0 0 0 0,1 1 0 0 0,-1-1 0 0 0,1 0 0 0 0,0 0 0 0 0,-1 0 0 0 0,2 1 0 0 0,23 4-12 0 0,-24-4 7 0 0,0-1 1 0 0,0 0 0 0 0,0 0 0 0 0,0 0 0 0 0,0 0-1 0 0,0 0 1 0 0,0 0 0 0 0,0 0 0 0 0,0 0 0 0 0,-1 0-1 0 0,1 0 1 0 0,0-1 0 0 0,0 1 0 0 0,1-1 0 0 0,27-8-442 0 0,0-2 1 0 0,-2-2 0 0 0,1 0-1 0 0,39-27 1 0 0,12-19-1964 0 0,-52 32-1925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0 562 0 0,'0'0'15318'0'0,"1"7"-14940"0"0,10 37 189 0 0,-4-5-152 0 0,-6-17-46 0 0,-5 54 191 0 0,-2 24 271 0 0,-21 112 0 0 0,-48 83 284 0 0,58-236-1291 0 0,-9 62-1 0 0,26-118 125 0 0,0 0-1 0 0,0-1 0 0 0,0 1 1 0 0,0 0-1 0 0,0 0 0 0 0,1-1 1 0 0,-1 1-1 0 0,1 0 0 0 0,1 3 1 0 0,0 1-141 0 0,-1 1-932 0 0,4-11-76 0 0,14-11 130 0 0,-11 4-374 0 0,5-18-2511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2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23 562 0 0,'0'0'8954'0'0,"6"-3"-8020"0"0,16-8-212 0 0,-17 8-17 0 0,4 2-136 0 0,44 0 220 0 0,3 0-125 0 0,-44 0-580 0 0,36 0 254 0 0,15 2-58 0 0,-21-1-180 0 0,-40 0-92 0 0,0 0-1 0 0,-1 0 0 0 0,1 0 1 0 0,0 0-1 0 0,-1 1 1 0 0,1-1-1 0 0,0 0 1 0 0,-1 1-1 0 0,1-1 0 0 0,2 2 1 0 0,37 13 61 0 0,-40-14-65 0 0,0-1 0 0 0,0 1-1 0 0,0-1 1 0 0,0 1 0 0 0,0-1-1 0 0,0 0 1 0 0,1 0 0 0 0,-1 1-1 0 0,0-1 1 0 0,0 0 0 0 0,0 0-1 0 0,0 0 1 0 0,1 0 0 0 0,-1-1-1 0 0,2 1 1 0 0,7-3 12 0 0,-4 2-5 0 0,0 0 1 0 0,0 0-1 0 0,0 0 0 0 0,0 1 0 0 0,10 0 0 0 0,39 1 38 0 0,-14 1-31 0 0,-40-2-16 0 0,0 1-1 0 0,-1-1 0 0 0,1 0 0 0 0,0 0 0 0 0,0 0 0 0 0,0 0 0 0 0,0 0 0 0 0,0 0 0 0 0,0 0 0 0 0,0-1 0 0 0,-1 1 0 0 0,1 0 0 0 0,0 0 0 0 0,0-1 0 0 0,1 0 0 0 0,18-9 21 0 0,-20 10-21 0 0,1 0 0 0 0,-1 0 0 0 0,1-1 0 0 0,-1 1 0 0 0,0 0-1 0 0,1 0 1 0 0,-1 0 0 0 0,0 0 0 0 0,1 0 0 0 0,-1-1 0 0 0,1 1-1 0 0,-1 0 1 0 0,1 0 0 0 0,-1 0 0 0 0,0 0 0 0 0,1 0 0 0 0,-1 0-1 0 0,1 0 1 0 0,-1 1 0 0 0,0-1 0 0 0,1 0 0 0 0,-1 0-1 0 0,1 0 1 0 0,-1 0 0 0 0,0 0 0 0 0,1 1 0 0 0,6 2 4 0 0,-4-1-2 0 0,0-1 0 0 0,0 0 0 0 0,1 1-1 0 0,-1-2 1 0 0,0 1 0 0 0,0 0-1 0 0,5 0 1 0 0,16 3 0 0 0,8 0-2 0 0,1-2 66 0 0,15 3 319 0 0,-17-3-301 0 0,-23-2 308 0 0,-4 4-233 0 0,14 10-7 0 0,-14-11 72 0 0,-2 3-94 0 0,4 19-13 0 0,-4-18-25 0 0,-1 0-6 0 0,9 39 150 0 0,-8-37-206 0 0,2 30 113 0 0,-3-28-99 0 0,0 36 191 0 0,-3 16-6 0 0,1 6 250 0 0,-1 5-173 0 0,-3-1-240 0 0,1-7-31 0 0,2-5 48 0 0,2-6-28 0 0,2-5-60 0 0,-1-39 5 0 0,2 31 37 0 0,-3-10-34 0 0,0-24 132 0 0,-8-7-128 0 0,-23 2-2 0 0,23-2 1 0 0,-2 0 14 0 0,-48 4 19 0 0,4 1-12 0 0,42-4-24 0 0,-41 5 12 0 0,-8-1-68 0 0,-1-2 1 0 0,1-4-1 0 0,0-2 1 0 0,-1-2-1 0 0,-91-20 1 0 0,141 22 36 0 0,7 2 2 0 0,-1-1 0 0 0,1-1-1 0 0,-1 1 1 0 0,1-1 0 0 0,0 1 0 0 0,-6-4 0 0 0,6 2-59 0 0,4 2 15 0 0,-1 0 0 0 0,0 0 0 0 0,1 0-1 0 0,-1 0 1 0 0,0 0 0 0 0,0 0 0 0 0,0 1 0 0 0,1-1 0 0 0,-1 1 0 0 0,0-1 0 0 0,-4 1 0 0 0,3-5-416 0 0,-10-12 1 0 0,10 13 78 0 0,9 3-2223 0 0,21-4 1682 0 0,-15 0-240 0 0,7-8-1976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0 2892 0 0,'0'0'9162'0'0,"0"10"-8727"0"0,0 2-298 0 0,-2 36 1046 0 0,-5 10 214 0 0,0 31 552 0 0,-31 146 1 0 0,34-220-1859 0 0,-7 44 331 0 0,-1 13-56 0 0,11-61-322 0 0,0-6-21 0 0,1 0 0 0 0,-1 0 0 0 0,0 0-1 0 0,0 0 1 0 0,-1 0 0 0 0,1-1 0 0 0,-5 9-1 0 0,-7 19 62 0 0,10-24-15 0 0,3 0-48 0 0,-1 3-127 0 0,1 5 45 0 0,0 1-3958 0 0,5-24 3083 0 0,13-21-364 0 0,-10 14-2343 0 0,4-26-2466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2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49 347 184 0 0,'-19'-27'13188'0'0,"22"22"-12241"0"0,1-1-698 0 0,-3 4-167 0 0,0-1 0 0 0,0 1-1 0 0,0 0 1 0 0,1 0-1 0 0,-1 1 1 0 0,1-1 0 0 0,-1 0-1 0 0,1 0 1 0 0,0 1-1 0 0,-1-1 1 0 0,4-1-1 0 0,0-1 18 0 0,-2 3-66 0 0,-1-1 0 0 0,1 0 0 0 0,-1 0-1 0 0,0 0 1 0 0,0 0 0 0 0,0 0-1 0 0,0 0 1 0 0,2-3 0 0 0,25-30 168 0 0,-22 28-197 0 0,-4 5-9 0 0,-1-1 1 0 0,1 0 0 0 0,0 0-1 0 0,-1-1 1 0 0,0 1-1 0 0,0 0 1 0 0,0-1-1 0 0,3-6 1 0 0,19-37-31 0 0,-19 39 32 0 0,-4 5 1 0 0,1 0 1 0 0,0 1 0 0 0,-1-1 0 0 0,0 0 0 0 0,1 0-1 0 0,-1 0 1 0 0,0 0 0 0 0,-1 0 0 0 0,1 0 0 0 0,0-1-1 0 0,-1-2 1 0 0,5-24 6 0 0,-4 26 3 0 0,-1 1-1 0 0,1-1 0 0 0,-1 1 1 0 0,1 0-1 0 0,-1-1 0 0 0,0 1 1 0 0,-1-1-1 0 0,1 1 0 0 0,-1-1 0 0 0,0-3 1 0 0,-1-2 6 0 0,1 1 727 0 0,-5 11-642 0 0,-19 13-22 0 0,24-16-73 0 0,1 0 0 0 0,-1 0 0 0 0,1 1 0 0 0,-1-1 0 0 0,0 1 0 0 0,1-1 0 0 0,-1 0 1 0 0,1 1-1 0 0,0-1 0 0 0,-1 1 0 0 0,1-1 0 0 0,-1 1 0 0 0,1-1 0 0 0,0 1 0 0 0,-1 0 0 0 0,1-1 0 0 0,0 1 0 0 0,0-1 0 0 0,-1 1 1 0 0,1 0-1 0 0,0-1 0 0 0,0 1 0 0 0,0 1 0 0 0,-9 26 163 0 0,-5 16 157 0 0,2 1-1 0 0,-7 54 1 0 0,12-40 110 0 0,-18 67-1 0 0,-4 27 19 0 0,26-128-399 0 0,-14 173 211 0 0,14-117-625 0 0,4-68 303 0 0,-1-5-14 0 0,0 0 0 0 0,0-1 0 0 0,0 1 0 0 0,-3 12 1 0 0,0-11-143 0 0,2-6 88 0 0,0 0 0 0 0,1 1 0 0 0,-1-1 0 0 0,0 0 0 0 0,1 1 0 0 0,0-1 0 0 0,0 0 0 0 0,0 1 0 0 0,0-1 0 0 0,2 5 1 0 0,-1 0-223 0 0,1 5 81 0 0,-2 0-5091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3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2758 0 0,'0'0'7652'0'0,"8"0"-6307"0"0,39-1 601 0 0,-37 1-1700 0 0,31-1 731 0 0,22-6-231 0 0,8 1-293 0 0,168-6 137 0 0,-225 11-577 0 0,-6 0-4 0 0,0 1 0 0 0,-1 0 1 0 0,1 0-1 0 0,-1 1 0 0 0,12 2 0 0 0,42 5 36 0 0,-50-8-39 0 0,-5 0-1 0 0,0 1-1 0 0,-1-1 1 0 0,1 1 0 0 0,0 0 0 0 0,8 3 0 0 0,32 9 65 0 0,18 5 33 0 0,-59-16-61 0 0,2 1-7 0 0,19 9 21 0 0,-20-9 99 0 0,0 0-4 0 0,18 7-33 0 0,-18-8-5 0 0,-2 2 46 0 0,13 8-16 0 0,-12-9-31 0 0,-1 2-22 0 0,12 13-11 0 0,-12-14-17 0 0,0 3-11 0 0,18 35 54 0 0,-4-4-8 0 0,-3 4-13 0 0,3 10-15 0 0,0 2-20 0 0,-2 9-18 0 0,-1-5-6 0 0,-11-46-22 0 0,6 35 9 0 0,-1 11 2 0 0,-8-47-12 0 0,2 32 8 0 0,-2-33-7 0 0,0-6 0 0 0,-1 0 0 0 0,0 1 1 0 0,0-1-1 0 0,0 0 1 0 0,0 1-1 0 0,-3 7 0 0 0,-2 19 10 0 0,4-23-2 0 0,-2 0 2 0 0,-8 22-3 0 0,8-22-4 0 0,-1-3-1 0 0,-13 17-2 0 0,13-17-10 0 0,-2-1-3 0 0,-1 2 8 0 0,6-4 3 0 0,-2 0-1 0 0,1-1 0 0 0,0 1 0 0 0,0 0 0 0 0,0-1 0 0 0,-1 1 0 0 0,1-1 0 0 0,-1 0 1 0 0,1 0-1 0 0,-1 0 0 0 0,-4 1 0 0 0,-1 1 14 0 0,-26 7 77 0 0,24-8-76 0 0,-35 5 52 0 0,-20 0 13 0 0,-14 0-17 0 0,-204 9 191 0 0,224-12-193 0 0,-114 12 53 0 0,167-15-112 0 0,0 0 0 0 0,-1 0-1 0 0,1-1 1 0 0,0 0 0 0 0,-8-1 0 0 0,2 0-16 0 0,2 2-104 0 0,3-3-3 0 0,-18-3 21 0 0,18 3-191 0 0,10-2-806 0 0,-1-3 689 0 0,15-18-1447 0 0,1 3-730 0 0,22-22 0 0 0,-9 15-3772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4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0 826 0 0,'0'0'3193'0'0,"-2"8"-884"0"0,-5 42 1481 0 0,0 12-1163 0 0,-30 166 1677 0 0,31-186-3744 0 0,0-2-201 0 0,-8 14-69 0 0,1-5-148 0 0,5-16-244 0 0,6-25-11 0 0,0-2 24 0 0,-2 3 178 0 0,0 1-757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4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93 602 0 0,'4'-6'3863'0'0,"13"-18"-1127"0"0,-17 24-2653 0 0,1-1 1 0 0,-1 0-1 0 0,0 1 0 0 0,1-1 0 0 0,-1 1 0 0 0,0 0 0 0 0,1-1 1 0 0,-1 1-1 0 0,1-1 0 0 0,-1 1 0 0 0,1 0 0 0 0,-1-1 0 0 0,1 1 0 0 0,-1 0 1 0 0,1-1-1 0 0,-1 1 0 0 0,1 0 0 0 0,-1 0 0 0 0,1 0 0 0 0,0-1 1 0 0,-1 1-1 0 0,1 0 0 0 0,-1 0 0 0 0,2 0 0 0 0,51-11 2898 0 0,12-2-1302 0 0,-51 9-1456 0 0,-5 2-72 0 0,-1 0 1 0 0,0 0-1 0 0,1 1 1 0 0,-1 0-1 0 0,12 1 1 0 0,72-7 432 0 0,145-4 512 0 0,-199 10-1025 0 0,-32 1-63 0 0,0 1-1 0 0,0-1 0 0 0,1 1 1 0 0,-1 0-1 0 0,6 2 1 0 0,-11-3-7 0 0,51 11 30 0 0,-44-10-28 0 0,-4-1 0 0 0,-1 0 1 0 0,0 1-1 0 0,1 0 0 0 0,-1 0 0 0 0,0 0 0 0 0,0 0 0 0 0,0 0 0 0 0,6 3 0 0 0,51 23 45 0 0,-58-27-46 0 0,0 1 1 0 0,0 0 0 0 0,0 0-1 0 0,0 0 1 0 0,-1 0 0 0 0,1 0 0 0 0,0 0-1 0 0,0 0 1 0 0,-1 1 0 0 0,1-1-1 0 0,1 3 1 0 0,2 0 3 0 0,-1 0 9 0 0,4 0-5 0 0,29 19-11 0 0,-11 2 8 0 0,-22-20 28 0 0,1 1 1 0 0,32 48 58 0 0,-34-49-59 0 0,0 3-10 0 0,9 22-1 0 0,-9-23-1 0 0,1 26 6 0 0,-2-24-25 0 0,-1 0 6 0 0,-1 0 1 0 0,1 3-8 0 0,0-7-2 0 0,-1 2 1 0 0,0-1 0 0 0,0 0-1 0 0,-1 0 1 0 0,-1 8-1 0 0,-4 30 57 0 0,0 4 23 0 0,5-39-71 0 0,-9 31 5 0 0,-6 15-26 0 0,13-45 11 0 0,-11 31-7 0 0,9-29 6 0 0,-15 33-3 0 0,16-35 1 0 0,2-4-8 0 0,-1-1 0 0 0,0 1 0 0 0,0-1 0 0 0,0 0 0 0 0,-5 7 0 0 0,-22 30-86 0 0,24-35 88 0 0,-14 22 78 0 0,7-8 11 0 0,13-20-77 0 0,0 0 1 0 0,-1-1-1 0 0,1 1 0 0 0,0 0 1 0 0,-1-1-1 0 0,1 1 0 0 0,-1-1 0 0 0,1 1 1 0 0,-1-1-1 0 0,0 1 0 0 0,1-1 1 0 0,-1 1-1 0 0,1-1 0 0 0,-1 0 0 0 0,0 1 1 0 0,1-1-1 0 0,-1 0 0 0 0,-1 1 1 0 0,-7 4 14 0 0,5-2-4 0 0,0-1 1 0 0,-1 1-1 0 0,1-1 0 0 0,-1 0 0 0 0,1 0 0 0 0,-10 1 0 0 0,4 1 5 0 0,-31 6 62 0 0,31-6-68 0 0,4-3 0 0 0,1 1 0 0 0,-1-1 0 0 0,1 0-1 0 0,-1-1 1 0 0,0 1 0 0 0,-9-2 0 0 0,0 2 7 0 0,-45-1 62 0 0,-152-18 76 0 0,63 1-100 0 0,89 12-49 0 0,1-3-5 0 0,25 0-43 0 0,28 7-163 0 0,2-3-471 0 0,-15-11-194 0 0,14 12-47 0 0,11 0 118 0 0,0-1 15 0 0,0 0 0 0 0,1-1 0 0 0,-2 1 0 0 0,1-1 0 0 0,7-8 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0 522 0 0,'0'0'10545'0'0,"1"8"-9701"0"0,0 2-608 0 0,2 28 1083 0 0,-3 12 45 0 0,0-38-1197 0 0,-3 38 697 0 0,-3 25-58 0 0,1-27-529 0 0,5-22-24 0 0,1-15-196 0 0,0 1 6 0 0,-1 0-1 0 0,0 0 1 0 0,-1 0 0 0 0,0 0 0 0 0,-1-1-1 0 0,-6 23 1 0 0,6-20-27 0 0,0-3 0 0 0,0-1 0 0 0,-1 0 0 0 0,-5 13 0 0 0,-11 32-8 0 0,8-26-409 0 0,9-22-29 0 0,2-6 422 0 0,0 1 1 0 0,0 0 0 0 0,0-1-1 0 0,-1 1 1 0 0,1-1 0 0 0,0 1 0 0 0,-1-1-1 0 0,1 1 1 0 0,-1-1 0 0 0,1 1 0 0 0,-1-1-1 0 0,-1 3 1 0 0,-2 4-1446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37 1364 0 0,'10'-4'2998'0'0,"27"-12"-602"0"0,-17 10-224 0 0,-6 3-1557 0 0,-6 1-156 0 0,1 0 0 0 0,-1 1 0 0 0,0 0 0 0 0,16 1 0 0 0,48-2 1231 0 0,-15 4-1018 0 0,107-1 915 0 0,-145-1-1358 0 0,223 17 1183 0 0,-194-12-1174 0 0,-12 3-84 0 0,-25-7-127 0 0,32 8 84 0 0,-34-7-94 0 0,-6-2-9 0 0,1 1 0 0 0,-1 0 1 0 0,1-1-1 0 0,-1 1 0 0 0,0 1 0 0 0,1-1 0 0 0,-1 0 0 0 0,4 4 0 0 0,78 44 204 0 0,-80-45-174 0 0,-1 1-6 0 0,12 15 2 0 0,-12-14 19 0 0,0-1-5 0 0,7 7-16 0 0,-2 2 1 0 0,1-1-1 0 0,-2 1 1 0 0,14 30-1 0 0,-18-36-23 0 0,8 28 34 0 0,-8-25-37 0 0,8 35 21 0 0,0 15 11 0 0,-2 6-9 0 0,-3 0 34 0 0,-1-2-16 0 0,-4-54-38 0 0,-1-6-4 0 0,0 0-1 0 0,0-1 1 0 0,-1 1 0 0 0,0 0 0 0 0,0 0 0 0 0,0-1 0 0 0,0 1 0 0 0,-2 7 0 0 0,1-2 2 0 0,-5 32 29 0 0,4-34-22 0 0,-7 28 58 0 0,-1-8-38 0 0,7-21 0 0 0,-8 7 44 0 0,9-12-72 0 0,1 0-1 0 0,-1 0 1 0 0,1 0 0 0 0,-1 0-1 0 0,0-1 1 0 0,0 1 0 0 0,0-1 0 0 0,0 1-1 0 0,0-1 1 0 0,0 0 0 0 0,-3 2-1 0 0,-55 24 84 0 0,20-15-56 0 0,29-10-27 0 0,-9 0 19 0 0,6 0-17 0 0,-44-1 25 0 0,-176-12 33 0 0,-252 2-160 0 0,433 12-248 0 0,10-1 201 0 0,33-1-65 0 0,0-1-340 0 0,-27-2-6 0 0,28 2 83 0 0,3-4-544 0 0,-19-14-3185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5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0 640 0 0,'0'0'9673'0'0,"2"6"-8363"0"0,12 33 459 0 0,24 122 700 0 0,-33-129-2042 0 0,-1 1-1 0 0,-2 0 1 0 0,-2 45 0 0 0,-6 14 180 0 0,-25 198 1044 0 0,23-238-1704 0 0,6-44-182 0 0,-1 5 268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3294 0 0,'0'0'2201'0'0,"6"-3"-72"0"0,17-7-278 0 0,-10 7-518 0 0,34 4 471 0 0,22 0-565 0 0,-42 2-1009 0 0,76 4 491 0 0,-88-7-617 0 0,1 0 1 0 0,-1-1-1 0 0,0-1 0 0 0,29-6 0 0 0,-7-8 36 0 0,-36 16-132 0 0,0-1 0 0 0,1 1 0 0 0,-1-1 0 0 0,0 1 0 0 0,1-1 0 0 0,-1 1 0 0 0,0 0 0 0 0,1 0 0 0 0,-1-1 0 0 0,0 1 0 0 0,1 0 0 0 0,-1 0 0 0 0,3 1 0 0 0,11 0 24 0 0,46-2 98 0 0,-48 1-107 0 0,39-3 78 0 0,5-5-23 0 0,-8 0-53 0 0,-24 3-21 0 0,-19 4 14 0 0,2 2-5 0 0,29 2 70 0 0,-36-3-81 0 0,0 0-1 0 0,-1 0 0 0 0,1 0 1 0 0,0 0-1 0 0,0 0 0 0 0,-1 1 1 0 0,1-1-1 0 0,0 0 0 0 0,-1 0 1 0 0,1 1-1 0 0,0-1 0 0 0,-1 0 1 0 0,1 1-1 0 0,0-1 0 0 0,-1 0 1 0 0,1 1-1 0 0,-1-1 0 0 0,1 1 1 0 0,-1-1-1 0 0,1 1 0 0 0,0 0 1 0 0,0 0 7 0 0,-1 0 1 0 0,1-1-1 0 0,-1 1 0 0 0,1-1 1 0 0,-1 1-1 0 0,1-1 1 0 0,-1 1-1 0 0,1-1 1 0 0,0 1-1 0 0,-1-1 1 0 0,1 0-1 0 0,0 1 1 0 0,0-1-1 0 0,-1 0 0 0 0,1 1 1 0 0,0-1-1 0 0,0 0 1 0 0,-1 0-1 0 0,1 0 1 0 0,1 0-1 0 0,1 6 144 0 0,9 15-35 0 0,-9-15 1 0 0,-1 5 66 0 0,0 2-125 0 0,9 37 179 0 0,-7-39-201 0 0,-2-7-20 0 0,0 0 0 0 0,0 1 0 0 0,-1-1 1 0 0,0 1-1 0 0,0-1 0 0 0,0 1 0 0 0,-1 0 0 0 0,1-1 1 0 0,-1 6-1 0 0,6 68 140 0 0,-4-27-104 0 0,-1-9 96 0 0,13 73 1 0 0,3-16-5 0 0,-11-53-37 0 0,25 85 1 0 0,-29-127-108 0 0,7 36 19 0 0,-8-37-20 0 0,-1-1 0 0 0,0 1 0 0 0,0 0 0 0 0,0-1 0 0 0,0 1 0 0 0,-1 0 0 0 0,1-1 0 0 0,-1 1 0 0 0,0 0 0 0 0,1-1 0 0 0,-1 1 0 0 0,0-1 0 0 0,0 1 0 0 0,-1-1 0 0 0,-1 3 0 0 0,3-5-4 0 0,-1 1 1 0 0,1-1 0 0 0,0 1 0 0 0,-1 0 0 0 0,1-1 0 0 0,0 1 0 0 0,-1 0 0 0 0,1-1 0 0 0,0 1 0 0 0,-1 0 0 0 0,1 0 0 0 0,0-1 0 0 0,0 1 0 0 0,0 0-1 0 0,0 0 1 0 0,0-1 0 0 0,0 2 0 0 0,-3 32-43 0 0,0-20 9 0 0,-8 9 7 0 0,11-22 28 0 0,-1-1-1 0 0,1 1 1 0 0,0-1 0 0 0,0 1 0 0 0,-1-1-1 0 0,1 1 1 0 0,0-1 0 0 0,-1 1-1 0 0,1-1 1 0 0,0 0 0 0 0,-1 1 0 0 0,1-1-1 0 0,-1 1 1 0 0,1-1 0 0 0,0 0 0 0 0,-1 0-1 0 0,1 1 1 0 0,-1-1 0 0 0,0 1 0 0 0,-21 10-20 0 0,16-8 3 0 0,-4-1 3 0 0,-30 3 1 0 0,20-4 3 0 0,-41-8-7 0 0,-18-6 1 0 0,-8-2 15 0 0,-1 3 0 0 0,-125 0 1 0 0,-32 29-238 0 0,235-15 51 0 0,30-40-13204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1334 0 0,'0'0'9531'0'0,"1"12"-8357"0"0,-1 2-864 0 0,5 45 1014 0 0,17 125 1621 0 0,-22-118-2135 0 0,1-50-710 0 0,-1-2 35 0 0,0-1-1 0 0,-3 23 0 0 0,-2 13 50 0 0,5-45-164 0 0,-1 0-1 0 0,1-1 1 0 0,0 1-1 0 0,-1 0 1 0 0,0 0-1 0 0,0-1 0 0 0,0 1 1 0 0,0 0-1 0 0,-1-1 1 0 0,-2 6-1 0 0,2-6-11 0 0,1 0-1 0 0,-1 0 1 0 0,1 0 0 0 0,0 0-1 0 0,0 0 1 0 0,1 0-1 0 0,-1 0 1 0 0,0 0-1 0 0,1 1 1 0 0,0-1-1 0 0,0 0 1 0 0,0 5 0 0 0,-3 49-257 0 0,0-24 144 0 0,3-25-112 0 0,-1-1-472 0 0,-2 22-31 0 0,2-22 106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7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30 4140 0 0,'6'-3'2484'0'0,"0"-2"-1804"0"0,-3 4-467 0 0,-1-1 0 0 0,0 1 0 0 0,0 0 1 0 0,0-1-1 0 0,1 1 0 0 0,-1 0 0 0 0,1 1 0 0 0,-1-1 0 0 0,1 0 1 0 0,-1 1-1 0 0,1-1 0 0 0,-1 1 0 0 0,4 0 0 0 0,6-4 231 0 0,-5 3-169 0 0,0-1 0 0 0,-1 1-1 0 0,1 0 1 0 0,0 1-1 0 0,12 0 1 0 0,9 2 383 0 0,49 9-1 0 0,-61-9-442 0 0,-1-1 0 0 0,1-1 1 0 0,19-1-1 0 0,20-1 178 0 0,16 8-67 0 0,-1 3-1 0 0,104 26 0 0 0,-150-28-278 0 0,2 1-20 0 0,1 4 21 0 0,35 18 43 0 0,-57-28-65 0 0,-1 2-4 0 0,12 12 0 0 0,-12-12 13 0 0,-2 5-11 0 0,5 26 43 0 0,-6-32-59 0 0,0 0 1 0 0,0 0-1 0 0,-1-1 1 0 0,0 1-1 0 0,1 0 1 0 0,-1 0-1 0 0,0 0 1 0 0,0 0-1 0 0,0-1 1 0 0,-1 1-1 0 0,-1 5 1 0 0,1 0 7 0 0,-7 71 325 0 0,1-10-135 0 0,-4 11 37 0 0,-3 4-85 0 0,-15 126 29 0 0,28-195-176 0 0,0-7-3 0 0,0 0 1 0 0,0 0-1 0 0,-1 0 1 0 0,-5 14-1 0 0,-9 29 16 0 0,14-43-21 0 0,2-5-2 0 0,-1 0 0 0 0,1-1 0 0 0,-1 1-1 0 0,0 0 1 0 0,0-1 0 0 0,0 1 0 0 0,-1-1 0 0 0,1 1 0 0 0,0-1 0 0 0,-1 0 0 0 0,-2 3 0 0 0,-10 15 0 0 0,4-12 3 0 0,4-4-3 0 0,5-2-1 0 0,-1-1 1 0 0,0 0-1 0 0,0 1 1 0 0,0-1-1 0 0,0 0 1 0 0,-1 0-1 0 0,1 0 1 0 0,0-1-1 0 0,0 1 1 0 0,-1 0-1 0 0,1-1 1 0 0,-4 1-1 0 0,-2 2 1 0 0,5-2-2 0 0,0 0 0 0 0,0 0 0 0 0,0-1 1 0 0,-1 1-1 0 0,1-1 0 0 0,-1 1 0 0 0,1-1 0 0 0,0 0 1 0 0,-5-1-1 0 0,-58 1-12 0 0,-142-11-101 0 0,132 9-521 0 0,-140 14 1 0 0,165-3-31 0 0,38-5 553 0 0,9-4-22 0 0,1 1 1 0 0,-1-1-1 0 0,0 1 0 0 0,0 0 0 0 0,0 1 0 0 0,1-1 1 0 0,-1 1-1 0 0,-6 3 0 0 0,2 0-249 0 0,0-2-727 0 0,5 1 211 0 0,-11 11-296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0 1518 0 0,'0'11'2496'0'0,"-3"54"1777"0"0,1-49-3604 0 0,-1 47 1861 0 0,3 17-605 0 0,-1 6-489 0 0,-1-7-485 0 0,-2 0-292 0 0,-2-10-329 0 0,-3-3-186 0 0,0-11-310 0 0,8-44 102 0 0,0-7 30 0 0,1 1 0 0 0,-1-1 0 0 0,0 1 1 0 0,0-1-1 0 0,0 0 0 0 0,-1 1 1 0 0,-1 3-1 0 0,-7 20-253 0 0,7-22-624 0 0,3 2-54 0 0,0 24 135 0 0,0-24-288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85 1204 0 0,'13'-13'1233'0'0,"1"2"-1"0"0,0 0 0 0 0,1 0 1 0 0,0 1-1 0 0,1 1 1 0 0,21-9-1 0 0,-32 16 352 0 0,-2 8-1071 0 0,10 16-96 0 0,-13-22-400 0 0,0 1 1 0 0,1-1 0 0 0,-1 1 0 0 0,0-1-1 0 0,0 1 1 0 0,1-1 0 0 0,-1 0 0 0 0,0 1-1 0 0,0-1 1 0 0,0 1 0 0 0,0-1 0 0 0,0 1-1 0 0,0-1 1 0 0,1 1 0 0 0,-1-1 0 0 0,0 1-1 0 0,-1-1 1 0 0,1 1 0 0 0,0-1 0 0 0,0 1-1 0 0,0-1 1 0 0,0 2 0 0 0,0 4 98 0 0,0-4-76 0 0,0 1-1 0 0,0-1 0 0 0,-1 0 0 0 0,1 0 1 0 0,-1 0-1 0 0,1 1 0 0 0,-1-1 0 0 0,1 0 0 0 0,-1 0 1 0 0,0 0-1 0 0,0 0 0 0 0,-2 3 0 0 0,-1 4 48 0 0,-15 26 403 0 0,-1-8-246 0 0,-1 0-1 0 0,-38 36 1 0 0,-1-12-280 0 0,34-31-1712 0 0,22-17 1047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8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3798 0 0,'5'-3'308'0'0,"10"-5"429"0"0,-1 1 0 0 0,2 0 0 0 0,-1 1 0 0 0,0 1 1 0 0,1 0-1 0 0,0 1 0 0 0,0 1 0 0 0,1 1 0 0 0,18-1 1 0 0,12 0-118 0 0,-22 4-149 0 0,-10 0-342 0 0,-7 0-25 0 0,1-1 0 0 0,-1 1 0 0 0,1 1-1 0 0,15 5 1 0 0,-10-4-2 0 0,-4-1-23 0 0,0 0 1 0 0,0 1-1 0 0,0 0 1 0 0,0 1 0 0 0,-1 0-1 0 0,14 8 1 0 0,-21-11-76 0 0,12 7 69 0 0,-1 0 0 0 0,0 0 0 0 0,-1 1 0 0 0,1 1 0 0 0,-2 0 0 0 0,0 0 0 0 0,0 1 0 0 0,-1 1 0 0 0,16 21-1 0 0,-19-24-45 0 0,-3-4-6 0 0,0 1-1 0 0,-1-1 0 0 0,1 1 0 0 0,-1-1 1 0 0,3 8-1 0 0,17 37 78 0 0,-4-1-18 0 0,0-2-20 0 0,-2-6 38 0 0,-3-3-33 0 0,0 8-30 0 0,1 0-19 0 0,-2 0-42 0 0,-3 0 4 0 0,-7-38 19 0 0,-2-3-1 0 0,0-1 1 0 0,0 1-1 0 0,0 0 1 0 0,0-1-1 0 0,-1 1 1 0 0,0 6-1 0 0,2-1 0 0 0,-1-6-2 0 0,0 0 0 0 0,-1 0 1 0 0,0-1-1 0 0,1 1 0 0 0,-1 0 0 0 0,-1 0 1 0 0,1-1-1 0 0,0 1 0 0 0,-3 6 0 0 0,1-2-1 0 0,-2 20-16 0 0,0-22 34 0 0,1-1-5 0 0,2-3-4 0 0,0 0 0 0 0,0 0 0 0 0,0 0 0 0 0,0 0 1 0 0,-1 0-1 0 0,1-1 0 0 0,-1 1 0 0 0,1-1 0 0 0,-1 1 0 0 0,1-1 0 0 0,-1 1 0 0 0,0-1 0 0 0,-3 2 0 0 0,-59 30 276 0 0,45-25-166 0 0,0-1 0 0 0,-1-1 1 0 0,0-1-1 0 0,-37 5 0 0 0,-50 12 388 0 0,-199 75 34 0 0,271-81-494 0 0,2 1-160 0 0,26-13-502 0 0,18-7-1614 0 0,38-15-1384 0 0,-8-4-2573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8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4498 0 0,'0'0'6423'0'0,"-2"8"-5166"0"0,-1 1-924 0 0,2-6-204 0 0,0 0-1 0 0,0 0 1 0 0,0 0-1 0 0,0 0 0 0 0,1 1 1 0 0,-1-1-1 0 0,1 0 1 0 0,0 0-1 0 0,0 1 1 0 0,1 3-1 0 0,2 72 1169 0 0,-1 116 1118 0 0,-4-111-1972 0 0,-1-26-310 0 0,-1-8-480 0 0,2-40 131 0 0,-1 7 204 0 0,2 0-7287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9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2502 0 0,'21'-19'1216'0'0,"1"1"1"0"0,0 0-1 0 0,1 2 1 0 0,1 1-1 0 0,33-16 0 0 0,-16 13-563 0 0,0 1-1 0 0,1 2 0 0 0,1 2 1 0 0,0 2-1 0 0,82-10 0 0 0,-79 16-395 0 0,-20 2-166 0 0,-20 2-14 0 0,2 1-17 0 0,33-4 27 0 0,-39 4-82 0 0,1 1 0 0 0,0-1 0 0 0,-1 0 0 0 0,1 1 0 0 0,0-1 0 0 0,-1 1 0 0 0,1 0 0 0 0,-1 0 0 0 0,6 3 0 0 0,-1-1 4 0 0,-6-3-7 0 0,1 0 0 0 0,0 1 0 0 0,-1-1 0 0 0,1 1 0 0 0,-1-1 0 0 0,1 1 0 0 0,-1 0 0 0 0,1 0 0 0 0,-1-1 0 0 0,0 1 0 0 0,1 0 0 0 0,-1 0 0 0 0,0 0 0 0 0,0 0 0 0 0,0 1 0 0 0,0-1 0 0 0,2 2 0 0 0,0 1 4 0 0,-1-2-1 0 0,0-1-1 0 0,0 0 1 0 0,-1 1-1 0 0,1-1 0 0 0,-1 1 1 0 0,1-1-1 0 0,-1 1 1 0 0,1 0-1 0 0,-1 0 1 0 0,2 2-1 0 0,15 22 36 0 0,7 1-10 0 0,-24-26-25 0 0,0 0-1 0 0,0-1 1 0 0,0 1-1 0 0,-1 0 1 0 0,1 0-1 0 0,0 0 1 0 0,-1 0-1 0 0,1 0 1 0 0,-1 0 0 0 0,1 0-1 0 0,-1 0 1 0 0,0 0-1 0 0,1 0 1 0 0,-1 0-1 0 0,0 2 1 0 0,16 58 124 0 0,9 42 567 0 0,13 110-1 0 0,-20-104-217 0 0,-12-61-218 0 0,-2 4-90 0 0,-1-37-138 0 0,-1-5 2 0 0,-1 1 1 0 0,0-1-1 0 0,0 18 0 0 0,-1 17 26 0 0,-1-25-9 0 0,-7 15 22 0 0,6-26-6 0 0,0-2-12 0 0,-5 22-23 0 0,5-22-38 0 0,-3-4-12 0 0,-16 10 3 0 0,16-10 5 0 0,-5-4 11 0 0,-36-2 0 0 0,-5-5 2 0 0,-5-3-2 0 0,-139-3-101 0 0,79 9 59 0 0,39 0-142 0 0,63 5 133 0 0,5 0 9 0 0,1 0-1 0 0,-1-1 1 0 0,1 0 0 0 0,-14-4 0 0 0,-12-1-139 0 0,32 5 116 0 0,-1 1 1 0 0,1 0-1 0 0,-1-1 1 0 0,1 0-1 0 0,0 1 1 0 0,-1-1 0 0 0,1 0-1 0 0,0 0 1 0 0,-1 0-1 0 0,1-1 1 0 0,0 1-1 0 0,-3-3 1 0 0,-1 0-88 0 0,-1 0-263 0 0,3 0-500 0 0,-11-16-2796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9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166 767 1396 0 0,'-124'-35'6679'0'0,"116"32"-5497"0"0,2-1-221 0 0,-21-16 4082 0 0,33 24-4894 0 0,18 12-33 0 0,-24-15-112 0 0,1-1 0 0 0,-1 1 1 0 0,1-1-1 0 0,0 0 0 0 0,-1 1 1 0 0,1-1-1 0 0,0 0 0 0 0,-1 0 1 0 0,1 1-1 0 0,0-1 0 0 0,-1 0 1 0 0,1 0-1 0 0,0 0 0 0 0,-1 0 1 0 0,1 0-1 0 0,0 0 0 0 0,-1 0 1 0 0,1 0-1 0 0,0 0 0 0 0,0 0 1 0 0,0-1-1 0 0,11 0 23 0 0,39-2 89 0 0,462-41 73 0 0,-285 18-171 0 0,-180 21-19 0 0,1214-102-143 0 0,-857 88-49 0 0,886-59-560 0 0,-1011 45 638 0 0,-29 3 12 0 0,1716-171-1263 0 0,-1587 151 625 0 0,-301 32 464 0 0,-49 13 224 0 0,-23 4 9 0 0,-1-1 32 0 0,16-5 29 0 0,-17 5 870 0 0,0-2-822 0 0,12-12-15 0 0,-13 12 11 0 0,-3 4-59 0 0,0 0 0 0 0,1 0 1 0 0,-1 0-1 0 0,0 0 0 0 0,0 0 1 0 0,1 0-1 0 0,-1-1 0 0 0,0 1 1 0 0,0 0-1 0 0,0-1 1 0 0,1 1-1 0 0,-1-1 0 0 0,2 0 1 0 0,23-9 50 0 0,4 2-35 0 0,-23 6 68 0 0,0 2-55 0 0,1 0-4 0 0,-5 0 30 0 0,0 0 0 0 0,-1 0 0 0 0,1 0 0 0 0,0 0 0 0 0,0-1 0 0 0,0 1-1 0 0,0-1 1 0 0,0 0 0 0 0,3-1 0 0 0,20-6-3 0 0,-19 6-7 0 0,-1 0 5 0 0,16-5-8 0 0,-16 5-5 0 0,2 0-12 0 0,26-4-5 0 0,-19 6-3 0 0,9 6-7 0 0,-24-5-11 0 0,1-1 0 0 0,-1 0-1 0 0,1 0 1 0 0,-1 0 0 0 0,1 1-1 0 0,0-1 1 0 0,-1 0-1 0 0,1 0 1 0 0,-1 0 0 0 0,1 0-1 0 0,0 0 1 0 0,-1 0-1 0 0,1 0 1 0 0,-1-1 0 0 0,1 1-1 0 0,0 0 1 0 0,-1 0-1 0 0,1-1 1 0 0,23-6 16 0 0,-19 5-6 0 0,2 1-1 0 0,0-2-9 0 0,-4 2-2 0 0,0 0 0 0 0,-1 0 0 0 0,1 0 0 0 0,0 0 0 0 0,0 1-1 0 0,0 0 1 0 0,0-1 0 0 0,0 1 0 0 0,5 0 0 0 0,38 0 7 0 0,-5 1-2 0 0,4 5-2 0 0,20 3 12 0 0,-13-2-3 0 0,17 8 14 0 0,-63-13-33 0 0,-1 0-109 0 0,17 6 71 0 0,-16-6-3 0 0,-13 0-371 0 0,-19 3 400 0 0,20-3 9 0 0,14-2-309 0 0,1 1 177 0 0,6 1 151 0 0,1-2-6668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41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1944 0 0,'0'-2'-209'0'0,"-11"-28"3644"0"0,16 48 1122 0 0,-3-12-3864 0 0,0 2-119 0 0,2 1-420 0 0,-2-5-73 0 0,-1 0 0 0 0,1 1-1 0 0,-1-1 1 0 0,0 1 0 0 0,0-1 0 0 0,0 0 0 0 0,0 6 0 0 0,5 41 667 0 0,-2 7-226 0 0,-4-45-406 0 0,3 43 496 0 0,-1-42-512 0 0,3 45 322 0 0,9 124 535 0 0,39 307-114 0 0,-42-402-798 0 0,11 78-23 0 0,27 255 196 0 0,-16-67-335 0 0,-4-153 290 0 0,9 58 0 0 0,-22-165-48 0 0,-10-56-93 0 0,63 490 832 0 0,-49-285-519 0 0,5 76-100 0 0,1 172 135 0 0,9 167-233 0 0,-19-374-151 0 0,8 115 35 0 0,0-26-18 0 0,14 163-22 0 0,47 665-21 0 0,-69-775 218 0 0,11 192 145 0 0,37-10-322 0 0,-33-401 28 0 0,13 71 76 0 0,-29-204-103 0 0,72 287 26 0 0,-71-311-38 0 0,-5-13-41 0 0,-5-12 35 0 0,-5-19 30 0 0,3-9-57 0 0,40-32 20 0 0,-39 31 4 0 0,-1 1-171 0 0,14-11 207 0 0,-13 11 53 0 0,0 0-68 0 0,16-10-1 0 0,-16 10-3 0 0,0 0-24 0 0,46-24-243 0 0,26 0 366 0 0,-58 20-73 0 0,5 2-18 0 0,0 3 5 0 0,26-3-4 0 0,1 0 1 0 0,-3 3-10 0 0,-15 0-2 0 0,-25 2 0 0 0,2 0-3 0 0,51 0 5 0 0,-9 0 4 0 0,2 1-28 0 0,5 1-13 0 0,3 0-15 0 0,7 0-2 0 0,-2 0 29 0 0,9 0 24 0 0,-63-1-7 0 0,43 0-7 0 0,-40-3 5 0 0,-6 1 0 0 0,0 1 1 0 0,0 0-1 0 0,0 0 1 0 0,11 2 0 0 0,52 3-43 0 0,-9-3-13 0 0,4 0 15 0 0,6 1 8 0 0,-5-1 8 0 0,4 2 10 0 0,1 0-8 0 0,0-2-7 0 0,-5 0-39 0 0,-2-2-24 0 0,-12 2-57 0 0,-7-2-18 0 0,-17-1 106 0 0,-24 1 14 0 0,1 0-22 0 0,21-3 36 0 0,-22 3-14 0 0,0-1-32 0 0,11-3 60 0 0,87-11-44 0 0,-40 9 46 0 0,4 2 4 0 0,10 2 3 0 0,-22-1 5 0 0,-3 3 10 0 0,18 3-1 0 0,12 0-21 0 0,-15 1 5 0 0,-11 1-29 0 0,-11 1 0 0 0,-40-4 19 0 0,-5-2 11 0 0,1 1 0 0 0,-1 0 0 0 0,1-1 0 0 0,-1 0 0 0 0,1 1 0 0 0,-1-1 1 0 0,0 0-1 0 0,1-1 0 0 0,-1 1 0 0 0,1 0 0 0 0,4-2 0 0 0,18-2-56 0 0,-19 3 14 0 0,3 4 4 0 0,29 12 9 0 0,-37-15 40 0 0,0 1 0 0 0,1-1 0 0 0,-1 0 0 0 0,0 1 0 0 0,0-1-1 0 0,0 0 1 0 0,0 0 0 0 0,0 1 0 0 0,0-1 0 0 0,1 0 0 0 0,-1 0 0 0 0,0 0 0 0 0,2-1 0 0 0,45-4-58 0 0,12-3 18 0 0,-1 2 17 0 0,13 0 14 0 0,186-10-32 0 0,-158 14 27 0 0,-25-2 42 0 0,-6-2-15 0 0,-2-3-68 0 0,3-3-4 0 0,97-15-302 0 0,-58 10 167 0 0,30 1 69 0 0,114-2 42 0 0,299-42-202 0 0,-244 18 222 0 0,209 8-198 0 0,-510 34 257 0 0,0-1-45 0 0,19-5 62 0 0,-20 5 8 0 0,-3-4-2183 0 0,-1 1 1534 0 0,5-8 523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4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1533 1 3274 0 0,'0'0'6239'0'0,"3"4"-5355"0"0,1-1-636 0 0,-3-2-152 0 0,1 1 0 0 0,-1-1 0 0 0,0 0 1 0 0,0 0-1 0 0,0 0 0 0 0,0 1 0 0 0,0-1 1 0 0,0 0-1 0 0,0 1 0 0 0,0-1 0 0 0,0 1 0 0 0,-1-1 1 0 0,1 1-1 0 0,-1 0 0 0 0,1 2 0 0 0,3 3 55 0 0,-3-4-31 0 0,1 0-1 0 0,-1 0 1 0 0,0 1-1 0 0,0-1 1 0 0,0 0-1 0 0,0 1 1 0 0,-1-1 0 0 0,1 5-1 0 0,4 25 355 0 0,-4-25-104 0 0,1 2-59 0 0,1 1-201 0 0,5 34 391 0 0,-7-36-422 0 0,5 31 250 0 0,8 19 78 0 0,49 197 714 0 0,-12-87-482 0 0,33 197 0 0 0,-29-17-75 0 0,-35-204-337 0 0,51 496 585 0 0,-33-258-477 0 0,0 127-139 0 0,-22-232-129 0 0,12 481 54 0 0,-18-338-96 0 0,-4-268 6 0 0,4 205 93 0 0,26 1256 65 0 0,-23-1232-212 0 0,32 567-7 0 0,-28-719 29 0 0,17 165 143 0 0,24 396-78 0 0,-55-727-67 0 0,-3 115 54 0 0,-1-103-1 0 0,-2 25-75 0 0,1-40-1 0 0,-3-6 7 0 0,1-2-18 0 0,1 7-19 0 0,3-51 48 0 0,0-6 1 0 0,0 1 0 0 0,0-1 0 0 0,0 0 0 0 0,0 1 0 0 0,-1-1 0 0 0,0 0 0 0 0,1 1 0 0 0,-1-1 0 0 0,0 0 0 0 0,-2 3 0 0 0,-19 50 92 0 0,20-51-121 0 0,-2-1-61 0 0,-13 12 79 0 0,13-12-21 0 0,-1-1-172 0 0,-14 11 179 0 0,14-11 5 0 0,-18-8-187 0 0,16 3 200 0 0,2 1-35 0 0,-2-1-62 0 0,-21-5 61 0 0,21 5 5 0 0,-2 2-12 0 0,0-2 52 0 0,-31 0-25 0 0,-8 1-47 0 0,16 0 67 0 0,24 1 1 0 0,0-1-3 0 0,-24-3 24 0 0,24 3 1 0 0,1 0-5 0 0,-20-2-3 0 0,20 2-18 0 0,-2 1-20 0 0,-27 0 19 0 0,27 0-16 0 0,1 2-1 0 0,-25 4 6 0 0,24-5 4 0 0,1 1 6 0 0,-26 5 5 0 0,25-6 1 0 0,1 1 0 0 0,-38 9-15 0 0,-3 1 9 0 0,20-5 3 0 0,22-5 2 0 0,-1 0 3 0 0,-62 18-8 0 0,64-18 8 0 0,-1 0-16 0 0,-24 7-1 0 0,23-7 3 0 0,6-2 16 0 0,-1 0 0 0 0,1 0 1 0 0,0 0-1 0 0,-1 0 1 0 0,1 1-1 0 0,0-1 1 0 0,0 1-1 0 0,0-1 1 0 0,-5 3-1 0 0,-22 6-66 0 0,-8-1-7 0 0,-2 1-77 0 0,1 4 45 0 0,-5 4 34 0 0,-7-3 15 0 0,-186 43-342 0 0,216-53 375 0 0,-2 0-8 0 0,0 1 1 0 0,1 1-1 0 0,0 1 1 0 0,-26 11 0 0 0,46-17 32 0 0,0 0 1 0 0,0-1-1 0 0,0 0 1 0 0,0 1-1 0 0,0-1 1 0 0,0 1-1 0 0,0-1 1 0 0,0 0-1 0 0,0 0 1 0 0,0 1-1 0 0,0-1 1 0 0,-1 0-1 0 0,1 0 1 0 0,-1 0-1 0 0,-12-1-7 0 0,6 1-3 0 0,-1 0-1 0 0,0 1 1 0 0,-16 2 0 0 0,-33 5-43 0 0,47-7 48 0 0,-31 6-51 0 0,-5 5-13 0 0,2 2 35 0 0,-2 1 24 0 0,-6 1-26 0 0,1-2 10 0 0,30-6 4 0 0,-132 61-443 0 0,111-51 26 0 0,28-11-30 0 0,0-1 0 0 0,-1-1-1 0 0,0 0 1 0 0,-32 5 0 0 0,2-3-3346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4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1664 0 0,'0'0'12969'0'0,"10"2"-12484"0"0,3-1-282 0 0,0 1 0 0 0,0-1-1 0 0,0-1 1 0 0,23-3-1 0 0,95-14 644 0 0,77-12-220 0 0,-184 24-580 0 0,2 0 12 0 0,0 2 1 0 0,27-2-1 0 0,-20 6-10 0 0,-18 0-26 0 0,-1-1 1 0 0,1 0-1 0 0,18-4 1 0 0,-2-2-9 0 0,-12 1-1 0 0,34-2 0 0 0,-40 6-12 0 0,34-5-85 0 0,-22 1 10 0 0,-18 4 14 0 0,-3-2-183 0 0,14-10-9 0 0,-13 10-2 0 0,-3-4-2160 0 0,6-23 1584 0 0,-6 23-328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47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155 140 2430 0 0,'0'0'17378'0'0,"0"-7"-17337"0"0,-3-24-1 0 0,2 24 396 0 0,-4 11-403 0 0,-16 14-7 0 0,12-7-3 0 0,-15 32 48 0 0,0 6 60 0 0,-29 83 0 0 0,50-125-114 0 0,1 0 0 0 0,1 1 1 0 0,-1-1-1 0 0,1 13 0 0 0,-1-7 5 0 0,1-9-7 0 0,1 0 0 0 0,-1 1 0 0 0,0-1 0 0 0,1 1 0 0 0,0-1 0 0 0,0 1 0 0 0,0-1 0 0 0,1 1 0 0 0,0 4 0 0 0,1 2 12 0 0,-2-8-16 0 0,0 1-1 0 0,0 0 1 0 0,1 0 0 0 0,-1-1 0 0 0,1 1 0 0 0,-1-1 0 0 0,1 1 0 0 0,0 0 0 0 0,3 5-1 0 0,0 0 16 0 0,-4-8-21 0 0,0 0 0 0 0,1 0 1 0 0,-1-1-1 0 0,0 1 1 0 0,0 0-1 0 0,1 0 0 0 0,-1 0 1 0 0,0-1-1 0 0,1 1 1 0 0,-1 0-1 0 0,1-1 0 0 0,-1 1 1 0 0,1 0-1 0 0,0-1 0 0 0,-1 1 1 0 0,1 0-1 0 0,-1-1 1 0 0,2 1-1 0 0,25 23 89 0 0,-12-15-19 0 0,18 6-14 0 0,-15-10-12 0 0,24 0-5 0 0,-20-6-11 0 0,4-5-114 0 0,0-1 0 0 0,-1-1 0 0 0,0-2-1 0 0,39-20 1 0 0,-48 22-93 0 0,0-2 0 0 0,-1 0 1 0 0,-1 0-1 0 0,1-1 0 0 0,-2-1 1 0 0,1-1-1 0 0,-2 0 0 0 0,0 0 0 0 0,0-1 1 0 0,-1-1-1 0 0,-1 0 0 0 0,-1 0 0 0 0,9-18 1 0 0,2-8-69 0 0,-13 20 9 0 0,8-47-126 0 0,-12 56 313 0 0,5-37-127 0 0,-4 11 104 0 0,-3 28 10 0 0,0 1 58 0 0,2-27 165 0 0,-2 27 258 0 0,-2 0-277 0 0,-1-24-13 0 0,2 25 464 0 0,2 17-563 0 0,1 2-20 0 0,4 33 199 0 0,-6-35-154 0 0,-1-4-28 0 0,0-1 0 0 0,0 0 0 0 0,1 0 0 0 0,-1 0-1 0 0,1 0 1 0 0,0 0 0 0 0,3 7 0 0 0,0-1 8 0 0,-1-4 0 0 0,-1 0 0 0 0,0 0 1 0 0,-1 1-1 0 0,1-1 0 0 0,0 7 1 0 0,9 47 202 0 0,2-3-35 0 0,2-8-32 0 0,-14-41-153 0 0,0-4-8 0 0,-1 0 0 0 0,1-1-1 0 0,0 1 1 0 0,0-1-1 0 0,0 1 1 0 0,1-1 0 0 0,2 6-1 0 0,7 14 37 0 0,-8-17-12 0 0,0 0-4 0 0,7 18-10 0 0,-8-18 12 0 0,3-6-1317 0 0,-3-1 1178 0 0,1 1 0 0 0,-1-1 1 0 0,0 1-1 0 0,1-1 0 0 0,-1 0 1 0 0,0 1-1 0 0,4-3 0 0 0,1 0-84 0 0,3-4-331 0 0,36-45-2449 0 0,-35 40 1832 0 0,-1 0 0 0 0,0-1 0 0 0,8-15 0 0 0,-15 22-21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4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0 309 2308 0 0,'13'-45'15408'0'0,"-10"50"-15144"0"0,1-1-169 0 0,-2-2-63 0 0,-1-1 0 0 0,0 0 0 0 0,1 1 1 0 0,-1-1-1 0 0,0 1 0 0 0,0-1 0 0 0,0 1 0 0 0,0 0 1 0 0,0 0-1 0 0,0-1 0 0 0,-1 1 0 0 0,1 0 0 0 0,-1 0 1 0 0,2 3-1 0 0,1 4 42 0 0,6 29 229 0 0,0 15-57 0 0,-3-6-88 0 0,-3-15-108 0 0,-3-24-10 0 0,0-6-35 0 0,-1 0-1 0 0,0 0 1 0 0,1 0 0 0 0,0 0-1 0 0,-1 1 1 0 0,1-1 0 0 0,0 0 0 0 0,0 0-1 0 0,0 0 1 0 0,1 4 0 0 0,0-2-17 0 0,0 0 1 0 0,-1 0-1 0 0,0 0 0 0 0,0 0 1 0 0,0 0-1 0 0,0 0 1 0 0,-2 4-1 0 0,2 0-17 0 0,0-5-17 0 0,0-1 0 0 0,0 1 0 0 0,0 0 0 0 0,0-1 1 0 0,-1 1-1 0 0,1-1 0 0 0,-1 1 0 0 0,0-1 0 0 0,0 1 0 0 0,-2 4 1 0 0,0-3-23 0 0,2-2 7 0 0,0-1-1 0 0,0 1 1 0 0,0-1-1 0 0,1 1 1 0 0,-1-1-1 0 0,0 1 1 0 0,1 0-1 0 0,-1-1 1 0 0,1 1 0 0 0,-1 0-1 0 0,1 3 1 0 0,-4-9-15 0 0,-13-14 16 0 0,13 14 12 0 0,0-22-15 0 0,3 20 61 0 0,0 1 0 0 0,0 0 0 0 0,1 0 1 0 0,0-1-1 0 0,0-8 0 0 0,0-35 76 0 0,-1 38-64 0 0,1 6-3 0 0,0 0 1 0 0,0 0-1 0 0,0-1 0 0 0,0 1 0 0 0,1 0 1 0 0,0 0-1 0 0,2-7 0 0 0,-3 12-6 0 0,6-27 83 0 0,0 0 1 0 0,2 1-1 0 0,18-41 1 0 0,-24 64-77 0 0,5-13 37 0 0,1 0 0 0 0,0 0 0 0 0,19-24 0 0 0,-13 21 0 0 0,0-1-18 0 0,2 0 0 0 0,1 1 0 0 0,0 1-1 0 0,25-20 1 0 0,-34 31-17 0 0,-5 4 1 0 0,1 0-1 0 0,-1 0 1 0 0,1 0 0 0 0,0 1 0 0 0,-1-1-1 0 0,9-3 1 0 0,12-6 8 0 0,-18 9-13 0 0,-3 9 1 0 0,7 21 15 0 0,-7-21-1 0 0,-5 5-3 0 0,1 1-11 0 0,-8 37 80 0 0,-5 5 33 0 0,10-43-100 0 0,0-1 0 0 0,-1 1 0 0 0,0-1 0 0 0,-8 13 1 0 0,8-11 29 0 0,-7 30 25 0 0,-1-4-5 0 0,4-12-55 0 0,7-19-2 0 0,6-3-3 0 0,12 11 3 0 0,-12-11-7 0 0,5-4 2 0 0,35 1-2 0 0,44 2-59 0 0,-84-3 50 0 0,0 0-1 0 0,-1 0 1 0 0,1 1 0 0 0,0-1-1 0 0,0 1 1 0 0,-1 0 0 0 0,8 2 0 0 0,-3 0 4 0 0,-5-3 5 0 0,-1 1 0 0 0,1 0 0 0 0,0-1 0 0 0,-1 1 0 0 0,1 0 0 0 0,0 0 0 0 0,-1 0-1 0 0,1 1 1 0 0,-1-1 0 0 0,3 2 0 0 0,1 1 6 0 0,0-1 18 0 0,0 2-6 0 0,16 15 4 0 0,-17-15 42 0 0,-6 3 24 0 0,-2 26-6 0 0,3-34-85 0 0,0 1 0 0 0,0-1 0 0 0,0 1 0 0 0,0 0 0 0 0,0-1 0 0 0,0 1 0 0 0,0-1 0 0 0,0 1 1 0 0,0 0-1 0 0,0-1 0 0 0,-1 1 0 0 0,1-1 0 0 0,0 1 0 0 0,0-1 0 0 0,-1 1 0 0 0,1-1 0 0 0,0 1 1 0 0,-1-1-1 0 0,1 1 0 0 0,-1-1 0 0 0,0 1 0 0 0,-3 5 16 0 0,2-4-8 0 0,1 0 0 0 0,-1 1 0 0 0,0-1 0 0 0,0 0 0 0 0,0 0 0 0 0,-1-1-1 0 0,1 1 1 0 0,0 0 0 0 0,-4 1 0 0 0,-1 3 10 0 0,4-3-12 0 0,0-1 1 0 0,0 1-1 0 0,0-1 0 0 0,-1 0 1 0 0,1 0-1 0 0,-1 0 1 0 0,1 0-1 0 0,-6 1 0 0 0,-43 19-99 0 0,-7 0-105 0 0,9-5-415 0 0,1 1-245 0 0,42-16 643 0 0,-5 2 100 0 0,-4 6-3275 0 0,-6 5 2062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7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1972 0 0,'0'0'9781'0'0,"0"8"-9375"0"0,0 44 561 0 0,-3 19 45 0 0,-10 131 351 0 0,3 4-390 0 0,6-93-504 0 0,-27 395 1047 0 0,-45 642 495 0 0,44-739-1472 0 0,8-88-269 0 0,17-172-245 0 0,13 156 1 0 0,-1-255-256 0 0,-3-39 192 0 0,-1-2-176 0 0,0-3-412 0 0,0 2 475 0 0,1 4-475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89 2758 0 0,'0'0'2072'0'0,"0"-8"-422"0"0,-1-21-459 0 0,1 21 1226 0 0,-1 1-1966 0 0,-2-22-82 0 0,3 21 985 0 0,-2 8-1329 0 0,0 1 0 0 0,0-1 0 0 0,0 0 0 0 0,0 1-1 0 0,0-1 1 0 0,0 1 0 0 0,1 0 0 0 0,-1-1 0 0 0,0 1 0 0 0,0 0 0 0 0,-2 1 0 0 0,0 1 40 0 0,-6 4 119 0 0,-28 45 314 0 0,-19 34 315 0 0,31-43-372 0 0,22-36-278 0 0,1-1 27 0 0,-7 20-25 0 0,7-20 77 0 0,4-4-221 0 0,-1-1-1 0 0,0 1 1 0 0,1-1-1 0 0,-1 1 0 0 0,1-1 1 0 0,0 1-1 0 0,-1-1 1 0 0,1 1-1 0 0,0-1 0 0 0,0 0 1 0 0,0 1-1 0 0,2 1 1 0 0,-1-1 19 0 0,1 3 75 0 0,6-6-63 0 0,1-1-1 0 0,0 0 0 0 0,-1 0 1 0 0,0-1-1 0 0,12-4 1 0 0,-16 5-46 0 0,9-7 30 0 0,-6 3-35 0 0,24-23-26 0 0,-24 21 19 0 0,22-24-31 0 0,-24 25 15 0 0,-2 4 1 0 0,-1 0 1 0 0,0-1 0 0 0,-1 1-1 0 0,1-1 1 0 0,0 0-1 0 0,2-6 1 0 0,8-13-46 0 0,-9 17 113 0 0,-2 1 33 0 0,7-14-14 0 0,-7 14 560 0 0,-5 12-554 0 0,-12 19-3 0 0,11-14 31 0 0,0 14-9 0 0,3-20 58 0 0,1 2-43 0 0,3 29 64 0 0,0-33-99 0 0,12 11 36 0 0,-11-12-12 0 0,-1-3-82 0 0,0 1 0 0 0,0-1 0 0 0,0 0 1 0 0,0 1-1 0 0,0 0 0 0 0,0-1 0 0 0,0 1 0 0 0,4 2 0 0 0,1 0 8 0 0,8-2 45 0 0,-7-1-47 0 0,-6 0-12 0 0,0 0 1 0 0,0 0-1 0 0,0-1 0 0 0,0 1 0 0 0,1-1 0 0 0,-1 0 0 0 0,0 0 0 0 0,0 0 0 0 0,-1 0 0 0 0,6-3 0 0 0,3-1 15 0 0,3 0-47 0 0,-1 0-1 0 0,1-1 1 0 0,-2-1-1 0 0,1-1 1 0 0,-1 0-1 0 0,0 0 1 0 0,11-11 0 0 0,-16 13-13 0 0,-4 4 15 0 0,0 0 0 0 0,0-1 0 0 0,0 1 0 0 0,-1-1 0 0 0,1 0 0 0 0,-1 0 0 0 0,0 0 0 0 0,0 0 0 0 0,2-5 0 0 0,11-16-82 0 0,-11 18 17 0 0,-4 4 72 0 0,0-1-1 0 0,1 1 1 0 0,-1 0 0 0 0,0-1-1 0 0,1 1 1 0 0,0-1 0 0 0,-1 1-1 0 0,3-4 1 0 0,-1-1-8 0 0,0 1-40 0 0,-7 3-155 0 0,3 2 216 0 0,0 0 0 0 0,0 0-1 0 0,0 0 1 0 0,0 0 0 0 0,0 0 0 0 0,0 0 0 0 0,0 0 0 0 0,0 1 0 0 0,-4-1 0 0 0,3 1 2 0 0,1 1 0 0 0,0-1 0 0 0,0 0 0 0 0,0 1 0 0 0,0 0 0 0 0,0 0 0 0 0,0-1 0 0 0,0 1 1 0 0,0 0-1 0 0,-2 2 0 0 0,-1 0-3 0 0,7 4 12 0 0,5 19 2 0 0,-2-15-5 0 0,38 32 40 0 0,-36-36-32 0 0,7 8 0 0 0,-3 2 11 0 0,17 31 23 0 0,-25-43-11 0 0,-3 2-2 0 0,3 21-5 0 0,-2-22-87 0 0,1 2-677 0 0,-1 0 408 0 0,0 8 310 0 0,-10-29-11706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8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2130 0 0,'0'0'3020'0'0,"6"5"-1589"0"0,19 14-291 0 0,-24-18-1084 0 0,-1-1 0 0 0,1 1 0 0 0,-1-1 0 0 0,1 1 0 0 0,0-1 0 0 0,0 0 1 0 0,-1 1-1 0 0,1-1 0 0 0,0 0 0 0 0,0 1 0 0 0,-1-1 0 0 0,1 0 0 0 0,0 0 0 0 0,0 0 0 0 0,0 1 0 0 0,-1-1 0 0 0,2 0 0 0 0,8 1 229 0 0,34 2 849 0 0,238-22 299 0 0,805-73-455 0 0,713 77-1251 0 0,-514 10-392 0 0,-1156 2 98 0 0,83-4 49 0 0,-204 6 863 0 0,-12-4-88 0 0,-10-19 2711 0 0,16 29-2843 0 0,9 13 73 0 0,-9-14 618 0 0,0 3-716 0 0,11 21 62 0 0,-10-21-15 0 0,-2 2-29 0 0,11 52 177 0 0,20 101 139 0 0,-27-111-145 0 0,-1 62 0 0 0,-3-41-126 0 0,31 749 2045 0 0,-12-242-1071 0 0,-8-5-356 0 0,-45-3-479 0 0,28-539-347 0 0,3-12-58 0 0,-2 0 1 0 0,0 0 0 0 0,-1-1-1 0 0,-12 33 1 0 0,2-15-369 0 0,11-28 85 0 0,0-3-198 0 0,1 0 127 0 0,2-4 170 0 0,-1-1 1 0 0,1 1-1 0 0,-1 0 1 0 0,0 0-1 0 0,0 0 0 0 0,0 0 1 0 0,0-1-1 0 0,0 1 1 0 0,0 0-1 0 0,-3 2 0 0 0,2-12-1524 0 0,-9-25-125 0 0,7 12-1386 0 0,-1-39-1462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1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0 123 442 0 0,'3'5'5850'0'0,"-1"-2"-5227"0"0,6 9-109 0 0,-5-2 2951 0 0,4-7-2580 0 0,37 9 619 0 0,-4-4-215 0 0,-31-5-1131 0 0,32 2 663 0 0,24-1-50 0 0,117 3-184 0 0,197-19 1 0 0,194-42-502 0 0,-48 3-51 0 0,-391 41-14 0 0,692-44-1 0 0,1 42-42 0 0,-626 11 31 0 0,72 3-42 0 0,-265-1 30 0 0,678 43-199 0 0,-3-28-600 0 0,-518-28-2338 0 0,-156 10-329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0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30 1834 0 0,'0'0'5814'0'0,"4"-5"-5225"0"0,13-19 2661 0 0,-13 29-3116 0 0,10 16 28 0 0,-11-16 218 0 0,-3 7-21 0 0,-4 55 191 0 0,-2-2 380 0 0,-4 9-257 0 0,-4 5 187 0 0,2-3-288 0 0,2 4-49 0 0,10-65-457 0 0,0-6-13 0 0,-1 1 0 0 0,0-1 0 0 0,0 0 0 0 0,-3 12 0 0 0,-4 22 64 0 0,7-23-21 0 0,7 37 80 0 0,-2-17-144 0 0,-3-31-6 0 0,-1-1-444 0 0,1 2 188 0 0,1 5 79 0 0,-2 0-5016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2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24 2104 0 0,'0'0'8850'0'0,"-4"-4"-8111"0"0,-15-16 1524 0 0,14 24-1971 0 0,-16 12 22 0 0,16-12-47 0 0,0-2-56 0 0,-15 10-18 0 0,15-10 72 0 0,0 2-29 0 0,-26 19 308 0 0,12-6-377 0 0,14-13-35 0 0,2 2-26 0 0,-6 14-28 0 0,6-15 36 0 0,3 5-65 0 0,-2 27 24 0 0,1-28-7 0 0,3-2-14 0 0,-1 1-36 0 0,0-5-2 0 0,-1 0 0 0 0,1 0-1 0 0,0 0 1 0 0,0 0 0 0 0,0 0-1 0 0,0 0 1 0 0,0-1 0 0 0,0 1-1 0 0,3 3 1 0 0,-2-1 18 0 0,-2-3-22 0 0,1 0 1 0 0,0 0 0 0 0,0 0-1 0 0,0 0 1 0 0,0 0 0 0 0,0 0-1 0 0,0-1 1 0 0,0 1 0 0 0,0 0-1 0 0,1-1 1 0 0,-1 1 0 0 0,3 1-1 0 0,38 40 40 0 0,-18-19-63 0 0,-20-20-10 0 0,0 0 1 0 0,12 14 5 0 0,-15-18 17 0 0,-1 0 0 0 0,0 0 0 0 0,0 0 1 0 0,0 0-1 0 0,1 1 0 0 0,-1-1 0 0 0,0 0 1 0 0,0 0-1 0 0,0 0 0 0 0,0 0 0 0 0,1 1 1 0 0,-1-1-1 0 0,0 0 0 0 0,0 0 0 0 0,0 0 1 0 0,0 1-1 0 0,0-1 0 0 0,0 0 0 0 0,0 0 1 0 0,0 0-1 0 0,0 1 0 0 0,0-1 0 0 0,0 0 1 0 0,0 0-1 0 0,0 1 0 0 0,0-1 0 0 0,0 0 1 0 0,0 0-1 0 0,0 1 0 0 0,0-1 0 0 0,0 0 1 0 0,0 0-1 0 0,0 0 0 0 0,0 1 0 0 0,0-1 1 0 0,0 0-1 0 0,0 0 0 0 0,0 0 0 0 0,-1 1 1 0 0,1-1-1 0 0,0 0 0 0 0,0 0 0 0 0,0 0 1 0 0,0 0-1 0 0,-1 1 0 0 0,1-1 0 0 0,0 0 1 0 0,0 0-1 0 0,0 0 0 0 0,0 0 0 0 0,-1 0 1 0 0,-17 22 122 0 0,13-17 2 0 0,-4-2-28 0 0,-1 0-69 0 0,-32 7 138 0 0,-7-3-1 0 0,41-5-145 0 0,-26 0 59 0 0,7-2-46 0 0,20 0-6 0 0,-1-1-27 0 0,-22-2-87 0 0,22 3-3 0 0,5-5-832 0 0,-10-13 226 0 0,10 13 105 0 0,8-1-474 0 0,14-17-2781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2332 0 0,'0'0'2332'0'0,"1"10"174"0"0,8 47 1070 0 0,-7-46-3180 0 0,4 33 1412 0 0,-4-32-1481 0 0,0 38 998 0 0,-1-39-1124 0 0,-3 34 710 0 0,-3 11-141 0 0,1-10-300 0 0,1-17-305 0 0,2-22-34 0 0,1 2-62 0 0,-2 27-158 0 0,1-27-21 0 0,16 17-3280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2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3232 0 0,'12'-12'775'0'0,"20"-13"2318"0"0,-25 20-2594 0 0,21-12 2733 0 0,-5 6-2497 0 0,-17 9 281 0 0,-4 1-969 0 0,0 0 0 0 0,0 0 0 0 0,0 1-1 0 0,0-1 1 0 0,0 1 0 0 0,0 0 0 0 0,0-1 0 0 0,1 1 0 0 0,-1 0 0 0 0,0 0-1 0 0,3 1 1 0 0,2-1 44 0 0,0 0 185 0 0,-5 7 35 0 0,9 22-46 0 0,-8-22-59 0 0,0 18 21 0 0,-3-21-207 0 0,1 0 1 0 0,-1 0 0 0 0,0 1 0 0 0,0-1 0 0 0,0 0 0 0 0,0 0 0 0 0,-2 8 0 0 0,2-4 7 0 0,0-5-18 0 0,0 1-1 0 0,0-1 0 0 0,-1 0 1 0 0,1 1-1 0 0,-1-1 1 0 0,1 0-1 0 0,-1 0 1 0 0,0 0-1 0 0,-2 5 0 0 0,-13 34-145 0 0,5-16 76 0 0,8-20-193 0 0,0 1-760 0 0,-8 22 25 0 0,8-22 153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2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23 3964 0 0,'0'0'2548'0'0,"-28"-22"2958"0"0,34 63-9238 0 0,20-15-344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3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25 2644 0 0,'0'0'5749'0'0,"-3"-4"-4680"0"0,-13-17 2027 0 0,11 24-2743 0 0,-14 10 29 0 0,14-10-30 0 0,2 2-71 0 0,-29 49 693 0 0,30-48-711 0 0,-1 1-38 0 0,-8 23 34 0 0,8-23-34 0 0,2 40 98 0 0,1-38-166 0 0,13 10 45 0 0,-10-13-169 0 0,0-1 54 0 0,3-2-17 0 0,17 10-13 0 0,-17-10-11 0 0,1-2-7 0 0,23 3 2 0 0,-15-5-7 0 0,-8 0-25 0 0,-5 1-6 0 0,1 0 0 0 0,-1-1 0 0 0,0 1-1 0 0,1-1 1 0 0,-1 0 0 0 0,1 1 0 0 0,-1-1 0 0 0,0 0-1 0 0,0 0 1 0 0,0-1 0 0 0,4-1 0 0 0,30-18-47 0 0,-28 16 36 0 0,-4 4 2 0 0,0-1 0 0 0,-1-1 0 0 0,1 1-1 0 0,-1-1 1 0 0,1 1 0 0 0,4-6 0 0 0,-1 3-15 0 0,18-20-98 0 0,-18 18 99 0 0,15-20-61 0 0,-17 21 65 0 0,-3 4 8 0 0,0 0 1 0 0,-1 0-1 0 0,1 0 0 0 0,0-1 1 0 0,-1 1-1 0 0,1 0 0 0 0,-1-1 1 0 0,0 0-1 0 0,1-3 1 0 0,2-1-5 0 0,7-23-56 0 0,-2 0 49 0 0,-6 23 4 0 0,-9 10-64 0 0,-15 11 180 0 0,13-5 1 0 0,4-4-73 0 0,2-2-14 0 0,0-1 0 0 0,1 0-1 0 0,0 1 1 0 0,-1-1 0 0 0,1 0-1 0 0,0 1 1 0 0,0 0 0 0 0,1-1-1 0 0,-2 4 1 0 0,-5 18 176 0 0,5-18-11 0 0,2 2-44 0 0,-2 27-9 0 0,4-21 42 0 0,-1-8-120 0 0,0-4-34 0 0,-1 0-1 0 0,0-1 1 0 0,1 1-1 0 0,0 0 0 0 0,-1 0 1 0 0,1-1-1 0 0,0 1 1 0 0,0-1-1 0 0,0 1 1 0 0,0-1-1 0 0,0 1 0 0 0,0-1 1 0 0,1 1-1 0 0,1 1 1 0 0,0 1 12 0 0,-2-2-23 0 0,0-1 1 0 0,0 1 0 0 0,0-1-1 0 0,0 1 1 0 0,0-1-1 0 0,0 0 1 0 0,0 0-1 0 0,1 0 1 0 0,-1 0 0 0 0,0 0-1 0 0,1 0 1 0 0,-1 0-1 0 0,1 0 1 0 0,-1 0-1 0 0,1-1 1 0 0,2 2 0 0 0,3 2-3 0 0,-5-2-2 0 0,1-1 1 0 0,-1 1 0 0 0,0-1 0 0 0,1 0-1 0 0,-1 0 1 0 0,1 0 0 0 0,-1 0 0 0 0,1 0-1 0 0,0 0 1 0 0,-1-1 0 0 0,1 0-1 0 0,4 1 1 0 0,2 1-26 0 0,-5 0-58 0 0,-1-1 0 0 0,1-1 0 0 0,0 1 0 0 0,0-1 0 0 0,0 1 0 0 0,0-1 0 0 0,0 0 0 0 0,-1 0 0 0 0,6-2 1 0 0,3 2-180 0 0,-3 1 33 0 0,-1-2 0 0 0,0 1 0 0 0,0-1 0 0 0,9-2 0 0 0,26-7-694 0 0,-11-1-3039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2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3334 0 0,'0'0'9217'0'0,"-1"10"-8040"0"0,-4 48 494 0 0,-2 0-157 0 0,0 0-586 0 0,2 0-221 0 0,0-4-267 0 0,2-4-76 0 0,2-8-379 0 0,1-31-365 0 0,0-4-369 0 0,0 25-192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1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1 140 0 0,'-2'88'2834'0'0,"10"109"0"0"0,1-17-834 0 0,19 318 1962 0 0,24 2-1700 0 0,-49-479-2156 0 0,129 867 2421 0 0,-120-830-2627 0 0,3 9-100 0 0,-13-56 25 0 0,10 30-1391 0 0,-2-15 591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3668 0 0,'0'0'12487'0'0,"-1"9"-11819"0"0,-2 1-460 0 0,2-5-79 0 0,0 0 1 0 0,1 0-1 0 0,-1 1 1 0 0,1-1-1 0 0,0 0 1 0 0,1 6 0 0 0,0 43 554 0 0,-1-17-418 0 0,-3-19-53 0 0,-7 18-45 0 0,9-35-161 0 0,1 0 0 0 0,-1 0 1 0 0,1 0-1 0 0,0 0 0 0 0,0 0 0 0 0,-1 0 1 0 0,1 0-1 0 0,0 0 0 0 0,0 0 1 0 0,0 1-1 0 0,0-1 0 0 0,0 0 0 0 0,1 2 1 0 0,2 6-12 0 0,-2-4-15 0 0,0 0 1 0 0,0 1-1 0 0,0-1 0 0 0,-1 0 1 0 0,0 9-1 0 0,1 15-37 0 0,-1-21-125 0 0,0 2-517 0 0,-2 31-39 0 0,1-31 110 0 0,0-4-499 0 0,-3 19-2997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2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32 197 1664 0 0,'-31'28'5948'0'0,"34"-23"-5533"0"0,10 16-46 0 0,-13-20-351 0 0,0-1 0 0 0,1 1 0 0 0,-1-1 0 0 0,0 1 0 0 0,1-1 0 0 0,-1 1-1 0 0,1-1 1 0 0,-1 0 0 0 0,0 1 0 0 0,1-1 0 0 0,-1 1 0 0 0,1-1 0 0 0,-1 0 0 0 0,1 1 0 0 0,-1-1-1 0 0,1 0 1 0 0,-1 0 0 0 0,1 1 0 0 0,0-1 0 0 0,6 4 84 0 0,25 8 313 0 0,26 3-174 0 0,0-3 1 0 0,119 11 0 0 0,-91-19-161 0 0,135-12 0 0 0,480-83-42 0 0,-294 32-72 0 0,569-54-1273 0 0,-551 67-1835 0 0,-319 35 1634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2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1 400 0 0,'0'0'466'0'0,"7"1"-127"0"0,19 5-44 0 0,-20-5 635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3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46 602 0 0,'71'5'2350'0'0,"213"5"1725"0"0,376-47-2511 0 0,-611 34-1563 0 0,-2 1-10 0 0,19-3-83 0 0,-24 0-168 0 0,-35 3 227 0 0,26-3-329 0 0,3 4 350 0 0,-31 4 4 0 0,13 9 16 0 0,-13-9 84 0 0,0 0-60 0 0,15 8 38 0 0,-15-9 307 0 0,0 1-232 0 0,14 9 5 0 0,-14-10 512 0 0,-5-2-660 0 0,1 0 0 0 0,0 0-1 0 0,0 0 1 0 0,0 1 0 0 0,0-1 0 0 0,0 0-1 0 0,0 0 1 0 0,0 0 0 0 0,0 1 0 0 0,0-1 0 0 0,-1 1-1 0 0,1-1 1 0 0,0 0 0 0 0,0 1 0 0 0,0-1 0 0 0,-1 1-1 0 0,1 0 1 0 0,1 0 0 0 0,-1 0 160 0 0,-1 0 0 0 0,1-1 0 0 0,0 1 0 0 0,-1-1 1 0 0,1 1-1 0 0,0-1 0 0 0,0 1 0 0 0,0-1 0 0 0,-1 1 0 0 0,1-1 1 0 0,0 0-1 0 0,0 1 0 0 0,0-1 0 0 0,0 0 0 0 0,0 0 0 0 0,0 0 0 0 0,0 0 1 0 0,1 0-1 0 0,0 0-133 0 0,0 1 0 0 0,-1-1 1 0 0,1 0-1 0 0,0 1 0 0 0,-1-1 0 0 0,1 1 1 0 0,0 0-1 0 0,-1-1 0 0 0,1 1 1 0 0,-1 0-1 0 0,1 0 0 0 0,0 1 0 0 0,2 0 33 0 0,2 1 791 0 0,-4 39-491 0 0,-2-33-155 0 0,2-1-48 0 0,5 40 191 0 0,-7-38-285 0 0,5 33 192 0 0,74 501 1750 0 0,-21-118-1146 0 0,15 157-211 0 0,-24 2 10 0 0,-36-416-411 0 0,-7-109-158 0 0,2 74 82 0 0,-9-59-160 0 0,-1-39-151 0 0,2-27-6 0 0,2-2 30 0 0,0 0 26 0 0,-1-5-103 0 0,0 1 0 0 0,0-1 0 0 0,0 1 0 0 0,0-1 0 0 0,-1 1 0 0 0,1-1 0 0 0,-1 1 0 0 0,1 4 0 0 0,-6-13-848 0 0,-16-18-3280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3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1334 0 0,'0'0'7575'0'0,"7"1"-6778"0"0,21 3-178 0 0,-27-4-589 0 0,-1 0 0 0 0,1 1 0 0 0,0-1 0 0 0,-1 0 0 0 0,1 0 1 0 0,-1 0-1 0 0,1 0 0 0 0,0 0 0 0 0,-1 1 0 0 0,1-1 0 0 0,-1 0 0 0 0,1 1 0 0 0,-1-1 0 0 0,1 0 0 0 0,-1 1 0 0 0,1-1 0 0 0,-1 1 1 0 0,2 0-1 0 0,3 2 123 0 0,-4-2-110 0 0,1 0 1 0 0,0 0-1 0 0,-1 1 0 0 0,1-1 0 0 0,-1 0 0 0 0,1 1 0 0 0,-1-1 0 0 0,0 1 0 0 0,1-1 0 0 0,-1 1 1 0 0,0 0-1 0 0,0-1 0 0 0,0 1 0 0 0,1 3 0 0 0,22 40 590 0 0,-18-36-533 0 0,-3-4-34 0 0,0 0 0 0 0,0 1 1 0 0,-1-1-1 0 0,1 0 0 0 0,2 11 1 0 0,1-1 20 0 0,-1-4 23 0 0,-1 0-1 0 0,0 0 1 0 0,-1 0-1 0 0,0 1 1 0 0,2 16-1 0 0,3 29 96 0 0,16 130 612 0 0,-16-84-420 0 0,-8-101-390 0 0,1 12 27 0 0,-1 1 0 0 0,2-1 1 0 0,0 0-1 0 0,8 27 0 0 0,-8-23 53 0 0,-4-4-60 0 0,1-4-1 0 0,1-1 1 0 0,0 1-1 0 0,1 14 0 0 0,-1-14-8 0 0,4 29 78 0 0,2-6-44 0 0,-4-25-8 0 0,5 30 4 0 0,-5-30-29 0 0,1-2-11 0 0,11 18-5 0 0,-11-18 43 0 0,0 0-38 0 0,-3-6-8 0 0,2 2 0 0 0,-1 1 1 0 0,0-1-1 0 0,1 0 0 0 0,0 1 0 0 0,-1-1 0 0 0,1 0 1 0 0,0 0-1 0 0,0 0 0 0 0,4 2 0 0 0,0-1 2 0 0,-1-1 0 0 0,0 1 0 0 0,1-1 1 0 0,-1-1-1 0 0,7 2 0 0 0,7-1 9 0 0,410-45 94 0 0,-308 28-118 0 0,759-71-65 0 0,-14 1-103 0 0,193-10-3900 0 0,-1035 93 2804 0 0,-1 0 1 0 0,31-8 0 0 0,-9-1-2193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4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1090 7 2644 0 0,'7'-1'2011'0'0,"2"-1"-1283"0"0,19-1 7083 0 0,-33 6-7614 0 0,0 1-135 0 0,3-3-22 0 0,0 1 1 0 0,0 0 0 0 0,0-1 0 0 0,-1 0 0 0 0,1 1 0 0 0,-1-1 0 0 0,1 0-1 0 0,-1 0 1 0 0,-2 0 0 0 0,-448 135 1216 0 0,274-87-1214 0 0,-59 6-506 0 0,83-19-3808 0 0,82-21-1946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5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100 121 3064 0 0,'5'-7'2436'0'0,"31"-54"2606"0"0,-34 56-3365 0 0,1 0-1075 0 0,8-17-118 0 0,-8 17 1415 0 0,-9 3-1667 0 0,-16-7-49 0 0,17 7-36 0 0,0 5-35 0 0,-5 2-77 0 0,1 0 0 0 0,0 1 0 0 0,0 0 0 0 0,0 0 0 0 0,1 1 0 0 0,0 0 0 0 0,-9 11 0 0 0,4 0 10 0 0,10-13-8 0 0,3-4-33 0 0,0 0 0 0 0,0 1-1 0 0,0-1 1 0 0,0 0-1 0 0,-1 1 1 0 0,1-1-1 0 0,0 0 1 0 0,-1 1 0 0 0,1-1-1 0 0,-1 0 1 0 0,1 0-1 0 0,-1 0 1 0 0,1 1-1 0 0,-2 0 1 0 0,1-1 0 0 0,0 0 1 0 0,1 1-1 0 0,-1-1 1 0 0,1 0 0 0 0,-1 0-1 0 0,1 0 1 0 0,-1 1-1 0 0,1-1 1 0 0,0 0-1 0 0,-1 1 1 0 0,1-1-1 0 0,0 0 1 0 0,0 1-1 0 0,0 1 1 0 0,0 1 3 0 0,0-1 0 0 0,0 1 0 0 0,1 0 0 0 0,0 0 1 0 0,-1-1-1 0 0,3 6 0 0 0,-1-1-1 0 0,-1-5-5 0 0,-1 1-1 0 0,1-1 0 0 0,0 0 1 0 0,-1 0-1 0 0,1 0 0 0 0,1-1 1 0 0,-1 1-1 0 0,0 0 1 0 0,4 5-1 0 0,2 4 2 0 0,3 18 8 0 0,-4-20-5 0 0,40 32 7 0 0,-17-17 6 0 0,-24-21-5 0 0,0 1-2 0 0,-4-3-11 0 0,1 0-1 0 0,0 0 1 0 0,-1-1 0 0 0,1 1-1 0 0,-1 0 1 0 0,1 0 0 0 0,-1 0-1 0 0,0 1 1 0 0,0-1-1 0 0,1 3 1 0 0,-2-4-1 0 0,0 0 0 0 0,0 0 0 0 0,-1 1 0 0 0,1-1 0 0 0,0 0 0 0 0,0 0 0 0 0,-1 0 0 0 0,1 0 0 0 0,-1 0 0 0 0,1 0 0 0 0,-1 0 0 0 0,1 0 0 0 0,-1 0 0 0 0,0 0 0 0 0,0 0 0 0 0,1 0 0 0 0,-1 0 0 0 0,-1 0 0 0 0,-2 3-10 0 0,-5-3-9 0 0,-1 2 18 0 0,7-2 4 0 0,-1-1 0 0 0,0 1 0 0 0,1 0 0 0 0,-1-1 0 0 0,0 0 0 0 0,1 0 0 0 0,-1 0 0 0 0,0 0 0 0 0,-6-2 0 0 0,-18-2 8 0 0,21 3-6 0 0,2-1-25 0 0,-17-10 1 0 0,16 9 2 0 0,4-2-373 0 0,-8-19 248 0 0,7 18 2 0 0,8 1-689 0 0,15-17 541 0 0,-15 16 22 0 0,2 3 48 0 0,32-16-191 0 0,-2 0 60 0 0,1-2-3 0 0,6-3 28 0 0,27-12 127 0 0,-57 28 131 0 0,28-25-23 0 0,-33 28 84 0 0,-4 2 5 0 0,1-1 1 0 0,-1 1-1 0 0,0-1 1 0 0,8-8-1 0 0,23-20 39 0 0,14-13 378 0 0,-46 40-282 0 0,0 2 140 0 0,12-10 8 0 0,-12 9 1353 0 0,-4 6-1613 0 0,0 0 1 0 0,0 0 0 0 0,1 0-1 0 0,-1 0 1 0 0,1 0 0 0 0,-1 0-1 0 0,1 0 1 0 0,0 0-1 0 0,0 0 1 0 0,0-1 0 0 0,1 3-1 0 0,1 1 21 0 0,-1 1 94 0 0,-1 3 74 0 0,1 26-21 0 0,-2-26-41 0 0,4 64 181 0 0,-4-64-305 0 0,-1-4-12 0 0,1-1 0 0 0,1 1-1 0 0,-1-1 1 0 0,1 1 0 0 0,-1-1 0 0 0,3 5-1 0 0,6 27-3 0 0,7-3-10 0 0,-13-26 4 0 0,3-3 0 0 0,17 10 3 0 0,-17-10-9 0 0,2-4-26 0 0,1 1 17 0 0,-6-1 7 0 0,0 1 0 0 0,1-1 0 0 0,-1 0 1 0 0,0 0-1 0 0,0 0 0 0 0,1 0 0 0 0,-1-1 0 0 0,0 1 0 0 0,0-1 0 0 0,4-1 0 0 0,34-8-192 0 0,-34 8 145 0 0,-4 2 32 0 0,0-1 1 0 0,0 1 0 0 0,-1-1-1 0 0,1 0 1 0 0,0 0-1 0 0,-1 0 1 0 0,1 0 0 0 0,-1 0-1 0 0,1-1 1 0 0,-1 1-1 0 0,3-3 1 0 0,3 0-18 0 0,23-18-164 0 0,-23 16 162 0 0,-3 3 12 0 0,-1-1 0 0 0,0 1 1 0 0,0-1-1 0 0,0 0 0 0 0,4-5 0 0 0,-1 3 0 0 0,-4 3 2 0 0,0 1 0 0 0,0-1 1 0 0,-1-1-1 0 0,1 1 1 0 0,-1 0-1 0 0,5-7 1 0 0,17-28-149 0 0,10-21 278 0 0,-31 54 233 0 0,-1-1-153 0 0,6-16-46 0 0,-6 16 379 0 0,-3 13-474 0 0,-5 20-10 0 0,4-20 9 0 0,0 30 155 0 0,1-30-121 0 0,0 2-38 0 0,0 1-59 0 0,0-5-28 0 0,0 0 0 0 0,0 0 0 0 0,1 0-1 0 0,0 0 1 0 0,0 0 0 0 0,1 6 0 0 0,1 27-482 0 0,-1-29-18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5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52 1890 0 0,'-7'-48'8068'0'0,"47"44"-10476"0"0,-9 23-778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6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1004 0 0,'0'0'6874'0'0,"-8"2"-5517"0"0,-22 6-347 0 0,30-8-986 0 0,-1 0 0 0 0,1 0 1 0 0,0 0-1 0 0,-1 0 1 0 0,1 0-1 0 0,-1 0 0 0 0,1 0 1 0 0,0 1-1 0 0,-1-1 1 0 0,1 0-1 0 0,-1 0 0 0 0,1 0 1 0 0,0 0-1 0 0,-1 1 1 0 0,1-1-1 0 0,0 0 0 0 0,-1 0 1 0 0,1 1-1 0 0,0-1 1 0 0,-1 0-1 0 0,1 1 0 0 0,0-1 1 0 0,0 0-1 0 0,0 1 1 0 0,-1-1-1 0 0,1 0 0 0 0,0 1 1 0 0,0-1-1 0 0,-1 1 1 0 0,-20 58 1310 0 0,20-55-1272 0 0,0-1 0 0 0,0 1 0 0 0,0 0 0 0 0,1 0 0 0 0,-1 0 0 0 0,1 6 0 0 0,0-8-29 0 0,0 0 1 0 0,0 0-1 0 0,-1 0 0 0 0,1 0 1 0 0,0 0-1 0 0,-1 0 0 0 0,1-1 0 0 0,-1 1 1 0 0,0 0-1 0 0,1 0 0 0 0,-1-1 0 0 0,-1 3 1 0 0,2 3 212 0 0,1 24-24 0 0,0-24 40 0 0,1 2-35 0 0,9 36 78 0 0,-7-39-239 0 0,13 20-21 0 0,-13-20-6 0 0,4-3-9 0 0,20 10-2 0 0,-21-10-9 0 0,2-3-3 0 0,24 0-18 0 0,-19-3-94 0 0,-6 2 61 0 0,-5 0 20 0 0,-1 0 1 0 0,1 1-1 0 0,0-1 1 0 0,-1 0-1 0 0,1 0 1 0 0,0-1-1 0 0,-1 1 1 0 0,0 0-1 0 0,1-1 1 0 0,2-2-1 0 0,3 0-10 0 0,-5 2 10 0 0,0 1 0 0 0,0-1 0 0 0,0 0 0 0 0,0 0 0 0 0,0-1 0 0 0,0 1-1 0 0,-1-1 1 0 0,4-3 0 0 0,27-27-122 0 0,-27 27 121 0 0,-3 3 14 0 0,0 0 0 0 0,0 1 0 0 0,0-1 0 0 0,-1-1-1 0 0,1 1 1 0 0,-1 0 0 0 0,3-6 0 0 0,0 2 8 0 0,-2 3-2 0 0,-1 1-1 0 0,1-1 0 0 0,-1 0 1 0 0,0 1-1 0 0,0-1 0 0 0,2-6 0 0 0,12-29 323 0 0,-5 15-74 0 0,-8 18 602 0 0,-3-2-452 0 0,0-24-94 0 0,0 24 875 0 0,-2 9-1167 0 0,0-1-1 0 0,0 1 1 0 0,1-1-1 0 0,-1 1 1 0 0,0-1 0 0 0,1 1-1 0 0,-1 0 1 0 0,0 0-1 0 0,1 0 1 0 0,-1 0-1 0 0,1 0 1 0 0,-3 2-1 0 0,0 0 18 0 0,-4 4 55 0 0,-22 52 269 0 0,29-57-343 0 0,-1 1-1 0 0,1-1 1 0 0,0 1 0 0 0,0 0-1 0 0,0 0 1 0 0,1-1 0 0 0,-1 1-1 0 0,1 0 1 0 0,-1 0 0 0 0,1 3-1 0 0,0 2 18 0 0,-2-1 74 0 0,5 57 109 0 0,1-56-220 0 0,11 22-11 0 0,-11-22 3 0 0,2-3-129 0 0,22 16-520 0 0,-14-14-38 0 0,17 0 103 0 0,-12-7-491 0 0,33-7-2934 0 0,-3 3-3227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1:36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36 898 0 0,'7'-5'3475'0'0,"22"-12"-865"0"0,-13 11-459 0 0,-7 3-1580 0 0,-5 2-371 0 0,-1 0 1 0 0,1 0-1 0 0,-1 1 0 0 0,1-1 1 0 0,-1 1-1 0 0,1-1 0 0 0,-1 1 0 0 0,1 0 1 0 0,0 1-1 0 0,3 0 0 0 0,23 1 630 0 0,-17 2-186 0 0,7 10-111 0 0,-15-11-113 0 0,-2 4-99 0 0,9 20-84 0 0,-9-20-56 0 0,-4-3-152 0 0,1 0-1 0 0,0 0 1 0 0,-1 0 0 0 0,1 0-1 0 0,-1 0 1 0 0,0 0 0 0 0,-3 7-1 0 0,0 0 27 0 0,-2 6 174 0 0,2-9-155 0 0,3-4-37 0 0,-1 0 1 0 0,0 0 0 0 0,0-1 0 0 0,0 1-1 0 0,-1 0 1 0 0,1-1 0 0 0,-5 5-1 0 0,2-1 12 0 0,-20 22 244 0 0,-24 21 154 0 0,45-46-226 0 0,0 0-18 0 0,-13 10-45 0 0,13-10 1471 0 0,20-4-1440 0 0,-13 1-171 0 0,0-1 0 0 0,0 1 0 0 0,0-1 0 0 0,0 0 1 0 0,0-1-1 0 0,0 1 0 0 0,0 0 0 0 0,0-1 0 0 0,0 0 0 0 0,0 0 1 0 0,0 0-1 0 0,0 0 0 0 0,0 0 0 0 0,0 0 0 0 0,-1-1 0 0 0,1 1 0 0 0,2-3 1 0 0,-4 4-13 0 0,-1-1 0 0 0,1 1 0 0 0,-1-1 1 0 0,1 1-1 0 0,-1 0 0 0 0,1-1 0 0 0,-1 1 0 0 0,1 0 1 0 0,-1 0-1 0 0,1 0 0 0 0,0-1 0 0 0,-1 1 1 0 0,1 0-1 0 0,-1 0 0 0 0,1 0 0 0 0,0 0 1 0 0,-1 0-1 0 0,1 0 0 0 0,-1 0 0 0 0,1 0 0 0 0,0 0 1 0 0,0 0-1 0 0,10 1 33 0 0,-6 0-17 0 0,0-1 1 0 0,1 0-1 0 0,-1 0 1 0 0,0 0-1 0 0,0-1 1 0 0,8-1-1 0 0,-2 1 0 0 0,32-7 61 0 0,-11 0-49 0 0,-24 6-38 0 0,-2-1-134 0 0,18-6-8 0 0,-18 7 30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37 272 0 0,'-28'-17'7240'0'0,"23"13"-6418"0"0,-17-11 5979 0 0,19 22-6605 0 0,-2 2-140 0 0,-7 26 214 0 0,1 5 307 0 0,-4 5-170 0 0,3 3 17 0 0,0 5-125 0 0,1-1 113 0 0,6-23-259 0 0,4-22 72 0 0,1 2-140 0 0,2 27-16 0 0,-1-27 31 0 0,1-2-61 0 0,5 18-10 0 0,-6-19-27 0 0,38-8-959 0 0,-31 1 424 0 0,-2-3 88 0 0,33-23-1583 0 0,-17 12 542 0 0,-12 6 261 0 0,6-13-209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1396 0 0,'5'-10'863'0'0,"1"1"-1"0"0,0 0 1 0 0,0 0-1 0 0,1 0 1 0 0,0 1-1 0 0,1 0 1 0 0,-1 1-1 0 0,1 0 1 0 0,1 0 0 0 0,0 0-1 0 0,15-8 1 0 0,-2 0 140 0 0,-11 8-522 0 0,0-1 0 0 0,1 2-1 0 0,-1-1 1 0 0,2 1-1 0 0,-1 1 1 0 0,26-7-1 0 0,12 0 552 0 0,-43 10-860 0 0,20-3 515 0 0,0 10-238 0 0,-20-3-377 0 0,0-1 108 0 0,-3 4-39 0 0,10 15-28 0 0,-11-15-25 0 0,3 58 80 0 0,-4-31-149 0 0,-2-31-19 0 0,0 0 1 0 0,0 0 0 0 0,0 0-1 0 0,0 0 1 0 0,0 1-1 0 0,0-1 1 0 0,0 0-1 0 0,-1 0 1 0 0,1 0-1 0 0,0 0 1 0 0,0 0-1 0 0,-1 0 1 0 0,0 1 0 0 0,-18 45-64 0 0,-1-5-692 0 0,6-16 440 0 0,11-20-172 0 0,3-4 254 0 0,-1 1 0 0 0,1-1 1 0 0,0 0-1 0 0,-1 0 0 0 0,1 0 0 0 0,-1 0 0 0 0,1 0 0 0 0,-1 0 0 0 0,-2 4 1 0 0,1 0-220 0 0,0 0-850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3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0 1426 0 0,'0'0'8070'0'0,"-7"2"-6786"0"0,-24 7-380 0 0,31-9-873 0 0,-1 0 0 0 0,1 0 0 0 0,-1 0 1 0 0,1 0-1 0 0,-1 1 0 0 0,1-1 0 0 0,-1 0 0 0 0,1 0 0 0 0,-1 0 0 0 0,1 1 0 0 0,-1-1 0 0 0,1 0 0 0 0,0 1 0 0 0,-1-1 0 0 0,1 0 0 0 0,-1 1 0 0 0,1-1 0 0 0,0 0 0 0 0,-1 1 0 0 0,1-1 0 0 0,0 1 0 0 0,-1 0 0 0 0,-28 50 1927 0 0,17-28-1289 0 0,0 6 13 0 0,8-22-560 0 0,3-4-47 0 0,0 0-1 0 0,-1 0 1 0 0,1 0-1 0 0,0 0 1 0 0,1 0-1 0 0,-1 0 1 0 0,0 1-1 0 0,1-1 1 0 0,0 6-1 0 0,-4 28 163 0 0,3-28-53 0 0,2 0-37 0 0,4 28-23 0 0,-4-28-28 0 0,2-2-15 0 0,9 21-17 0 0,-5-17-10 0 0,-4-7-38 0 0,-2-3-11 0 0,0 1-1 0 0,1-1 1 0 0,-1 1 0 0 0,0-1 0 0 0,0 0-1 0 0,0 0 1 0 0,1 0 0 0 0,-1 0 0 0 0,1 0-1 0 0,-1 0 1 0 0,1 0 0 0 0,-1 0-1 0 0,1-1 1 0 0,2 2 0 0 0,16 7-57 0 0,-6-7-320 0 0,-5-2 235 0 0,30-3-443 0 0,-30 3 445 0 0,32-7-1867 0 0,-3-3 321 0 0,-37 10 1591 0 0,0 0 1 0 0,0 0-1 0 0,0 0 0 0 0,0-1 0 0 0,0 1 1 0 0,0 0-1 0 0,0-1 0 0 0,0 1 0 0 0,0-1 1 0 0,0 1-1 0 0,0-1 0 0 0,0 1 1 0 0,-1-1-1 0 0,1 0 0 0 0,1 0 0 0 0,4-6-394 0 0,21-16-3217 0 0,0 2 843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3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2758 0 0,'0'0'9033'0'0,"2"7"-8704"0"0,6 24 209 0 0,-7-23-43 0 0,-4 2-75 0 0,-10 31-40 0 0,11-23 94 0 0,3-8-322 0 0,0 32 694 0 0,-3 27-243 0 0,0-39-387 0 0,1-22-38 0 0,1 2-27 0 0,-1 2-103 0 0,0-8-12 0 0,0 1-1 0 0,1-1 1 0 0,0 1 0 0 0,0-1 0 0 0,0 1-1 0 0,0-1 1 0 0,1 1 0 0 0,2 7 0 0 0,2 19 23 0 0,-3-23-14 0 0,5-8-775 0 0,21 1 430 0 0,-28-1 261 0 0,1 0 0 0 0,-1 0 0 0 0,1 0 0 0 0,0 1-1 0 0,-1-2 1 0 0,1 1 0 0 0,-1 0 0 0 0,1 0 0 0 0,-1 0 0 0 0,1 0-1 0 0,-1 0 1 0 0,1 0 0 0 0,0 0 0 0 0,-1-1 0 0 0,1 1 0 0 0,-1 0 0 0 0,1 0-1 0 0,-1-1 1 0 0,1 0 0 0 0,47-30-2529 0 0,-39 22-689 0 0,13-23-1942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4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0 602 0 0,'0'0'7993'0'0,"-4"3"-6353"0"0,-15 10-474 0 0,15-9-290 0 0,-1 3-62 0 0,-22 33 454 0 0,5-1-298 0 0,0 5-214 0 0,17-37-663 0 0,4-4-42 0 0,-1 0-1 0 0,0 0 1 0 0,1 0-1 0 0,0 0 0 0 0,-1 1 1 0 0,1-1-1 0 0,0 0 1 0 0,0 6-1 0 0,-2-1 35 0 0,1-4-32 0 0,1 0 1 0 0,0-1 0 0 0,0 1-1 0 0,1 0 1 0 0,-1 0 0 0 0,1 0 0 0 0,-1 0-1 0 0,1 4 1 0 0,-1 32 161 0 0,0-31-26 0 0,3-1-41 0 0,7 22-63 0 0,-6-23-150 0 0,2-4-21 0 0,17 8 16 0 0,-21-10 59 0 0,-1-1 1 0 0,1 0-1 0 0,-1 0 1 0 0,1 1 0 0 0,-1-1-1 0 0,1 0 1 0 0,-1 0-1 0 0,1 0 1 0 0,0 0-1 0 0,-1 1 1 0 0,1-1-1 0 0,-1 0 1 0 0,1 0-1 0 0,-1 0 1 0 0,1 0-1 0 0,0 0 1 0 0,-1-1 0 0 0,1 1-1 0 0,-1 0 1 0 0,2 0-1 0 0,44-10-1710 0 0,-27 5 1106 0 0,33-15 0 0 0,-41 15-808 0 0,0-1 1 0 0,18-13-1 0 0,4-4-4544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4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3590 0 0,'-2'6'2276'0'0,"-11"31"1304"0"0,4-11-2234 0 0,7-20-397 0 0,0 4-240 0 0,-2 2-500 0 0,-7 35 712 0 0,3 6 214 0 0,2-20-833 0 0,4-24 149 0 0,3-2-159 0 0,1 32 487 0 0,2-36-658 0 0,12 12-25 0 0,-12-11-11 0 0,3-5-78 0 0,24-2-2 0 0,-24 2-81 0 0,0-2-304 0 0,35-20-348 0 0,-6 1-1129 0 0,0 1-668 0 0,-29 18 2111 0 0,6-4-47 0 0,1-7-2695 0 0,7-9 110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1 826 0 0,'0'0'9576'0'0,"-5"3"-8401"0"0,-16 10-289 0 0,20-13-849 0 0,1 0-1 0 0,-1 1 1 0 0,1-1-1 0 0,0 0 1 0 0,-1 0-1 0 0,1 1 1 0 0,-1-1-1 0 0,1 0 1 0 0,0 1 0 0 0,-1-1-1 0 0,1 1 1 0 0,0-1-1 0 0,-1 0 1 0 0,1 1-1 0 0,0-1 1 0 0,0 1-1 0 0,-1-1 1 0 0,1 1 0 0 0,0-1-1 0 0,0 1 1 0 0,0-1-1 0 0,0 1 1 0 0,-8 24 697 0 0,1-14-164 0 0,1-5-413 0 0,-16 20 579 0 0,17-21-603 0 0,3-3-67 0 0,1 0 0 0 0,-1 0-1 0 0,0 1 1 0 0,1-1 0 0 0,-1 0 0 0 0,1 1 0 0 0,0-1-1 0 0,0 1 1 0 0,0-1 0 0 0,-1 4 0 0 0,-9 22 114 0 0,8-20 73 0 0,5-1-158 0 0,6 24-4 0 0,-6-24 49 0 0,6-5-172 0 0,20 6-328 0 0,-27-7 340 0 0,-1-1 0 0 0,1 0 0 0 0,0 0 0 0 0,-1 0 0 0 0,1 1 0 0 0,0-1 0 0 0,-1 0 0 0 0,1 0 0 0 0,0 0 0 0 0,0 0 0 0 0,-1 0 0 0 0,1 0-1 0 0,0 0 1 0 0,-1-1 0 0 0,1 1 0 0 0,0 0 0 0 0,-1 0 0 0 0,2-1 0 0 0,5 0-107 0 0,-4 1 31 0 0,0-1 0 0 0,-1 0 0 0 0,1 1 0 0 0,0-1 0 0 0,0 0 0 0 0,-1-1 0 0 0,1 1 0 0 0,-1 0 0 0 0,1-1 0 0 0,2-1 0 0 0,26-16-3810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5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1750 0 0,'0'0'10739'0'0,"1"9"-10021"0"0,0 1-480 0 0,0-6-87 0 0,-1 0 1 0 0,1 0 0 0 0,-1 0-1 0 0,0 1 1 0 0,-1-1-1 0 0,1 0 1 0 0,-1 0-1 0 0,0 4 1 0 0,0 3 5 0 0,-6 27 585 0 0,-5 0-144 0 0,-1 1 65 0 0,5-12-425 0 0,6-20-38 0 0,1 1-4 0 0,-5 22-36 0 0,5-22 283 0 0,3-2-402 0 0,1 0-31 0 0,-1-3-4 0 0,-1-1 0 0 0,0 0 0 0 0,0 0 0 0 0,0 1 0 0 0,0-1 0 0 0,0 1 0 0 0,-1-1 0 0 0,1 4 0 0 0,8-7-39 0 0,1 1-23 0 0,-7 1 22 0 0,0-1 0 0 0,1 0-1 0 0,-1-1 1 0 0,0 1 0 0 0,1-1-1 0 0,-1 1 1 0 0,0-1 0 0 0,0 0-1 0 0,1 0 1 0 0,3-3 0 0 0,1 2-32 0 0,23-12-288 0 0,9-7-771 0 0,-31 16 958 0 0,24-15-654 0 0,1-4-959 0 0,51-34-4658 0 0,-80 53 4781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2:05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0 1890 0 0,'0'0'10340'0'0,"-3"7"-9813"0"0,-17 34 1070 0 0,15-32-1381 0 0,0-1 0 0 0,-1 1-1 0 0,1-1 1 0 0,-11 12 0 0 0,15-20-187 0 0,1 1 1 0 0,-1-1-1 0 0,1 1 0 0 0,-1-1 1 0 0,1 1-1 0 0,-1-1 0 0 0,1 1 0 0 0,-1 0 1 0 0,1-1-1 0 0,0 1 0 0 0,0 0 0 0 0,-1-1 1 0 0,1 1-1 0 0,0 0 0 0 0,0-1 1 0 0,0 1-1 0 0,-1 1 0 0 0,-12 47 753 0 0,9-41-683 0 0,-6 26 524 0 0,7-27-495 0 0,2-4-64 0 0,0 0 0 0 0,0 0 0 0 0,1-1 1 0 0,-1 1-1 0 0,1 0 0 0 0,-1 0 0 0 0,1 5 1 0 0,6 41 554 0 0,-1-44-480 0 0,16 13-36 0 0,-20-17-100 0 0,-1-1 0 0 0,1 1 0 0 0,0-1 0 0 0,-1 1 0 0 0,1-1 0 0 0,-1 0 0 0 0,1 1 0 0 0,0-1-1 0 0,-1 0 1 0 0,1 1 0 0 0,0-1 0 0 0,-1 0 0 0 0,1 0 0 0 0,0 0 0 0 0,-1 1 0 0 0,1-1 0 0 0,1 0 0 0 0,5 2 9 0 0,-5-1-8 0 0,1 0 0 0 0,-1-1 1 0 0,1 1-1 0 0,-1-1 0 0 0,1 1 1 0 0,-1-1-1 0 0,1 0 0 0 0,-1 0 1 0 0,1 0-1 0 0,-1 0 0 0 0,1 0 1 0 0,4-2-1 0 0,24-4-366 0 0,1-1 0 0 0,-1-1 0 0 0,39-17 0 0 0,-2-7-4923 0 0,-34 15-2860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3:02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69 1204 0 0,'0'0'5477'0'0,"-7"1"-4753"0"0,-29 2 5147 0 0,42-4-5771 0 0,36-5 42 0 0,14 0 7 0 0,185-4 170 0 0,510 38 178 0 0,-695-21-527 0 0,14-2-132 0 0,-22-3-19 0 0,-12-4 19 0 0,-36 2 161 0 0,-1 0 1 0 0,0 0-1 0 0,1 0 1 0 0,-1 0-1 0 0,0 0 1 0 0,1 0-1 0 0,-1 0 1 0 0,0 0 0 0 0,0 0-1 0 0,1 0 1 0 0,-1 0-1 0 0,0-1 1 0 0,1 1-1 0 0,-1 0 1 0 0,1-1-1 0 0,-1 1 1 0 0,0 0-1 0 0,1-1 1 0 0,-1 1-1 0 0,1 0 1 0 0,-1-1-1 0 0,0 0 1 0 0,0 0-8 0 0,0 0 0 0 0,0 0 0 0 0,-1 0 0 0 0,1 0 1 0 0,0 0-1 0 0,-1 1 0 0 0,1-1 0 0 0,0 0 0 0 0,-1 1 0 0 0,1-1 0 0 0,-1 1 0 0 0,1 0 1 0 0,-1-1-1 0 0,1 1 0 0 0,-1 0 0 0 0,1 0 0 0 0,-1 0 0 0 0,-2 0 0 0 0,-52-5-32 0 0,7 1 13 0 0,-6-2 6 0 0,-4 3 8 0 0,-2 0-4 0 0,10 4 6 0 0,29 0 6 0 0,-32-1-15 0 0,30 0 13 0 0,-31 6 1 0 0,41-5-1 0 0,12 0 4 0 0,-16-2-15 0 0,-13-2-41 0 0,16 0 47 0 0,-48-2-39 0 0,-221-8-106 0 0,151 7 109 0 0,83 2 49 0 0,-36 1-23 0 0,12-2-13 0 0,23 2 25 0 0,-7-2 4 0 0,6 1 5 0 0,11 1 5 0 0,33 2 141 0 0,17 3-102 0 0,27 8-4 0 0,-33-9-35 0 0,0 0 0 0 0,-1 0 0 0 0,1 0 0 0 0,0-1 0 0 0,0 1 0 0 0,0-1 0 0 0,0 0 0 0 0,0 1 0 0 0,0-1 0 0 0,4-1 0 0 0,30-1 11 0 0,230 10-42 0 0,-158-5-22 0 0,493-6-183 0 0,-396-8 220 0 0,-160 6 11 0 0,22-3-14 0 0,-37 4-54 0 0,-79 5 71 0 0,-24 3 23 0 0,-5-1-3 0 0,-369 22-37 0 0,-172 15-63 0 0,601-38 75 0 0,-32 4 7 0 0,11-1 3 0 0,31-5 44 0 0,8 0-50 0 0,0 0 0 0 0,0 0 0 0 0,1 1 0 0 0,-1-1 0 0 0,0 0 0 0 0,0 0-1 0 0,1 0 1 0 0,-1 1 0 0 0,0-1 0 0 0,0 1 0 0 0,0-1 0 0 0,0 1 0 0 0,1 0 0 0 0,0 0-1 0 0,0 0-1 0 0,0 0 1 0 0,0 0-1 0 0,1-1 1 0 0,-1 1-1 0 0,0-1 1 0 0,0 1 0 0 0,0-1-1 0 0,0 0 1 0 0,0 0-1 0 0,1 0 1 0 0,-1 0-1 0 0,0 0 1 0 0,3-1-1 0 0,67-1-12 0 0,256-18-71 0 0,-128 7 65 0 0,153-25 93 0 0,-343 37-53 0 0,-3-1 0 0 0,22-2-5 0 0,-22 3 16 0 0,-16 2-206 0 0,-48 6-291 0 0,-5 5-102 0 0,44-7 184 0 0,-1 0-333 0 0,0-1-1 0 0,-29 4 0 0 0,20-7-76 0 0,2 0-269 0 0,-1 2-1 0 0,-41 8 0 0 0,14 8-153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3:04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66 2644 0 0,'0'0'3931'0'0,"-5"-2"-3193"0"0,-21-9 2689 0 0,19 11-3159 0 0,-22 1 59 0 0,22-1 777 0 0,-1 0-950 0 0,-23 0-14 0 0,23 0 1393 0 0,15 1-1408 0 0,2 2-86 0 0,-5-2-16 0 0,0 0 0 0 0,1 0 0 0 0,-1-1 0 0 0,1 1 0 0 0,-1-1 0 0 0,8 0-1 0 0,755-15 639 0 0,-652 11-641 0 0,347-20-146 0 0,-452 23 111 0 0,34-3 285 0 0,-45 4-267 0 0,0 0-1 0 0,0 0 1 0 0,-1 0 0 0 0,1 0-1 0 0,0 0 1 0 0,0 0 0 0 0,0-1-1 0 0,0 1 1 0 0,0 0 0 0 0,-1-1-1 0 0,1 1 1 0 0,0 0 0 0 0,0-1-1 0 0,0 1 1 0 0,0-1 0 0 0,-1-1-1 0 0,1 1 2 0 0,-1 0 0 0 0,0 1-1 0 0,0-1 1 0 0,1 0 0 0 0,-1 0-1 0 0,0 1 1 0 0,0-1 0 0 0,0 1 0 0 0,0-1-1 0 0,0 1 1 0 0,0 0 0 0 0,1 0-1 0 0,-1 0 1 0 0,0 0 0 0 0,-3 1-1 0 0,-44-1 28 0 0,6 1-14 0 0,35-2-14 0 0,4 0-3 0 0,0 1 0 0 0,0-1 0 0 0,1 1 0 0 0,-1 0 0 0 0,0 0 0 0 0,0 1 0 0 0,-6 1 0 0 0,-39 4-8 0 0,-1 0 72 0 0,-11 2 25 0 0,-72 13-151 0 0,-63 8-134 0 0,-76-5 156 0 0,224-19 28 0 0,-34 3 1 0 0,9-3 7 0 0,60-4 3 0 0,-38 3-7 0 0,38-5 7 0 0,-38 3-3 0 0,2 4-6 0 0,2-3-5 0 0,15-1 8 0 0,24-1-1 0 0,70-4-131 0 0,0 1 97 0 0,236-3-41 0 0,133 0-12 0 0,-216 7 46 0 0,87 2 37 0 0,-285-3 1 0 0,29 1 4 0 0,-5-1 6 0 0,-34-1 247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3:08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38 1944 0 0,'0'0'2418'0'0,"-6"-3"-1903"0"0,-18-7-38 0 0,18 8 589 0 0,0 0-700 0 0,-17-5-50 0 0,17 5 456 0 0,-40 6 892 0 0,40-6-1317 0 0,-19-9-51 0 0,18 8 1820 0 0,1 4-2045 0 0,-1 1-25 0 0,5-1 41 0 0,-1-1-1 0 0,1 1 0 0 0,0 0 0 0 0,-1-1 1 0 0,1 0-1 0 0,-1 0 0 0 0,1 0 1 0 0,-6 0-1 0 0,30 6 119 0 0,-18-4-160 0 0,0 0 0 0 0,-1-1 1 0 0,1 1-1 0 0,0-1 1 0 0,0 0-1 0 0,5 1 0 0 0,1 0 10 0 0,34 6 178 0 0,383 27 481 0 0,-124-14-508 0 0,-21-4-43 0 0,-18-2-21 0 0,-187-11-110 0 0,-75-4-38 0 0,19 0 44 0 0,-38-5 11 0 0,11 3-63 0 0,3 3 10 0 0,0-1 0 0 0,0 0 0 0 0,0 0 0 0 0,0 0 0 0 0,0 0 0 0 0,-1-1 0 0 0,-3-1 0 0 0,-30-3-24 0 0,-15 1-11 0 0,-13 0-8 0 0,56 3 47 0 0,-296-10-18 0 0,264 11 30 0 0,-170 2-313 0 0,-387 39-362 0 0,588-40 652 0 0,-33 1-29 0 0,35-2 113 0 0,15 1-62 0 0,0 0-7 0 0,28 0 11 0 0,22-2 13 0 0,19-2 0 0 0,212-16 158 0 0,66-10-57 0 0,102-7 11 0 0,-355 31-106 0 0,-47 1-17 0 0,-6 0-7 0 0,-4 0-394 0 0,-235 11 359 0 0,17 2-129 0 0,-80 3-15 0 0,-19 9 35 0 0,114-7 72 0 0,107-10 58 0 0,-357 38-172 0 0,403-41 169 0 0,11 3-133 0 0,25 11 132 0 0,-19-13 5 0 0,0 0-1 0 0,1 0 0 0 0,12 0 0 0 0,348-7-204 0 0,-101 1 147 0 0,-95 4 137 0 0,-30-4 82 0 0,202-3 339 0 0,-338 7-403 0 0,-3 0-58 0 0,22-1 80 0 0,-80-1-132 0 0,39 2 10 0 0,-34 3-99 0 0,-1 4-788 0 0,6-1-225 0 0,14-2-1990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4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9 934 0 0,'0'0'1573'0'0,"-6"2"-506"0"0,-26 8 6399 0 0,40-9-7256 0 0,39 0 333 0 0,-39-2-473 0 0,27 1 325 0 0,7 4-76 0 0,208-1 599 0 0,548-12-260 0 0,-730 11-671 0 0,162-1 99 0 0,105-5 20 0 0,-317 4-107 0 0,41 5 6 0 0,-44-3 2 0 0,-1 0 0 0 0,26-2-1 0 0,12-3 29 0 0,16 4 1 0 0,-54 0-28 0 0,39 1 20 0 0,-41-2-24 0 0,38-1 8 0 0,4-4-7 0 0,63-4 3 0 0,-12-1-2 0 0,198 7-1 0 0,-285 6-13 0 0,40 6 2 0 0,9-8-9 0 0,-19 0-32 0 0,-21-1 25 0 0,-20 0 13 0 0,2 1 15 0 0,26 0 4 0 0,-26-1-4 0 0,0 0-4 0 0,44-4-18 0 0,-5 2 9 0 0,-5 1 3 0 0,17-1 2 0 0,16 1-7 0 0,-22 1-6 0 0,16 3-81 0 0,-19 0 35 0 0,-44-4 55 0 0,-5 1 5 0 0,0 0-1 0 0,0 0 0 0 0,0 0 1 0 0,1 0-1 0 0,-1 0 0 0 0,0 1 1 0 0,0-1-1 0 0,0 1 0 0 0,0-1 1 0 0,0 1-1 0 0,0 0 0 0 0,0 0 1 0 0,4 2-1 0 0,14 7-10 0 0,-15-7 1 0 0,0-6 2 0 0,14-5-11 0 0,-14 6-53 0 0,52 1 73 0 0,-16 1 100 0 0,-12 0-83 0 0,-22 0-9 0 0,-1 0 1 0 0,32 2 247 0 0,3-1-128 0 0,5 0-36 0 0,12-1-73 0 0,-17-1-34 0 0,28 9 78 0 0,-64-7-81 0 0,-6-1-215 0 0,0 0 239 0 0,0 0 0 0 0,0 0 0 0 0,0 0 0 0 0,0 0 1 0 0,1 0-1 0 0,-1 1 0 0 0,0-1 0 0 0,0 0 0 0 0,0 1 0 0 0,0-1 0 0 0,0 0 1 0 0,0 1-1 0 0,0-1 0 0 0,1 1 0 0 0,-2 1 0 0 0,1-2-177 0 0,0 1 1 0 0,0-1-1 0 0,1 1 0 0 0,-1-1 0 0 0,0 1 0 0 0,0-1 0 0 0,0 1 0 0 0,0-1 1 0 0,0 0-1 0 0,0 0 0 0 0,0 1 0 0 0,0-1 0 0 0,1 0 0 0 0,-1 0 0 0 0,0 0 1 0 0,-2 0-1 0 0,-4-3-2862 0 0,-25-11-1400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72 272 0 0,'-25'-45'12040'0'0,"8"19"-7071"0"0,-21 27-10304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3:24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3563 406 1302 0 0,'9'-2'2447'0'0,"43"-5"1011"0"0,-5 1-1276 0 0,0 2-431 0 0,-16 2-1184 0 0,-23 2-100 0 0,0-1 33 0 0,29-3 3889 0 0,-37-4-4379 0 0,-2-21-8 0 0,2 29-2 0 0,0-1 0 0 0,0 1 0 0 0,0-1 0 0 0,0 1 0 0 0,0 0 0 0 0,0-1 0 0 0,0 1 0 0 0,0-1 0 0 0,0 1 0 0 0,0 0-1 0 0,0-1 1 0 0,-1 1 0 0 0,1-1 0 0 0,0 1 0 0 0,0 0 0 0 0,0-1 0 0 0,-1 1 0 0 0,1 0 0 0 0,0-1 0 0 0,0 1 0 0 0,0 0 0 0 0,-1-1 0 0 0,1 1 0 0 0,0 0 0 0 0,-1 0 0 0 0,1-1-1 0 0,0 1 1 0 0,-1 0 0 0 0,1 0 0 0 0,-1-1 0 0 0,-20-13-14 0 0,20 13 8 0 0,-1 0-1 0 0,1 0 1 0 0,-1 0-1 0 0,0 0 1 0 0,1 0-1 0 0,-1 0 0 0 0,0 0 1 0 0,1 0-1 0 0,-1 1 1 0 0,0-1-1 0 0,0 1 1 0 0,0-1-1 0 0,0 1 1 0 0,-2 0-1 0 0,2-1-2 0 0,-1 1 0 0 0,0 0 0 0 0,0-1 0 0 0,0 1 0 0 0,0-1 0 0 0,1 0-1 0 0,-1 0 1 0 0,-3-2 0 0 0,-1-1-4 0 0,4 3 12 0 0,1-1-1 0 0,-1 1 1 0 0,0-1-1 0 0,0 1 1 0 0,0 0-1 0 0,0 0 1 0 0,0 1 0 0 0,-1-1-1 0 0,-2 0 1 0 0,-45-9 21 0 0,-2 0 3 0 0,-8-1-2 0 0,-3-3-16 0 0,-4-2-9 0 0,2 0 12 0 0,50 13-6 0 0,-43-12 8 0 0,-247-68 22 0 0,172 52-24 0 0,-2 6 1 0 0,-143-8 0 0 0,212 26-12 0 0,35 2 0 0 0,-50 0 0 0 0,-203 13 10 0 0,235-7-9 0 0,-40 3 20 0 0,16-1 3 0 0,-1 2 13 0 0,2 1-8 0 0,-4 1 9 0 0,0 0-8 0 0,-109 15 56 0 0,-89 37-5 0 0,220-44-57 0 0,-70 24 34 0 0,116-37-53 0 0,0 0 0 0 0,0 1 0 0 0,-16 7 0 0 0,11-3-1 0 0,-25 11 18 0 0,-18 10 117 0 0,48-25-117 0 0,5-2-12 0 0,1 0 0 0 0,0 0 0 0 0,0 1 0 0 0,0-1 0 0 0,0 1 0 0 0,0 0 0 0 0,0 0 1 0 0,0 0-1 0 0,0 0 0 0 0,-2 3 0 0 0,-34 26 43 0 0,3 0-18 0 0,5-2 3 0 0,2-2-32 0 0,0 1-153 0 0,-2 5 64 0 0,3 1 246 0 0,-2 4-40 0 0,4-1-44 0 0,2-2-13 0 0,-2 5 54 0 0,4-1-36 0 0,-4-2-13 0 0,-1-1-22 0 0,1 1-14 0 0,21-31-27 0 0,2-2 0 0 0,0-1 0 0 0,0 0 0 0 0,1 1 0 0 0,-1 0 1 0 0,1 0-1 0 0,-2 5 0 0 0,-15 28 165 0 0,2 1-49 0 0,-2 0-42 0 0,8-11-52 0 0,9-20-5 0 0,-1 1 1 0 0,-7 25-3 0 0,7-25-5 0 0,3-3-5 0 0,0 1 0 0 0,0-1 1 0 0,-1 0-1 0 0,0 1 0 0 0,-2 4 1 0 0,1 1 9 0 0,0-1 36 0 0,2 0-10 0 0,-3 1-34 0 0,2-6-8 0 0,1 0 1 0 0,-1 0-1 0 0,1 0 0 0 0,-1-1 0 0 0,1 1 1 0 0,1 0-1 0 0,0 9 0 0 0,4 28 14 0 0,2 6 15 0 0,3 3 4 0 0,-9-41-31 0 0,8 27 43 0 0,8 12 12 0 0,2-5-28 0 0,-16-34-30 0 0,-2-5 0 0 0,1 0-1 0 0,0-1 1 0 0,0 1-1 0 0,0 0 1 0 0,6 8-1 0 0,18 31 17 0 0,5 5-4 0 0,-26-40-12 0 0,-3-5 0 0 0,0 0 0 0 0,0 0-1 0 0,1 0 1 0 0,-1-1 0 0 0,1 1-1 0 0,0 0 1 0 0,5 3 0 0 0,30 35 22 0 0,-2-5-1 0 0,-28-28-20 0 0,27 23 13 0 0,-6-5-9 0 0,102 82 16 0 0,-86-73-21 0 0,152 102 56 0 0,-129-90-58 0 0,15 9 2 0 0,-23-20 24 0 0,1-4 1 0 0,70 28 0 0 0,109 21 66 0 0,-151-59-250 0 0,-4-7-82 0 0,-20 0 326 0 0,-10 0-16 0 0,6 0-32 0 0,-49-11-34 0 0,-7-3-3 0 0,1 1 0 0 0,0-1 0 0 0,0-1 0 0 0,0 1 0 0 0,0-1 0 0 0,9 1 1 0 0,47 7 13 0 0,5 1-3 0 0,-9-3-16 0 0,13-2 3 0 0,14 0 12 0 0,-13-2-3 0 0,-1-2-32 0 0,-2 2 3 0 0,-3-2-1 0 0,-5 1 9 0 0,-4-2 19 0 0,-47 0-6 0 0,29-2 13 0 0,10-4 55 0 0,-4-3-28 0 0,-36 7-50 0 0,-5 2-3 0 0,1-1 1 0 0,-1 0-1 0 0,1-1 0 0 0,-1 1 0 0 0,8-5 1 0 0,-5 3-1 0 0,23-8-31 0 0,11-1 38 0 0,5-3 6 0 0,-30 12-1 0 0,15-5 10 0 0,-5-1-9 0 0,-19 7 0 0 0,1-1 1 0 0,92-32-17 0 0,-95 32 7 0 0,3 0 0 0 0,22-9 0 0 0,-23 9 1 0 0,1 1 3 0 0,135-50-66 0 0,-78 31 121 0 0,-63 21-52 0 0,0-1 0 0 0,1 1 0 0 0,-1-1 0 0 0,0 1 0 0 0,0-1 0 0 0,0 0 0 0 0,0 0 1 0 0,1 0-1 0 0,-1 0 0 0 0,2-2 0 0 0,15-9-27 0 0,40-16-6 0 0,-4 2 20 0 0,-17 7 10 0 0,10-2-3 0 0,9-3-23 0 0,-48 21 25 0 0,-5 2 2 0 0,0 0-1 0 0,0-1 1 0 0,0 1 0 0 0,0-1 0 0 0,0 0-1 0 0,-1 0 1 0 0,1 0 0 0 0,4-4 0 0 0,34-22-37 0 0,-8 7 17 0 0,-7 2 18 0 0,-1-8-2 0 0,-4-2 5 0 0,-4-2 3 0 0,-4 0 8 0 0,-11 24-6 0 0,1 0 0 0 0,0-2-3 0 0,15-23-2 0 0,52-65-67 0 0,-54 74 58 0 0,47-74-10 0 0,-51 79 21 0 0,-10 13 36 0 0,0-1 0 0 0,10-18-6 0 0,-10 18-16 0 0,0 0-63 0 0,23-55-43 0 0,-24 55 70 0 0,1 0 5 0 0,13-27-13 0 0,-16 26 19 0 0,0-1 6 0 0,0 4 1 0 0,0 1-1 0 0,0-1 1 0 0,1 0-1 0 0,-1 1 0 0 0,1-1 1 0 0,0 1-1 0 0,-1-1 1 0 0,3-3-1 0 0,6-25-7 0 0,-7 24 11 0 0,-3 0 27 0 0,-6-43 34 0 0,1-1-53 0 0,3 20-8 0 0,3 24-3 0 0,-1 0 0 0 0,-1-24 3 0 0,-4-14 28 0 0,5 39-17 0 0,-2-37 35 0 0,2 35-20 0 0,0 7-23 0 0,0-1 1 0 0,0 1-1 0 0,0 0 0 0 0,1-1 0 0 0,-1 1 1 0 0,1-1-1 0 0,-1 1 0 0 0,1-1 1 0 0,0-3-1 0 0,0-2 1 0 0,-2 1 2 0 0,1-3-1 0 0,-4-30-1 0 0,3 14-9 0 0,1 24 5 0 0,1 0-1 0 0,0 1 0 0 0,0-1 0 0 0,-1 0 1 0 0,1 0-1 0 0,-1 0 0 0 0,0 0 0 0 0,1 0 1 0 0,-1 1-1 0 0,-1-3 0 0 0,-2-4-5 0 0,-7-17-36 0 0,8 18 0 0 0,1 2 10 0 0,-6-18 27 0 0,7 17 169 0 0,-2 0-99 0 0,-8-16-7 0 0,8 16 79 0 0,0 0-84 0 0,-10-17-16 0 0,10 18-8 0 0,0 0-7 0 0,-8-15-5 0 0,8 15 11 0 0,3 2-27 0 0,0 0 1 0 0,0 1-1 0 0,-1-1 0 0 0,1 1 1 0 0,-1-1-1 0 0,0 0 1 0 0,0 1-1 0 0,0-1 1 0 0,-2-4-1 0 0,0 0 2 0 0,1 0 2 0 0,-3 2-15 0 0,-11-15 0 0 0,12 15 0 0 0,1 1 4 0 0,-11-13 12 0 0,11 13 3 0 0,-1 0-6 0 0,-12-16-16 0 0,12 16 0 0 0,-1-1 3 0 0,-26-20-2 0 0,1 3 12 0 0,3-1 0 0 0,-15-14-162 0 0,-5 2-164 0 0,-28-8-505 0 0,66 38 672 0 0,-16-9-703 0 0,0 1 0 0 0,-1 2 0 0 0,-1 1 0 0 0,-53-14 0 0 0,-14 0-3670 0 0,53 15-679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3:5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2908 781 2644 0 0,'0'0'11411'0'0,"1"-8"-11302"0"0,3-23-24 0 0,-3 24 143 0 0,-2-2-196 0 0,-2-23-21 0 0,3 23-6 0 0,-3 3 2 0 0,-6-17 5 0 0,7 17-2 0 0,-1 0 0 0 0,2-1-8 0 0,0 5 0 0 0,1 0-1 0 0,-1 0 0 0 0,0 0 1 0 0,0 0-1 0 0,1 0 0 0 0,-1 1 1 0 0,0-1-1 0 0,-1 0 0 0 0,1 0 1 0 0,0 0-1 0 0,0 1 0 0 0,-1-1 0 0 0,-2-2 1 0 0,-24-25 22 0 0,22 22-22 0 0,-20-19 6 0 0,-8-3-7 0 0,-4-3 29 0 0,-1 2 0 0 0,-2 2 0 0 0,-1 2 0 0 0,-52-24 0 0 0,-292-113 61 0 0,324 149-66 0 0,48 12-17 0 0,0-1 0 0 0,1 0 0 0 0,-27-10-1 0 0,-33-17 26 0 0,-1 3 0 0 0,-1 3-1 0 0,-1 4 1 0 0,-1 3-1 0 0,-141-13 1 0 0,98 24 97 0 0,-195 15 0 0 0,224 3-22 0 0,78-11-98 0 0,5 0 9 0 0,-1-1-1 0 0,1 2 1 0 0,0 0 0 0 0,-11 3-1 0 0,-22 6 51 0 0,22-3-19 0 0,-16 13 3 0 0,18-14 36 0 0,7-6-60 0 0,-28 9 93 0 0,-10 6-93 0 0,36-13-34 0 0,7-2 2 0 0,-1 1-1 0 0,1 0 1 0 0,-1 0 0 0 0,1 1-1 0 0,-11 5 1 0 0,-32 18-16 0 0,5-5 12 0 0,-14 6 20 0 0,10-4 20 0 0,37-18-30 0 0,-26 18 15 0 0,-14 12 1 0 0,36-26-7 0 0,0 1 1 0 0,1 1-1 0 0,0 0 0 0 0,1 1 1 0 0,0 0-1 0 0,-15 20 0 0 0,21-24-15 0 0,-14 25-23 0 0,-2 11 19 0 0,16-35 29 0 0,3-4 2 0 0,1 0 0 0 0,-1 0 1 0 0,1 1-1 0 0,0-1 1 0 0,-2 8-1 0 0,-13 37 87 0 0,-1 1-145 0 0,2 4 17 0 0,13-45 30 0 0,0-4 7 0 0,1 0 0 0 0,1 0 0 0 0,-1 1 0 0 0,-1 10 0 0 0,-5 38 70 0 0,1 4 70 0 0,5-49-139 0 0,1-4-3 0 0,0 0 0 0 0,1 0 0 0 0,-1 1 0 0 0,2 11 0 0 0,1 38 78 0 0,0 5-25 0 0,-2-49-53 0 0,0-6-4 0 0,0 0 0 0 0,1 0 0 0 0,0 0 0 0 0,0 0 0 0 0,0 0 0 0 0,3 7 0 0 0,10 47 65 0 0,-12-48-70 0 0,8 36 31 0 0,6 9-7 0 0,-11-45-27 0 0,10 37 29 0 0,-12-38-29 0 0,10 35 24 0 0,7 7 64 0 0,-1 1-24 0 0,-2 5-9 0 0,-15-48-54 0 0,-2-5-1 0 0,2 0-1 0 0,-1 1 0 0 0,1-1 1 0 0,0 0-1 0 0,3 7 1 0 0,13 34 43 0 0,-3-3-17 0 0,4-2 1 0 0,-16-33-29 0 0,15 24 20 0 0,4 4 80 0 0,-16-29-90 0 0,-1 0 0 0 0,1 0 0 0 0,0 0 0 0 0,14 12 0 0 0,-12-9 19 0 0,13 29 17 0 0,-16-32-44 0 0,16 24 22 0 0,10 8-8 0 0,3-3-3 0 0,4 2-9 0 0,59 54 60 0 0,-18-24-5 0 0,93 77 112 0 0,-119-104-87 0 0,-15-10-33 0 0,2-2-1 0 0,0-2 0 0 0,2-1 1 0 0,79 36-1 0 0,-108-58-50 0 0,35 17 14 0 0,0 1-5 0 0,-40-19-12 0 0,-5-2 0 0 0,-1 0 0 0 0,1-1 0 0 0,0 1 0 0 0,0-1 1 0 0,0 0-1 0 0,0 0 0 0 0,1 0 0 0 0,-1 0 0 0 0,0-1 0 0 0,5 1 0 0 0,43 7 13 0 0,-5-3-8 0 0,11 6-2 0 0,3 1-3 0 0,8 1-1 0 0,194 40 26 0 0,-153-34-22 0 0,-73-15-9 0 0,-28-4 4 0 0,-1 1 3 0 0,2-1 2 0 0,28 0-2 0 0,5-2-9 0 0,-6-2 1 0 0,-24 3 4 0 0,34-2-10 0 0,-38 4 10 0 0,-5-1 1 0 0,0 1 1 0 0,0-1-1 0 0,0 0 1 0 0,0 0-1 0 0,0 0 1 0 0,0 0-1 0 0,0-1 1 0 0,0 1-1 0 0,0-1 1 0 0,4-1 0 0 0,41-10 14 0 0,3-2-9 0 0,-2 1-22 0 0,-9-1 3 0 0,1 2 4 0 0,16-13 15 0 0,-52 22 5 0 0,1 0-2 0 0,51-29-121 0 0,-52 29 72 0 0,2-2 27 0 0,22-13 81 0 0,-22 13 3 0 0,0 1-14 0 0,33-22 18 0 0,-6 4-42 0 0,5-1-7 0 0,8-2-10 0 0,-37 20-14 0 0,-5 1 0 0 0,1 1-1 0 0,0 0 1 0 0,0 1-1 0 0,10-4 0 0 0,-5 3-1 0 0,-5 1 0 0 0,0 1 0 0 0,0-2 0 0 0,-1 1 0 0 0,1-1 0 0 0,6-3 0 0 0,38-20-5 0 0,-39 22 4 0 0,28-18-6 0 0,2-3 13 0 0,-33 20-2 0 0,22-17 5 0 0,-23 18-7 0 0,16-18-6 0 0,-19 18 6 0 0,0 1 0 0 0,0-1 0 0 0,0 0 0 0 0,0-1 1 0 0,0 1-1 0 0,-1 0 0 0 0,0-1 0 0 0,0 0 0 0 0,0 0 0 0 0,3-10 1 0 0,8-24 49 0 0,-2 0 92 0 0,-2 2 41 0 0,1-2-184 0 0,0-6-92 0 0,1 2 36 0 0,2-5 20 0 0,-4 4 4 0 0,0-7 3 0 0,-8 41 25 0 0,3-32-12 0 0,-2-16 6 0 0,-3-2 9 0 0,-3 3 6 0 0,0 0 24 0 0,-1 3 8 0 0,2 4 22 0 0,2-5 13 0 0,1 1-56 0 0,-5-3-33 0 0,0 15 7 0 0,-4-18 2 0 0,1 15 8 0 0,-5-9 0 0 0,-2-9-21 0 0,-3-1-11 0 0,-67-208-335 0 0,73 240 63 0 0,-1 0 1 0 0,-1 1 0 0 0,-2 1-1 0 0,-1 1 1 0 0,-1 0-1 0 0,-24-30 1 0 0,18 31-2222 0 0,-1 0-1 0 0,-56-47 1 0 0,64 61 764 0 0,-28-16 1 0 0,10 11 336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3064 0 0,'75'683'10523'0'0,"-17"1"-5536"0"0,-48-482-3967 0 0,0 4-166 0 0,-8-122-603 0 0,-3 0 0 0 0,-17 115 0 0 0,14-170-379 0 0,3-18 14 0 0,0-4-97 0 0,-2 0-11 0 0,2-5-7 0 0,0 1 1 0 0,0-1-1 0 0,1 1 1 0 0,-1-1-1 0 0,1 1 1 0 0,-1-1-1 0 0,1 1 1 0 0,0-1-1 0 0,0 4 1 0 0,0-7 58 0 0,0 0 1 0 0,0 0-1 0 0,0-1 1 0 0,0 1-1 0 0,0 0 1 0 0,0 0 0 0 0,-1 0-1 0 0,1 0 1 0 0,0 0-1 0 0,-1-1 1 0 0,1 1-1 0 0,-1 0 1 0 0,1 0-1 0 0,-1 0 1 0 0,1 0 0 0 0,-2-1-1 0 0,0 0-6 0 0,1 0 0 0 0,0 0-1 0 0,0 0 1 0 0,0 0 0 0 0,0 0-1 0 0,0 0 1 0 0,1 0 0 0 0,-1 0 0 0 0,1 0-1 0 0,-1 0 1 0 0,1 0 0 0 0,0 0 0 0 0,0 0-1 0 0,0-1 1 0 0,0 1 0 0 0,0-3-1 0 0,-3-107-4681 0 0,1 60 1563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1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1098 1694 0 0,'-25'32'7182'0'0,"22"-27"-6239"0"0,-13 18 6603 0 0,20-26-7280 0 0,34-22 120 0 0,75-34 1 0 0,53-12-137 0 0,-135 58-192 0 0,536-186 240 0 0,425-76-281 0 0,-332 123-444 0 0,-77 20 79 0 0,-197 8-58 0 0,-383 123 403 0 0,30-12-19 0 0,-7 0 7 0 0,-3 2 9 0 0,-17 8 1 0 0,-2 1-3 0 0,14-10 4 0 0,-13 9 2 0 0,-3-2-70 0 0,9-15 61 0 0,-8 14 50 0 0,2 4-29 0 0,17-9-1 0 0,-17 9 1241 0 0,-5 3-1245 0 0,0 1-1 0 0,1 0 0 0 0,-1 0 1 0 0,1-1-1 0 0,-1 1 1 0 0,1 0-1 0 0,0-1 0 0 0,-1 1 1 0 0,1 0-1 0 0,0-1 1 0 0,0 1-1 0 0,2 1 0 0 0,-1 1 6 0 0,6 15 37 0 0,-2 0 0 0 0,0 1-1 0 0,-1-1 1 0 0,3 34 0 0 0,1-2 50 0 0,54 322 210 0 0,-21-107-174 0 0,44 236 557 0 0,45 252 544 0 0,-98-562-1346 0 0,8 213-1 0 0,-38-365 512 0 0,-2-33-2359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2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147 793 1862 0 0,'0'0'4224'0'0,"-8"3"-3123"0"0,-22 10-240 0 0,22-9-60 0 0,1-1 9 0 0,-22 8-159 0 0,21-8-162 0 0,3 1-69 0 0,-18 10 88 0 0,17-10 260 0 0,2 0-468 0 0,-11 15 114 0 0,11-15 1355 0 0,7 4-1498 0 0,7 21-22 0 0,-7-21 93 0 0,4-6-41 0 0,23 9-65 0 0,-14-9-31 0 0,-5 0-128 0 0,-6-1-30 0 0,0-1 0 0 0,-1 1 0 0 0,1-1 0 0 0,0 0 1 0 0,0-1-1 0 0,0 1 0 0 0,8-3 0 0 0,171-34 482 0 0,399-140 573 0 0,-269 78-899 0 0,-311 98-203 0 0,746-209-35 0 0,136 26-250 0 0,-463 88-515 0 0,-399 89 637 0 0,0 0 0 0 0,-1-2 0 0 0,34-18 0 0 0,-37 16-15 0 0,-14 8 16 0 0,-1-2-163 0 0,13-14 257 0 0,-13 15 14 0 0,-1-1-578 0 0,8-14 448 0 0,-8 15-189 0 0,-41-10-10539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768 0 1488 0 0,'0'0'12643'0'0,"-9"1"-12429"0"0,-2-2-148 0 0,-32 4 213 0 0,-8 6-72 0 0,-293 80-1615 0 0,150-41-1571 0 0,161-41 1420 0 0,-50 14-3182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4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19 1750 0 0,'0'0'10597'0'0,"-2"8"-10156"0"0,0 2-314 0 0,1-5-20 0 0,0 0-1 0 0,0 0 1 0 0,0 0 0 0 0,1 0-1 0 0,0 0 1 0 0,0 6-1 0 0,0 42 653 0 0,-1 9-104 0 0,-3 10-101 0 0,-1-8-43 0 0,1-2-59 0 0,2-31-286 0 0,2-23-2 0 0,-1 0-26 0 0,-1 26-31 0 0,2-26 39 0 0,-1 0-102 0 0,-1 22-9 0 0,2-23 464 0 0,1-17-433 0 0,2 0-46 0 0,-2 6-11 0 0,0 0 1 0 0,0 0-1 0 0,0-1 0 0 0,0 1 1 0 0,-1 0-1 0 0,0 0 1 0 0,0 0-1 0 0,0-1 0 0 0,-1-3 1 0 0,0-3 4 0 0,0-31 45 0 0,3-19-10 0 0,-3 48-45 0 0,4-37 12 0 0,1 14-31 0 0,-3 27-5 0 0,0-1 6 0 0,5-48-23 0 0,2 17 33 0 0,5 7 2 0 0,-5 23-3 0 0,13-6-3 0 0,-15 12-23 0 0,-1 3-2 0 0,2-1 23 0 0,25-5-39 0 0,18 0 35 0 0,-10 3-19 0 0,12 2-13 0 0,-2-1 22 0 0,1-3 6 0 0,-5 3-51 0 0,-17 3 13 0 0,-21 0 11 0 0,-1 0-5 0 0,62-11-243 0 0,-63 11 240 0 0,1 1-23 0 0,28 1-103 0 0,-31 3 140 0 0,14 9-8 0 0,-14-10 7 0 0,0 3-67 0 0,9 17 66 0 0,-10-18 4 0 0,-4 39-131 0 0,1-35 133 0 0,-3 0-9 0 0,1 1 30 0 0,1-6 8 0 0,0 0-1 0 0,0 0 1 0 0,0 0 0 0 0,0 0-1 0 0,-1 0 1 0 0,1-1 0 0 0,-1 1-1 0 0,0 0 1 0 0,-3 3 0 0 0,1 1-4 0 0,3-4 10 0 0,-1-1 0 0 0,0 1 0 0 0,0-1-1 0 0,0 0 1 0 0,-1 1 0 0 0,1-1-1 0 0,-4 3 1 0 0,0 2 4 0 0,-22 23 10 0 0,20-23-10 0 0,4-3 7 0 0,0-1 0 0 0,-1 1 0 0 0,0-1 0 0 0,-9 7 0 0 0,-27 19 68 0 0,33-24-70 0 0,5-3-9 0 0,-1 0 0 0 0,1 0 1 0 0,-1-1-1 0 0,0 1 0 0 0,0-1 1 0 0,-7 3-1 0 0,-32 16-33 0 0,36-16 31 0 0,4-3 5 0 0,0 0 1 0 0,0 0 0 0 0,0 0-1 0 0,0-1 1 0 0,-1 1 0 0 0,1-1-1 0 0,-6 2 1 0 0,2 1 6 0 0,-23 4 33 0 0,22-5-43 0 0,-19 1-163 0 0,25-4 153 0 0,1-1 0 0 0,-1 1 0 0 0,0 0 0 0 0,1-1 0 0 0,-1 1 0 0 0,1-1 0 0 0,-1 0 0 0 0,1 1 0 0 0,-1-1 0 0 0,1 0 0 0 0,0 0 0 0 0,-3-1 0 0 0,1-1-45 0 0,-2 1-323 0 0,6-6-1856 0 0,3-26 1172 0 0,-4 34 1032 0 0,0 0 0 0 0,0-1 0 0 0,0 1-1 0 0,0-1 1 0 0,0 1 0 0 0,0-1 0 0 0,0 1 0 0 0,0-1 0 0 0,0 1 0 0 0,0-1 0 0 0,0 1-1 0 0,0 0 1 0 0,1-1 0 0 0,-1 1 0 0 0,0-1 0 0 0,0 1 0 0 0,0 0 0 0 0,1-1-1 0 0,-1 1 1 0 0,0 0 0 0 0,1-1 0 0 0,-1 1 0 0 0,0 0 0 0 0,1-1 0 0 0,-1 1-1 0 0,0 0 1 0 0,1-1 0 0 0,0 1 0 0 0,4-3-294 0 0,4-3-119 0 0,7-6-2820 0 0,19-16-197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4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2130 0 0,'0'0'7794'0'0,"1"10"-6973"0"0,-1 1-548 0 0,-1-4-29 0 0,2 0-1 0 0,-1 0 1 0 0,1 0 0 0 0,2 10 0 0 0,5 30 684 0 0,3 12 18 0 0,-8-47-824 0 0,4 37 379 0 0,-2 9-37 0 0,-2-3-164 0 0,-1-23-188 0 0,-2-24-24 0 0,0 1-17 0 0,1 3-164 0 0,-1 4 118 0 0,2 3-5432 0 0,0-26 3852 0 0,1 1 1071 0 0,-2 2 141 0 0,1 1 0 0 0,-1-1 1 0 0,0 1-1 0 0,0-1 0 0 0,0 0 0 0 0,-1 1 0 0 0,1-5 0 0 0,7-39-959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5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1 207 184 0 0,'0'0'8558'0'0,"2"-7"-7678"0"0,7-22-213 0 0,-9 28-650 0 0,0 1 0 0 0,0 0 1 0 0,0-1-1 0 0,0 1 0 0 0,1-1 1 0 0,-1 1-1 0 0,0-1 0 0 0,0 1 1 0 0,0 0-1 0 0,0-1 0 0 0,1 1 1 0 0,-1-1-1 0 0,0 1 0 0 0,0 0 1 0 0,1-1-1 0 0,-1 1 1 0 0,0 0-1 0 0,1-1 0 0 0,-1 1 1 0 0,0 0-1 0 0,1 0 0 0 0,-1-1 1 0 0,0 1-1 0 0,1 0 0 0 0,-1 0 1 0 0,1 0-1 0 0,-1 0 0 0 0,1-1 1 0 0,38-15 665 0 0,15-6-263 0 0,-1 3-177 0 0,2-4-101 0 0,-4 5-42 0 0,-2 1-31 0 0,-8 1-24 0 0,-34 13-39 0 0,23-8 23 0 0,-5 4-11 0 0,-19 5 93 0 0,1 1-38 0 0,21-3 2 0 0,-21 3 183 0 0,-1 4-126 0 0,17 8-19 0 0,-17-8-4 0 0,-2 3 29 0 0,2 0-95 0 0,-3-4-23 0 0,-1 1 0 0 0,0-1 0 0 0,0 1 0 0 0,0 0 0 0 0,0 0-1 0 0,-1-1 1 0 0,1 1 0 0 0,1 5 0 0 0,25 56 264 0 0,9 38-34 0 0,-24-61-187 0 0,-7-5 34 0 0,-4-24-74 0 0,10 34 78 0 0,-8-36-87 0 0,-2-4-9 0 0,0 0 0 0 0,0 0-1 0 0,0 0 1 0 0,-1 0 0 0 0,1 7 0 0 0,9 37 0 0 0,1-9 16 0 0,-10-33 39 0 0,0-1-46 0 0,3 21-3 0 0,-4-21-1 0 0,-8-6-188 0 0,-20 4 171 0 0,24-4 5 0 0,1 0 0 0 0,-1-1 0 0 0,0 1 0 0 0,0-1 1 0 0,0 0-1 0 0,1 0 0 0 0,-1 0 0 0 0,0 0 0 0 0,-5-1 0 0 0,5 0-1 0 0,0 1-1 0 0,0 0 0 0 0,0 0 1 0 0,0 0-1 0 0,1 0 0 0 0,-1 0 1 0 0,0 0-1 0 0,0 1 0 0 0,-4 0 0 0 0,-39 7-22 0 0,35-7 33 0 0,-35 7 56 0 0,34-6-52 0 0,-37 11 32 0 0,-143 55 68 0 0,108-37-81 0 0,75-28-70 0 0,2-2 3 0 0,-23 5 7 0 0,23-5-184 0 0,8-10-3345 0 0,-1 6 3231 0 0,1 0 1 0 0,-1 0 0 0 0,1 0-1 0 0,0 0 1 0 0,2-4 0 0 0,0-1-706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5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1 640 0 0,'0'0'12214'0'0,"-2"6"-11671"0"0,-2 2-378 0 0,3-6-85 0 0,0 1-1 0 0,0-1 1 0 0,0 1-1 0 0,0 0 1 0 0,1-1 0 0 0,-1 1-1 0 0,1 0 1 0 0,0 0-1 0 0,-1 0 1 0 0,1-1 0 0 0,1 4-1 0 0,-3 44 833 0 0,3-40-800 0 0,-1 34 431 0 0,-5 17-48 0 0,2-5-167 0 0,3-46-285 0 0,-3 32 139 0 0,-3 2-35 0 0,2-15-90 0 0,5-28-52 0 0,-1 0 0 0 0,0 0 0 0 0,-1 1 0 0 0,1-1 0 0 0,0 0-1 0 0,0 1 1 0 0,0-1 0 0 0,-1 0 0 0 0,1 0 0 0 0,-1 1 0 0 0,1-1 0 0 0,-1 0-1 0 0,1 0 1 0 0,-1 0 0 0 0,0 0 0 0 0,1 0 0 0 0,-3 2 0 0 0,2-2-25 0 0,0 1 0 0 0,0-1 0 0 0,0 0 0 0 0,0 0 0 0 0,0 0 0 0 0,0 1 0 0 0,1-1 0 0 0,-1 1 0 0 0,0-1 0 0 0,1 0 0 0 0,-1 1 0 0 0,1-1 0 0 0,-1 4 0 0 0,-1 1-176 0 0,-3 7 303 0 0,3-1-4769 0 0,2-14 4499 0 0,0-1 0 0 0,0 1 0 0 0,-1-1 0 0 0,1 1 0 0 0,-1 0-1 0 0,1-1 1 0 0,-1 1 0 0 0,0 0 0 0 0,0 0 0 0 0,-2-4-1 0 0,0 0-355 0 0,1-1-2193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81 299 1636 0 0,'0'0'2469'0'0,"1"-8"-200"0"0,8-30 7032 0 0,-13 43-9151 0 0,-1 1-103 0 0,3-4-26 0 0,-1 0 0 0 0,1 1 0 0 0,0-1 0 0 0,1 1 0 0 0,-1 0 0 0 0,0-1 1 0 0,1 1-1 0 0,-3 5 0 0 0,-15 32 214 0 0,2-3-10 0 0,5-15-152 0 0,9-16-18 0 0,1 2-10 0 0,-6 23-8 0 0,6-17-18 0 0,5 13-34 0 0,-2-20-3 0 0,20-5 137 0 0,-19-1-108 0 0,1-1-1 0 0,0 1 1 0 0,-1-1-1 0 0,1 0 1 0 0,0 0-1 0 0,-1 0 1 0 0,1 0-1 0 0,-1-1 1 0 0,1 1 0 0 0,5-2-1 0 0,-1 2 8 0 0,-5 0-13 0 0,1-1 0 0 0,-1 1 0 0 0,1 0 1 0 0,-1-1-1 0 0,1 1 0 0 0,-1-1 0 0 0,0 0 0 0 0,1 0 0 0 0,-1 0 0 0 0,0 0 0 0 0,3-2 0 0 0,5-1 2 0 0,-5 2-2 0 0,1 0 0 0 0,-1-1 1 0 0,0 1-1 0 0,0-1 0 0 0,6-4 1 0 0,2-2 6 0 0,3 0-38 0 0,-1 0-1 0 0,0-1 0 0 0,-1-1 0 0 0,0-1 0 0 0,13-14 0 0 0,19-29-190 0 0,-42 51 166 0 0,-1 0 16 0 0,10-13 6 0 0,-9 12 8 0 0,-6 13-209 0 0,-7 21 274 0 0,7-21-10 0 0,0-1 4 0 0,-6 23 42 0 0,6-22 59 0 0,1 0-89 0 0,-3 22 10 0 0,3-22 28 0 0,3-3-51 0 0,7 17 13 0 0,-6-17 32 0 0,22 7-19 0 0,-24-12-62 0 0,-1 0 0 0 0,0 0 0 0 0,1 0 0 0 0,-1 1 0 0 0,0-1 0 0 0,1 0 0 0 0,-1 0 0 0 0,0 0 0 0 0,1 0 0 0 0,-1 0 0 0 0,1 0 0 0 0,-1 0 1 0 0,0 0-1 0 0,1 0 0 0 0,-1 0 0 0 0,1 0 0 0 0,-1 0 0 0 0,0 0 0 0 0,1 0 0 0 0,-1 0 0 0 0,1 0 0 0 0,-1 0 0 0 0,0 0 0 0 0,1 0 0 0 0,-1-1 0 0 0,55-25-4 0 0,-16-1-55 0 0,-36 25 49 0 0,0 0 1 0 0,0 1-1 0 0,-1-1 0 0 0,1 0 0 0 0,-1-1 1 0 0,0 1-1 0 0,1 0 0 0 0,-1-1 1 0 0,0 0-1 0 0,3-4 0 0 0,0-1-20 0 0,12-11-80 0 0,-15 17 102 0 0,0 0-1 0 0,0 0 0 0 0,0 0 0 0 0,-1-1 1 0 0,1 1-1 0 0,-1-1 0 0 0,0 1 0 0 0,2-5 1 0 0,0 0-22 0 0,9-17-11 0 0,-9 17 8 0 0,0 1 5 0 0,8-18 18 0 0,-8 18 423 0 0,-7 28-386 0 0,3-20-21 0 0,1 1 1 0 0,-1 0-1 0 0,0 0 1 0 0,1 0-1 0 0,0 0 1 0 0,-1 0-1 0 0,1-1 1 0 0,1 1-1 0 0,0 6 1 0 0,0 20 35 0 0,0-21-5 0 0,2-2-4 0 0,7 20 27 0 0,-7-20-4 0 0,1-1-13 0 0,13 17-7 0 0,-13-16-6 0 0,28 5 19 0 0,-21-11-47 0 0,57-22-144 0 0,-62 20 117 0 0,0 0 0 0 0,-1 0-1 0 0,1 0 1 0 0,-1-1 0 0 0,0 0 0 0 0,0 0 0 0 0,6-6 0 0 0,2-1-39 0 0,14-9-164 0 0,-1-1 0 0 0,-1-1 0 0 0,38-41 0 0 0,-53 47 62 0 0,11-19 32 0 0,-4 6-142 0 0,0-1 1 0 0,12-31-1 0 0,-25 50 221 0 0,10-28-206 0 0,-6 11 143 0 0,-6 20 157 0 0,-7 10 43 0 0,-17 9-7 0 0,21-12-73 0 0,1 0 0 0 0,-1 0 0 0 0,1 0-1 0 0,0 1 1 0 0,-1-1 0 0 0,1 0-1 0 0,-1 1 1 0 0,1-1 0 0 0,0 0-1 0 0,-1 1 1 0 0,1-1 0 0 0,-1 0-1 0 0,1 1 1 0 0,0-1 0 0 0,0 0 0 0 0,-1 1-1 0 0,1-1 1 0 0,0 1 0 0 0,0-1-1 0 0,-1 1 1 0 0,1-1 0 0 0,0 1-1 0 0,-15 36 370 0 0,-1 13 91 0 0,12-40-396 0 0,2-6-2 0 0,1 0 1 0 0,-1 0-1 0 0,1 0 1 0 0,0 1-1 0 0,0-1 1 0 0,0 0-1 0 0,1 1 1 0 0,0 6 0 0 0,-6 53 632 0 0,5-52-610 0 0,-1-4 16 0 0,2 0 0 0 0,-1 0 1 0 0,1 0-1 0 0,1 11 0 0 0,-1-7 2 0 0,4 37 319 0 0,-4-39-364 0 0,0-5-33 0 0,0 0 0 0 0,1 0-1 0 0,0 0 1 0 0,0 0-1 0 0,0 0 1 0 0,3 7-1 0 0,5 19 30 0 0,-2-17-13 0 0,-3-7-30 0 0,-2-4-4 0 0,-1-1-1 0 0,1 1 1 0 0,0 0 0 0 0,0-1 0 0 0,0 0 0 0 0,0 0 0 0 0,0 1-1 0 0,0-1 1 0 0,1 0 0 0 0,2 1 0 0 0,15 13 66 0 0,-9-11-20 0 0,14 0-11 0 0,-24-5-43 0 0,0 1 1 0 0,0-1-1 0 0,0 0 0 0 0,0 0 1 0 0,0 0-1 0 0,0 0 0 0 0,0 0 1 0 0,0 0-1 0 0,0 0 0 0 0,0-1 1 0 0,0 1-1 0 0,0 0 0 0 0,2-1 1 0 0,-2 1-3 0 0,21-6 6 0 0,-1-1 1 0 0,1 0-1 0 0,30-16 1 0 0,-14 0-261 0 0,-2-2 1 0 0,0-1 0 0 0,-1-1 0 0 0,-2-2-1 0 0,-1-2 1 0 0,-2-1 0 0 0,51-68 0 0 0,-76 93 172 0 0,-3 1 50 0 0,5-19 15 0 0,-6 19 4 0 0,-2 6-1 0 0,1 0 11 0 0,-1 1 1 0 0,0-1-1 0 0,0-1 1 0 0,0 1 0 0 0,0 0-1 0 0,1 0 1 0 0,-1 0 0 0 0,0 0-1 0 0,0-1 1 0 0,0 1 0 0 0,1 0-1 0 0,-1 0 1 0 0,0-1 0 0 0,1 1-1 0 0,-1-1 1 0 0,-1 0 0 0 0,2 1 0 0 0,-1-1 0 0 0,0 1 0 0 0,0-1 0 0 0,0 1 0 0 0,0-1 0 0 0,0 1 0 0 0,0 0 0 0 0,0-1 0 0 0,0 1 0 0 0,0 0 0 0 0,0 0 0 0 0,0 0 0 0 0,0 0 0 0 0,0 0 0 0 0,0 0 0 0 0,0 0 0 0 0,0 0 0 0 0,0 0 0 0 0,0 1 0 0 0,0-1 0 0 0,0 0 0 0 0,0 0 0 0 0,-2 2 0 0 0,-5-1-2 0 0,-25 10-12 0 0,31-10 14 0 0,-97 46-23 0 0,69-27 24 0 0,-7 11 4 0 0,28-23-2 0 0,7-6-2 0 0,-1 0 1 0 0,1 0-1 0 0,0 0 1 0 0,0 0-1 0 0,0 0 1 0 0,0 1 0 0 0,1-1-1 0 0,-1 1 1 0 0,1-1-1 0 0,-2 5 1 0 0,-7 12 1 0 0,8-15 6 0 0,3 4 6 0 0,1 27 10 0 0,2-30-28 0 0,13 14-50 0 0,-13-14-1 0 0,2-3 7 0 0,0 2 31 0 0,-4-3 4 0 0,-1 1 0 0 0,1-1 0 0 0,0 0 0 0 0,0 0 0 0 0,0 0 0 0 0,0 0 0 0 0,0-1-1 0 0,0 1 1 0 0,0 0 0 0 0,1-1 0 0 0,2 1 0 0 0,34-2-194 0 0,-37 1 198 0 0,0 0 0 0 0,0 0 0 0 0,0 0 0 0 0,0 0 0 0 0,0-1 0 0 0,0 1 0 0 0,0 0 0 0 0,-1-1 0 0 0,1 1 0 0 0,0-1 0 0 0,0 0 0 0 0,0 1 0 0 0,-1-1 0 0 0,1 0 0 0 0,2-2 0 0 0,1 0-19 0 0,-2 2 17 0 0,-1 0 1 0 0,1 0-1 0 0,0 0 0 0 0,-1-1 0 0 0,0 1 1 0 0,1-1-1 0 0,-1 1 0 0 0,0-1 1 0 0,1 0-1 0 0,1-2 0 0 0,2-2-8 0 0,-4 5 14 0 0,23-20-51 0 0,-7 2 34 0 0,12-12 35 0 0,6-17 479 0 0,-33 43-73 0 0,1 1-168 0 0,9-11-54 0 0,-9 11 409 0 0,-4 12-566 0 0,2 26-12 0 0,-1-26-1 0 0,0-1-4 0 0,6 18-5 0 0,-5-18 0 0 0,1-2 4 0 0,11 18-3 0 0,-11-17-2 0 0,2-2-3 0 0,12 12 5 0 0,-12-12 7 0 0,1-3-27 0 0,22 2-50 0 0,-26-3 47 0 0,-1 1-1 0 0,1-1 1 0 0,-1 0-1 0 0,1 0 0 0 0,0 0 1 0 0,-1 0-1 0 0,1 0 1 0 0,-1 0-1 0 0,1 0 1 0 0,-1-1-1 0 0,1 1 1 0 0,-1 0-1 0 0,1-1 0 0 0,-1 1 1 0 0,1-1-1 0 0,-1 0 1 0 0,3-1-1 0 0,0 0-8 0 0,6-4-31 0 0,-8 4 36 0 0,15-15-72 0 0,-1 0 1 0 0,-1 0 0 0 0,22-33 0 0 0,-35 45 84 0 0,-2 3 16 0 0,1-1 0 0 0,-1 1 0 0 0,0-1 0 0 0,1 0 0 0 0,-1 1 0 0 0,1-1 0 0 0,0 1 0 0 0,1-4 0 0 0,1-1 13 0 0,-2 0 167 0 0,0 1 52 0 0,4-18-11 0 0,-4 18 354 0 0,3 12-544 0 0,14 30-9 0 0,-1 0-17 0 0,-13-28-22 0 0,7 25 13 0 0,0 11-45 0 0,-8-35-27 0 0,-2-6 14 0 0,0 1 1 0 0,0-1-1 0 0,0 1 0 0 0,0 0 1 0 0,-1-1-1 0 0,1 1 0 0 0,-1 0 1 0 0,0 5-1 0 0,1 36-401 0 0,0-36 235 0 0,0-6 62 0 0,-1 1 0 0 0,0 0-1 0 0,0-1 1 0 0,0 1 0 0 0,0 0 0 0 0,-1-1 0 0 0,1 1 0 0 0,-2 3 0 0 0,-4 23-517 0 0,5-23-462 0 0,-1-1-2790 0 0,-7 26-3015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5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1 308 1578 0 0,'0'0'2795'0'0,"1"-8"-618"0"0,6-23-624 0 0,-5 23-251 0 0,0 2-193 0 0,9-18-276 0 0,-9 18-218 0 0,4 1-124 0 0,31-27 410 0 0,-31 25-780 0 0,-3 5-62 0 0,-1-1 0 0 0,1 0 1 0 0,0 1-1 0 0,0-1 0 0 0,0 1 0 0 0,0 0 0 0 0,0 0 0 0 0,7-3 0 0 0,41-24 544 0 0,-41 23-526 0 0,33-15 221 0 0,10-3-147 0 0,-34 14-107 0 0,27-18 0 0 0,-46 28-42 0 0,1-1 0 0 0,0 1 0 0 0,-1 0 0 0 0,1-1 0 0 0,0 1 0 0 0,-1-1 0 0 0,1 1 0 0 0,0 0 0 0 0,0 0 0 0 0,-1-1 0 0 0,1 1 0 0 0,0 0 0 0 0,0 0 0 0 0,0 0 0 0 0,-1 0-1 0 0,2 0 1 0 0,8 0 8 0 0,-6 0-5 0 0,0 0-1 0 0,0 0 1 0 0,0-1-1 0 0,0 0 1 0 0,0 1-1 0 0,0-1 1 0 0,0 0 0 0 0,5-3-1 0 0,35-9-66 0 0,-18 6-5 0 0,-20 5 14 0 0,2 1 27 0 0,29-2 217 0 0,-35 3-186 0 0,0 0 0 0 0,0 0 0 0 0,1 1 0 0 0,-1-1 0 0 0,0 1-1 0 0,0-1 1 0 0,0 1 0 0 0,-1 0 0 0 0,1 0 0 0 0,0 0-1 0 0,2 1 1 0 0,2 1 4 0 0,0 0 45 0 0,-1 2 17 0 0,13 14-5 0 0,-13-14-13 0 0,-2 4-7 0 0,13 41 46 0 0,-3-9-25 0 0,0 8 19 0 0,-11-39-75 0 0,-1-5-6 0 0,0 0 1 0 0,0 0 0 0 0,1 0 0 0 0,0-1 0 0 0,0 1 0 0 0,4 6-1 0 0,13 28 7 0 0,-14-22-4 0 0,1 29 2 0 0,3-3 19 0 0,-3-18-19 0 0,-5-18 2 0 0,1 0 9 0 0,7 22-6 0 0,-6-21 7 0 0,-4-1-71 0 0,-2 21 29 0 0,2-20 1 0 0,-26 3-76 0 0,19-7 85 0 0,1-1-11 0 0,-2-3 14 0 0,-37 1 3 0 0,-12 4-88 0 0,47-4 66 0 0,6 0 9 0 0,0 0 0 0 0,-1 0 0 0 0,1-1 1 0 0,-1 0-1 0 0,1 0 0 0 0,-8-2 0 0 0,-20 0-20 0 0,31 1 39 0 0,1 1-1 0 0,0 0 1 0 0,-1 0-1 0 0,1 0 1 0 0,-1 0-1 0 0,1 0 0 0 0,0 1 1 0 0,0-1-1 0 0,-1 0 1 0 0,1 1-1 0 0,-2 0 0 0 0,-53 18 43 0 0,7 0-75 0 0,-16 8-126 0 0,60-25-138 0 0,18-19-3865 0 0,-11 13 3763 0 0,0 1-1 0 0,0 0 1 0 0,0 0-1 0 0,0 0 1 0 0,0 0-1 0 0,1 0 1 0 0,-1 0-1 0 0,4-2 1 0 0,34-37-2819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0 970 0 0,'0'0'9370'0'0,"-1"11"-8572"0"0,-1 1-587 0 0,1-6-87 0 0,1-1 1 0 0,-1 1 0 0 0,1 0-1 0 0,0 0 1 0 0,1 0 0 0 0,1 8-1 0 0,4 45 931 0 0,3 14-260 0 0,-4 1 79 0 0,-3-60-763 0 0,-1-6-20 0 0,0 1 0 0 0,-1-1 1 0 0,0 0-1 0 0,-2 14 0 0 0,-3 39 362 0 0,-1-10-163 0 0,0-21-146 0 0,4-23-21 0 0,0 1-29 0 0,-6 24-41 0 0,6-24-93 0 0,-22-27-5007 0 0,20 16 3882 0 0,4-5 448 0 0,0 0 0 0 0,1 1 1 0 0,2-15-1 0 0,0 8-112 0 0,-2 2-1682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27 233 2104 0 0,'0'0'10761'0'0,"2"-6"-10113"0"0,6-17-116 0 0,-6 17-90 0 0,6 3-97 0 0,40-16 121 0 0,-5 4-293 0 0,2-3-62 0 0,3 3 59 0 0,-2-4-51 0 0,-1 3-82 0 0,0-1-15 0 0,-4 1-33 0 0,-1 0-3 0 0,-3-1-29 0 0,-12 7 30 0 0,-19 8 3 0 0,0-1-8 0 0,14-6 10 0 0,-14 7 2 0 0,-3 6-14 0 0,12 14 14 0 0,-11-14 16 0 0,0 2 70 0 0,19 30 58 0 0,-18-30-118 0 0,-3-3-4 0 0,0 0 1 0 0,0 0-1 0 0,-1 0 0 0 0,1 0 1 0 0,-1 0-1 0 0,1 1 1 0 0,1 6-1 0 0,14 41 132 0 0,-2 4-16 0 0,-11-43-110 0 0,-2-5-8 0 0,0-1 0 0 0,0 1 0 0 0,-1-1-1 0 0,0 1 1 0 0,0 0 0 0 0,-1 7 0 0 0,0-1 1 0 0,0-4 3 0 0,1 1 0 0 0,0-1 0 0 0,3 15 0 0 0,8 44 48 0 0,-2-5-8 0 0,0 1-1 0 0,-2-4-15 0 0,-2-22-20 0 0,-6-21-8 0 0,-4 15 0 0 0,3-24 7 0 0,1 0-2 0 0,2 24-5 0 0,-2-24 1 0 0,-4-3-3 0 0,-13 15-3 0 0,12-15 11 0 0,0 0-4 0 0,-19 12 2 0 0,12-12-8 0 0,5-2-6 0 0,3-1-3 0 0,1-1 1 0 0,-1 0-1 0 0,1 0 1 0 0,-1 0-1 0 0,0-1 1 0 0,1 1 0 0 0,-7-1-1 0 0,-1 2 1 0 0,-37 1 8 0 0,-20-3 4 0 0,-20 0 3 0 0,29 1-10 0 0,-17 6-5 0 0,41-2-42 0 0,0 3 1 0 0,0 0-1 0 0,-34 14 1 0 0,21-4-283 0 0,42-15 273 0 0,5-2 20 0 0,-1 0 0 0 0,0 0 0 0 0,0-1 0 0 0,0 1 0 0 0,0 0 0 0 0,1-1 0 0 0,-1 1 0 0 0,0-1 0 0 0,0 1 0 0 0,-4-1 0 0 0,26-61-12054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9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1722 0 0,'0'0'11635'0'0,"-5"4"-11436"0"0,-15 14 54 0 0,15-13 1824 0 0,11-3-2022 0 0,-1 0-24 0 0,-4 0 4 0 0,1-2-1 0 0,0 1 0 0 0,0 0 0 0 0,-1 0 0 0 0,1 0 0 0 0,0-1 0 0 0,0 1 1 0 0,0-1-1 0 0,0 0 0 0 0,-1 1 0 0 0,3-1 0 0 0,-2 7 22 0 0,1 0-35 0 0,-2-5-5 0 0,0 1 0 0 0,0 0 0 0 0,0-1 0 0 0,0 1 0 0 0,-1 0 0 0 0,1-1 0 0 0,-1 1 0 0 0,0 0 0 0 0,1-1 0 0 0,-1 1 0 0 0,-1 4 0 0 0,0 4-5 0 0,2 23 35 0 0,-3-26-24 0 0,-6 20-6 0 0,6-21-1 0 0,-2 2 5 0 0,-18 41 3 0 0,2-12-16 0 0,4-10-15 0 0,12-21 0 0 0,-2-1 3 0 0,-2 0 2 0 0,5-4 1 0 0,0 1-1 0 0,0-1 1 0 0,1 1-1 0 0,-1-1 1 0 0,0 1 0 0 0,1 0-1 0 0,0 0 1 0 0,-4 6-1 0 0,-8 13-4 0 0,11-17 8 0 0,-1 0 11 0 0,-12 14 0 0 0,12-14 115 0 0,4-8-115 0 0,0 1 0 0 0,-1-1 0 0 0,1 1-1 0 0,0-1 1 0 0,-1 1 0 0 0,0-1 0 0 0,1 1 0 0 0,-2-3 0 0 0,-1-1 6 0 0,2-1 41 0 0,2-2 46 0 0,2-27-7 0 0,-2 27-19 0 0,16-17 132 0 0,-14 21-89 0 0,2 2-25 0 0,16-9-20 0 0,-16 9-17 0 0,3 4-12 0 0,21 6-9 0 0,-17-1-8 0 0,43 37 88 0 0,-47-36-113 0 0,0 0 1 0 0,0 1 0 0 0,-1 0-1 0 0,0 1 1 0 0,7 9 0 0 0,-9-10-4 0 0,18 19-234 0 0,-19-23 32 0 0,1 0 37 0 0,15 13-65 0 0,-15-13-332 0 0,2-7-1022 0 0,19-8 543 0 0,-19 8 12 0 0,-3-3 221 0 0,12-19-315 0 0,-11 12-1875 0 0,2-24-1075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9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0 602 0 0,'0'0'7569'0'0,"2"8"-6010"0"0,11 38 734 0 0,-11-38-1982 0 0,7 26 939 0 0,4 6-154 0 0,-11-31-950 0 0,-2-5-73 0 0,1 0 0 0 0,0 0 0 0 0,0 0 0 0 0,0 0 0 0 0,1 0 0 0 0,-1 0 0 0 0,4 5 0 0 0,-1-2 16 0 0,-1-3-20 0 0,-1 0 0 0 0,0 1-1 0 0,0-1 1 0 0,-1 0 0 0 0,3 9-1 0 0,4 13 131 0 0,-6-19-46 0 0,0 2-32 0 0,11 41 120 0 0,-8-24-350 0 0,-4-19-7 0 0,-28-24-5192 0 0,22 14 4035 0 0,1-2-117 0 0,-11-12-732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9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2258 0 0,'0'0'4042'0'0,"32"-31"-1674"0"0,-7 11-864 0 0,9-1-2302 0 0,10 2-508 0 0,-1-12-1176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6:59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68 1918 0 0,'1'6'2091'0'0,"1"2"-1372"0"0,5 23 3382 0 0,0 1-3105 0 0,-5-24-234 0 0,1-2-187 0 0,-1-3-405 0 0,-1-1-84 0 0,0-1 0 0 0,0 1 1 0 0,0-1-1 0 0,0 1 0 0 0,0 0 0 0 0,0-1 1 0 0,-1 1-1 0 0,1 0 0 0 0,0-1 1 0 0,-1 1-1 0 0,0 0 0 0 0,1 2 0 0 0,6-3 95 0 0,20 5-38 0 0,-20-5-25 0 0,-1-5-23 0 0,0 2-70 0 0,-3 1-17 0 0,-1 0 0 0 0,0 0 1 0 0,0 0-1 0 0,0 0 0 0 0,0 0 0 0 0,0 0 0 0 0,0-1 1 0 0,-1 1-1 0 0,1 0 0 0 0,0-1 0 0 0,-1 0 0 0 0,1 1 1 0 0,1-4-1 0 0,2 2 29 0 0,-4 2-18 0 0,1-1 0 0 0,-1 1 0 0 0,0 0 0 0 0,0 0 0 0 0,1-1 0 0 0,-1 1 0 0 0,0-1 0 0 0,0 1 0 0 0,0-1 0 0 0,0 0 0 0 0,-1 1 0 0 0,1-1 0 0 0,0 0 0 0 0,0-2 0 0 0,11-24 45 0 0,-9 21-67 0 0,-4-1-17 0 0,-2-28 15 0 0,-1 21 8 0 0,-9-7 6 0 0,5 13 29 0 0,-13-2 3 0 0,15 9 6 0 0,-3 2-73 0 0,-26 2 14 0 0,26-2 0 0 0,2 4-3 0 0,-19 11 3 0 0,20-11 2 0 0,1 0-387 0 0,-13 13 93 0 0,14-13 65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0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1890 0 0,'0'0'8875'0'0,"1"8"-7779"0"0,-2 1-766 0 0,1-5-119 0 0,0 1-1 0 0,0-1 1 0 0,1 0 0 0 0,-1 1-1 0 0,1-1 1 0 0,2 8-1 0 0,8 37 984 0 0,-7-37-1017 0 0,6 39 614 0 0,-7-37-671 0 0,4 42 365 0 0,-5-42-399 0 0,0-6-10 0 0,-1 0 0 0 0,-1 0-1 0 0,1 0 1 0 0,-2 17 0 0 0,-2 45 221 0 0,1-3-108 0 0,0-3-95 0 0,2-52-117 0 0,-5 36-159 0 0,-4 4-98 0 0,0-6-1635 0 0,2-16 887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0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3414 0 0,'0'0'6388'0'0,"3"7"-5488"0"0,15 36 293 0 0,0-3-471 0 0,1-2-293 0 0,-16-30-374 0 0,-2-5-16 0 0,1 1 0 0 0,0-1 0 0 0,0 0 0 0 0,0 0 0 0 0,0 0 0 0 0,0 0 1 0 0,4 3-1 0 0,13 18-45 0 0,-14-19-20 0 0,1-2-33 0 0,19 8-65 0 0,-19-9 6 0 0,-2-6-158 0 0,12-13 233 0 0,-12 12 5 0 0,-5-3-2 0 0,-3-23 26 0 0,4 29 16 0 0,0 0 0 0 0,0 1 0 0 0,0-1 0 0 0,0 1 0 0 0,-1-1 0 0 0,1 1 0 0 0,0-1-1 0 0,-1 1 1 0 0,0-1 0 0 0,1 1 0 0 0,-1-1 0 0 0,0 1 0 0 0,1 0 0 0 0,-1-1 0 0 0,0 1-1 0 0,0 0 1 0 0,-2-2 0 0 0,-1-1 13 0 0,1-2 5 0 0,-1 1 1 0 0,0 0-1 0 0,-1 0 1 0 0,1 0-1 0 0,-1 0 1 0 0,0 1-1 0 0,-6-5 0 0 0,6 5-5 0 0,0 0 27 0 0,-1 1-7 0 0,-20-10-18 0 0,19 10-38 0 0,5 4-13 0 0,0 0 27 0 0,0 0 0 0 0,-1 0 0 0 0,1-1 1 0 0,0 1-1 0 0,-1-1 0 0 0,1 1 0 0 0,-4-1 0 0 0,-1 1-52 0 0,1 0-355 0 0,4 4-375 0 0,-1-2 511 0 0,-5 9 261 0 0,5-2-3334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99 2104 0 0,'0'0'2143'0'0,"-5"4"-316"0"0,-23 14 7185 0 0,36-17-8796 0 0,24 3-34 0 0,-24-3-38 0 0,2-3-32 0 0,44-15 30 0 0,-8-1-66 0 0,1-4-148 0 0,7-7-258 0 0,-49 26 102 0 0,0 0 41 0 0,16-8-34 0 0,-16 8-236 0 0,24-16-9796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1334 0 0,'0'0'4569'0'0,"-1"8"-3110"0"0,2 1-980 0 0,0-5-256 0 0,-1-1 1 0 0,0 1-1 0 0,0-1 1 0 0,0 1-1 0 0,0-1 1 0 0,0 1-1 0 0,-1-1 1 0 0,0 0-1 0 0,-1 6 1 0 0,-2 0 94 0 0,3-5-160 0 0,0 0-1 0 0,-1 0 0 0 0,1 0 0 0 0,1 0 1 0 0,-1 0-1 0 0,1 1 0 0 0,-1 6 0 0 0,1 0 66 0 0,-4 33 754 0 0,-7 13-165 0 0,3-19-411 0 0,6-29-67 0 0,0 0-77 0 0,-5 26-43 0 0,5-27 1564 0 0,8-9-1449 0 0,18-2-73 0 0,-24 3-249 0 0,1 0 0 0 0,-1 0 0 0 0,1-1 1 0 0,-1 1-1 0 0,1 0 0 0 0,-1 0 0 0 0,0 0 0 0 0,1 0 0 0 0,-1 0 1 0 0,1-1-1 0 0,-1 1 0 0 0,0 0 0 0 0,1 0 0 0 0,-1-1 1 0 0,1 1-1 0 0,-1 0 0 0 0,0 0 0 0 0,1-1 0 0 0,-1 1 0 0 0,0-1 1 0 0,0 1-1 0 0,1 0 0 0 0,-1-1 0 0 0,0 1 0 0 0,0 0 0 0 0,1-1 1 0 0,-1 1-1 0 0,0-1 0 0 0,0 0 0 0 0,26-44 431 0 0,-20 36-407 0 0,69-101 452 0 0,-58 89-439 0 0,-13 16-20 0 0,-1 0-9 0 0,12-15-2 0 0,-11 15-23 0 0,2 8-1533 0 0,17 11 928 0 0,-17-11 3 0 0,-3 4 97 0 0,31 47-2476 0 0,-31-50 2008 0 0,1-1-257 0 0,13 7-1432 0 0,-13-7-433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1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21 140 0 0,'-5'-3'2930'0'0,"-18"-14"710"0"0,17 19-2517 0 0,1 0-797 0 0,3-2-209 0 0,0 1 1 0 0,0-1-1 0 0,0 1 0 0 0,0 0 0 0 0,1-1 0 0 0,-1 1 1 0 0,0 0-1 0 0,0 0 0 0 0,1 0 0 0 0,-1 1 0 0 0,1-1 0 0 0,-3 2 1 0 0,-37 44 1391 0 0,40-45-1456 0 0,0-1 1 0 0,0 1 0 0 0,0-1-1 0 0,-1 1 1 0 0,1 0 0 0 0,0-1-1 0 0,-1 0 1 0 0,1 1 0 0 0,-1-1 0 0 0,0 0-1 0 0,-2 1 1 0 0,3-1-27 0 0,0 0-1 0 0,0 0 1 0 0,0 0-1 0 0,0 0 1 0 0,0-1 0 0 0,0 2-1 0 0,0-1 1 0 0,0 0 0 0 0,0 0-1 0 0,0 0 1 0 0,0 0 0 0 0,1 1-1 0 0,-1-1 1 0 0,1 0-1 0 0,-1 0 1 0 0,0 3 0 0 0,-3 2 53 0 0,-8 23 304 0 0,3-1-191 0 0,7-20-40 0 0,2 2 0 0 0,0 34 91 0 0,2-27-18 0 0,0-9-164 0 0,-1-5-29 0 0,1 1 0 0 0,-1 0-1 0 0,0-1 1 0 0,1 0 0 0 0,-1 1-1 0 0,1-1 1 0 0,3 4 0 0 0,-2 1 19 0 0,-1-5-26 0 0,-1 0-1 0 0,1 0 0 0 0,-1 0 1 0 0,1-1-1 0 0,0 1 1 0 0,0 0-1 0 0,0-1 1 0 0,0 1-1 0 0,3 2 1 0 0,1 2 14 0 0,19 17 124 0 0,9 4-44 0 0,-15-11-82 0 0,-14-13-1 0 0,-1 2 3 0 0,12 16-8 0 0,-12-17 15 0 0,-5 3-34 0 0,-3 29 10 0 0,-1-30-17 0 0,2-2-4 0 0,-1 0 0 0 0,1 1 1 0 0,-1-1-1 0 0,0 0 0 0 0,0-1 1 0 0,0 1-1 0 0,-1-1 0 0 0,0 1 0 0 0,1-1 1 0 0,-11 5-1 0 0,-10 4 10 0 0,19-10-2 0 0,-1-1 1 0 0,-22 5-2 0 0,21-6-14 0 0,4-4-83 0 0,-14-9-321 0 0,14 8-17 0 0,6-3-360 0 0,8-22-136 0 0,-10 28 848 0 0,0-1-1 0 0,1 1 0 0 0,-1 0 1 0 0,0-1-1 0 0,1 1 0 0 0,-1 0 1 0 0,1 0-1 0 0,-1-1 0 0 0,1 1 1 0 0,0 0-1 0 0,-1 0 0 0 0,1 0 1 0 0,0 0-1 0 0,0 0 0 0 0,0 0 0 0 0,0 0 1 0 0,1-1-1 0 0,0 1-59 0 0,0-1-1 0 0,-1 1 0 0 0,1 0 1 0 0,-1-1-1 0 0,1 1 1 0 0,-1-1-1 0 0,0 1 0 0 0,0-1 1 0 0,0 0-1 0 0,2-3 1 0 0,15-25-2350 0 0,-13 22-342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1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3552 0 0,'17'-34'11248'0'0,"-14"41"-10733"0"0,2 0-368 0 0,-2-4-81 0 0,-1 0 0 0 0,-1 0 1 0 0,1 0-1 0 0,0 1 0 0 0,-1-1 1 0 0,0 0-1 0 0,0 1 0 0 0,2 6 1 0 0,0-2 23 0 0,5 29 313 0 0,-5-26-335 0 0,-1-4-14 0 0,-1 1 0 0 0,0-1 0 0 0,0 1 1 0 0,0 9-1 0 0,1 43 163 0 0,-1-48-190 0 0,0-7-15 0 0,0-1 1 0 0,-1 1 0 0 0,0 0 0 0 0,0 0-1 0 0,-1 0 1 0 0,1 0 0 0 0,-1 0-1 0 0,-2 5 1 0 0,-7 45-306 0 0,2-5-243 0 0,6-43 250 0 0,-2 6 312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3926 0 0,'0'0'6071'0'0,"5"5"-4878"0"0,15 18-319 0 0,-15-18-158 0 0,-3 4-130 0 0,5 25-99 0 0,-5-25-107 0 0,-2-1-87 0 0,3 26-59 0 0,-2-26 2 0 0,-1 0-875 0 0,0 24 363 0 0,0-24-170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2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11 1578 0 0,'0'0'4860'0'0,"-41"-10"-298"0"0,7 20-3960 0 0,64 9-7924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2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2574 0 0,'0'0'5104'0'0,"-7"1"-3821"0"0,-22 2-305 0 0,22-2-244 0 0,3 4-93 0 0,-1-2-473 0 0,4-2-123 0 0,-1 0 1 0 0,1 1-1 0 0,0-1 1 0 0,-1 0-1 0 0,1 0 1 0 0,0 1-1 0 0,0-1 1 0 0,0 1-1 0 0,0-1 1 0 0,0 1-1 0 0,0 0 1 0 0,0-1-1 0 0,1 1 1 0 0,-1 0-1 0 0,0 2 1 0 0,-2 3 63 0 0,-6 22 462 0 0,6-21-457 0 0,2-5-43 0 0,0 0 1 0 0,0 0-1 0 0,1 0 0 0 0,-1 0 0 0 0,1 0 1 0 0,-1 0-1 0 0,1 0 0 0 0,0 0 0 0 0,1 6 0 0 0,-1 40 473 0 0,0-45-509 0 0,0-1-1 0 0,0 0 1 0 0,1 0-1 0 0,-1 0 1 0 0,1 0-1 0 0,0-1 1 0 0,0 1-1 0 0,1 3 0 0 0,1 2 24 0 0,-2-1 132 0 0,3-1-23 0 0,0-2-123 0 0,-3-3-27 0 0,1 1-1 0 0,-1-1 0 0 0,0 1 0 0 0,1 0 0 0 0,-1-1 0 0 0,0 1 0 0 0,0 0 1 0 0,0-1-1 0 0,0 1 0 0 0,-1 0 0 0 0,2 2 192 0 0,25 0-102 0 0,-20-2-94 0 0,0-1 2 0 0,-1-4-6 0 0,21-12-21 0 0,-20 10-33 0 0,-1-1-1 0 0,0 1 0 0 0,0-1 1 0 0,0-1-1 0 0,6-8 1 0 0,-7 9 10 0 0,-1-1 1 0 0,0 0-1 0 0,-1 0 1 0 0,1 0-1 0 0,-1-1 1 0 0,-1 1-1 0 0,3-12 1 0 0,-3 15 33 0 0,-1-3-21 0 0,-1 5 24 0 0,0 1 0 0 0,0 0 0 0 0,0 0 0 0 0,0 0-1 0 0,1-1 1 0 0,-1 1 0 0 0,0 0 0 0 0,0 0 0 0 0,1 0-1 0 0,-1 0 1 0 0,1 0 0 0 0,-1-1 0 0 0,1 1-1 0 0,-1 0 1 0 0,2-1 0 0 0,-1 0 16 0 0,0 1 1 0 0,0-1-1 0 0,-1 1 1 0 0,1-1-1 0 0,0 1 1 0 0,-1-1-1 0 0,1 0 1 0 0,-1 1-1 0 0,0-1 1 0 0,1 0-1 0 0,-1 1 0 0 0,0-1 1 0 0,0 0-1 0 0,0 1 1 0 0,0-1-1 0 0,0 0 1 0 0,-1-2-1 0 0,-1-25 78 0 0,1 22 1029 0 0,0 15-1089 0 0,-5 24 1 0 0,6-17 5 0 0,20 43 42 0 0,-17-53-74 0 0,1 0-5 0 0,14 16-3 0 0,-14-16-94 0 0,17-2-598 0 0,-18-3 636 0 0,-1 1 0 0 0,1-1 0 0 0,0 0 0 0 0,0 0 0 0 0,-1 0 0 0 0,1 0 0 0 0,0 0 0 0 0,0-1 0 0 0,0 1 0 0 0,-1-1 0 0 0,4-1 0 0 0,25-5-852 0 0,-14 1-2790 0 0,25-20-2754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21 150 1456 0 0,'0'0'8094'0'0,"-3"6"-7480"0"0,-10 18 61 0 0,10-18 311 0 0,7 43-265 0 0,-3-39-408 0 0,-1-1-68 0 0,2 43 796 0 0,-2-39-1059 0 0,0 8 3742 0 0,-3-75-3534 0 0,-1 20-139 0 0,3 25 13 0 0,1 2-47 0 0,4-24-1 0 0,-4 24 99 0 0,1 0-94 0 0,1-2-19 0 0,-2 5-5 0 0,1 0 1 0 0,0 0 0 0 0,-1 0-1 0 0,0 0 1 0 0,0 0 0 0 0,-1-7-1 0 0,-1-21-5 0 0,2 24-11 0 0,4 14-139 0 0,1-1 159 0 0,-4-3-3 0 0,1 0 0 0 0,0-1 0 0 0,-1 1 0 0 0,1 0 0 0 0,-1 0 0 0 0,0 0-1 0 0,1 1 1 0 0,-1-1 0 0 0,0 0 0 0 0,0 0 0 0 0,-1 1 0 0 0,2 2 0 0 0,12 36-46 0 0,0 5 8 0 0,-2 3 5 0 0,-2-6 37 0 0,-2-16 8 0 0,-6-20-1 0 0,0 1-2 0 0,9 27-8 0 0,2-4 6 0 0,-10-25 96 0 0,6-20-70 0 0,-7 12-28 0 0,-1 0 0 0 0,1 0 0 0 0,-1 0 0 0 0,0 0 0 0 0,0 0-1 0 0,0 0 1 0 0,0-1 0 0 0,0 1 0 0 0,-1 0 0 0 0,1-1 0 0 0,-1 1-1 0 0,1-4 1 0 0,13-54-12 0 0,0 9-4 0 0,-3-6 2 0 0,0-5 0 0 0,-1 14 11 0 0,3 3 3 0 0,-11 31 2 0 0,-2 10 3 0 0,1 0-1 0 0,-1 1 1 0 0,1-1 0 0 0,0 1 0 0 0,0 0-1 0 0,3-7 1 0 0,5-11-9 0 0,-6 15-5 0 0,-1 13-35 0 0,15 32 58 0 0,1-3 27 0 0,-14-30-40 0 0,-2-3-5 0 0,-1-1 0 0 0,1 1 0 0 0,-1-1 0 0 0,0 0 1 0 0,0 1-1 0 0,0 0 0 0 0,0-1 0 0 0,0 1 0 0 0,-1 0 0 0 0,1 5 1 0 0,7 31-29 0 0,-2-13 27 0 0,-4-19 30 0 0,0 1 3 0 0,9 22-8 0 0,-8-22-6 0 0,0-2-9 0 0,7 21-1 0 0,-7-21-3 0 0,-1 1-275 0 0,6 21 38 0 0,-6-22 45 0 0,1 2-818 0 0,-1 1 640 0 0,2 4 84 0 0,3 8-5189 0 0,5 12-792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4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0 427 1862 0 0,'0'0'7678'0'0,"11"0"-6993"0"0,11-2-348 0 0,1 0 0 0 0,0-1 0 0 0,39-11 0 0 0,79-31 289 0 0,-82 25-507 0 0,139-45 109 0 0,240-76-56 0 0,0 20-459 0 0,-392 110-156 0 0,-38 9 264 0 0,-14 6-734 0 0,-16 11 785 0 0,17-11-361 0 0,-2-1-29 0 0,-17 8 84 0 0,18-9-292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31 2024 0 0,'0'0'4300'0'0,"-6"-2"-2954"0"0,-19-9-170 0 0,19 9 624 0 0,0-1-1228 0 0,-18-7-113 0 0,18 7 699 0 0,3 3-1106 0 0,0 0-1 0 0,0 1 1 0 0,0-1-1 0 0,0 1 1 0 0,0-1-1 0 0,0 1 1 0 0,-5 2 0 0 0,0 0 27 0 0,6-3-53 0 0,0 0-1 0 0,0 1 1 0 0,0-1 0 0 0,0 1-1 0 0,0-1 1 0 0,0 1-1 0 0,0 0 1 0 0,1-1 0 0 0,-1 1-1 0 0,0 0 1 0 0,0 0 0 0 0,-2 3-1 0 0,-1 0 28 0 0,2-3-26 0 0,0 1-1 0 0,0-1 0 0 0,0 1 0 0 0,1 0 0 0 0,-1 0 1 0 0,1 0-1 0 0,-5 5 0 0 0,1-1 8 0 0,2-3-15 0 0,1-1-1 0 0,0 1 1 0 0,-1 0 0 0 0,1 0-1 0 0,1 1 1 0 0,-5 5 0 0 0,1-2 2 0 0,-4 4 48 0 0,8-9-61 0 0,1 0 1 0 0,-1 0-1 0 0,1 0 1 0 0,-1-1-1 0 0,1 1 1 0 0,-1 1-1 0 0,1-1 1 0 0,-1 4-1 0 0,-7 13 110 0 0,-3 6-48 0 0,9-19-8 0 0,1 3-3 0 0,-4 26-9 0 0,5-26-9 0 0,2-1-1 0 0,0 1-19 0 0,-1-6-12 0 0,0 0 1 0 0,1 0-1 0 0,-1 0 1 0 0,1 0-1 0 0,0 0 0 0 0,0 0 1 0 0,0 0-1 0 0,0 0 1 0 0,0 0-1 0 0,0 0 0 0 0,4 4 1 0 0,11 26 42 0 0,-15-32-49 0 0,-1 0 0 0 0,0-1 0 0 0,1 1 0 0 0,-1 0-1 0 0,1 0 1 0 0,-1-1 0 0 0,1 1 0 0 0,-1 0 0 0 0,1-1 0 0 0,-1 1 0 0 0,1 0-1 0 0,0-1 1 0 0,-1 1 0 0 0,1-1 0 0 0,0 1 0 0 0,1 0 0 0 0,5 4 18 0 0,23 13 90 0 0,18 5-17 0 0,1 1-7 0 0,-5-4-40 0 0,-20-7-82 0 0,-18-9-5 0 0,-3 1 6 0 0,13 14 10 0 0,-12-15-8 0 0,-7 4-21 0 0,-8 24 31 0 0,4-19 1 0 0,-20 12-7 0 0,3-5 20 0 0,-8 0 6 0 0,1-5 16 0 0,25-13 199 0 0,6-5-199 0 0,0-1-1 0 0,0 1 0 0 0,1-1 0 0 0,-1 1 1 0 0,1-1-1 0 0,0 1 0 0 0,0 0 0 0 0,3-6 1 0 0,-1 0 7 0 0,4-8 34 0 0,37-47-221 0 0,3 2 0 0 0,3 2 0 0 0,75-70-1 0 0,-124 129 162 0 0,0 0-1 0 0,0 0 0 0 0,-1 0 0 0 0,1 0 0 0 0,0 0 0 0 0,1 0 0 0 0,-1 0 0 0 0,0 1 0 0 0,0-1 0 0 0,0 0 0 0 0,0 1 1 0 0,1-1-1 0 0,-1 1 0 0 0,0-1 0 0 0,0 1 0 0 0,1 0 0 0 0,-1-1 0 0 0,0 1 0 0 0,2 0 0 0 0,-2 0 3 0 0,1 0-1 0 0,-1 0 0 0 0,0 0 0 0 0,0-1 1 0 0,0 1-1 0 0,1 0 0 0 0,-1-1 0 0 0,0 1 1 0 0,0-1-1 0 0,0 1 0 0 0,0-1 0 0 0,0 0 0 0 0,0 1 1 0 0,0-1-1 0 0,0 0 0 0 0,0 0 0 0 0,0 0 1 0 0,0 1-1 0 0,-1-1 0 0 0,2-2 0 0 0,15-14-17 0 0,-13 13 425 0 0,-1 9-249 0 0,13 15-15 0 0,-12-15-30 0 0,-4 4-2 0 0,-2 26 56 0 0,1-32-145 0 0,1-1-1 0 0,-1 1 0 0 0,1-1 0 0 0,0 1 0 0 0,0-1 1 0 0,0 0-1 0 0,1 1 0 0 0,-1-1 0 0 0,0 1 0 0 0,1-1 1 0 0,1 5-1 0 0,6 16 138 0 0,-7-15-106 0 0,-1-5-20 0 0,1 0 0 0 0,-1 0 0 0 0,1 0 0 0 0,0 0 0 0 0,0 0 0 0 0,0 0 0 0 0,0 0 0 0 0,3 5-1 0 0,-1-1 16 0 0,12 20 213 0 0,1-2-188 0 0,-12-19-15 0 0,3-2-8 0 0,19 11 1 0 0,-20-11-6 0 0,31-4-15 0 0,-23-3-152 0 0,-6 1 80 0 0,-5 1 24 0 0,0 0-1 0 0,1 0 1 0 0,-1-1-1 0 0,0 1 1 0 0,-1-1-1 0 0,1 1 1 0 0,0-1-1 0 0,4-3 1 0 0,1 0-16 0 0,-5 4 2 0 0,0-1-1 0 0,0 0 1 0 0,0 0-1 0 0,0 0 1 0 0,0-1-1 0 0,0 1 1 0 0,0-1-1 0 0,2-3 1 0 0,25-25-385 0 0,-24 25 366 0 0,-4 4 29 0 0,0 0-1 0 0,0 0 1 0 0,0 0-1 0 0,0 0 0 0 0,0 0 1 0 0,-1-1-1 0 0,1 1 1 0 0,-1 0-1 0 0,1-1 0 0 0,0-3 1 0 0,3-2-29 0 0,9-24-167 0 0,0-9 31 0 0,-6 11 114 0 0,-6 23 18 0 0,-2-3 36 0 0,1-27 121 0 0,0 28 1780 0 0,-4 15-1816 0 0,-6 20-12 0 0,7-19-6 0 0,1 4 18 0 0,-1 1-42 0 0,-1 40 94 0 0,4 9-82 0 0,1-31-95 0 0,-2-22-268 0 0,4-3-1788 0 0,11 14 997 0 0,-11-14 213 0 0,15-34-7514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5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2052 0 0,'0'0'7848'0'0,"40"-20"-12346"0"0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1488 0 0,'-3'5'1982'0'0,"-22"50"2509"0"0,0 16-996 0 0,23-64-3418 0 0,1-3 24 0 0,-1 0 0 0 0,1 1-1 0 0,0 0 1 0 0,0-1 0 0 0,0 1 0 0 0,1 0 0 0 0,0 7 0 0 0,0-1 44 0 0,-1-10-122 0 0,1-1 0 0 0,0 1 0 0 0,0 0-1 0 0,0-1 1 0 0,0 1 0 0 0,0 0 0 0 0,0-1 0 0 0,0 1 0 0 0,0 0 0 0 0,0 0 0 0 0,0-1 0 0 0,0 1 0 0 0,0 0 0 0 0,1-1 0 0 0,-1 1 0 0 0,0 0 0 0 0,0-1 0 0 0,1 1-1 0 0,-1 0 1 0 0,11 19 382 0 0,-8-15-66 0 0,-6 38 199 0 0,4-26-331 0 0,2-9-150 0 0,-2-4-27 0 0,0-1 1 0 0,0 0-1 0 0,0 0 1 0 0,-1 0 0 0 0,1 1-1 0 0,-1-1 1 0 0,1 6-1 0 0,3-5 95 0 0,11 14-20 0 0,-11-13-21 0 0,1-2-17 0 0,14 9-30 0 0,-15-9 11 0 0,4-4-61 0 0,23-3-112 0 0,-30 4 120 0 0,-1 0 1 0 0,1 0-1 0 0,-1 0 1 0 0,1 0-1 0 0,-1 0 0 0 0,1 0 1 0 0,-1 0-1 0 0,1-1 0 0 0,-1 1 1 0 0,1 0-1 0 0,-1 0 0 0 0,1 0 1 0 0,-1-1-1 0 0,1 1 0 0 0,-1 0 1 0 0,0 0-1 0 0,1-1 1 0 0,-1 1-1 0 0,1 0 0 0 0,-1-1 1 0 0,0 1-1 0 0,1-1 0 0 0,-1 1 1 0 0,0 0-1 0 0,1-1 0 0 0,-1 1 1 0 0,0-1-1 0 0,17-24-99 0 0,-16 24 93 0 0,-1 0 0 0 0,1-1-1 0 0,-1 1 1 0 0,1 0-1 0 0,0 0 1 0 0,-1 0-1 0 0,1 0 1 0 0,0 1-1 0 0,0-1 1 0 0,0 0-1 0 0,0 0 1 0 0,0 0-1 0 0,0 1 1 0 0,0-1-1 0 0,0 0 1 0 0,0 1-1 0 0,0-1 1 0 0,2 0-1 0 0,-2 1-7 0 0,0-1-1 0 0,0 1 0 0 0,0-1 1 0 0,1 0-1 0 0,-1 1 0 0 0,0-1 1 0 0,0 0-1 0 0,0 1 0 0 0,0-1 1 0 0,0 0-1 0 0,0 0 0 0 0,-1 0 1 0 0,1 0-1 0 0,0 0 0 0 0,0 0 0 0 0,-1 0 1 0 0,2-2-1 0 0,23-30-332 0 0,-20 27 283 0 0,-3 4 33 0 0,0-1 0 0 0,0 1-1 0 0,0 0 1 0 0,0-1 0 0 0,-1 0-1 0 0,1 1 1 0 0,-1-1 0 0 0,0 0 0 0 0,2-4-1 0 0,14-36-263 0 0,-1-3 38 0 0,-9 19 166 0 0,-5 21 43 0 0,-1-2 112 0 0,5-22 12 0 0,-4 23 1830 0 0,-6 14-1756 0 0,-10 23-28 0 0,14-29-109 0 0,-1 0 0 0 0,1 0 0 0 0,0 0 0 0 0,-1 0 0 0 0,1 0 0 0 0,0 0 0 0 0,-1-1 0 0 0,1 1 0 0 0,0 0 0 0 0,0 0 0 0 0,0 0 0 0 0,0 0 0 0 0,0 2 0 0 0,-1 6 38 0 0,1-6-21 0 0,0 0-1 0 0,0 1 0 0 0,0-1 0 0 0,0 0 1 0 0,0 0-1 0 0,0 1 0 0 0,1-1 1 0 0,0 0-1 0 0,1 4 0 0 0,-1 0 14 0 0,-1-4-20 0 0,0 1-1 0 0,1-1 1 0 0,0 0 0 0 0,-1 0-1 0 0,1-1 1 0 0,0 1-1 0 0,1 0 1 0 0,1 4-1 0 0,-1-2 11 0 0,-2-3-14 0 0,0 0 0 0 0,1-1 0 0 0,-1 1 0 0 0,1 0 0 0 0,0 0 0 0 0,0-1 0 0 0,0 1 0 0 0,0-1 0 0 0,0 1 0 0 0,0 0 0 0 0,1 1-1 0 0,6-2-100 0 0,22 4-490 0 0,-14-4-39 0 0,21-5 92 0 0,-16-2-425 0 0,28-15-2405 0 0,-9-3-2174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84 2206 0 0,'0'0'12593'0'0,"-2"6"-12228"0"0,-2 1-262 0 0,2-4-44 0 0,1 1 0 0 0,-1-1-1 0 0,1 1 1 0 0,0-1 0 0 0,0 1 0 0 0,0 0 0 0 0,-1 3 0 0 0,-7 37 353 0 0,6-15-259 0 0,2-22 3 0 0,2 1-22 0 0,2 27-32 0 0,1-21-4 0 0,8 7 33 0 0,-4-13-11 0 0,11 3-27 0 0,-15-9-24 0 0,5-2-25 0 0,26 0-10 0 0,-34 1-33 0 0,0-1 1 0 0,0 0 0 0 0,0 0-1 0 0,0 0 1 0 0,0 0 0 0 0,0 0-1 0 0,-1-1 1 0 0,1 1 0 0 0,0 0-1 0 0,0 0 1 0 0,0-1 0 0 0,0 1-1 0 0,-1 0 1 0 0,1-1 0 0 0,1 0 0 0 0,49-29-166 0 0,-47 27 96 0 0,16-29-190 0 0,-16 26 86 0 0,-8-33-86 0 0,4 38 249 0 0,0 0 1 0 0,0 0-1 0 0,0 0 1 0 0,0 0-1 0 0,0 1 1 0 0,0-1-1 0 0,0 0 1 0 0,-1 0 0 0 0,1 1-1 0 0,0-1 1 0 0,-1 0-1 0 0,1 0 1 0 0,0 1-1 0 0,-1-1 1 0 0,0-1-1 0 0,-22-31-201 0 0,19 27 184 0 0,3 4 16 0 0,0-1-1 0 0,0 1 1 0 0,-1 0-1 0 0,1 0 1 0 0,-1 0-1 0 0,1 0 1 0 0,-1 1 0 0 0,0-1-1 0 0,0 0 1 0 0,0 1-1 0 0,0-1 1 0 0,-4-2-1 0 0,-1-2-14 0 0,-23-14-83 0 0,7 7 60 0 0,18 10-1 0 0,-2 1 7 0 0,-18-8 5 0 0,19 7 7 0 0,14 6-26 0 0,22 9 113 0 0,-14-9-12 0 0,-6-1-31 0 0,-5-1 0 0 0,0-1 0 0 0,0 1 0 0 0,0-1 0 0 0,0 0 0 0 0,0 0 0 0 0,5-2 0 0 0,48-2 105 0 0,-2-4-31 0 0,-44 7-75 0 0,33-8 42 0 0,0-3-28 0 0,-12 4-24 0 0,-22 5 18 0 0,17-1 455 0 0,-27 4-470 0 0,0 0 1 0 0,0 0-1 0 0,0 0 0 0 0,0 0 0 0 0,0 0 0 0 0,0 0 1 0 0,0 1-1 0 0,-1-1 0 0 0,1 0 0 0 0,0 1 1 0 0,0-1-1 0 0,0 0 0 0 0,0 1 0 0 0,0-1 0 0 0,-1 1 1 0 0,2 0-1 0 0,-1 0 16 0 0,-1-1 0 0 0,1 1 1 0 0,0-1-1 0 0,0 1 0 0 0,0-1 0 0 0,0 1 1 0 0,-1-1-1 0 0,1 0 0 0 0,0 1 1 0 0,0-1-1 0 0,0 0 0 0 0,0 0 0 0 0,0 0 1 0 0,0 0-1 0 0,0 1 0 0 0,1-2 1 0 0,-2 9 74 0 0,-1 21-7 0 0,1-21 22 0 0,-2-1-14 0 0,-7 24-17 0 0,7-23-13 0 0,0 0 12 0 0,-8 25-10 0 0,8-25-15 0 0,1 0-1 0 0,-3 23 39 0 0,2-23 64 0 0,2-1-94 0 0,-1 23 16 0 0,1-23 176 0 0,3-2-184 0 0,8 14-15 0 0,-8-14 73 0 0,2-9-58 0 0,1 1-52 0 0,-4 2-11 0 0,0 0 0 0 0,1-1-1 0 0,-1 1 1 0 0,0-1 0 0 0,0 0 0 0 0,0 0 0 0 0,0 0 0 0 0,0 0 0 0 0,2-2 0 0 0,27-31 43 0 0,3-6-19 0 0,-27 32-27 0 0,21-29 20 0 0,3-10-14 0 0,9-9-57 0 0,-37 53 27 0 0,-1 11-94 0 0,0 0 104 0 0,-1-4 4 0 0,1 0 0 0 0,-2 0 0 0 0,1 0 0 0 0,0 0 0 0 0,-1 0-1 0 0,1 1 1 0 0,-1-1 0 0 0,0 6 0 0 0,1 41-29 0 0,-2-40 31 0 0,1-5 2 0 0,-1 1-1 0 0,1-1 1 0 0,0 1 0 0 0,1-1 0 0 0,1 11 0 0 0,-2-7 0 0 0,0-6 1 0 0,1 1 0 0 0,-1 0 0 0 0,0-1 0 0 0,1 1 1 0 0,0-1-1 0 0,-1 1 0 0 0,1-1 0 0 0,3 7 1 0 0,-2-4 7 0 0,-2-4-5 0 0,0 0 1 0 0,0 0-1 0 0,1 0 1 0 0,0 0 0 0 0,-1 0-1 0 0,1 0 1 0 0,0 0-1 0 0,0 0 1 0 0,0 0 0 0 0,0-1-1 0 0,0 1 1 0 0,0 0-1 0 0,0-1 1 0 0,3 3 0 0 0,-2 0 4 0 0,-1-2-6 0 0,-1-1 1 0 0,1 1-1 0 0,0-1 1 0 0,0 0 0 0 0,0 1-1 0 0,0-1 1 0 0,0 0-1 0 0,0 0 1 0 0,1 1-1 0 0,-1-1 1 0 0,0 0-1 0 0,1 0 1 0 0,-1 0 0 0 0,0-1-1 0 0,1 1 1 0 0,1 1-1 0 0,17 8 34 0 0,-15-7-4 0 0,3-2-4 0 0,29 1-9 0 0,-34-2-18 0 0,0-1-1 0 0,1 0 1 0 0,-1 1-1 0 0,0-1 1 0 0,0 0 0 0 0,0-1-1 0 0,-1 1 1 0 0,1 0-1 0 0,4-4 1 0 0,2 0-3 0 0,-7 4 0 0 0,0 0-1 0 0,1-1 0 0 0,-1 1 1 0 0,0-1-1 0 0,0 0 0 0 0,0 0 1 0 0,0 1-1 0 0,-1-1 0 0 0,1 0 1 0 0,0-1-1 0 0,-1 1 0 0 0,2-3 1 0 0,20-30-55 0 0,-18 29 50 0 0,-3 4 4 0 0,-1 0 0 0 0,1 0 0 0 0,-1-1 0 0 0,1 1 0 0 0,-1 0 0 0 0,0-1 0 0 0,0 1 0 0 0,0-1-1 0 0,0 1 1 0 0,-1-1 0 0 0,2-4 0 0 0,1-2-4 0 0,-1 5 5 0 0,-1 1-1 0 0,0 0 0 0 0,0-1 1 0 0,0 1-1 0 0,-1-1 0 0 0,1 0 0 0 0,-1 1 1 0 0,1-1-1 0 0,-2-4 0 0 0,3-1-4 0 0,-1 7-1 0 0,-1-1-1 0 0,1 0 0 0 0,-1 0 0 0 0,0 0 1 0 0,0 0-1 0 0,0 0 0 0 0,0 0 0 0 0,-1 1 1 0 0,1-1-1 0 0,-1 0 0 0 0,-1-5 1 0 0,-9-40-146 0 0,10 44 123 0 0,-1 0-1 0 0,1 0 0 0 0,0-1 0 0 0,-1 1 1 0 0,0 1-1 0 0,0-1 0 0 0,0 0 1 0 0,-1 0-1 0 0,1 1 0 0 0,-1-1 1 0 0,-4-3-1 0 0,3 4-245 0 0,13 42-13368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6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85 2802 0 0,'-3'5'1820'0'0,"-9"15"-304"0"0,12-20-1474 0 0,-1 0-1 0 0,1 1 0 0 0,0-1 1 0 0,0 1-1 0 0,0-1 1 0 0,-1 0-1 0 0,1 1 1 0 0,0-1-1 0 0,0 1 0 0 0,0-1 1 0 0,0 1-1 0 0,0-1 1 0 0,0 0-1 0 0,0 1 1 0 0,0-1-1 0 0,0 1 0 0 0,0-1 1 0 0,0 1-1 0 0,0-1 1 0 0,0 1-1 0 0,0-1 1 0 0,0 0-1 0 0,0 1 0 0 0,1-1 1 0 0,-1 1-1 0 0,0-1 1 0 0,0 0-1 0 0,1 1 1 0 0,3 8 401 0 0,7 28 1698 0 0,-9-29-1826 0 0,4 27 909 0 0,-4-25-997 0 0,1 32 1119 0 0,-3-10-995 0 0,0-24 304 0 0,-1-1-422 0 0,0 0-114 0 0,-3 19 2157 0 0,0-32-2131 0 0,-12-17-32 0 0,12 17-14 0 0,0-29 105 0 0,2 24-170 0 0,1 2 53 0 0,1-2-20 0 0,-2-1-52 0 0,1 4-3 0 0,1-1 1 0 0,-1 1 0 0 0,3-16-1 0 0,-2 15-3 0 0,4-29 52 0 0,2 7-32 0 0,-5 23 0 0 0,4 11-189 0 0,13 10 142 0 0,-14-9 8 0 0,0 4 0 0 0,-1 1 7 0 0,-2-5 2 0 0,0 0 0 0 0,1-1-1 0 0,-1 1 1 0 0,1-1-1 0 0,0 0 1 0 0,0 1 0 0 0,0-1-1 0 0,0 0 1 0 0,4 4 0 0 0,21 27-64 0 0,47 33-600 0 0,-69-63 481 0 0,4-6-125 0 0,23-3 171 0 0,-31 5 126 0 0,-1 0-1 0 0,1 0 0 0 0,0-1 0 0 0,0 1 0 0 0,-1 0 0 0 0,1 0 1 0 0,0 0-1 0 0,0-1 0 0 0,-1 1 0 0 0,1 0 0 0 0,0-1 0 0 0,-1 1 1 0 0,1-1-1 0 0,0 1 0 0 0,-1 0 0 0 0,2-2 0 0 0,4-2-59 0 0,-3 2 35 0 0,0 0-1 0 0,-1 0 0 0 0,1-1 0 0 0,-1 1 0 0 0,1 0 1 0 0,-1-1-1 0 0,3-4 0 0 0,22-27-268 0 0,3-10 50 0 0,-24 37 224 0 0,16-28-115 0 0,1-9 20 0 0,-11 18 103 0 0,-9 19 92 0 0,0 1 8 0 0,10-19-20 0 0,-10 18 716 0 0,-1 14-695 0 0,2 0-56 0 0,-3-5-13 0 0,0 1-1 0 0,0-1 1 0 0,0 0 0 0 0,0 1-1 0 0,0-1 1 0 0,0 0 0 0 0,-1 1-1 0 0,0-1 1 0 0,1 1 0 0 0,-1 0-1 0 0,0-1 1 0 0,0 5 0 0 0,2 42 194 0 0,1 4-59 0 0,0-6-1 0 0,-2-38-124 0 0,0-5-13 0 0,0 0 1 0 0,-1-1-1 0 0,0 1 1 0 0,0 0 0 0 0,0 0-1 0 0,0 0 1 0 0,-2 5-1 0 0,-3 37-261 0 0,1-6 147 0 0,2-30-105 0 0,0-2-1202 0 0,-7 22 800 0 0,7-22-379 0 0,-15 33-7461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1944 0 0,'33'322'8209'0'0,"-10"-131"-5808"0"0,12 70-455 0 0,-1-4-835 0 0,-27-192-1174 0 0,-2-16-1672 0 0,-4-40 1400 0 0,1 5 126 0 0,-3 1-4049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 0 0,'21'37'2239'0'0,"-14"-17"-477"0"0,25 116 1142 0 0,25 117 576 0 0,16 193-72 0 0,-60-365-3121 0 0,-8-50-553 0 0,-4-24-25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1472 0 1918 0 0,'-253'104'8638'0'0,"-7"-17"-5999"0"0,184-58-2324 0 0,52-19-177 0 0,-32 9-1 0 0,-33 8 68 0 0,-112 51 0 0 0,-77 53-228 0 0,256-120 12 0 0,-19 11-409 0 0,1 1-1 0 0,0 2 0 0 0,-46 40 1 0 0,80-60-98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09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2698 1636 0 0,'0'0'5937'0'0,"-4"-5"-4603"0"0,-14-14-272 0 0,14 14-98 0 0,1-1-218 0 0,-10-31 672 0 0,10 29-1282 0 0,-6-28 674 0 0,1-17-292 0 0,4 9-176 0 0,-3-8-27 0 0,0-2-93 0 0,-5-9 70 0 0,-1-10-97 0 0,-25-189 12 0 0,34 232-223 0 0,2 1 0 0 0,0-1 1 0 0,2 0-1 0 0,5-36 0 0 0,-4 45-37 0 0,-2 5 37 0 0,1-45-48 0 0,3-7-14 0 0,1 15 24 0 0,-2 3 3 0 0,1 3 16 0 0,-1-1 30 0 0,-3 28 3 0 0,2-22-26 0 0,2 10 23 0 0,-2 25 1 0 0,-2-1 0 0 0,-5-23-6 0 0,5 23-17 0 0,1-1 1 0 0,-1-1 19 0 0,2-31-22 0 0,-1 33 28 0 0,5-27 6 0 0,-4 26-7 0 0,-1 6 1 0 0,1-1 0 0 0,0 0 0 0 0,0 1 0 0 0,0-1 0 0 0,0 0 0 0 0,0 1 0 0 0,4-7-1 0 0,26-52-33 0 0,-28 56 21 0 0,3 0 1 0 0,-1-3 8 0 0,-2 4 0 0 0,0 1 0 0 0,0 0 0 0 0,1-1 0 0 0,0 1 0 0 0,4-4 0 0 0,-4 3 0 0 0,18-15-15 0 0,-16 17 19 0 0,-1-1 0 0 0,0 0 1 0 0,0 0-1 0 0,0-1 0 0 0,8-9 0 0 0,39-24-2 0 0,-11 13 9 0 0,-3 3-2 0 0,102-44 27 0 0,57-31-5 0 0,-38 12-53 0 0,69-41-385 0 0,-220 121 394 0 0,279-160-1001 0 0,-274 159 960 0 0,18-10-155 0 0,-22 9 173 0 0,30-15-330 0 0,15-4-56 0 0,148-60 688 0 0,75-28-75 0 0,-235 97-232 0 0,-14 6 9 0 0,34-10 0 0 0,-35 13-6 0 0,-20 6 6 0 0,0 5-331 0 0,20 7 295 0 0,-27-10 71 0 0,-1 0 1 0 0,1 0-1 0 0,0 0 1 0 0,0 0-1 0 0,0 0 1 0 0,0 0-1 0 0,0 0 0 0 0,-1 1 1 0 0,1-1-1 0 0,0 0 1 0 0,0 0-1 0 0,0 0 1 0 0,0 0-1 0 0,0 0 1 0 0,0 1-1 0 0,0-1 0 0 0,0 0 1 0 0,0 0-1 0 0,0 0 1 0 0,-1 0-1 0 0,1 1 1 0 0,0-1-1 0 0,0 0 0 0 0,0 0 1 0 0,0 0-1 0 0,0 0 1 0 0,0 1-1 0 0,0-1 1 0 0,0 0-1 0 0,0 0 0 0 0,0 0 1 0 0,1 0-1 0 0,-1 1 1 0 0,0-1-1 0 0,0 0 1 0 0,0 0-1 0 0,0 0 0 0 0,0 0 1 0 0,0 0-1 0 0,0 1 1 0 0,0-1-1 0 0,0 0 1 0 0,0 0-1 0 0,1 0 0 0 0,-1 0 1 0 0,0 0-1 0 0,0 0 1 0 0,0 1-1 0 0,0-1 1 0 0,0 0-1 0 0,1 0 0 0 0,-1 0 1 0 0,0 0-1 0 0,0 0 1 0 0,0 0-1 0 0,0 0 1 0 0,0 0-1 0 0,1 0 0 0 0,-1 0 1 0 0,0 0-1 0 0,0 0 1 0 0,0 0-1 0 0,1 0 1 0 0,-1 0-1 0 0,0 0 0 0 0,-26 30-171 0 0,-1 4-577 0 0,-5 3-378 0 0,13-17 265 0 0,10-12-1653 0 0,-17 6-445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11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83 303 1396 0 0,'0'0'11779'0'0,"-7"2"-11435"0"0,-29 5 153 0 0,33-1-319 0 0,-6 19-38 0 0,6-19-31 0 0,-1 3-6 0 0,-12 25-17 0 0,12-25-17 0 0,5 0-3 0 0,5 30 46 0 0,-4-29-5 0 0,-1-8-97 0 0,0-1 0 0 0,0 1 0 0 0,-1 0-1 0 0,1 0 1 0 0,0-1 0 0 0,-1 1 0 0 0,1 0 0 0 0,-1 0-1 0 0,1 0 1 0 0,-1 0 0 0 0,0 3 0 0 0,0-1 2 0 0,0 0 0 0 0,1-1 0 0 0,-1 1 0 0 0,1-1 1 0 0,0 1-1 0 0,0-1 0 0 0,0 1 0 0 0,2 3 0 0 0,-1 2 12 0 0,-1-5-10 0 0,1 1-1 0 0,-1-1 0 0 0,1 0 1 0 0,0 0-1 0 0,-1 0 1 0 0,5 5-1 0 0,-4-2 0 0 0,-1-5-7 0 0,0 0-1 0 0,0 0 0 0 0,0 0 0 0 0,0 0 0 0 0,0 0 0 0 0,0 0 0 0 0,0 0 0 0 0,1 0 0 0 0,-1-1 0 0 0,0 1 1 0 0,1 0-1 0 0,0-1 0 0 0,3 3 0 0 0,27 26 67 0 0,-26-24-64 0 0,-4-4-2 0 0,1 0 0 0 0,-1 1 0 0 0,1-1 0 0 0,-1 0 0 0 0,1 0 0 0 0,0 0 0 0 0,0-1 0 0 0,3 2-1 0 0,53 30 76 0 0,-54-30-92 0 0,1 1-3 0 0,16 13 5 0 0,-17-13 8 0 0,-2 1 34 0 0,-1-1-19 0 0,-1-3-7 0 0,0 0 0 0 0,0 1-1 0 0,0-1 1 0 0,0 1 0 0 0,0-1 0 0 0,0 1-1 0 0,-1-1 1 0 0,1 1 0 0 0,-1-1 0 0 0,1 1 0 0 0,-1 0-1 0 0,1 2 1 0 0,-1 0 6 0 0,0-1 0 0 0,-1 1 0 0 0,1 0 0 0 0,-1-1 0 0 0,1 1 0 0 0,-1-1 0 0 0,-2 5 0 0 0,0 1 5 0 0,3-7-12 0 0,0 0-1 0 0,0 0 0 0 0,-1 0 0 0 0,1-1 1 0 0,-1 1-1 0 0,1 0 0 0 0,-1 0 0 0 0,0 0 0 0 0,0-1 1 0 0,1 1-1 0 0,-1 0 0 0 0,0-1 0 0 0,-1 1 1 0 0,-1 1-1 0 0,0 2 11 0 0,1-3-5 0 0,-16 25 72 0 0,3-11-25 0 0,0 1-15 0 0,11-13 24 0 0,-4 0-6 0 0,-26 12-15 0 0,25-12 330 0 0,4-8-337 0 0,-15-10-1 0 0,15 10-5 0 0,6-4-4 0 0,0-1-24 0 0,6-30-52 0 0,-5 28 28 0 0,10-33-60 0 0,63-180-253 0 0,-51 140 241 0 0,-7 13 58 0 0,-4 5 18 0 0,-10 54 20 0 0,5-38 34 0 0,-3-7 19 0 0,-3 27 64 0 0,-1 23-5 0 0,-3 1-24 0 0,-7-18 22 0 0,7 18 1006 0 0,7 9-1072 0 0,17 16-39 0 0,-15-12-9 0 0,-3-4 2 0 0,-1 1 1 0 0,-1-1-1 0 0,1 1 0 0 0,0 0 1 0 0,-1 0-1 0 0,4 8 0 0 0,26 40 21 0 0,41 75 13 0 0,-71-122-37 0 0,0-1 1 0 0,0 1 0 0 0,0-1 0 0 0,1 0 0 0 0,0 0 0 0 0,-1 0 0 0 0,1 0-1 0 0,5 5 1 0 0,2 2 1 0 0,18 20 2 0 0,9 2-13 0 0,-27-25-4 0 0,-7-6 3 0 0,0 1 1 0 0,0-1 0 0 0,0 0-1 0 0,0-1 1 0 0,0 1 0 0 0,0 0 0 0 0,0-1-1 0 0,1 0 1 0 0,6 2 0 0 0,15 5-35 0 0,-11-7-25 0 0,16-4-110 0 0,-15-2 3 0 0,13-12 33 0 0,-15 6-9 0 0,-6 4 70 0 0,-3 4 17 0 0,0-1-1 0 0,-1 1 0 0 0,0-1 0 0 0,0 0 1 0 0,0 0-1 0 0,5-8 0 0 0,13-20-149 0 0,-13 13 42 0 0,13-46-84 0 0,-17 56 226 0 0,-2 5 15 0 0,-1 0 1 0 0,0 0-1 0 0,1-1 1 0 0,-1 1-1 0 0,-1 0 1 0 0,1 0-1 0 0,-1-8 1 0 0,3-32 10 0 0,-6-9 50 0 0,2 35 6 0 0,-4-27 259 0 0,-5-4-22 0 0,2 17-17 0 0,6 24-18 0 0,1 1-54 0 0,-5-22-45 0 0,5 21 197 0 0,1 18-405 0 0,3 29 29 0 0,-3-37 23 0 0,0 1 0 0 0,0 0-1 0 0,1 0 1 0 0,-1-1 0 0 0,1 1 0 0 0,-1 0-1 0 0,1 0 1 0 0,0-1 0 0 0,0 1-1 0 0,0-1 1 0 0,0 1 0 0 0,2 3 0 0 0,2 1-4 0 0,4 22-91 0 0,4 1-176 0 0,12 30-559 0 0,-23-55 321 0 0,1 2 87 0 0,10 21-168 0 0,-10-21-828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1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17 1664 0 0,'0'0'2882'0'0,"-32"-17"3850"0"0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12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18 268 3628 0 0,'-11'-37'7109'0'0,"6"72"-5429"0"0,5-33-1614 0 0,-1 0-1 0 0,1 0 0 0 0,0 1 1 0 0,-1-1-1 0 0,1 0 1 0 0,0 0-1 0 0,1 0 1 0 0,-1 1-1 0 0,0-1 1 0 0,1 0-1 0 0,-1 0 1 0 0,1 0-1 0 0,-1 1 1 0 0,2 1-1 0 0,0 2 96 0 0,3 13 382 0 0,0 0 0 0 0,9 22 0 0 0,-10-30-481 0 0,3 17 304 0 0,-6-24-327 0 0,0 0-1 0 0,1-1 1 0 0,-1 1 0 0 0,1-1-1 0 0,-1 0 1 0 0,1 1 0 0 0,3 3-1 0 0,-2 1 14 0 0,-2-6-34 0 0,0 1-1 0 0,0-1 1 0 0,0 1 0 0 0,1-1 0 0 0,-1 0 0 0 0,1 1 0 0 0,-1-1 0 0 0,1 0 0 0 0,0 0 0 0 0,0 0 0 0 0,2 2 0 0 0,1 2 17 0 0,-4-4-15 0 0,1 0 0 0 0,0 0 0 0 0,0 0 0 0 0,-1 0 1 0 0,1 0-1 0 0,1 0 0 0 0,-1-1 0 0 0,0 1 0 0 0,5 2 1 0 0,16 10 26 0 0,-18-10 2 0 0,3-5-32 0 0,25-2-18 0 0,-32 3-1 0 0,0 0 0 0 0,-1 0 0 0 0,1 0 1 0 0,-1 0-1 0 0,1 0 0 0 0,-1 0 0 0 0,1 0 0 0 0,0-1 0 0 0,-1 1 1 0 0,1 0-1 0 0,-1 0 0 0 0,1 0 0 0 0,-1-1 0 0 0,1 1 1 0 0,-1 0-1 0 0,1 0 0 0 0,-1-1 0 0 0,1 1 0 0 0,-1 0 0 0 0,0-1 1 0 0,1 1-1 0 0,-1-1 0 0 0,1 0 0 0 0,4-3-14 0 0,15-20-52 0 0,-14 18 56 0 0,-4 4 1 0 0,0-1 1 0 0,0 1-1 0 0,0-1 0 0 0,-1 0 1 0 0,1 1-1 0 0,0-1 0 0 0,-1 0 1 0 0,0 0-1 0 0,2-5 1 0 0,19-44-114 0 0,-17 42 107 0 0,10-34-75 0 0,-10 33 76 0 0,-2 4 3 0 0,-1-1-1 0 0,0 1 1 0 0,0-1-1 0 0,1-10 0 0 0,0 7 4 0 0,-1 3 2 0 0,0 1 0 0 0,-1 0 1 0 0,0-1-1 0 0,0-9 0 0 0,0 5 4 0 0,1-36-17 0 0,-1 37 20 0 0,-4-32 56 0 0,-4-4 38 0 0,1 19-37 0 0,5 21 65 0 0,-1 0-9 0 0,-5-22-21 0 0,5 22 208 0 0,2 15-274 0 0,0 2-19 0 0,-1-7-2 0 0,1 1-1 0 0,0 0 1 0 0,0-1-1 0 0,0 1 1 0 0,0-1 0 0 0,1 1-1 0 0,-1 0 1 0 0,1-1 0 0 0,2 7-1 0 0,11 43 138 0 0,-11-43-122 0 0,12 34 72 0 0,-11-32-62 0 0,-3-6-2 0 0,1 0 0 0 0,1-1 0 0 0,-1 1 0 0 0,1 0-1 0 0,6 8 1 0 0,9 17 45 0 0,-17-29-69 0 0,0 0 0 0 0,0 0 0 0 0,0 0 1 0 0,0 0-1 0 0,1 0 0 0 0,-1 0 0 0 0,1-1 1 0 0,-1 1-1 0 0,1 0 0 0 0,-1-1 1 0 0,1 0-1 0 0,0 1 0 0 0,0-1 0 0 0,2 2 1 0 0,2 0-5 0 0,4 3-7 0 0,13 1 3 0 0,-22-7-1 0 0,-1 1 0 0 0,1-1 0 0 0,0 0-1 0 0,-1 0 1 0 0,1 0 0 0 0,0 0 0 0 0,-1 0 0 0 0,1 0 0 0 0,0 0 0 0 0,-1 0 0 0 0,1 0 0 0 0,0 0 0 0 0,-1 0 0 0 0,1 0-1 0 0,-1 0 1 0 0,1 0 0 0 0,1-1 0 0 0,26-7-497 0 0,-13 0-26 0 0,39-33-310 0 0,-46 33-622 0 0,0 0 0 0 0,13-16 0 0 0,4-10-5311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12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35 1998 0 0,'-18'35'6557'0'0,"41"-1"-3000"0"0,-18-20-2201 0 0,3 31 632 0 0,-6-35-1760 0 0,-2-6-81 0 0,1 1-1 0 0,0-1 1 0 0,0 1-1 0 0,0-1 1 0 0,0 0 0 0 0,4 7-1 0 0,-2-2 26 0 0,11 24 509 0 0,-11-25-575 0 0,-1-4-26 0 0,0-1 1 0 0,0 1 0 0 0,0 0 0 0 0,0-1 0 0 0,0 1 0 0 0,4 4 0 0 0,10 14 223 0 0,-11-17-65 0 0,0-1-46 0 0,15 12-16 0 0,-15-12 89 0 0,3-6-173 0 0,26-7-9 0 0,-33 9-79 0 0,0 0 0 0 0,0 0 0 0 0,0 0 0 0 0,0-1 0 0 0,0 1 0 0 0,0-1 0 0 0,0 1 0 0 0,0 0 0 0 0,0-1 0 0 0,-1 0-1 0 0,1 1 1 0 0,0-1 0 0 0,1 0 0 0 0,5-4 12 0 0,-4 4-14 0 0,-1 0-1 0 0,0-1 0 0 0,1 0 1 0 0,-1 1-1 0 0,0-1 1 0 0,0 0-1 0 0,0 0 1 0 0,0-1-1 0 0,0 1 1 0 0,-1 0-1 0 0,1 0 1 0 0,1-4-1 0 0,118-186-2556 0 0,-104 168 1633 0 0,-9 12 60 0 0,3-9-3239 0 0,9-21-2963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4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69 3686 0 0,'0'0'6719'0'0,"6"-4"-5001"0"0,17-11-369 0 0,-17 11 569 0 0,-3 1-1029 0 0,16-16 2394 0 0,-14 15-2984 0 0,14-11-40 0 0,-15 11 539 0 0,-6 4-787 0 0,-1 0 0 0 0,1 0-1 0 0,-1 0 1 0 0,1 1 0 0 0,0-1-1 0 0,-1 1 1 0 0,1 0 0 0 0,-5 2-1 0 0,1-1-2 0 0,-1 0 9 0 0,1 2-3 0 0,-2 0-11 0 0,-22 17-5 0 0,-15 14-13 0 0,43-33 14 0 0,-12 9 1 0 0,1 0 0 0 0,1 1 0 0 0,0 1 1 0 0,1 0-1 0 0,0 0 0 0 0,-13 23 0 0 0,18-27-7 0 0,3-4 1 0 0,0-1 0 0 0,0 1-1 0 0,1 0 1 0 0,0-1 0 0 0,0 1-1 0 0,-2 9 1 0 0,-7 19-13 0 0,9-30 17 0 0,1-1-1 0 0,0 1 1 0 0,0 0 0 0 0,1 0-1 0 0,-1-1 1 0 0,1 1-1 0 0,-1 0 1 0 0,1 0-1 0 0,0 0 1 0 0,0 0-1 0 0,1 5 1 0 0,-1 0-4 0 0,0-6 4 0 0,0 0 0 0 0,-1 1 0 0 0,1-1 0 0 0,0 0 0 0 0,0 1 0 0 0,1-1 0 0 0,-1 0 0 0 0,0 1 0 0 0,1-1 0 0 0,-1 0 0 0 0,1 0 0 0 0,2 5 0 0 0,-1-1-3 0 0,-1-4 3 0 0,-1 1 1 0 0,0-1-1 0 0,1 0 0 0 0,0 0 0 0 0,0 1 0 0 0,-1-1 0 0 0,1 0 0 0 0,1 0 1 0 0,-1 0-1 0 0,0 0 0 0 0,0 0 0 0 0,1 0 0 0 0,2 2 0 0 0,0 2-4 0 0,6 5-13 0 0,-3-5 14 0 0,-5-4 1 0 0,0 0 1 0 0,0 0-1 0 0,1 0 1 0 0,-1 0-1 0 0,1-1 1 0 0,0 1 0 0 0,-1-1-1 0 0,1 1 1 0 0,0-1-1 0 0,5 2 1 0 0,42 16-185 0 0,-2-2 39 0 0,-18-8 39 0 0,-22-7 8 0 0,-2 1 26 0 0,18 7 15 0 0,-18-7-3 0 0,-11 2 84 0 0,-15 15 19 0 0,9-13 15 0 0,-56 13 68 0 0,23-8-90 0 0,36-10-24 0 0,0-1-41 0 0,-23 1-153 0 0,24-1-3 0 0,2-5-680 0 0,-11-9 356 0 0,11 9 82 0 0,8-1-6 0 0,-1-1 0 0 0,1 1 1 0 0,0 0-1 0 0,0 0 1 0 0,1 0-1 0 0,-1 0 0 0 0,1 1 1 0 0,7-7-1 0 0,-9 9 418 0 0,22-29-3369 0 0,-19 23 2082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2848 0 0,'-5'2'3842'0'0,"1"1"-2818"0"0,-7 4 34 0 0,0-4 3340 0 0,14 2-3005 0 0,10 18-307 0 0,-13-22-1044 0 0,1 0 0 0 0,-1-1 0 0 0,0 1 0 0 0,0-1 0 0 0,1 1 0 0 0,-1-1-1 0 0,0 1 1 0 0,1-1 0 0 0,-1 0 0 0 0,1 1 0 0 0,-1-1 0 0 0,1 1-1 0 0,-1-1 1 0 0,0 0 0 0 0,1 1 0 0 0,0-1 0 0 0,-1 0 0 0 0,1 1 0 0 0,20 9 569 0 0,-5-6-85 0 0,-4-2-378 0 0,-5 0-50 0 0,0-1 1 0 0,0-1 0 0 0,0 1-1 0 0,0-1 1 0 0,11-1 0 0 0,179-18 408 0 0,-138 10-990 0 0,-49 8 599 0 0,0 0-848 0 0,-32 10-8078 0 0,16-7 4100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4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29 2430 0 0,'17'-28'14454'0'0,"-16"37"-13969"0"0,1 2-353 0 0,-1-6-40 0 0,0 0-1 0 0,-1 1 0 0 0,1-1 1 0 0,-1 1-1 0 0,-1 10 1 0 0,-1 35 504 0 0,-4 4-219 0 0,-3 0-157 0 0,-2 1-108 0 0,0-13-254 0 0,9-37 80 0 0,1-3-88 0 0,0 0-1 0 0,0 0 1 0 0,0 0 0 0 0,1 0 0 0 0,-1 0-1 0 0,1 0 1 0 0,0 0 0 0 0,0 5 0 0 0,-2 23-363 0 0,2-23-540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4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3022 0 0,'0'0'10796'0'0,"0"9"-9568"0"0,0 24-300 0 0,0-25-234 0 0,1 1-170 0 0,2 3-374 0 0,-2-7-28 0 0,0 0 0 0 0,0 0-1 0 0,0 0 1 0 0,-1 1 0 0 0,0-1 0 0 0,-1 11 0 0 0,0 22 84 0 0,1-28-74 0 0,-1-2-149 0 0,-8 41-877 0 0,7-42 491 0 0,-3 7 259 0 0,4 0-5635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4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35 3836 0 0,'-21'-34'9960'0'0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5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3724 0 0,'0'0'10619'0'0,"-5"3"-9997"0"0,-15 7-141 0 0,11-3-73 0 0,3 0-264 0 0,-1-1 0 0 0,1 1 0 0 0,-16 9 1 0 0,22-15-136 0 0,-1-1 1 0 0,1 0 0 0 0,-1 0 0 0 0,1 1 0 0 0,0-1 0 0 0,-1 0 0 0 0,1 1 0 0 0,-1-1 0 0 0,1 0 0 0 0,0 1 0 0 0,-1-1 0 0 0,1 0 0 0 0,0 1-1 0 0,0-1 1 0 0,-1 1 0 0 0,1-1 0 0 0,0 1 0 0 0,0-1 0 0 0,0 1 0 0 0,-1-1 0 0 0,1 1 0 0 0,0 0 0 0 0,-14 41 533 0 0,11-34-473 0 0,-7 27 226 0 0,4-8-128 0 0,4-20-26 0 0,2 4-31 0 0,0 30-20 0 0,0-31-1 0 0,13 25 44 0 0,-11-28-97 0 0,4-3-46 0 0,17 11-11 0 0,-18-11 5 0 0,5-5-24 0 0,28-3-109 0 0,-35 4 130 0 0,0 0 0 0 0,0 0 0 0 0,0 0 0 0 0,0-1 0 0 0,-1 1 0 0 0,1-1 0 0 0,0 0 0 0 0,0 0 0 0 0,0 0 0 0 0,-1 0 0 0 0,1 0 0 0 0,2-3 0 0 0,3 0-20 0 0,-5 3 15 0 0,0 0-1 0 0,1 0 0 0 0,-1-1 1 0 0,0 1-1 0 0,0-1 1 0 0,0 1-1 0 0,0-1 0 0 0,0 0 1 0 0,0-1-1 0 0,3-3 0 0 0,2 0-43 0 0,25-22-239 0 0,-25 21 256 0 0,-6 5 36 0 0,0 1 0 0 0,0-1 1 0 0,0 1-1 0 0,0-1 1 0 0,-1 0-1 0 0,1 0 1 0 0,0 0-1 0 0,-1 0 0 0 0,1 0 1 0 0,-1 0-1 0 0,2-3 1 0 0,11-19-52 0 0,-8 18 55 0 0,-4 4 9 0 0,0 0 1 0 0,0 0-1 0 0,0 0 1 0 0,0-1 0 0 0,-1 1-1 0 0,1 0 1 0 0,-1-1-1 0 0,1 1 1 0 0,-1-1-1 0 0,2-4 1 0 0,6-16 214 0 0,-6 17-1 0 0,-2-1-44 0 0,1-2-78 0 0,2-21 1711 0 0,-9 34-1754 0 0,-15 11-9 0 0,20-15-38 0 0,0 1 0 0 0,-1-1 1 0 0,1 0-1 0 0,-1 1 0 0 0,1-1 1 0 0,0 0-1 0 0,-1 1 1 0 0,1-1-1 0 0,-1 0 0 0 0,1 1 1 0 0,0-1-1 0 0,0 1 0 0 0,-1-1 1 0 0,1 1-1 0 0,0-1 1 0 0,0 1-1 0 0,0-1 0 0 0,-1 1 1 0 0,1-1-1 0 0,0 1 1 0 0,0-1-1 0 0,0 2 0 0 0,-9 38 46 0 0,4-10-30 0 0,4-22 3 0 0,2 2 14 0 0,2 28-4 0 0,-3-36-28 0 0,0 0 0 0 0,0-1 0 0 0,0 1 0 0 0,0 0 0 0 0,0 0 0 0 0,0-1 1 0 0,1 1-1 0 0,-1 0 0 0 0,1 0 0 0 0,-1-1 0 0 0,1 1 0 0 0,0-1 0 0 0,0 1 0 0 0,-1 0 1 0 0,1-1-1 0 0,3 3 0 0 0,-1 1-5 0 0,-1 0-56 0 0,4-1-3 0 0,18 15 12 0 0,-23-19 40 0 0,-1 1 0 0 0,1-1 1 0 0,0 1-1 0 0,-1-1 1 0 0,1 0-1 0 0,0 1 0 0 0,-1-1 1 0 0,1 0-1 0 0,0 1 1 0 0,0-1-1 0 0,-1 0 1 0 0,1 0-1 0 0,0 1 0 0 0,0-1 1 0 0,-1 0-1 0 0,2 0 1 0 0,6 2-163 0 0,-5-1 59 0 0,1-1 0 0 0,-1 1 0 0 0,0-1 0 0 0,1 1 0 0 0,-1-1 0 0 0,0 0 0 0 0,1-1 0 0 0,-1 1 0 0 0,4-1 0 0 0,32-2-452 0 0,-19-1-532 0 0,31-13-3174 0 0,-8 1-3650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5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94 0 0,'0'0'15506'0'0,"43"-2"-14984"0"0,-1 0-724 0 0,3 0 64 0 0,5-4-2568 0 0,-4-7-2362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6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40 4106 0 0,'0'0'13032'0'0,"-1"8"-12533"0"0,-2 0-364 0 0,2-4-72 0 0,0 0 0 0 0,0-1 0 0 0,1 1 0 0 0,-1 0 0 0 0,1 0 0 0 0,0-1 0 0 0,0 1 0 0 0,1 5 0 0 0,-1 2 47 0 0,0 31 396 0 0,-5 12-108 0 0,-1-5-113 0 0,-1 2-29 0 0,2-14 486 0 0,21-85-646 0 0,-12 40-63 0 0,-3 5-15 0 0,1 1 0 0 0,-1-1 0 0 0,0 0 0 0 0,0 0 0 0 0,0 0 0 0 0,0 0 0 0 0,-1 0-1 0 0,1 0 1 0 0,-1-1 0 0 0,0-3 0 0 0,0-3 14 0 0,0 6-18 0 0,0 0 1 0 0,0 0-1 0 0,1 0 1 0 0,-1 0-1 0 0,1-1 1 0 0,0 1 0 0 0,0 0-1 0 0,3-6 1 0 0,0 0 10 0 0,7-31 94 0 0,-4 10-67 0 0,-5 23-1 0 0,0 1 40 0 0,6-20-8 0 0,-6 21 126 0 0,0 13-343 0 0,7 22 117 0 0,-6-22-9 0 0,0-1-54 0 0,12 16 3 0 0,-11-17 16 0 0,-1 1-18 0 0,10 15-96 0 0,-10-16 6 0 0,2 0 31 0 0,12 12-9 0 0,-13-13-111 0 0,28-8-262 0 0,-23 2 467 0 0,6-2-115 0 0,-7 1 116 0 0,-5 2 32 0 0,0 0-1 0 0,0 0 1 0 0,0 0 0 0 0,0-1 0 0 0,0 1-1 0 0,-1-1 1 0 0,1 0 0 0 0,0 0-1 0 0,-1 0 1 0 0,4-3 0 0 0,154-135-353 0 0,-156 136 739 0 0,1 0-110 0 0,13-8-52 0 0,-14 9 843 0 0,-3 10-962 0 0,1 24-19 0 0,-2-23-12 0 0,1 3-2 0 0,1 2-37 0 0,0-3 0 0 0,-1-1 0 0 0,0 0 0 0 0,-1 16 0 0 0,1-15-6 0 0,-3 34 27 0 0,-4 12-12 0 0,0-12-162 0 0,6-35 90 0 0,0-6 12 0 0,0 0 0 0 0,0 0 0 0 0,0 1 1 0 0,-1-1-1 0 0,1 0 0 0 0,-1 0 0 0 0,0 0 1 0 0,0 1-1 0 0,-2 4 0 0 0,-8 22-530 0 0,8-22 31 0 0,-13 19-5889 0 0,13-21 4635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6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3000 0 0,'0'0'9972'0'0,"5"4"-8347"0"0,15 13-398 0 0,-19-16-1167 0 0,0-1 0 0 0,-1 1-1 0 0,1 0 1 0 0,0-1 0 0 0,0 1 0 0 0,0-1-1 0 0,-1 1 1 0 0,1-1 0 0 0,0 0 0 0 0,0 1-1 0 0,0-1 1 0 0,0 0 0 0 0,0 0 0 0 0,2 0 0 0 0,8 4 177 0 0,-3-2-51 0 0,-1 0-1 0 0,0-1 1 0 0,1 0 0 0 0,11 1 0 0 0,-6 0-47 0 0,41 1 423 0 0,11-3-183 0 0,-55 1-393 0 0,29 0-393 0 0,-11-3 39 0 0,-21 2 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8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135 253 2596 0 0,'0'0'10572'0'0,"-4"5"-9860"0"0,-1-2-526 0 0,3-2-135 0 0,1-1 0 0 0,-1 1 0 0 0,1 1 0 0 0,-1-1 0 0 0,1 0 0 0 0,0 0 0 0 0,-1 0 0 0 0,1 1 0 0 0,0-1 0 0 0,0 1-1 0 0,0-1 1 0 0,0 1 0 0 0,0-1 0 0 0,0 1 0 0 0,-1 3 0 0 0,-16 32 810 0 0,-8 13-126 0 0,2 4-91 0 0,1-4-94 0 0,12-21-348 0 0,8-21 0 0 0,3 46 206 0 0,4-48-322 0 0,12 17-18 0 0,-12-18-13 0 0,4-2-8 0 0,23 9-6 0 0,-15-10-7 0 0,-7-2-24 0 0,-5 0-6 0 0,0 0 1 0 0,0 0-1 0 0,0 0 0 0 0,1-1 1 0 0,-1 0-1 0 0,0 0 0 0 0,6-2 1 0 0,26-9-88 0 0,0-1 0 0 0,-1-2 0 0 0,-1-2 0 0 0,-1-1 0 0 0,62-44 0 0 0,-92 60 72 0 0,0 0 0 0 0,-1 0 0 0 0,1 0 0 0 0,0 0 0 0 0,-1 0 0 0 0,0-1 0 0 0,1 1 0 0 0,-1-1 0 0 0,2-3 0 0 0,1-1-8 0 0,14-18-42 0 0,-15 18 56 0 0,-1 2-6 0 0,1 0 2 0 0,12-14 61 0 0,-12 14 76 0 0,-8 8-125 0 0,-14 10-8 0 0,13-10 0 0 0,5-2 4 0 0,0 1 1 0 0,0-1-1 0 0,0 1 1 0 0,0-1 0 0 0,0 1-1 0 0,0-1 1 0 0,-1 1-1 0 0,1-1 1 0 0,0 1-1 0 0,-1-1 1 0 0,1 0-1 0 0,-1 1 1 0 0,-1 1-1 0 0,1-1 1 0 0,0 0 1 0 0,0 0-1 0 0,1 0 0 0 0,-1 0 0 0 0,0 0 0 0 0,1 0 0 0 0,-1 1 1 0 0,1-1-1 0 0,0 0 0 0 0,0 0 0 0 0,0 0 0 0 0,0 1 0 0 0,1 3 1 0 0,0 27 1 0 0,2-18-4 0 0,8 15-3 0 0,-8-23 0 0 0,2-2-16 0 0,14 14-66 0 0,-14-14-6 0 0,1-2 20 0 0,17 9-15 0 0,-17-9-102 0 0,1-3-142 0 0,23 0 197 0 0,-22 0-32 0 0,-4-5-104 0 0,12-16 145 0 0,-12 16-85 0 0,-3-12-203 0 0,-1 14 393 0 0,1 0 1 0 0,-1 0 0 0 0,0-1 0 0 0,-1 1 0 0 0,1 0 0 0 0,-1 0 0 0 0,1 0 0 0 0,-1 0 0 0 0,-2-4-1 0 0,-4-19-24 0 0,2 15 19 0 0,1 5 34 0 0,-17-14 35 0 0,-23-21 49 0 0,41 37-18 0 0,1 3-68 0 0,0 1-1 0 0,1-1 1 0 0,-1 0-1 0 0,0 0 1 0 0,1 0-1 0 0,-1 1 0 0 0,1-2 1 0 0,0 1-1 0 0,-1 0 1 0 0,1 0-1 0 0,-2-3 0 0 0,-1 1 9 0 0,-1-1 177 0 0,13 5-186 0 0,39 2 27 0 0,-38-2-25 0 0,27-2 22 0 0,-26 1-27 0 0,-5 0-19 0 0,0 0 0 0 0,0 0 0 0 0,0-1 1 0 0,0 0-1 0 0,0 0 0 0 0,7-2 0 0 0,43-11-188 0 0,-4-1-300 0 0,20-8-389 0 0,-65 21 859 0 0,0-1 41 0 0,19-8-1 0 0,-18 8 1582 0 0,-6 52-1315 0 0,-1-39-162 0 0,0-1 35 0 0,-4 45 169 0 0,3-45-285 0 0,0-5-7 0 0,0-1 0 0 0,1 1 0 0 0,0-1-1 0 0,-1 1 1 0 0,2-1 0 0 0,-1 1 0 0 0,0-1-1 0 0,0 1 1 0 0,2 4 0 0 0,0 2-8 0 0,3 22 103 0 0,0-28-91 0 0,15 11-8 0 0,-15-12-3 0 0,3-6-42 0 0,25-12 16 0 0,-20 5-22 0 0,18-23-187 0 0,-1 1 63 0 0,-24 27 145 0 0,16-20-20 0 0,-18 20 28 0 0,13-21 4 0 0,-5 2 84 0 0,-9 18 3 0 0,1 1-19 0 0,9-16-7 0 0,-10 16 203 0 0,-2 12-263 0 0,5 22-24 0 0,-4-22-3 0 0,-1 1 9 0 0,5 22 2 0 0,-6-27 15 0 0,1 0 0 0 0,-1 0 0 0 0,1 0 0 0 0,0 0 0 0 0,0-1 0 0 0,0 1 0 0 0,0 0 0 0 0,0-1 0 0 0,0 1 0 0 0,2 2 0 0 0,1 1 0 0 0,-1 1-5 0 0,2-4-34 0 0,14 10 0 0 0,-15-9 8 0 0,4-3-24 0 0,22 2-102 0 0,-16-5 2 0 0,-5 1 108 0 0,25-13-185 0 0,-23 10 138 0 0,-5 2 14 0 0,0 0 0 0 0,-1 0 0 0 0,0-1 1 0 0,1 0-1 0 0,-1 0 0 0 0,6-5 0 0 0,-1 2-12 0 0,-4 3 23 0 0,0-1 1 0 0,0 0 0 0 0,0 0-1 0 0,-1 0 1 0 0,5-6-1 0 0,-9 10 69 0 0,21-19-324 0 0,-1-2-1 0 0,38-45 1 0 0,-53 59 310 0 0,-3 4 7 0 0,0-1 0 0 0,0 1-1 0 0,-1 0 1 0 0,1-1 0 0 0,-1 0 0 0 0,0 1 0 0 0,2-6 0 0 0,0 2 12 0 0,-2 5 27 0 0,-1 0-1 0 0,1 0 1 0 0,-1-1-1 0 0,0 1 0 0 0,0-1 1 0 0,0 1-1 0 0,0-1 1 0 0,0 1-1 0 0,-1-1 1 0 0,2-4-1 0 0,0-1 83 0 0,4-27 549 0 0,-6-1 2013 0 0,-11 81-2679 0 0,8-32-6 0 0,2-7-4 0 0,0 0 0 0 0,1 0 0 0 0,0-1 0 0 0,0 1 0 0 0,0 0 0 0 0,1 0 0 0 0,-1 0 1 0 0,3 6-1 0 0,-2-3-24 0 0,-1-4 15 0 0,0-1 0 0 0,1 1 0 0 0,0-1 0 0 0,0 0 0 0 0,0 1 0 0 0,3 4 0 0 0,-3 0-13 0 0,0-6-26 0 0,0 1 0 0 0,0-1 1 0 0,0 1-1 0 0,0-1 0 0 0,1 0 1 0 0,-1 1-1 0 0,4 4 0 0 0,-2 0-72 0 0,-1-5 68 0 0,-1 0 0 0 0,0 0 0 0 0,1 0 1 0 0,-1 0-1 0 0,1 0 0 0 0,0 0 0 0 0,0-1 1 0 0,4 5-1 0 0,-3-2-43 0 0,-2-4 53 0 0,-1 1-1 0 0,1 0 1 0 0,0-1-1 0 0,1 1 0 0 0,-1-1 1 0 0,0 1-1 0 0,0-1 0 0 0,1 0 1 0 0,-1 0-1 0 0,1 1 1 0 0,-1-1-1 0 0,1 0 0 0 0,-1 0 1 0 0,3 1-1 0 0,1 2-140 0 0,-3-2 122 0 0,0-1 1 0 0,-1 1-1 0 0,1-1 0 0 0,0 0 1 0 0,0 0-1 0 0,0 0 1 0 0,1 1-1 0 0,-1-2 0 0 0,0 1 1 0 0,0 0-1 0 0,4 0 0 0 0,17 6-385 0 0,-17-5-130 0 0,5-3 60 0 0,2-1 388 0 0,40-3-353 0 0,-33 4 560 0 0,0 0 1 0 0,1-2-1 0 0,-1 0 0 0 0,0-1 0 0 0,0-1 1 0 0,-1-1-1 0 0,37-17 0 0 0,-47 20-68 0 0,-4 1 7 0 0,-1 0 0 0 0,0 0 1 0 0,0 0-1 0 0,0 0 0 0 0,0 0 1 0 0,0-1-1 0 0,4-3 0 0 0,-1 1 75 0 0,-4 3-13 0 0,0 0 0 0 0,0 0 0 0 0,0 0-1 0 0,0 0 1 0 0,0-1 0 0 0,-1 1 0 0 0,5-5 0 0 0,29-40 880 0 0,-34 42-231 0 0,-2 3-685 0 0,0 0 1 0 0,0 0 0 0 0,1 0-1 0 0,-1 0 1 0 0,0 1 0 0 0,1-1-1 0 0,-1 0 1 0 0,1 0 0 0 0,-1 0-1 0 0,1 1 1 0 0,1-3 0 0 0,-1 2 68 0 0,-1 1 0 0 0,1-1 1 0 0,0 0-1 0 0,-1 0 1 0 0,1 1-1 0 0,-1-1 0 0 0,1 0 1 0 0,-1 0-1 0 0,0 0 0 0 0,0 0 1 0 0,0-2-1 0 0,-3-1 101 0 0,-10-16-40 0 0,10 16 135 0 0,-6 7-235 0 0,-24 2-13 0 0,20 1-5 0 0,6-1-32 0 0,-18 16 37 0 0,-9 12-6 0 0,27-27-36 0 0,4-2-4 0 0,0-1 1 0 0,1 0-1 0 0,-1 0 0 0 0,1 1 0 0 0,0 0 1 0 0,0-1-1 0 0,0 1 0 0 0,0 0 1 0 0,-2 5-1 0 0,-10 16 5 0 0,10-18-21 0 0,4 0 10 0 0,0 0 0 0 0,0-1 0 0 0,-1 1 0 0 0,0-1 1 0 0,-3 9-1 0 0,2-2 1 0 0,0-1-38 0 0,6-7-268 0 0,13 14 186 0 0,-13-14-5 0 0,13-2-207 0 0,-15-1 318 0 0,0-1 0 0 0,-1 0 1 0 0,1 1-1 0 0,0-1 0 0 0,-1 0 0 0 0,1 0 1 0 0,-1 0-1 0 0,1 0 0 0 0,0 0 1 0 0,-1 0-1 0 0,1-1 0 0 0,0 1 0 0 0,-1-1 1 0 0,1 1-1 0 0,-1-1 0 0 0,3 0 1 0 0,3 0-42 0 0,-5 0 23 0 0,1 1 0 0 0,-1-1-1 0 0,1 1 1 0 0,-1-1 0 0 0,0 0-1 0 0,1 0 1 0 0,-1 0 0 0 0,0 0-1 0 0,0 0 1 0 0,0-1 0 0 0,0 1-1 0 0,2-2 1 0 0,42-27-543 0 0,-13 8 340 0 0,-19 8-39 0 0,20-30-173 0 0,-5 5 327 0 0,-23 31 136 0 0,16-24 36 0 0,-17 24-32 0 0,-2 4 42 0 0,-1 0 1 0 0,1-1 0 0 0,-1 1-1 0 0,0-1 1 0 0,2-7-1 0 0,0 3 42 0 0,8-26 311 0 0,-1-8 225 0 0,-4 2 20 0 0,-3 6 1459 0 0,-9 42-2068 0 0,-14 19-8 0 0,11-9 7 0 0,-33 141 263 0 0,29-65-181 0 0,11-87-132 0 0,0 5-15 0 0,2-1-178 0 0,1 38-174 0 0,3-43 52 0 0,13 16-681 0 0,-18-21 956 0 0,0 1 0 0 0,1-1 1 0 0,-1 1-1 0 0,0-1 1 0 0,1 0-1 0 0,-1 1 1 0 0,0-1-1 0 0,1 0 0 0 0,-1 1 1 0 0,1-1-1 0 0,-1 0 1 0 0,1 1-1 0 0,-1-1 1 0 0,1 0-1 0 0,-1 0 1 0 0,1 0-1 0 0,-1 1 0 0 0,1-1 1 0 0,-1 0-1 0 0,1 0 1 0 0,-1 0-1 0 0,1 0 1 0 0,-1 0-1 0 0,2 0 1 0 0,27 3-896 0 0,-28-3 893 0 0,0 0-1 0 0,-1 0 1 0 0,1 0 0 0 0,-1 0-1 0 0,1 0 1 0 0,0 0 0 0 0,-1 0 0 0 0,1 0-1 0 0,-1 0 1 0 0,1 0 0 0 0,-1 0-1 0 0,1 0 1 0 0,0 0 0 0 0,-1-1 0 0 0,1 1-1 0 0,-1 0 1 0 0,1 0 0 0 0,-1-1 0 0 0,1 1-1 0 0,-1 0 1 0 0,1-1 0 0 0,-1 1-1 0 0,1-1 1 0 0,-1 1 0 0 0,0-1 0 0 0,1 1-1 0 0,-1 0 1 0 0,1-2 0 0 0,35-31-3666 0 0,-3 6-2565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8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1 862 0 0,'0'0'11364'0'0,"-3"5"-9614"0"0,-1 0-1281 0 0,3-4-341 0 0,0 0 1 0 0,0 1-1 0 0,-1-1 1 0 0,1 1-1 0 0,0-1 1 0 0,1 1 0 0 0,-1 0-1 0 0,0-1 1 0 0,0 1-1 0 0,1 0 1 0 0,-1-1-1 0 0,1 1 1 0 0,0 0-1 0 0,-1 0 1 0 0,1 2 0 0 0,-8 41 1259 0 0,3-10-915 0 0,4-27-102 0 0,0 3-82 0 0,-4 30-72 0 0,4-31-69 0 0,0-2-34 0 0,-2 26-25 0 0,2-26-117 0 0,-1-2-1200 0 0,-5 18 717 0 0,5-18-747 0 0,-11-48-11098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8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46 5764 0 0,'0'0'8572'0'0,"-6"-46"-6692"0"0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1488 0 0,'0'0'3104'0'0,"6"-2"-748"0"0,51-15 1738 0 0,-46 12-3364 0 0,-3 1-536 0 0,-5 2-84 0 0,1 0 0 0 0,0-1-1 0 0,-1 1 1 0 0,1-1 0 0 0,-1 1-1 0 0,4-5 1 0 0,0 2 2 0 0,-4 3-65 0 0,0 0 1 0 0,-1 0 0 0 0,1 0-1 0 0,-1 0 1 0 0,0 0 0 0 0,1-1-1 0 0,-1 1 1 0 0,0-1-1 0 0,2-4 1 0 0,22-28 359 0 0,-21 28-358 0 0,15-23 144 0 0,-15 23-163 0 0,-3 3-9 0 0,0 0-1 0 0,0 1 0 0 0,0-1 1 0 0,0 0-1 0 0,0 0 1 0 0,1-5-1 0 0,0 2 31 0 0,-2 5-12 0 0,0 0 0 0 0,0-1-1 0 0,0 1 1 0 0,0 0 0 0 0,0-1 0 0 0,-1 1 0 0 0,1-1 0 0 0,-1 0-1 0 0,0 1 1 0 0,1-4 0 0 0,1-20 32 0 0,-1 19 70 0 0,-5 10-152 0 0,-1 0 9 0 0,4-2 1 0 0,-1 0-1 0 0,0 0 1 0 0,1 0 0 0 0,-1 0-1 0 0,1 0 1 0 0,0 1 0 0 0,-1-1-1 0 0,1 0 1 0 0,0 1 0 0 0,0-1-1 0 0,-2 4 1 0 0,-9 11 82 0 0,0 1-1 0 0,1 0 1 0 0,2 1 0 0 0,-13 28 0 0 0,16-31-18 0 0,4-13-46 0 0,1 1-1 0 0,0-1 1 0 0,0 1 0 0 0,0-1-1 0 0,0 0 1 0 0,1 1-1 0 0,-1 0 1 0 0,1-1-1 0 0,-1 1 1 0 0,1-1 0 0 0,0 4-1 0 0,0 2 26 0 0,-2-2 73 0 0,4 3-24 0 0,5 28-9 0 0,-7-35-70 0 0,0 0 0 0 0,0 0 0 0 0,0 0 0 0 0,1 0 0 0 0,-1 0 0 0 0,1 0-1 0 0,0 0 1 0 0,0 0 0 0 0,-1 0 0 0 0,1 0 0 0 0,0 0 0 0 0,1 0 0 0 0,0 1 0 0 0,2 2 15 0 0,4 4 41 0 0,13 2-5 0 0,-8-7 13 0 0,18-1-8 0 0,-15-3-16 0 0,10-5-4 0 0,41-14 0 0 0,-54 14-47 0 0,0 0 1 0 0,0-1-1 0 0,-1 0 0 0 0,0-1 0 0 0,0 0 0 0 0,17-14 0 0 0,-20 15-6 0 0,-6 3 2 0 0,1 1 0 0 0,-1-1 1 0 0,0 1-1 0 0,1-1 0 0 0,-1 0 1 0 0,-1 0-1 0 0,1-1 0 0 0,4-5 0 0 0,-1 3 0 0 0,-4 4 1 0 0,0 0 1 0 0,0 0-1 0 0,0 0 0 0 0,0-1 1 0 0,0 1-1 0 0,-1-1 1 0 0,1 1-1 0 0,-1-1 1 0 0,0 1-1 0 0,1-1 1 0 0,0-3-1 0 0,13-32-17 0 0,-6 9 14 0 0,0-12 2 0 0,-7 34 468 0 0,-4 13-372 0 0,-4 17 166 0 0,5-17-8 0 0,1 3-57 0 0,1 47 230 0 0,-2-47-348 0 0,0-5-37 0 0,1 0 0 0 0,0 0 0 0 0,0-1 0 0 0,0 1 0 0 0,0 0 0 0 0,0 0 0 0 0,2 6 0 0 0,4 32 225 0 0,13 19-8 0 0,-17-56-206 0 0,2-1-7 0 0,13 12-11 0 0,-13-12-78 0 0,15-4-437 0 0,-17 0 447 0 0,1 0 0 0 0,-1 0 0 0 0,0 0 0 0 0,1 0 0 0 0,-1-1 0 0 0,0 1 0 0 0,0 0 0 0 0,1-1 0 0 0,-1 0 0 0 0,0 0 0 0 0,0 1 0 0 0,4-3 0 0 0,1 1-85 0 0,-5 2 10 0 0,1-1 1 0 0,-1 0-1 0 0,0 1 0 0 0,1-1 1 0 0,-1 0-1 0 0,0 0 1 0 0,0-1-1 0 0,0 1 1 0 0,0 0-1 0 0,0-1 0 0 0,0 1 1 0 0,3-4-1 0 0,49-40-2178 0 0,-47 32 910 0 0,8-26-1970 0 0,-11 29-1934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9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1918 0 0,'3'-5'7355'0'0,"15"-17"-3099"0"0,-11 23-3865 0 0,-1-1-274 0 0,-3 0-56 0 0,-1 0 0 0 0,0-1 1 0 0,1 2-1 0 0,-1-1 0 0 0,0 0 0 0 0,0 0 0 0 0,1 1 0 0 0,-1-1 0 0 0,0 1 0 0 0,4 2 0 0 0,-3 4 100 0 0,7 21-41 0 0,-7-21-27 0 0,-3 1-20 0 0,-1 25-15 0 0,1-25-7 0 0,-2 1-9 0 0,1 1-29 0 0,-9 29 52 0 0,3-16-53 0 0,6-17 810 0 0,8-10-672 0 0,23-13 11 0 0,-27 16-146 0 0,-1 0 0 0 0,0 0 1 0 0,0 0-1 0 0,0-1 1 0 0,0 1-1 0 0,0 0 1 0 0,0-1-1 0 0,0 0 1 0 0,0 1-1 0 0,-1-1 0 0 0,1 0 1 0 0,-1 0-1 0 0,2-3 1 0 0,2-1 18 0 0,36-40 291 0 0,-22 24-242 0 0,-14 17-8 0 0,-2 0 14 0 0,12-14-11 0 0,-11 14 212 0 0,-4 8-357 0 0,0 0 64 0 0,-1 1 0 0 0,1-1 0 0 0,-1 0-1 0 0,1 0 1 0 0,-1 0 0 0 0,0 1 0 0 0,-1-1 0 0 0,-1 3 0 0 0,0 3-3 0 0,-11 32-23 0 0,12-35 27 0 0,1 2 9 0 0,-1 31-141 0 0,10-39 82 0 0,27 0-10 0 0,-18-3-58 0 0,29-15-88 0 0,-34 14 177 0 0,33-15-266 0 0,-33 15 222 0 0,-6 2 23 0 0,0-1 0 0 0,0 0 0 0 0,0 0 0 0 0,0 0-1 0 0,6-6 1 0 0,-3 5 3 0 0,21-18-138 0 0,-10 5 113 0 0,-15 13 16 0 0,0 0 34 0 0,15-12 93 0 0,-15 12 198 0 0,-4 11-253 0 0,3 22-12 0 0,-2-13-8 0 0,1 19-67 0 0,-2-27-252 0 0,2-3-15 0 0,10 14 63 0 0,-10-14-64 0 0,6-6-1120 0 0,27-2 893 0 0,-21 0 26 0 0,-6-1 289 0 0,23-12-1150 0 0,12-9 160 0 0,-42 24 1229 0 0,7-3-7 0 0,1-2 0 0 0,-1 1 0 0 0,0-1 0 0 0,-1 0 0 0 0,16-15 0 0 0,14-14 805 0 0,-16 15-161 0 0,-17 15-152 0 0,0 2 0 0 0,19-13 3139 0 0,-22 23-3259 0 0,7 22-45 0 0,-8-11 63 0 0,-8 51 203 0 0,-37 162 329 0 0,2-29-423 0 0,18-80-312 0 0,16-85-118 0 0,7-29-70 0 0,0-1 0 0 0,0 0 0 0 0,-1 0 0 0 0,0-1 0 0 0,0 1 0 0 0,-1 0-1 0 0,0-1 1 0 0,0 1 0 0 0,-6 7 0 0 0,9-13 10 0 0,-1-1 0 0 0,1 1 0 0 0,-1 0-1 0 0,1 0 1 0 0,-1-1 0 0 0,1 1 0 0 0,0 0 0 0 0,-1 0-1 0 0,1 0 1 0 0,0 0 0 0 0,0 0 0 0 0,0-1 0 0 0,-1 1-1 0 0,1 0 1 0 0,0 0 0 0 0,0 1 0 0 0,-5 51-407 0 0,4-45 102 0 0,-2 4 93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29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25 2802 0 0,'6'-4'2924'0'0,"27"-16"4025"0"0,-29 23-6137 0 0,12 12-137 0 0,-12-11-153 0 0,-5 4-123 0 0,0-2-352 0 0,0-1 1 0 0,-1 1 0 0 0,1-1-1 0 0,-1 0 1 0 0,0 1 0 0 0,0-1-1 0 0,-1 0 1 0 0,0 0 0 0 0,0-1-1 0 0,0 1 1 0 0,-5 5-1 0 0,-14 13-138 0 0,-1-1 0 0 0,-41 29-1 0 0,55-43-25 0 0,4-3-83 0 0,-1-1 0 0 0,0 1 0 0 0,0-1-1 0 0,-8 4 1 0 0,-12 8-3458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0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1072 0 0,'0'0'9601'0'0,"-2"9"-8326"0"0,-2 3-944 0 0,1-5-54 0 0,1 1-1 0 0,0-1 1 0 0,1 1 0 0 0,-2 10-1 0 0,2-4 17 0 0,-9 41 1049 0 0,8-40-1143 0 0,-12 42 588 0 0,11-43-659 0 0,-15 40 407 0 0,-5 7-139 0 0,5-12-250 0 0,2-12-172 0 0,13-31-143 0 0,2-4-11 0 0,-1 1 0 0 0,1-1 0 0 0,0 0 1 0 0,0 1-1 0 0,0 0 0 0 0,1-1 0 0 0,-1 1 0 0 0,1-1 0 0 0,-1 1 0 0 0,1 3 0 0 0,-2 2-359 0 0,0 5-198 0 0,1 1-3186 0 0,5-18 2228 0 0,13-13-465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0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1 159 3610 0 0,'25'-38'5063'0'0,"-5"5"-1390"0"0,2 2-1644 0 0,-9 9-1335 0 0,-10 16-169 0 0,0 1-122 0 0,9-14-61 0 0,-9 15 1510 0 0,-8 8-1791 0 0,-19 15-8 0 0,24-19-49 0 0,-1 1-1 0 0,1-1 0 0 0,-1 0 0 0 0,1 1 1 0 0,-1-1-1 0 0,1 1 0 0 0,-1-1 1 0 0,1 1-1 0 0,0-1 0 0 0,-1 1 1 0 0,1-1-1 0 0,-1 1 0 0 0,1 0 1 0 0,0-1-1 0 0,0 1 0 0 0,-1 0 1 0 0,1-1-1 0 0,0 1 0 0 0,0 0 1 0 0,-8 26 52 0 0,6-20-13 0 0,4 3-11 0 0,0 3-25 0 0,-2-7-4 0 0,1-1-1 0 0,0 1 1 0 0,0-1 0 0 0,0 1-1 0 0,1-1 1 0 0,4 9 0 0 0,4 11 6 0 0,-10-24-12 0 0,0 0 1 0 0,0 0 0 0 0,1-1 0 0 0,-1 1 0 0 0,0 0 0 0 0,1-1-1 0 0,-1 1 1 0 0,1-1 0 0 0,-1 1 0 0 0,1 0 0 0 0,-1-1 0 0 0,1 1 0 0 0,-1-1-1 0 0,1 1 1 0 0,-1-1 0 0 0,2 1 0 0 0,20 17-194 0 0,-8-12-3 0 0,-5-3 134 0 0,-5-1 15 0 0,0-1 0 0 0,0 1 0 0 0,0-1 0 0 0,0-1 1 0 0,0 1-1 0 0,0 0 0 0 0,0-1 0 0 0,0 0 0 0 0,6 0 0 0 0,3 0-273 0 0,0 2-128 0 0,-1-2 0 0 0,1 0 0 0 0,-1 0 1 0 0,1-1-1 0 0,23-5 0 0 0,71-32-3219 0 0,-79 28 1273 0 0,8-6-1840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0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1722 0 0,'0'0'11638'0'0,"4"5"-10882"0"0,14 21 351 0 0,-18-18-701 0 0,3 22-98 0 0,-2-22-52 0 0,-2 0-8 0 0,0 1-171 0 0,0 29 408 0 0,3 0 888 0 0,5-38-1162 0 0,24-1-20 0 0,-31 1-184 0 0,1 0-1 0 0,-1 0 0 0 0,1 0 0 0 0,-1 0 1 0 0,1 0-1 0 0,-1 0 0 0 0,1 0 1 0 0,-1 0-1 0 0,1 0 0 0 0,-1 0 1 0 0,1-1-1 0 0,-1 1 0 0 0,1 0 1 0 0,-1 0-1 0 0,1 0 0 0 0,-1-1 0 0 0,1 1 1 0 0,-1 0-1 0 0,1 0 0 0 0,-1-1 1 0 0,0 1-1 0 0,1-1 0 0 0,0 1 1 0 0,41-47 307 0 0,-3 3-123 0 0,-4-2-57 0 0,-31 41 308 0 0,-3 28-469 0 0,-1-18 26 0 0,0 1-1 0 0,0-1 1 0 0,0 1-1 0 0,-1 0 1 0 0,-2 8-1 0 0,-3 23-1 0 0,2-24 3 0 0,3-10 4 0 0,0 0 0 0 0,1 0 0 0 0,-1 0 0 0 0,1 0-1 0 0,-1 0 1 0 0,1 0 0 0 0,0 0 0 0 0,0 0 0 0 0,1 5 0 0 0,1 34-216 0 0,6-42 107 0 0,23 4 8 0 0,-30-4 92 0 0,0 1 0 0 0,-1-1 0 0 0,1 0 0 0 0,0 0 1 0 0,0 0-1 0 0,0 0 0 0 0,-1 0 0 0 0,1 0 1 0 0,0 0-1 0 0,0-1 0 0 0,-1 1 0 0 0,1 0 0 0 0,0 0 1 0 0,0 0-1 0 0,-1-1 0 0 0,2 0 0 0 0,27-14-280 0 0,-1-1 0 0 0,-1-2 0 0 0,30-25-1 0 0,9-6-126 0 0,-46 35 446 0 0,-15 10 734 0 0,-6 12-746 0 0,-8 40 28 0 0,1-15-51 0 0,6-24-3 0 0,3 29-1845 0 0,0-31 800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1 254 1834 0 0,'0'0'7881'0'0,"6"-1"-6602"0"0,20-2-371 0 0,-15-1-235 0 0,38-32 676 0 0,-21 13-893 0 0,-20 13-327 0 0,4-14-30 0 0,-9 18 238 0 0,-5 12-480 0 0,-1 1 139 0 0,2-4 3 0 0,0 0-1 0 0,0 0 1 0 0,0 0-1 0 0,0-1 1 0 0,-1 1-1 0 0,1 0 1 0 0,-1-1-1 0 0,-3 4 0 0 0,1-1 2 0 0,2-4 7 0 0,0 1-1 0 0,1 0 1 0 0,-1 0-1 0 0,1-1 1 0 0,0 1-1 0 0,0 0 0 0 0,-1 0 1 0 0,1 0-1 0 0,1 0 1 0 0,-3 5-1 0 0,-6 15 59 0 0,7-16-15 0 0,0 1-2 0 0,-6 22 12 0 0,6-22-6 0 0,4-1-10 0 0,5 21-2 0 0,-5-21 13 0 0,0-4-47 0 0,0-1 0 0 0,1 0 0 0 0,-1 1 0 0 0,0-1 0 0 0,0 1 1 0 0,0 0-1 0 0,0-1 0 0 0,2 4 0 0 0,1 1 4 0 0,0-2 16 0 0,4-4-12 0 0,43-2 3 0 0,-21 1-23 0 0,-15-3-33 0 0,-5 1 24 0 0,31-13-44 0 0,-32 12 50 0 0,-5 3 8 0 0,0-1 0 0 0,0-1 0 0 0,-1 1 0 0 0,1 0 0 0 0,0-1 0 0 0,4-4-1 0 0,34-22 41 0 0,-18 9 0 0 0,-16 10 103 0 0,6-14-2 0 0,-12 19-32 0 0,1 0-3 0 0,12-16 46 0 0,-12 16 709 0 0,-7 12-836 0 0,-9 19-1 0 0,4-15-5 0 0,-12 10-7 0 0,15-16-13 0 0,5-3-1 0 0,0 1 0 0 0,-1-1 1 0 0,1 0-1 0 0,0 0 0 0 0,-1 0 1 0 0,0 0-1 0 0,1 1 1 0 0,-1-1-1 0 0,0 0 0 0 0,-2 3 1 0 0,0 1-1 0 0,0 1-5 0 0,4-1-30 0 0,4 29-91 0 0,1-33 83 0 0,16 5-20 0 0,-17-5-98 0 0,4-5 4 0 0,0 1 111 0 0,-4 1 11 0 0,0 0 0 0 0,0 0-1 0 0,0-1 1 0 0,0 0-1 0 0,8-4 1 0 0,-5 3-35 0 0,24-14-327 0 0,9-9 64 0 0,-33 22 299 0 0,-5 2 20 0 0,0 0-1 0 0,0 0 0 0 0,1 0 0 0 0,-1-1 0 0 0,0 1 1 0 0,-1-1-1 0 0,5-4 0 0 0,23-24-65 0 0,-11 9 161 0 0,-14 16 6 0 0,-1 1-21 0 0,15-15 24 0 0,-14 14 900 0 0,-7 12-973 0 0,-7 19-5 0 0,6-19 28 0 0,3 3-19 0 0,0 25-1 0 0,0-25-11 0 0,4-4-27 0 0,10 14-6 0 0,-10-14 8 0 0,4-2-36 0 0,24 10-155 0 0,-16-10-4 0 0,-9-1 151 0 0,-4-2 35 0 0,0 1 0 0 0,-1-1-1 0 0,1 1 1 0 0,0-1 0 0 0,0 0 0 0 0,0 0-1 0 0,-1-1 1 0 0,1 1 0 0 0,0-1 0 0 0,0 1-1 0 0,2-2 1 0 0,5 1-97 0 0,-4 0 4 0 0,0 0 0 0 0,0 0 0 0 0,-1 0-1 0 0,1-1 1 0 0,6-2 0 0 0,-2 1-2 0 0,-5 2 30 0 0,0 0 1 0 0,0-1-1 0 0,0 0 0 0 0,0 0 1 0 0,9-5-1 0 0,-4 2-35 0 0,27-15-507 0 0,-29 15 534 0 0,24-18-282 0 0,-25 17 330 0 0,21-19-143 0 0,-22 20 169 0 0,-4 4 22 0 0,0-1 0 0 0,0 0 0 0 0,0 1 0 0 0,0-1 0 0 0,0 0 0 0 0,0-1 0 0 0,0 1 0 0 0,-1 0 0 0 0,1 0 0 0 0,-1-1-1 0 0,2-2 1 0 0,1-1 97 0 0,-2 4-34 0 0,0-1 0 0 0,-1 1 0 0 0,1 0 0 0 0,-1-1 0 0 0,0 1 0 0 0,0 0 0 0 0,0-1 0 0 0,0 0 0 0 0,0 1-1 0 0,0-4 1 0 0,11-34 635 0 0,-5 15-37 0 0,-5 19-69 0 0,-2-2-138 0 0,1-3-277 0 0,0-21 2684 0 0,-6 37-2765 0 0,-15 14-20 0 0,20-19-70 0 0,-1 1 0 0 0,1 0 0 0 0,-1-1 0 0 0,0 1 0 0 0,1-1 0 0 0,-1 1 0 0 0,1 0 0 0 0,0 0 0 0 0,-1-1 0 0 0,1 1 0 0 0,0 0 0 0 0,-1 0 0 0 0,1-1 0 0 0,0 1 0 0 0,0 0 0 0 0,-1 0 0 0 0,1 1 0 0 0,-43 165 169 0 0,41-161-162 0 0,-1 1 0 0 0,1 0 0 0 0,0 0 0 0 0,0 0 0 0 0,-1 11-1 0 0,-2 22 56 0 0,3-28-54 0 0,-4 39-39 0 0,4-15-323 0 0,2-27-19 0 0,0 0 63 0 0,1 25-172 0 0,-1-26-850 0 0,3-2-119 0 0,9 16 150 0 0,-9-17-179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1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4724 0 0,'66'-24'3192'0'0,"-27"13"-672"0"0,-3 3-912 0 0,9 1-1334 0 0,-2 3 110 0 0,38 0-252 0 0,-48-11-3464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3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23 351 1890 0 0,'-22'22'9090'0'0,"23"-21"-8954"0"0,1 1 0 0 0,-1-1 0 0 0,0 1 0 0 0,0 0 1 0 0,0-1-1 0 0,0 1 0 0 0,0 0 0 0 0,0 0 0 0 0,0 2 0 0 0,2 1 70 0 0,-1 0 1767 0 0,4-3-1651 0 0,-1 1-200 0 0,-4-2-56 0 0,1 0 0 0 0,-1 0 1 0 0,1 0-1 0 0,0 0 0 0 0,-1 0 1 0 0,1-1-1 0 0,0 1 0 0 0,0 0 1 0 0,-1-1-1 0 0,1 0 0 0 0,4 1 1 0 0,-4-1-29 0 0,1 0 0 0 0,0 0 0 0 0,0-1 0 0 0,-1 1 0 0 0,1-1 0 0 0,0 0 0 0 0,-1 1 0 0 0,4-3 0 0 0,1 0 28 0 0,-5 3-47 0 0,0 0-1 0 0,0 0 1 0 0,0-1 0 0 0,0 1-1 0 0,0-1 1 0 0,0 0-1 0 0,-1 0 1 0 0,1 0 0 0 0,0 1-1 0 0,-1-1 1 0 0,1-1-1 0 0,-1 1 1 0 0,1 0 0 0 0,1-2-1 0 0,2-1 26 0 0,5-6 67 0 0,-5 2-82 0 0,-4 5-18 0 0,1 0 1 0 0,0 1-1 0 0,0-1 0 0 0,0 0 1 0 0,0 1-1 0 0,0-1 0 0 0,0 1 1 0 0,1 0-1 0 0,-1 0 0 0 0,7-4 1 0 0,-2 2 6 0 0,-4 2-10 0 0,0 1 1 0 0,0-1-1 0 0,-1 0 0 0 0,1-1 1 0 0,0 1-1 0 0,-1 0 0 0 0,1-1 1 0 0,2-4-1 0 0,1 3 0 0 0,-4 2-6 0 0,0 1 1 0 0,0-1-1 0 0,0 1 0 0 0,-1-1 0 0 0,1 0 0 0 0,-1 0 0 0 0,1 0 0 0 0,-1 0 1 0 0,0 0-1 0 0,1 0 0 0 0,-1 0 0 0 0,0 0 0 0 0,0-3 0 0 0,2-1 1 0 0,-2 2-3 0 0,0 1-1 0 0,0 0 1 0 0,0 1-1 0 0,1-1 1 0 0,-1 0 0 0 0,1 0-1 0 0,0 0 1 0 0,2-2-1 0 0,2-2-20 0 0,-2 2-3 0 0,-1 1-1 0 0,0-1 1 0 0,0 1 0 0 0,0-1-1 0 0,3-7 1 0 0,-1 3 0 0 0,13-30-69 0 0,-7 7 64 0 0,-8 25 6 0 0,-2-4 5 0 0,3-29 20 0 0,-3 30 114 0 0,-1 1-71 0 0,0-27 5 0 0,0 27 219 0 0,-5 13-294 0 0,-17 13 9 0 0,22-17 15 0 0,-1 1 1 0 0,0-1-1 0 0,1 0 0 0 0,-1 1 1 0 0,1-1-1 0 0,-1 1 0 0 0,1 0 1 0 0,-1-1-1 0 0,1 1 0 0 0,0-1 0 0 0,-1 1 1 0 0,1 0-1 0 0,0-1 0 0 0,-1 1 1 0 0,1 0-1 0 0,0-1 0 0 0,-1 2 1 0 0,-15 44-16 0 0,12-34 14 0 0,1-6 1 0 0,0 1 0 0 0,1 0-1 0 0,0 0 1 0 0,-2 12 0 0 0,-7 36 28 0 0,8-47-18 0 0,2-5-5 0 0,1 0-1 0 0,-1 0 1 0 0,0 0-1 0 0,1 0 1 0 0,-1 0 0 0 0,1 0-1 0 0,0 1 1 0 0,0-1-1 0 0,0 0 1 0 0,1 4 0 0 0,-1 3 3 0 0,-1-4 0 0 0,1-1 0 0 0,1 0 1 0 0,-1 0-1 0 0,1 0 0 0 0,-1 0 1 0 0,3 6-1 0 0,-2-3 5 0 0,-1-5-6 0 0,0 0-1 0 0,0 0 1 0 0,1-1 0 0 0,-1 1-1 0 0,1 0 1 0 0,0 0 0 0 0,0-1-1 0 0,0 1 1 0 0,0 0 0 0 0,3 3 0 0 0,9 21 18 0 0,-13-26-24 0 0,0 0 1 0 0,0-1 0 0 0,0 1 0 0 0,1-1 0 0 0,-1 1 0 0 0,0-1 0 0 0,0 1 0 0 0,1-1 0 0 0,-1 0 0 0 0,0 1 0 0 0,1-1 0 0 0,-1 1 0 0 0,0-1-1 0 0,1 0 1 0 0,-1 1 0 0 0,1-1 0 0 0,-1 0 0 0 0,1 1 0 0 0,-1-1 0 0 0,1 0 0 0 0,0 1 0 0 0,20 9 16 0 0,-15-8 0 0 0,3-1 4 0 0,1 1-16 0 0,-7-1-3 0 0,1 0 0 0 0,0-1 1 0 0,-1 0-1 0 0,1 1 0 0 0,0-1 0 0 0,-1 0 0 0 0,1-1 1 0 0,0 1-1 0 0,6-2 0 0 0,-3 2 1 0 0,-4 0-5 0 0,0 0 1 0 0,-1 0-1 0 0,1-1 1 0 0,0 1-1 0 0,-1-1 1 0 0,1 1-1 0 0,0-1 0 0 0,-1 0 1 0 0,1 0-1 0 0,-1 0 1 0 0,3-2-1 0 0,5 0-6 0 0,-5 1 2 0 0,0 0 0 0 0,1 0 0 0 0,-1 0 0 0 0,-1-1 0 0 0,9-5 1 0 0,31-19-42 0 0,-2-1-5 0 0,-17 10 37 0 0,-3 0 21 0 0,-18 15 129 0 0,2 6-148 0 0,-1 0 10 0 0,-3-1 3 0 0,0-1-1 0 0,-1 0 1 0 0,1 1-1 0 0,0-1 1 0 0,0 0-1 0 0,0 0 1 0 0,0 0-1 0 0,0-1 1 0 0,0 1-1 0 0,0 0 1 0 0,2 0 0 0 0,-1 6 15 0 0,6 21 2 0 0,-7-20-2 0 0,1-4-21 0 0,9 14-53 0 0,-9-13-4 0 0,1-1 8 0 0,14 16-34 0 0,-13-15-174 0 0,24-2-146 0 0,-21-1 340 0 0,6-2-125 0 0,-8-1 120 0 0,-3 1 32 0 0,0-1 0 0 0,0 1-1 0 0,0-1 1 0 0,-1 1 0 0 0,1-1 0 0 0,0 0 0 0 0,-1 0 0 0 0,5-3 0 0 0,-2 3-16 0 0,-3 1 42 0 0,0-1 1 0 0,0 1-1 0 0,-1-1 0 0 0,1 1 0 0 0,0-1 0 0 0,-1 0 0 0 0,1 0 0 0 0,0 0 0 0 0,-1 0 0 0 0,1 0 0 0 0,-1 0 0 0 0,0 0 1 0 0,1 0-1 0 0,-1 0 0 0 0,2-2 0 0 0,13-14-79 0 0,-12 13 22 0 0,-4 2 67 0 0,0 0 0 0 0,0 0 0 0 0,1 0 0 0 0,-1 0-1 0 0,1 0 1 0 0,0 0 0 0 0,-1 0 0 0 0,1 0 0 0 0,0 0 0 0 0,0 0 0 0 0,2-3-1 0 0,0 0 25 0 0,-1-2 201 0 0,-2 0 3 0 0,-4-21-47 0 0,4 21-22 0 0,-4 0 39 0 0,-12-20-25 0 0,15 25-155 0 0,1 1 0 0 0,-1-1 0 0 0,0 1 0 0 0,0-1 0 0 0,1 1-1 0 0,-1 0 1 0 0,0-1 0 0 0,0 1 0 0 0,-1 0 0 0 0,1 0 0 0 0,0 0 0 0 0,0 0 0 0 0,-1 0-1 0 0,1 0 1 0 0,0 0 0 0 0,-3-1 0 0 0,0 0 21 0 0,3 1-25 0 0,0 0 0 0 0,-1 0 1 0 0,1 0-1 0 0,0 0 0 0 0,-1 0 1 0 0,1 0-1 0 0,-1 0 0 0 0,1 1 0 0 0,-1-1 1 0 0,1 0-1 0 0,-1 1 0 0 0,1-1 1 0 0,-1 1-1 0 0,0 0 0 0 0,1 0 0 0 0,-3-1 1 0 0,-1 1 12 0 0,0-2 33 0 0,-3 3-29 0 0,-2 0-35 0 0,6-1-2 0 0,-1 0 0 0 0,1 1 0 0 0,0-1 0 0 0,0 1 1 0 0,0 0-1 0 0,0 0 0 0 0,-5 2 0 0 0,4-2-11 0 0,3-1 9 0 0,0 0 1 0 0,1 1 0 0 0,-1-1-1 0 0,0 0 1 0 0,1 1 0 0 0,-1-1 0 0 0,1 1-1 0 0,-1 0 1 0 0,1-1 0 0 0,-1 1-1 0 0,1 0 1 0 0,-1 0 0 0 0,1 0-1 0 0,0 0 1 0 0,-3 2 0 0 0,2 0-526 0 0,-7 7 734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3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280 110 3572 0 0,'0'0'1897'0'0,"-2"-7"-390"0"0,-8-22-246 0 0,8 22 602 0 0,-4 4-1257 0 0,-15-12-97 0 0,16 12-111 0 0,4 2-375 0 0,0 0-1 0 0,1 1 1 0 0,-1-1 0 0 0,0 0 0 0 0,0 1-1 0 0,0-1 1 0 0,1 1 0 0 0,-1-1-1 0 0,0 1 1 0 0,0-1 0 0 0,0 1-1 0 0,0 0 1 0 0,0-1 0 0 0,0 1 0 0 0,0 0-1 0 0,0 0 1 0 0,0 0 0 0 0,-2 0-1 0 0,2 0 2 0 0,0 0 0 0 0,0 0-1 0 0,0-1 1 0 0,0 1 0 0 0,0 0-1 0 0,0 0 1 0 0,0-1 0 0 0,0 1 0 0 0,0 0-1 0 0,0-1 1 0 0,0 1 0 0 0,1-1-1 0 0,-1 1 1 0 0,0-1 0 0 0,0 1-1 0 0,0-1 1 0 0,0 0 0 0 0,0 0-1 0 0,-7 0 253 0 0,-22-2-59 0 0,23 2-41 0 0,3 3-138 0 0,1-1 1 0 0,-1 1-1 0 0,0-1 0 0 0,1 0 0 0 0,-1 0 1 0 0,-7 1-1 0 0,1 0 8 0 0,8-2-36 0 0,1 0 0 0 0,-1 1 0 0 0,0-1 0 0 0,1 0 0 0 0,-1 1 0 0 0,0 0 0 0 0,1-1 0 0 0,-1 1 0 0 0,1 0 0 0 0,-1 0 0 0 0,1 0 0 0 0,-1 0 0 0 0,1 0 0 0 0,0 0 0 0 0,-1 0 1 0 0,1 1-1 0 0,-1 1 0 0 0,-2 1 19 0 0,-15 9 93 0 0,17-12-112 0 0,0 1 1 0 0,-1-1-1 0 0,1 1 0 0 0,0 0 0 0 0,1 0 0 0 0,-1 0 0 0 0,0 0 1 0 0,-2 4-1 0 0,-11 12 33 0 0,12-14 1 0 0,0 2-7 0 0,-10 17-8 0 0,9-17-17 0 0,10-2-179 0 0,16 11 147 0 0,-17-11 10 0 0,5-7-12 0 0,1 1 10 0 0,-6 1 3 0 0,0 0 1 0 0,1 0-1 0 0,-1-1 0 0 0,0 0 1 0 0,0 0-1 0 0,6-3 0 0 0,34-16-44 0 0,-37 17 47 0 0,-3 3 2 0 0,-1-1 1 0 0,1-1-1 0 0,-1 1 0 0 0,0 0 1 0 0,7-7-1 0 0,15-9-3 0 0,-20 14 19 0 0,-4 4 3 0 0,0 0 0 0 0,0-1-1 0 0,0 1 1 0 0,0-1 0 0 0,0 1 0 0 0,0-1-1 0 0,0 1 1 0 0,0-1 0 0 0,-1 0 0 0 0,4-2 0 0 0,0 1 13 0 0,1 0 285 0 0,0 4-253 0 0,-2 0-44 0 0,-2-1-9 0 0,-1 0-1 0 0,1 0 1 0 0,0 0-1 0 0,-1 0 1 0 0,1-1-1 0 0,0 1 1 0 0,0-1-1 0 0,-1 1 1 0 0,1-1-1 0 0,0 0 1 0 0,2 1-1 0 0,-2 7 33 0 0,7 40 18 0 0,-6-38-46 0 0,-2-5-2 0 0,1 0 1 0 0,-1 0-1 0 0,0 1 0 0 0,-1-1 1 0 0,1 0-1 0 0,-1 8 0 0 0,2-1 3 0 0,-1-5-4 0 0,-1 0 1 0 0,0 0 0 0 0,0 1 0 0 0,-1 12 0 0 0,1-7 2 0 0,0-3 4 0 0,-1-1 0 0 0,0 0 0 0 0,-3 17-1 0 0,3-13-4 0 0,0-5-5 0 0,0-1 0 0 0,0 0 0 0 0,-1 1 1 0 0,1-1-1 0 0,-5 11 0 0 0,-17 42 33 0 0,-32 60-1 0 0,31-82-37 0 0,16-25 3 0 0,5-9 15 0 0,1 1 1 0 0,-1-1-1 0 0,-1 0 1 0 0,1 0-1 0 0,0 0 0 0 0,-9 7 1 0 0,-40 40 316 0 0,48-47 349 0 0,-4-4-424 0 0,-23-1 9 0 0,23 1 623 0 0,8-4-828 0 0,0 1-1 0 0,0-1 0 0 0,-1 0 1 0 0,1 1-1 0 0,-1 0 1 0 0,0-1-1 0 0,-2-5 0 0 0,-1 0 27 0 0,4-12 180 0 0,5-25-42 0 0,0 22-48 0 0,10-17-223 0 0,1 0 0 0 0,2 2 0 0 0,2 0 0 0 0,1 1 1 0 0,39-52-1 0 0,-43 70-62 0 0,3-5-50 0 0,2 1 1 0 0,32-29-1 0 0,103-88-561 0 0,-150 135 702 0 0,-1 3 18 0 0,17-11 64 0 0,-17 11 127 0 0,-3 9-173 0 0,11 18-3 0 0,-11-18-6 0 0,-2 3-2 0 0,1 27-1 0 0,-2-27-4 0 0,-1-2-13 0 0,-4 21-54 0 0,4-21-5 0 0,0 1 15 0 0,-4 24-108 0 0,4-24-448 0 0,-3 30-1566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3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4498 0 0,'0'0'8276'0'0,"-38"9"-7546"0"0,46 36-3422 0 0,11-16-1884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1364 0 0,'0'0'5316'0'0,"-36"11"-3968"0"0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4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118 298 3374 0 0,'0'0'6820'0'0,"-3"-4"-5442"0"0,-1 0-983 0 0,-9-14 2508 0 0,12 20-2873 0 0,0 0 0 0 0,-1 0-1 0 0,1-1 1 0 0,0 1 0 0 0,-1 0-1 0 0,1-1 1 0 0,-1 1-1 0 0,1-1 1 0 0,-1 0 0 0 0,0 0-1 0 0,-2 2 1 0 0,-1 1 23 0 0,-20 18 217 0 0,18-12-41 0 0,-19 47 279 0 0,23-52-390 0 0,3-4-109 0 0,0 1 0 0 0,0-1 1 0 0,0 0-1 0 0,0 0 0 0 0,0 1 1 0 0,0-1-1 0 0,-1 0 0 0 0,1 0 0 0 0,0 0 1 0 0,-1 1-1 0 0,1-1 0 0 0,-1 0 1 0 0,0 0-1 0 0,-1 2 0 0 0,2-2-2 0 0,-1 0 0 0 0,0 0 0 0 0,1 0 0 0 0,-1 0 0 0 0,1 0 0 0 0,-1 0 0 0 0,1 1-1 0 0,0-1 1 0 0,-1 0 0 0 0,1 0 0 0 0,0 0 0 0 0,0 1 0 0 0,0-1 0 0 0,0 2 0 0 0,3 25 123 0 0,-1-21-107 0 0,0 0 32 0 0,4-2-14 0 0,20 11-22 0 0,-12-11-9 0 0,-6-3-9 0 0,-5-1-2 0 0,1 0-1 0 0,-1 0 1 0 0,0-1 0 0 0,0 1-1 0 0,1-1 1 0 0,-1 0-1 0 0,0 0 1 0 0,0 0 0 0 0,1 0-1 0 0,3-1 1 0 0,6 1-35 0 0,-7 0 3 0 0,0 0 0 0 0,0 0-1 0 0,0-1 1 0 0,1 0 0 0 0,-1 0-1 0 0,9-3 1 0 0,14-3-162 0 0,1-2-1 0 0,-1 0 1 0 0,-1-2-1 0 0,1-1 1 0 0,43-26 0 0 0,-37 15 39 0 0,-31 21 136 0 0,-1 0 1 0 0,1 0-1 0 0,-1-1 0 0 0,0 1 0 0 0,0-1 0 0 0,0 1 1 0 0,0-1-1 0 0,0 0 0 0 0,3-4 0 0 0,0-1-12 0 0,-4 6 30 0 0,0 0 1 0 0,0 0-1 0 0,0 0 0 0 0,0 0 0 0 0,0 0 1 0 0,0-1-1 0 0,0 1 0 0 0,-1-1 0 0 0,1 1 1 0 0,-1-1-1 0 0,2-4 0 0 0,0 0 22 0 0,-2 4-10 0 0,1 1-1 0 0,-1 0 0 0 0,1-1 1 0 0,-1 1-1 0 0,0-1 1 0 0,0 1-1 0 0,0-1 0 0 0,0 0 1 0 0,0 1-1 0 0,0-4 1 0 0,0-1 7 0 0,1 1 241 0 0,-2-2-82 0 0,-1-24-41 0 0,0 24 246 0 0,-35 17-293 0 0,34-9-86 0 0,0 0 1 0 0,1 0-1 0 0,-1 1 1 0 0,0-1-1 0 0,1 1 0 0 0,-1 0 1 0 0,0-1-1 0 0,1 1 1 0 0,-1 0-1 0 0,1 0 0 0 0,-1 0 1 0 0,1 0-1 0 0,0 0 1 0 0,-1 0-1 0 0,1 0 1 0 0,-2 3-1 0 0,-1 0 4 0 0,-7 4 10 0 0,-7 7-2 0 0,2 4 4 0 0,1-4-9 0 0,-25 21 1 0 0,31-25-15 0 0,-12 31-9 0 0,18-37 1 0 0,2-4-1 0 0,0 1-1 0 0,0-1 0 0 0,0 1 1 0 0,0-1-1 0 0,0 1 0 0 0,0 0 1 0 0,1 0-1 0 0,-1 0 0 0 0,1-1 1 0 0,-1 1-1 0 0,1 0 0 0 0,-1 2 0 0 0,5 0-43 0 0,11 10-7 0 0,-15-14 62 0 0,0 0 1 0 0,0 0-1 0 0,1 1 0 0 0,-1-1 1 0 0,0 0-1 0 0,0 0 0 0 0,0 0 1 0 0,1 1-1 0 0,-1-1 1 0 0,0 0-1 0 0,0 0 0 0 0,0 0 1 0 0,1 0-1 0 0,-1 0 1 0 0,0 0-1 0 0,0 0 0 0 0,1 0 1 0 0,-1 1-1 0 0,0-1 0 0 0,0 0 1 0 0,1 0-1 0 0,-1 0 1 0 0,0 0-1 0 0,0 0 0 0 0,1 0 1 0 0,-1 0-1 0 0,0 0 0 0 0,0-1 1 0 0,1 1-1 0 0,-1 0 1 0 0,0 0-1 0 0,0 0 0 0 0,1 0 1 0 0,-1 0-1 0 0,0 0 1 0 0,0 0-1 0 0,1-1 0 0 0,-1 1 1 0 0,0 0-1 0 0,0 0 0 0 0,0 0 1 0 0,1-1-1 0 0,36-19-195 0 0,6-7 25 0 0,-2-2 20 0 0,-33 25 138 0 0,-5 3 17 0 0,-1 0 0 0 0,1-1 0 0 0,0 0-1 0 0,-1 1 1 0 0,1-1 0 0 0,-1 0 0 0 0,0 0 0 0 0,1 0 0 0 0,2-4-1 0 0,14-14 47 0 0,-14 15-10 0 0,-1 1 38 0 0,13-13 166 0 0,-13 13 1211 0 0,0 9-1400 0 0,9 16-12 0 0,-10-16-29 0 0,2 0-143 0 0,14 13 73 0 0,-14-14-30 0 0,2-2-147 0 0,26 5-197 0 0,-25-10 204 0 0,2 1 90 0 0,-5 1 2 0 0,0-1 1 0 0,0 1-1 0 0,0-1 1 0 0,0 0 0 0 0,9-5-1 0 0,-5 3-3 0 0,28-16-473 0 0,-28 15 489 0 0,-5 3 39 0 0,1-1-1 0 0,-1 1 1 0 0,1-1-1 0 0,-1 0 1 0 0,0-1-1 0 0,4-3 0 0 0,32-27-405 0 0,-9 2 308 0 0,-25 27 163 0 0,-2 2 14 0 0,-1 0 0 0 0,0 0 0 0 0,-1 0 0 0 0,1-1 1 0 0,-1 1-1 0 0,4-6 0 0 0,-1 3 55 0 0,12-22 325 0 0,-13 21-307 0 0,9-23 276 0 0,-1-8 631 0 0,-9 31-809 0 0,-2 5 23 0 0,0-1-1 0 0,0 1 1 0 0,-1-1 0 0 0,1 1-1 0 0,-1-1 1 0 0,1 1 0 0 0,-1-1-1 0 0,0-3 1 0 0,-5-28 588 0 0,4 27 760 0 0,-3 13-1426 0 0,-1-1-81 0 0,4-3-21 0 0,-1 0 0 0 0,0 0 0 0 0,1 0 0 0 0,0 0-1 0 0,-1 0 1 0 0,1 0 0 0 0,0 0 0 0 0,0 0-1 0 0,0 0 1 0 0,0 1 0 0 0,0-1 0 0 0,1 0 0 0 0,-1 1-1 0 0,0 2 1 0 0,-64 240 251 0 0,56-201-224 0 0,2 1-113 0 0,-4 16-43 0 0,9-52 73 0 0,-1 31-1205 0 0,3-2 758 0 0,0-28-550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5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0 204 826 0 0,'0'0'6129'0'0,"4"-4"-4200"0"0,0-2-1395 0 0,-2 4-320 0 0,-1 0 0 0 0,1 0 0 0 0,-1 0 0 0 0,1 0 0 0 0,0 0 0 0 0,0 0 0 0 0,0 0 0 0 0,0 1 1 0 0,4-3-1 0 0,30-23 1176 0 0,-29 20-1255 0 0,28-20 363 0 0,9-3-108 0 0,-36 25-349 0 0,-5 4-24 0 0,1-1 0 0 0,-1 0 0 0 0,0 0 0 0 0,0-1 0 0 0,-1 1 0 0 0,1-1 0 0 0,0 1 1 0 0,3-6-1 0 0,37-39 287 0 0,-39 42 1297 0 0,-11 10-1537 0 0,-17 12-11 0 0,14-7-10 0 0,-14 30 35 0 0,19-33-64 0 0,2-5-8 0 0,1 1-1 0 0,0-1 0 0 0,0 1 1 0 0,1 0-1 0 0,-1 0 1 0 0,0-1-1 0 0,1 1 0 0 0,0 0 1 0 0,0 0-1 0 0,-2 5 0 0 0,-11 35 47 0 0,7-15-27 0 0,6-21-5 0 0,0 1-16 0 0,0 34-97 0 0,1-41 86 0 0,0 1 1 0 0,1 0-1 0 0,-1-1 1 0 0,1 1-1 0 0,-1 0 1 0 0,1-1-1 0 0,0 1 1 0 0,-1-1-1 0 0,1 1 1 0 0,0-1-1 0 0,0 1 1 0 0,2 1 0 0 0,0 0-34 0 0,-1 3-253 0 0,5-4-256 0 0,22 7 214 0 0,-15-7-492 0 0,27-8-676 0 0,-14 2 499 0 0,-13-2-2064 0 0,23-15-1410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5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0 3212 0 0,'0'0'8507'0'0,"-4"8"-7984"0"0,-1 1-383 0 0,3-4-59 0 0,0-1 0 0 0,-1 1 0 0 0,0-1 0 0 0,0 1 0 0 0,0-1 0 0 0,-4 4 0 0 0,1 0 8 0 0,-22 24 307 0 0,-14 8-97 0 0,-1-4-864 0 0,-50 30 0 0 0,68-47-395 0 0,-2-1-296 0 0,7-8-1519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5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4228 0 0,'0'0'4520'0'0,"7"3"-2681"0"0,21 9-488 0 0,-28-11-1297 0 0,1-1 0 0 0,0 0 0 0 0,0 0 0 0 0,-1 1-1 0 0,1-1 1 0 0,-1 0 0 0 0,1 1 0 0 0,0-1 0 0 0,-1 1-1 0 0,1-1 1 0 0,-1 1 0 0 0,1-1 0 0 0,-1 1 0 0 0,1-1-1 0 0,-1 1 1 0 0,1 0 0 0 0,-1 0 0 0 0,24 34 1406 0 0,2 13-525 0 0,-11-18-624 0 0,-11-22-70 0 0,-1 1-53 0 0,11 25-39 0 0,-6-21-113 0 0,34 30-1318 0 0,-37-38 211 0 0,-3-5 887 0 0,1 0-1 0 0,0 0 1 0 0,0 0-1 0 0,0 1 1 0 0,0 0-1 0 0,-1-1 1 0 0,1 1-1 0 0,3 2 1 0 0,1-1-91 0 0,1 0-894 0 0,0-5-1731 0 0,33-11-760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5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0 1918 0 0,'0'0'10550'0'0,"0"9"-9693"0"0,-2 27-80 0 0,-1 0 1 0 0,-15 66-1 0 0,-31 82 351 0 0,30-116-841 0 0,6-23-142 0 0,-66 223 33 0 0,64-233-588 0 0,0-2-664 0 0,11-25 777 0 0,0 3 86 0 0,-3 7-4595 0 0,-2 11-1581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5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49 2130 0 0,'59'-41'5302'0'0,"-45"37"-3466"0"0,22 1-320 0 0,-35 3-1458 0 0,0 0 0 0 0,0 0 1 0 0,-1 0-1 0 0,1 0 0 0 0,0 0 0 0 0,0 0 1 0 0,0 0-1 0 0,0 0 0 0 0,0 0 0 0 0,-1 0 1 0 0,1 0-1 0 0,0 1 0 0 0,0-1 0 0 0,0 0 1 0 0,0 1-1 0 0,-1-1 0 0 0,1 1 0 0 0,1 0 1 0 0,29 15 741 0 0,-30-15-767 0 0,-1-1 0 0 0,1 0 0 0 0,0 1 0 0 0,0-1 0 0 0,-1 1 0 0 0,1-1 0 0 0,0 1 0 0 0,0-1 0 0 0,-1 1 0 0 0,1 0 0 0 0,-1-1 0 0 0,1 1 0 0 0,-1 0 0 0 0,1-1 0 0 0,-1 1 0 0 0,1 0 0 0 0,-1 0 0 0 0,1 1 0 0 0,17 31 514 0 0,-12-15-113 0 0,0 21-96 0 0,-6-37-313 0 0,1 0 0 0 0,-1-1-1 0 0,0 1 1 0 0,0 0 0 0 0,0 0 0 0 0,0-1 0 0 0,0 1-1 0 0,0 0 1 0 0,-1-1 0 0 0,0 3 0 0 0,0 7 68 0 0,1-5-50 0 0,-1 0 0 0 0,0 0 0 0 0,0 0 0 0 0,0 0 0 0 0,-1 0 0 0 0,0 0 0 0 0,0 0 0 0 0,-1-1 1 0 0,1 1-1 0 0,-1-1 0 0 0,-1 0 0 0 0,-4 7 0 0 0,-2 1 14 0 0,-1-1 0 0 0,-1 0 1 0 0,1 0-1 0 0,-2-1 0 0 0,0-1 1 0 0,0 0-1 0 0,-25 13 0 0 0,13-13-521 0 0,-1-1-1 0 0,-33 6 0 0 0,49-12-425 0 0,2-4-2636 0 0,-33 0-2475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6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0 302 3890 0 0,'136'-142'8433'0'0,"-17"20"-7367"0"0,-116 119-1076 0 0,-1 0 1 0 0,1 0 0 0 0,-1 1-1 0 0,1-1 1 0 0,0 0-1 0 0,0 1 1 0 0,0 0 0 0 0,1 0-1 0 0,2-2 1 0 0,3-1-15 0 0,-1-1-52 0 0,-15 10 374 0 0,-20 12-1 0 0,16-6-67 0 0,-14 25 459 0 0,19-29-552 0 0,4-4-89 0 0,1 0 0 0 0,-1 0 0 0 0,0 0 0 0 0,1 1-1 0 0,-1-1 1 0 0,1 0 0 0 0,-1 1 0 0 0,1-1 0 0 0,0 1 0 0 0,0 0-1 0 0,-1 4 1 0 0,-1 0 47 0 0,2-5-37 0 0,0 1 1 0 0,0-1-1 0 0,0 1 0 0 0,0-1 1 0 0,0 1-1 0 0,1 0 0 0 0,-1 0 1 0 0,1-1-1 0 0,0 1 0 0 0,0 5 1 0 0,-3 32 115 0 0,2-30-32 0 0,2 1-9 0 0,-1 2-92 0 0,5 37 188 0 0,3 6-69 0 0,-5-49-162 0 0,-3-5-17 0 0,1 1-1 0 0,0-1 0 0 0,-1 1 1 0 0,1-1-1 0 0,-1 1 0 0 0,0-1 1 0 0,0 1-1 0 0,0-1 0 0 0,0 1 1 0 0,0-1-1 0 0,0 1 0 0 0,-2 4 1 0 0,-3 22-468 0 0,4-22-19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7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0 193 1636 0 0,'49'-60'6945'0'0,"-25"28"-4518"0"0,-21 27-1065 0 0,1-1-920 0 0,8-14-79 0 0,-9 15 977 0 0,-5 5-1333 0 0,0 0 1 0 0,0 1 0 0 0,1-1-1 0 0,-1 0 1 0 0,0 1 0 0 0,0 0-1 0 0,1-1 1 0 0,-1 1 0 0 0,1 0-1 0 0,-1 0 1 0 0,0 0-1 0 0,-1 2 1 0 0,-1-1 11 0 0,-4 6 46 0 0,-23 41 75 0 0,17-20-77 0 0,12-21-53 0 0,-1-2 18 0 0,3 4-5 0 0,-3 29 4 0 0,2-30-2 0 0,1-6-21 0 0,0 0 0 0 0,-1 0 0 0 0,1 0 0 0 0,1 0 0 0 0,-1 0-1 0 0,0 0 1 0 0,2 5 0 0 0,0 0 0 0 0,-2-8-3 0 0,0 1-1 0 0,0-1 1 0 0,0 1-1 0 0,0-1 1 0 0,0 1 0 0 0,0 0-1 0 0,0-1 1 0 0,0 1-1 0 0,0-1 1 0 0,0 1-1 0 0,0-1 1 0 0,1 1 0 0 0,-1-1-1 0 0,0 1 1 0 0,0-1-1 0 0,1 0 1 0 0,-1 1-1 0 0,0-1 1 0 0,1 1 0 0 0,-1-1-1 0 0,1 1 1 0 0,15 15 9 0 0,-12-12-2 0 0,3-1-13 0 0,21 7-45 0 0,-21-8-6 0 0,42-2-47 0 0,-31-2-14 0 0,-10 1 79 0 0,-5 1 24 0 0,1 0 1 0 0,-1-1-1 0 0,0 0 0 0 0,0 1 1 0 0,-1-1-1 0 0,1 0 0 0 0,0-1 1 0 0,0 1-1 0 0,0 0 0 0 0,-1-1 0 0 0,5-2 1 0 0,38-22-146 0 0,-36 21 135 0 0,26-18-76 0 0,21-12 286 0 0,-47 27 3 0 0,33-46 453 0 0,-38 49-330 0 0,1 0-70 0 0,12-17-7 0 0,-13 17 150 0 0,-1-2-38 0 0,8-21-78 0 0,-9 21 1154 0 0,-3 1-1334 0 0,-5-19-21 0 0,4 19 54 0 0,0 12-106 0 0,-13 31-48 0 0,11-30 26 0 0,3-4 0 0 0,-1 0-1 0 0,1 0 1 0 0,-1 1 0 0 0,1-1 0 0 0,0 1 0 0 0,0-1-1 0 0,0 4 1 0 0,-5 19-145 0 0,5-20-1 0 0,1 4 30 0 0,2 28-45 0 0,1-23-239 0 0,-1-8 267 0 0,-1-4 79 0 0,0 0-1 0 0,-1-1 1 0 0,2 1 0 0 0,-1-1-1 0 0,0 1 1 0 0,0-1-1 0 0,1 1 1 0 0,-1-1-1 0 0,4 3 1 0 0,-2 2-56 0 0,-2-5 22 0 0,0 0-1 0 0,0 0 1 0 0,1 0-1 0 0,-1 1 1 0 0,1-1-1 0 0,-1 0 0 0 0,1-1 1 0 0,0 1-1 0 0,0 0 1 0 0,3 2-1 0 0,0 2-166 0 0,-3-4 154 0 0,0 0 0 0 0,0 0 0 0 0,0 0-1 0 0,0 0 1 0 0,0-1 0 0 0,0 1 0 0 0,1-1 0 0 0,-1 1 0 0 0,0-1-1 0 0,3 2 1 0 0,15 7-563 0 0,-15-7-305 0 0,-8-8-471 0 0,-11-13 1539 0 0,10 13 480 0 0,8-1-609 0 0,12-20-11 0 0,-6 15 3 0 0,24-17-69 0 0,-25 23 89 0 0,23-19-81 0 0,1-5 329 0 0,33-45 1411 0 0,-63 70-1220 0 0,0-3-12 0 0,10-19 217 0 0,-9 20 719 0 0,-4 3-1252 0 0,0 1-1 0 0,0-1 1 0 0,0 1 0 0 0,1-1-1 0 0,-1 1 1 0 0,1 0 0 0 0,0-1-1 0 0,0 1 1 0 0,1-3-1 0 0,0-1 59 0 0,0-1 1305 0 0,-6 12-1288 0 0,0-2-121 0 0,3-2-29 0 0,-1 1-1 0 0,1-1 0 0 0,0 0 1 0 0,-1 0-1 0 0,1 1 1 0 0,0-1-1 0 0,0 0 1 0 0,0 1-1 0 0,0-1 0 0 0,0 1 1 0 0,1 0-1 0 0,-1-1 1 0 0,0 1-1 0 0,1 0 1 0 0,-1 2-1 0 0,-2 4 16 0 0,-9 24 89 0 0,7-24-96 0 0,3-6-13 0 0,0 1 1 0 0,1 0-1 0 0,-1 0 0 0 0,1-1 1 0 0,0 1-1 0 0,-1 0 0 0 0,1 0 0 0 0,1 0 1 0 0,-1 1-1 0 0,0-1 0 0 0,1 4 1 0 0,-6 26 31 0 0,4-25-21 0 0,2 2-57 0 0,1 30-7 0 0,-1-38 41 0 0,0 0 0 0 0,0 0 1 0 0,0 1-1 0 0,0-1 0 0 0,0 0 0 0 0,0 0 0 0 0,1 0 0 0 0,-1 0 0 0 0,1 0 0 0 0,-1 1 0 0 0,1-1 0 0 0,0 0 0 0 0,0 0 0 0 0,0-1 1 0 0,1 4-1 0 0,2 0-37 0 0,-4-2-1 0 0,1 0-1 0 0,0 0 1 0 0,0 0 0 0 0,1-1 0 0 0,-1 1 0 0 0,1-1 0 0 0,-1 1 0 0 0,1-1 0 0 0,0 1 0 0 0,2 1 0 0 0,1 3-44 0 0,8 15-217 0 0,-11-19 279 0 0,0-1-1 0 0,0 1 1 0 0,0 0 0 0 0,1 0-1 0 0,-1-1 1 0 0,1 1 0 0 0,-1-1-1 0 0,4 3 1 0 0,-3-3-19 0 0,17 17-84 0 0,-15-15 27 0 0,0-1-320 0 0,8 7-2003 0 0,-32-16 929 0 0,17 5 1693 0 0,-4-1-719 0 0,-20-17-4091 0 0,21 15 2476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7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1944 0 0,'0'0'3710'0'0,"-23"44"778"0"0,10 1-1572 0 0,1-3-1176 0 0,-1-5-920 0 0,4 2-656 0 0,29-4-2634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7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91 1038 0 0,'-36'-37'7722'0'0,"15"14"-584"0"0,1-8-7436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3354 0 0,'0'0'8875'0'0,"5"4"-8190"0"0,17 14-137 0 0,-22-18-526 0 0,1 1 1 0 0,-1-1 0 0 0,1 1-1 0 0,-1-1 1 0 0,1 1 0 0 0,-1-1-1 0 0,1 1 1 0 0,-1 0-1 0 0,1-1 1 0 0,-1 1 0 0 0,0-1-1 0 0,1 1 1 0 0,-1 0 0 0 0,0-1-1 0 0,0 1 1 0 0,1 0 0 0 0,-1 0-1 0 0,0-1 1 0 0,0 2-1 0 0,12 51 629 0 0,-8-42-570 0 0,-3-6-39 0 0,1 0 0 0 0,-1-1 0 0 0,0 1 0 0 0,0 0 0 0 0,-1 0 0 0 0,0 0 0 0 0,0 9 0 0 0,1 47 223 0 0,-1-49-230 0 0,0-4-8 0 0,0 0 1 0 0,0 0-1 0 0,-1 0 1 0 0,-2 9-1 0 0,2-7-18 0 0,1-5-63 0 0,0 0 1 0 0,-1 0 0 0 0,0 0-1 0 0,0-1 1 0 0,0 1 0 0 0,-3 7-1 0 0,-11 31-629 0 0,12-38 432 0 0,-3 8 247 0 0,3-1-3712 0 0,-1-8 2057 0 0,-11 11 94 0 0,12-11-174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7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56 1204 0 0,'0'0'3559'0'0,"-6"3"-976"0"0,-18 7-572 0 0,24-10-1940 0 0,-1 0 0 0 0,1 0 1 0 0,-1 1-1 0 0,1-1 1 0 0,-1 0-1 0 0,1 0 1 0 0,-1 0-1 0 0,1 1 0 0 0,0-1 1 0 0,-1 0-1 0 0,1 1 1 0 0,-1-1-1 0 0,1 0 1 0 0,0 1-1 0 0,-1-1 0 0 0,1 0 1 0 0,0 1-1 0 0,0-1 1 0 0,-1 1-1 0 0,1-1 0 0 0,0 1 1 0 0,-1 0-1 0 0,-9 19 1119 0 0,7-15-323 0 0,1 4-157 0 0,-9 24-142 0 0,9-25-128 0 0,2 1-102 0 0,1 29-72 0 0,0-29-48 0 0,1 0-42 0 0,7 34 135 0 0,-8-41-305 0 0,0 0 0 0 0,-1 0 1 0 0,1 0-1 0 0,0-1 0 0 0,0 1 0 0 0,0 0 0 0 0,0-1 0 0 0,1 1 0 0 0,-1-1 1 0 0,0 1-1 0 0,3 1 0 0 0,0 1 6 0 0,0 1 4 0 0,-5-13-202 0 0,-1-2 191 0 0,1 6 5 0 0,0 1 0 0 0,1-1 0 0 0,-1 0 0 0 0,1 0 0 0 0,0 0 0 0 0,0 0 0 0 0,0 0 0 0 0,1 0 0 0 0,0-4 0 0 0,4-30 33 0 0,-1 22 77 0 0,14-23 86 0 0,-14 30-178 0 0,-3 6-10 0 0,0-1 0 0 0,1 1 1 0 0,0 0-1 0 0,0 0 0 0 0,-1 0 0 0 0,2 0 0 0 0,-1 0 0 0 0,0 0 1 0 0,4-3-1 0 0,-1-1 20 0 0,-3 4-21 0 0,0-1 1 0 0,1 2 0 0 0,-1-1 0 0 0,1 0-1 0 0,-1 0 1 0 0,1 1 0 0 0,0-1-1 0 0,5-2 1 0 0,45-30 393 0 0,-47 33-289 0 0,0 1-18 0 0,25-4 321 0 0,-28 9-366 0 0,11 15-10 0 0,-10-14 284 0 0,-4 4-229 0 0,-2 26-14 0 0,1-26 515 0 0,4-4-532 0 0,9 14-16 0 0,-9-14-11 0 0,5-9-14 0 0,38-19 16 0 0,-16 8-11 0 0,36-24 0 0 0,-51 31-17 0 0,-5 4-13 0 0,33-9 84 0 0,-14 6-23 0 0,-22 5-15 0 0,11-4 2 0 0,-17 5-57 0 0,0 1 0 0 0,0-1 0 0 0,0 1 0 0 0,1-1 0 0 0,-1 1 0 0 0,0-1 0 0 0,0 1-1 0 0,1 0 1 0 0,-1 0 0 0 0,0-1 0 0 0,1 1 0 0 0,1 0 0 0 0,-4 8-19 0 0,2-1 14 0 0,-1-4 3 0 0,0-1-1 0 0,0 1 1 0 0,0-1 0 0 0,0 1 0 0 0,0-1 0 0 0,-1 1 0 0 0,1-1 0 0 0,-1 1 0 0 0,1-1 0 0 0,-1 0 0 0 0,0 1 0 0 0,-2 3 0 0 0,0 2-8 0 0,-11 22-38 0 0,-17 22-859 0 0,28-47 564 0 0,-1 2-237 0 0,-10 22-1154 0 0,11-22-206 0 0,-2-1 216 0 0,-16 17-84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9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216 123 3252 0 0,'-20'-42'11313'0'0,"12"43"-10697"0"0,-24 0-148 0 0,31-1-446 0 0,0 0 1 0 0,0 0-1 0 0,1 0 0 0 0,-1 1 0 0 0,0-1 0 0 0,0 0 0 0 0,0 0 1 0 0,1 0-1 0 0,-1 0 0 0 0,0 1 0 0 0,0-1 0 0 0,1 0 1 0 0,-1 1-1 0 0,0-1 0 0 0,-1 1 0 0 0,-4 2 74 0 0,3-1-56 0 0,1-1-1 0 0,-1 0 1 0 0,1 1-1 0 0,-1-1 1 0 0,1 1-1 0 0,0 0 1 0 0,0-1-1 0 0,0 1 1 0 0,-3 3 0 0 0,-1 0 21 0 0,4-3-27 0 0,-1 0 1 0 0,1 0-1 0 0,-1 0 0 0 0,1 0 1 0 0,0 1-1 0 0,0-1 0 0 0,0 1 1 0 0,-2 3-1 0 0,-1-1 21 0 0,3-2-31 0 0,0-1-1 0 0,0 0 1 0 0,0 0-1 0 0,1 1 0 0 0,-1-1 1 0 0,1 0-1 0 0,-1 1 1 0 0,1 0-1 0 0,-2 5 1 0 0,-6 13 85 0 0,7-15 15 0 0,2 5-14 0 0,1 33-26 0 0,2-24-10 0 0,9 14 12 0 0,-3-17-10 0 0,29 32 32 0 0,-7-12-62 0 0,-30-35-43 0 0,0-1 0 0 0,0 0 1 0 0,0 0-1 0 0,0 0 0 0 0,0 1 1 0 0,0-1-1 0 0,0 0 0 0 0,1 0 1 0 0,-1-1-1 0 0,3 3 0 0 0,38 20 6 0 0,-17-8-206 0 0,-19-11-7 0 0,-1-2 38 0 0,13 9 10 0 0,-13-8-44 0 0,-8-3-241 0 0,0 1 436 0 0,1-1 0 0 0,-1 0 0 0 0,1 1 0 0 0,0-1 1 0 0,-1 1-1 0 0,1 0 0 0 0,-1 0 0 0 0,1 0 0 0 0,-3 2 1 0 0,-2 0-4 0 0,0-1-12 0 0,-4-2 48 0 0,-54-2 348 0 0,15 0-71 0 0,18 0-23 0 0,24 1-22 0 0,0 0-59 0 0,-32-1 1259 0 0,42-4-1339 0 0,2-1-124 0 0,0 0 1 0 0,0-1 0 0 0,1 2 0 0 0,0-1 0 0 0,0 1 0 0 0,1-1 0 0 0,0 1 0 0 0,0 1 0 0 0,8-7-1 0 0,75-50-253 0 0,-43 32-113 0 0,49-33-352 0 0,-50 35 105 0 0,-1-2 1 0 0,-1-3 0 0 0,39-38-1 0 0,-45 35 293 0 0,-17 16 307 0 0,-15 15 1123 0 0,-3 0-827 0 0,9-17 94 0 0,-9 17 650 0 0,-6 8-943 0 0,-14 12 3 0 0,10-4 63 0 0,-15 31 95 0 0,16-30-203 0 0,1-3 5 0 0,0 0-1 0 0,2 0 0 0 0,-1 0 0 0 0,1 1 0 0 0,0 0 0 0 0,-3 14 0 0 0,2-9-10 0 0,-9 42 108 0 0,11-43-108 0 0,1-7-5 0 0,0 0 0 0 0,0 0 0 0 0,1 0-1 0 0,0 0 1 0 0,1 14 0 0 0,-2 24 46 0 0,3-25-10 0 0,8 15 16 0 0,-8-33-72 0 0,-1 1 1 0 0,1 0 0 0 0,0 0 0 0 0,0-1 0 0 0,0 1 0 0 0,0-1 0 0 0,0 1 0 0 0,0-1 0 0 0,1 1 0 0 0,-1-1-1 0 0,4 4 1 0 0,-1 0 8 0 0,5 4 16 0 0,13 4-45 0 0,-9-9-7 0 0,15-1 4 0 0,-12-6-61 0 0,3-3-127 0 0,0-1-1 0 0,-1-1 1 0 0,0 0 0 0 0,0-2-1 0 0,23-14 1 0 0,-22 10-19 0 0,-4 3-32 0 0,0 0-1 0 0,-1-2 1 0 0,-1 0 0 0 0,20-21 0 0 0,0-7 146 0 0,-16 17 143 0 0,-13 18 281 0 0,-1-3 1 0 0,9-26-72 0 0,-9 26-6 0 0,-1 2 134 0 0,9-21-37 0 0,-9 21 826 0 0,-5 14-1154 0 0,-13 40-80 0 0,1-8-35 0 0,-6 25-691 0 0,19-59 446 0 0,3 1-1553 0 0,3 23 1051 0 0,-3-23-400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9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25 4296 0 0,'0'0'7366'0'0,"-29"-25"-2217"0"0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39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1834 0 0,'0'0'15644'0'0,"-4"6"-15110"0"0,-2 0-394 0 0,4-4-91 0 0,0 0-1 0 0,0 0 1 0 0,0 1 0 0 0,0-1-1 0 0,0 0 1 0 0,1 1-1 0 0,0-1 1 0 0,-1 1-1 0 0,1 0 1 0 0,0-1-1 0 0,-1 6 1 0 0,-3 2 38 0 0,-9 31 264 0 0,-2 14-68 0 0,12-44-245 0 0,2-6-13 0 0,1 1 0 0 0,-1-1 1 0 0,1 1-1 0 0,0 0 1 0 0,0 8-1 0 0,-3 22 103 0 0,4-34-120 0 0,0 0 1 0 0,0 1 0 0 0,0-1 0 0 0,0 1 0 0 0,1-1 0 0 0,-1 0 0 0 0,1 1 0 0 0,1 4 0 0 0,4 10 0 0 0,-1-13-149 0 0,15 11-9 0 0,-15-11 27 0 0,4-5-56 0 0,26 0-294 0 0,-19-2-3 0 0,-6-1 335 0 0,26-15-515 0 0,-26 14 468 0 0,30-19-831 0 0,-31 19 847 0 0,-5 2 54 0 0,1 0 0 0 0,-1 0 0 0 0,1 0 0 0 0,-1 0-1 0 0,6-7 1 0 0,23-21-131 0 0,-27 25 224 0 0,15-19 3 0 0,-6 4 388 0 0,-11 15-3 0 0,-1 0-76 0 0,15-27 3298 0 0,-20 33-3572 0 0,0 0 0 0 0,0 0 0 0 0,0 1 1 0 0,0-1-1 0 0,0 1 0 0 0,0-1 1 0 0,0 1-1 0 0,1 0 0 0 0,-1 0 0 0 0,0 0 1 0 0,-2 2-1 0 0,-1-1 17 0 0,4-1-26 0 0,1-1-1 0 0,-1 0 1 0 0,1 0-1 0 0,-1 0 0 0 0,1 1 1 0 0,-1-1-1 0 0,1 0 1 0 0,-1 1-1 0 0,1-1 1 0 0,-1 0-1 0 0,1 1 0 0 0,-1-1 1 0 0,1 1-1 0 0,0-1 1 0 0,-1 1-1 0 0,1-1 1 0 0,0 1-1 0 0,-1-1 0 0 0,1 1 1 0 0,0-1-1 0 0,-1 1 1 0 0,1-1-1 0 0,0 1 1 0 0,0 0-1 0 0,-6 9 30 0 0,-12 31 108 0 0,0 11 20 0 0,9-21-86 0 0,7-24-16 0 0,1 2-74 0 0,-1 24-224 0 0,2-25 2 0 0,6-3-396 0 0,20 16-981 0 0,-26-20 1555 0 0,1-1 1 0 0,-1 0-1 0 0,0 1 1 0 0,1-1-1 0 0,-1 0 1 0 0,0 1-1 0 0,1-1 1 0 0,-1 0-1 0 0,0 0 1 0 0,1 1-1 0 0,-1-1 1 0 0,0 0 0 0 0,1 0-1 0 0,-1 0 1 0 0,1 0-1 0 0,-1 1 1 0 0,0-1-1 0 0,1 0 1 0 0,-1 0-1 0 0,1 0 1 0 0,-1 0-1 0 0,1 0 1 0 0,-1 0 0 0 0,0 0-1 0 0,1 0 1 0 0,-1 0-1 0 0,1 0 1 0 0,-1 0-1 0 0,1-1 1 0 0,-1 1-1 0 0,1 0 1 0 0,41-12-3543 0 0,1-1 273 0 0,-4 4-1516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40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1204 0 0,'0'0'15527'0'0,"48"-24"-14957"0"0,-13 9-374 0 0,10-7-2665 0 0,1 6-2805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40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6186 0 0,'0'0'11550'0'0,"-1"12"-10887"0"0,-4 58 355 0 0,5-57-894 0 0,1-3 5 0 0,-1 0 1 0 0,-1 0-1 0 0,-2 14 1 0 0,2-9-19 0 0,-8 41 431 0 0,-4 9-96 0 0,5-27-222 0 0,6-29-34 0 0,3 26 40 0 0,-2-25-192 0 0,1-1 217 0 0,5-6-251 0 0,14 8-202 0 0,-19-11 192 0 0,0 1 1 0 0,1-1-1 0 0,-1 0 1 0 0,0 0-1 0 0,0 0 1 0 0,1 0-1 0 0,-1 1 1 0 0,0-1-1 0 0,0 0 1 0 0,1 0-1 0 0,-1 0 1 0 0,0 0-1 0 0,1 0 1 0 0,-1 0-1 0 0,0 0 0 0 0,1 0 1 0 0,-1 0-1 0 0,0 0 1 0 0,0 0-1 0 0,1 0 1 0 0,-1 0-1 0 0,0 0 1 0 0,1 0-1 0 0,-1 0 1 0 0,0 0-1 0 0,1 0 1 0 0,-1 0-1 0 0,0-1 0 0 0,0 1 1 0 0,1 0-1 0 0,-1 0 1 0 0,0 0-1 0 0,0 0 1 0 0,1-1-1 0 0,-1 1 1 0 0,0 0-1 0 0,1-1 1 0 0,37-24-490 0 0,94-64-3624 0 0,-105 65-333 0 0,-4 0-3963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40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5110 0 0,'7'1'8112'0'0,"0"2"-7299"0"0,-4-2-538 0 0,0 0 1 0 0,0 0 0 0 0,0 0 0 0 0,0 0-1 0 0,0-1 1 0 0,0 1 0 0 0,0-1 0 0 0,0 0-1 0 0,0 0 1 0 0,5-1 0 0 0,261-9 2319 0 0,-85 6-3130 0 0,-63 2-365 0 0,-112 2 425 0 0,-43-5-7821 0 0,27 4 5800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0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495 0 2308 0 0,'-3'15'1870'0'0,"-19"92"1833"0"0,-67 191 1 0 0,-75 108-393 0 0,99-265-2292 0 0,-84 196 1195 0 0,147-331-2135 0 0,28-20-4698 0 0,-17 5 3284 0 0,7-14-1881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1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3964 0 0,'0'0'8900'0'0,"3"5"-8383"0"0,10 13-86 0 0,-10-13-92 0 0,0 4-69 0 0,7 27-28 0 0,-7-27-40 0 0,-2 20 15 0 0,0-22-147 0 0,-1 0 0 0 0,0 0 0 0 0,-1 0 0 0 0,0 0 0 0 0,-3 12 0 0 0,4-7 30 0 0,-1-7-54 0 0,1 0-1 0 0,-1-1 1 0 0,1 1 0 0 0,-1 0 0 0 0,0 0-1 0 0,-1-1 1 0 0,1 1 0 0 0,-4 6-1 0 0,1 0 22 0 0,-13 30 399 0 0,-5 5 48 0 0,7-16-319 0 0,11-22 29 0 0,1-3-31 0 0,-8 16-43 0 0,8-16 861 0 0,9-10-883 0 0,0-1-91 0 0,-3 4-22 0 0,0 0 0 0 0,-1-1 1 0 0,1 1-1 0 0,-1-1 1 0 0,0 0-1 0 0,0 0 1 0 0,0 0-1 0 0,0 0 0 0 0,1-3 1 0 0,2-3 8 0 0,20-28 79 0 0,-11 18-78 0 0,2-4 1 0 0,1 0 0 0 0,30-30 0 0 0,-23 31-31 0 0,-18 17-1 0 0,-1 1 1 0 0,15-11-3 0 0,-15 11-26 0 0,-1 11-92 0 0,8 20 113 0 0,-11-26 13 0 0,-1 0 0 0 0,1-1 1 0 0,-1 1-1 0 0,0 0 0 0 0,0-1 1 0 0,1 1-1 0 0,-1 0 0 0 0,0-1 0 0 0,0 1 1 0 0,0 0-1 0 0,0 0 0 0 0,0-1 1 0 0,0 1-1 0 0,0 0 0 0 0,0-1 0 0 0,0 1 1 0 0,0 0-1 0 0,0 0 0 0 0,-2 7 17 0 0,1-6-7 0 0,0 1 0 0 0,0-1 0 0 0,1 1 0 0 0,-1 0 0 0 0,1-1 0 0 0,0 1 0 0 0,0 0 0 0 0,0 0-1 0 0,0-1 1 0 0,1 1 0 0 0,0 2 0 0 0,2 24 47 0 0,-5-16-11 0 0,-8 11-3 0 0,7-18-4 0 0,1 1-8 0 0,-1 1-24 0 0,2-6-5 0 0,0 1-1 0 0,0 0 1 0 0,0-1 0 0 0,0 1-1 0 0,1 0 1 0 0,-1 0-1 0 0,1 0 1 0 0,-1 5 0 0 0,8-9-27 0 0,19-3 0 0 0,-26 4 24 0 0,1 0 0 0 0,0 0 0 0 0,-1 0 0 0 0,1 0 1 0 0,0 0-1 0 0,-1-1 0 0 0,1 1 0 0 0,-1 0 0 0 0,1 0 0 0 0,-1-1 0 0 0,1 1 1 0 0,0 0-1 0 0,-1-1 0 0 0,1 1 0 0 0,-1 0 0 0 0,0-1 0 0 0,1 1 0 0 0,-1-1 1 0 0,1 1-1 0 0,0-1 0 0 0,39-42-59 0 0,-16 16-54 0 0,1 1 1 0 0,2 1 0 0 0,40-29 0 0 0,-39 32 21 0 0,-22 16 75 0 0,-1 2-23 0 0,1 8-144 0 0,18 15 173 0 0,-24-18 11 0 0,1-1-1 0 0,-1 0 1 0 0,1 1 0 0 0,-1-1-1 0 0,1 0 1 0 0,-1 1 0 0 0,1-1-1 0 0,-1 1 1 0 0,0-1 0 0 0,1 1-1 0 0,-1-1 1 0 0,0 1 0 0 0,1-1-1 0 0,-1 1 1 0 0,0-1 0 0 0,0 1-1 0 0,1 0 1 0 0,-1-1 0 0 0,0 1-1 0 0,0-1 1 0 0,0 1 0 0 0,0 0-1 0 0,0 0 1 0 0,8 40-15 0 0,-3-24 2 0 0,-3-9-5 0 0,-1-1-1 0 0,1 1 1 0 0,0 15 0 0 0,3 30-49 0 0,-2-20 15 0 0,-2-24 6 0 0,-1 0-172 0 0,2 30-523 0 0,-1-30-47 0 0,2-4 110 0 0,11 12-453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2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0 250 3908 0 0,'0'0'10023'0'0,"5"-3"-9323"0"0,52-34 796 0 0,-37 25-1262 0 0,-4-2-148 0 0,-7 4 16 0 0,19-21-91 0 0,-23 25-14 0 0,-3 4 1 0 0,1 0-1 0 0,-1-1 1 0 0,0 1-1 0 0,0-1 1 0 0,-1 0-1 0 0,1 1 1 0 0,2-7-1 0 0,7-11-55 0 0,-8 14-1 0 0,0-1 8 0 0,6-22 9 0 0,-6 22 12 0 0,-3-1 50 0 0,-4-25-13 0 0,-6 71 3 0 0,-3 9 85 0 0,2-10-17 0 0,5-12-23 0 0,4-18-7 0 0,2 1-8 0 0,-2 23 5 0 0,2-23 35 0 0,3 0-8 0 0,9 22-12 0 0,-9-23-39 0 0,3-3-112 0 0,14 13-8 0 0,-14-13 19 0 0,-5-4 49 0 0,0 0-1 0 0,1 1 1 0 0,-1-1-1 0 0,0 0 1 0 0,1 0-1 0 0,-1 0 0 0 0,0 1 1 0 0,1-1-1 0 0,-1 1 1 0 0,0-1-1 0 0,0 1 1 0 0,1 0-1 0 0,0 0 1 0 0,-1 0-33 0 0,0 0-1 0 0,0-1 1 0 0,0 1 0 0 0,0-1 0 0 0,0 1 0 0 0,0-1-1 0 0,0 0 1 0 0,0 1 0 0 0,0-1 0 0 0,0 0 0 0 0,1 0-1 0 0,-1 0 1 0 0,0 0 0 0 0,0 0 0 0 0,0 0 0 0 0,0 0-1 0 0,2 0 1 0 0,4-2-548 0 0,1 0 327 0 0,7-1-29 0 0,3-5-3566 0 0,7-4-1880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3474 0 0,'9'-11'1652'0'0,"0"0"-1"0"0,0 1 1 0 0,19-16-1 0 0,-25 24-1468 0 0,-1 0 1 0 0,1 0-1 0 0,-1 0 0 0 0,1 0 1 0 0,0 0-1 0 0,0 0 0 0 0,0 1 0 0 0,0-1 1 0 0,0 1-1 0 0,5-2 0 0 0,1 0 112 0 0,-7 2-196 0 0,0 0 0 0 0,1-1 1 0 0,-1 1-1 0 0,1 0 0 0 0,-1 0 0 0 0,1 1 0 0 0,-1-1 1 0 0,1 0-1 0 0,0 1 0 0 0,-1 0 0 0 0,1-1 0 0 0,4 1 1 0 0,1 0 147 0 0,-5 0-157 0 0,-1-1 0 0 0,1 0 0 0 0,-1 1 0 0 0,1 0-1 0 0,-1 0 1 0 0,1 0 0 0 0,-1 0 0 0 0,1 0 0 0 0,-1 0 0 0 0,5 2 0 0 0,0-1 64 0 0,4 3 252 0 0,-7-2-276 0 0,-2-2-91 0 0,-1 1 0 0 0,0-1 1 0 0,1 1-1 0 0,-1 0 0 0 0,0 0 0 0 0,1 0 0 0 0,-1 0 0 0 0,0 0 0 0 0,0 0 1 0 0,1 0-1 0 0,-1 0 0 0 0,0 0 0 0 0,0 1 0 0 0,-1-1 0 0 0,1 0 0 0 0,1 3 0 0 0,11 16 244 0 0,-10-15-43 0 0,-3 5 27 0 0,2 1-187 0 0,-2-5-26 0 0,1 1 1 0 0,-1-1-1 0 0,0 0 1 0 0,0 0-1 0 0,-2 8 1 0 0,2-6-3 0 0,-6 25 209 0 0,5-25-213 0 0,1-4-23 0 0,-1 0 1 0 0,1 0-1 0 0,-1-1 0 0 0,0 1 1 0 0,0 0-1 0 0,-1-1 0 0 0,-2 6 1 0 0,-5 13 61 0 0,6-17-15 0 0,1 2-16 0 0,-6 19-12 0 0,6-20 163 0 0,9-10-178 0 0,21-11-4 0 0,-15 4-22 0 0,35-42-165 0 0,42-63 0 0 0,-66 85 116 0 0,-20 26 525 0 0,-4 6-470 0 0,0 0 0 0 0,0 0 0 0 0,0 0 0 0 0,0 0 0 0 0,0 0 0 0 0,0 0 0 0 0,0 1 0 0 0,1-1 0 0 0,-1 0 0 0 0,0 0 0 0 0,1 0 0 0 0,-1 0 0 0 0,1 0 0 0 0,-1 0 0 0 0,1 0 0 0 0,1 1 0 0 0,-1 0-3 0 0,0-1 1 0 0,-1 0 0 0 0,1 1-1 0 0,0-1 1 0 0,-1 1-1 0 0,1-1 1 0 0,0 1 0 0 0,-1-1-1 0 0,0 1 1 0 0,1 0-1 0 0,-1-1 1 0 0,0 1 0 0 0,0-1-1 0 0,0 1 1 0 0,0 0-1 0 0,0-1 1 0 0,-1 4 0 0 0,0 23 100 0 0,1-21-7 0 0,0 2-23 0 0,-1 2-57 0 0,0-6-19 0 0,1 1 0 0 0,0-1 0 0 0,0 0 0 0 0,0 1-1 0 0,1-1 1 0 0,1 7 0 0 0,3 19-159 0 0,-4-23-578 0 0,2-3-52 0 0,8 15 113 0 0,-9-15-481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2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25 1270 0 0,'0'0'11705'0'0,"-1"7"-11107"0"0,-5 36 296 0 0,6-35-746 0 0,0-5-87 0 0,0 0-1 0 0,0-1 1 0 0,0 1 0 0 0,0 0 0 0 0,-1 0-1 0 0,1 0 1 0 0,-1-1 0 0 0,0 1 0 0 0,0 0-1 0 0,0-1 1 0 0,-2 6 0 0 0,-10 23 245 0 0,11-29-271 0 0,1 0 1 0 0,0 1-1 0 0,0-1 0 0 0,0 1 1 0 0,1-1-1 0 0,-1 1 0 0 0,1-1 1 0 0,-1 1-1 0 0,1-1 0 0 0,0 1 1 0 0,0-1-1 0 0,0 6 0 0 0,1 0 56 0 0,-2-1 155 0 0,1-5-229 0 0,0 0 1 0 0,1 0 0 0 0,-1 0-1 0 0,0 0 1 0 0,0 0 0 0 0,-1 0-1 0 0,1-1 1 0 0,0 1 0 0 0,-1 0-1 0 0,1 0 1 0 0,-1 0 0 0 0,0 2-1 0 0,0-2 67 0 0,0 1-1 0 0,0-1 0 0 0,1 1 0 0 0,-1-1 0 0 0,1 0 0 0 0,-1 1 0 0 0,1-1 0 0 0,0 4 0 0 0,4-10-73 0 0,14-13-1 0 0,-14 13-7 0 0,2-3-12 0 0,3-1 6 0 0,-5 4 2 0 0,0 0 0 0 0,0 0-1 0 0,0 0 1 0 0,0-1 0 0 0,4-7 0 0 0,18-26-21 0 0,-21 30 18 0 0,20-23-19 0 0,-9 13 24 0 0,-11 13 55 0 0,-2 1-33 0 0,12-14 1 0 0,-11 14 132 0 0,-3 13-147 0 0,0 25-3 0 0,0-25 13 0 0,-2-1 37 0 0,0 2-35 0 0,-2 32 128 0 0,3 3-153 0 0,7-47-6 0 0,19-7 6 0 0,-14 1 1 0 0,22-25-49 0 0,8-9-23 0 0,0 0 64 0 0,-34 34 16 0 0,25-20 11 0 0,-9 10-25 0 0,-18 13-80 0 0,0 2-3 0 0,16-9 21 0 0,-17 9 9 0 0,-4 11-321 0 0,3 24 273 0 0,-3-24 20 0 0,-3 0-56 0 0,-5 25-259 0 0,5-25-3 0 0,2-1 69 0 0,0 1 167 0 0,0-6-54 0 0,0 1-1 0 0,-1 0 1 0 0,1-1-1 0 0,0 1 1 0 0,-1-1-1 0 0,1 1 1 0 0,-1 0-1 0 0,0-1 0 0 0,0 1 1 0 0,-2 4-1 0 0,-7 17-673 0 0,7-17-294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2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 1548 0 0,'0'0'8116'0'0,"-1"10"-6282"0"0,1 2-1372 0 0,0-5-159 0 0,-1-1 0 0 0,1 1 0 0 0,-1 0 1 0 0,0-1-1 0 0,-3 8 0 0 0,-7 37 1350 0 0,3-21-1106 0 0,7-22-120 0 0,0 0-64 0 0,-1 32 311 0 0,5-35-599 0 0,11 15-33 0 0,-11-14-8 0 0,4-8-239 0 0,21-3 1 0 0,-15 0 38 0 0,19-17-311 0 0,-26 19 376 0 0,-3 1 53 0 0,-1 0 0 0 0,1 1 0 0 0,-1-1 0 0 0,0 0 0 0 0,0 0 0 0 0,1 0 0 0 0,-2 0 0 0 0,4-5 0 0 0,11-12-177 0 0,-12 14-79 0 0,-2-1 26 0 0,1-1 201 0 0,-2 5 44 0 0,0 0-1 0 0,0 0 1 0 0,0 0 0 0 0,0 0 0 0 0,-1 0-1 0 0,1-1 1 0 0,-1 1 0 0 0,1 0-1 0 0,-1-5 1 0 0,0 4 8 0 0,0-1 0 0 0,0 1-1 0 0,-1 0 1 0 0,1-1 0 0 0,-1 1-1 0 0,-2-6 1 0 0,1 1-2 0 0,2 6 21 0 0,0 1-1 0 0,-1-1 0 0 0,1 0 1 0 0,-1 0-1 0 0,1 0 1 0 0,-1 1-1 0 0,1-1 1 0 0,-1 0-1 0 0,0 1 1 0 0,0-1-1 0 0,0 1 1 0 0,0-1-1 0 0,0 1 1 0 0,0-1-1 0 0,0 1 1 0 0,-2-2-1 0 0,-1-1-15 0 0,3 2 10 0 0,0-1-1 0 0,-1 1 0 0 0,0 0 1 0 0,1-1-1 0 0,-1 1 1 0 0,0 0-1 0 0,0 0 0 0 0,0 0 1 0 0,-4-3-1 0 0,0 1-9 0 0,-5-3-35 0 0,-15-2-120 0 0,19 7-476 0 0,0 2-473 0 0,-22-2 225 0 0,22 2-2077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3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0 251 3064 0 0,'0'0'3030'0'0,"3"-10"-698"0"0,7-30-551 0 0,-10 38-1670 0 0,1 1 1 0 0,-1-1-1 0 0,1 1 0 0 0,-1-1 1 0 0,1 1-1 0 0,0-1 1 0 0,-1 1-1 0 0,1-1 0 0 0,0 1 1 0 0,2-2-1 0 0,84-125 2258 0 0,-70 102-2254 0 0,-12 20-58 0 0,-2 0-134 0 0,-1 5 61 0 0,8-15-18 0 0,-22 26 180 0 0,9-6-43 0 0,5 2-11 0 0,12 18 85 0 0,0 0 0 0 0,18 22 0 0 0,-14-22-128 0 0,-15-19-18 0 0,0 3-7 0 0,8 22-11 0 0,-8-23 0 0 0,-1 0 1 0 0,1-2-6 0 0,-2-3-2 0 0,0 0-1 0 0,0 0 1 0 0,0 0 0 0 0,-1 0-1 0 0,1 0 1 0 0,0 0 0 0 0,-1 0-1 0 0,0 0 1 0 0,1 0-1 0 0,-1 4 1 0 0,-3 0-37 0 0,-9 17-191 0 0,9-17-7 0 0,32-35-10011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7:53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1 272 0 0,'0'0'11976'0'0,"-4"6"-11383"0"0,-12 18-109 0 0,12-18-72 0 0,4-3-365 0 0,0-1-1 0 0,0 0 0 0 0,-1 1 0 0 0,1-1 0 0 0,-1 1 0 0 0,0-1 0 0 0,1 0 0 0 0,-1 0 0 0 0,0 1 1 0 0,-2 2-1 0 0,0 1 35 0 0,1 1 139 0 0,1 0-43 0 0,-1 0-126 0 0,1-4-25 0 0,0 0 1 0 0,0-1 0 0 0,1 1-1 0 0,-1 0 1 0 0,1-1 0 0 0,0 1 0 0 0,0 0-1 0 0,0-1 1 0 0,0 1 0 0 0,1 4-1 0 0,2 21 49 0 0,-2-21-14 0 0,2-2-28 0 0,9 13-90 0 0,-9-13-10 0 0,19-2-70 0 0,-20-3 126 0 0,1 1 1 0 0,0-1-1 0 0,-1 1 0 0 0,1-1 0 0 0,0 0 0 0 0,0 0 1 0 0,-1 0-1 0 0,1-1 0 0 0,0 1 0 0 0,4-2 0 0 0,1 2-9 0 0,-5 0 9 0 0,0 0 0 0 0,0-1 1 0 0,0 1-1 0 0,0-1 0 0 0,1 1 0 0 0,-1-1 1 0 0,-1 0-1 0 0,7-3 0 0 0,0 1-11 0 0,25-11-92 0 0,-25 11 98 0 0,-5 1 6 0 0,0 0 1 0 0,0 1 0 0 0,0-1 0 0 0,0-1 0 0 0,-1 1-1 0 0,7-6 1 0 0,-2 2 6 0 0,-4 3 4 0 0,-1 0 0 0 0,1 0 0 0 0,0 0 0 0 0,0 1 0 0 0,0-1 0 0 0,8-3-1 0 0,48-23 235 0 0,-54 26-55 0 0,-2 0-38 0 0,14-9 6 0 0,-14 9 668 0 0,1 9-688 0 0,13 19-25 0 0,-18-25-99 0 0,1 0 0 0 0,-1 1-1 0 0,1 0 1 0 0,-1-1 0 0 0,0 1 0 0 0,1-1 0 0 0,-1 1-1 0 0,0-1 1 0 0,0 1 0 0 0,1 0 0 0 0,-1-1-1 0 0,0 1 1 0 0,0-1 0 0 0,0 1 0 0 0,0 0 0 0 0,0-1-1 0 0,0 1 1 0 0,0 0 0 0 0,0-1 0 0 0,0 1-1 0 0,0 1 1 0 0,0 7 21 0 0,-3 34 125 0 0,-40 211 477 0 0,28-159-386 0 0,-52 273 372 0 0,53-317-493 0 0,-30 66 1 0 0,43-114-116 0 0,0 0 1 0 0,-1 0 0 0 0,1 0 0 0 0,-1 0-1 0 0,1 0 1 0 0,-1 0 0 0 0,0 0-1 0 0,0-1 1 0 0,-4 4 0 0 0,0 1 5 0 0,1-1 20 0 0,0-1-3 0 0,-15 12-5 0 0,15-12 579 0 0,1-10-437 0 0,-12-14 145 0 0,12 15-26 0 0,4-22 9 0 0,-1 16-237 0 0,2 0 0 0 0,0 0-1 0 0,3-16 1 0 0,6-28-103 0 0,31-93 0 0 0,-26 112-256 0 0,1 1 1 0 0,1 0 0 0 0,41-57 0 0 0,-17 36-3268 0 0,59-59 1 0 0,-66 80-4063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7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0 2892 0 0,'0'0'6150'0'0,"-2"7"-4804"0"0,-11 26 355 0 0,14-22-1017 0 0,4 56 369 0 0,-2-4-203 0 0,-2-47-719 0 0,0-4 0 0 0,0 0 1 0 0,-1 0-1 0 0,-2 16 0 0 0,-17 181 1043 0 0,18-193-1102 0 0,0-5 18 0 0,0 0-1 0 0,0 0 0 0 0,-6 17 1 0 0,-7 35 210 0 0,3-11 71 0 0,8-43-318 0 0,1-6 58 0 0,1 0 0 0 0,0 0 1 0 0,0 1-1 0 0,1-1 0 0 0,-1 0 0 0 0,0 1 0 0 0,1 6 1 0 0,4-14-3 0 0,1 0-79 0 0,-3 3-21 0 0,0-1 1 0 0,0 1-1 0 0,0-1 0 0 0,-1 1 1 0 0,1-1-1 0 0,-1 1 0 0 0,1-1 1 0 0,-1 0-1 0 0,0 0 1 0 0,0 0-1 0 0,0 0 0 0 0,1-2 1 0 0,23-38 30 0 0,-20 33-36 0 0,-3 4-3 0 0,1 0 0 0 0,0 1 1 0 0,0-1-1 0 0,0 1 0 0 0,6-7 1 0 0,23-27-76 0 0,17-7 25 0 0,-45 41 56 0 0,2 2-2 0 0,16-6-11 0 0,-17 6-42 0 0,1 7-85 0 0,17 17 81 0 0,-17-17 5 0 0,-4 4 8 0 0,7 25 5 0 0,-6-26 2 0 0,-12 17-6 0 0,8-21 35 0 0,0 0-1 0 0,0 0 1 0 0,0 0-1 0 0,0 0 1 0 0,-1 0-1 0 0,0-1 1 0 0,-2 5 0 0 0,-16 32-38 0 0,-12 13 21 0 0,29-49 30 0 0,-1 2-4 0 0,-11 18 2 0 0,12-18 163 0 0,4-15-366 0 0,3-25 115 0 0,-4 33 75 0 0,0 0 0 0 0,0 0 1 0 0,0 0-1 0 0,0 0 0 0 0,0 1 0 0 0,0-1 1 0 0,1 0-1 0 0,-1 0 0 0 0,0 0 0 0 0,1 0 1 0 0,-1 0-1 0 0,0 1 0 0 0,1-1 0 0 0,-1 0 1 0 0,2-1-1 0 0,23-33-244 0 0,4 2 60 0 0,-24 25 146 0 0,-3 5 18 0 0,0 0-1 0 0,1 0 0 0 0,-1 0 1 0 0,1 1-1 0 0,-1-1 0 0 0,1 1 0 0 0,0 0 1 0 0,6-5-1 0 0,25-17-159 0 0,15-13 44 0 0,-45 33 109 0 0,-3 3 29 0 0,0-1-1 0 0,0 1 1 0 0,1-1-1 0 0,-1 1 1 0 0,0-1-1 0 0,1 1 1 0 0,-1 0-1 0 0,0 0 1 0 0,1 0-1 0 0,0-1 1 0 0,3 0-1 0 0,-1-1-2 0 0,1-1-14 0 0,0 1 18 0 0,17-11 12 0 0,-16 10 11 0 0,-1 2-6 0 0,19-6-1 0 0,-19 5-4 0 0,2 2-133 0 0,25-3 288 0 0,-27 7-123 0 0,16 9-14 0 0,-15-9 688 0 0,-7 4-684 0 0,2 1 23 0 0,0-5 39 0 0,-1-1 0 0 0,0 1 1 0 0,0 0-1 0 0,0-1 0 0 0,0 1 0 0 0,0 0 0 0 0,-1-1 1 0 0,1 1-1 0 0,-1-1 0 0 0,1 1 0 0 0,-3 4 1 0 0,0-1-94 0 0,2-4 0 0 0,0-1 0 0 0,0 1 0 0 0,0 0 0 0 0,0 0 0 0 0,0 0 0 0 0,1 0 0 0 0,-1 0-1 0 0,1 0 1 0 0,0 0 0 0 0,-1 0 0 0 0,1 0 0 0 0,0 0 0 0 0,0 0 0 0 0,1 4 0 0 0,-1 41 21 0 0,3-41-15 0 0,15 23-5 0 0,5-6-7 0 0,-18-18-23 0 0,14-4-12 0 0,-17 0 35 0 0,1-1 0 0 0,0 0 0 0 0,0 0 0 0 0,-1 0 0 0 0,1 0 1 0 0,0 0-1 0 0,0-1 0 0 0,0 1 0 0 0,4-3 0 0 0,0 2-28 0 0,-3 1 8 0 0,-1 0-1 0 0,0-1 1 0 0,0 0-1 0 0,0 0 1 0 0,0 0 0 0 0,0 0-1 0 0,5-3 1 0 0,-1 3-8 0 0,-5 0 21 0 0,0 1-1 0 0,1-1 1 0 0,-1 0 0 0 0,0 0 0 0 0,1 0 0 0 0,-1 0 0 0 0,0 0 0 0 0,0 0 0 0 0,0-1 0 0 0,0 1 0 0 0,0 0 0 0 0,3-4 0 0 0,1 0-31 0 0,19-17-177 0 0,-8 4 120 0 0,-13 13 13 0 0,-2-3-2 0 0,5-22 14 0 0,-5 22 13 0 0,-5 1 16 0 0,-27-56-20 0 0,22 55 62 0 0,-45-29 142 0 0,52 35-133 0 0,-1 1 1 0 0,0-1-1 0 0,1 1 0 0 0,-1 0 1 0 0,0 0-1 0 0,0 0 0 0 0,0 0 1 0 0,0 0-1 0 0,0 0 0 0 0,0 1 1 0 0,-3-2-1 0 0,-1 1 9 0 0,1-2 55 0 0,-4 3-44 0 0,-24 0-9 0 0,24 0 51 0 0,30 15-51 0 0,-15-11-13 0 0,-5-4-3 0 0,-1 0 0 0 0,1 1 0 0 0,-1-1 1 0 0,1 1-1 0 0,0-1 0 0 0,-1 0 0 0 0,1 0 1 0 0,0 1-1 0 0,-1-1 0 0 0,1 0 0 0 0,0 0 1 0 0,0 0-1 0 0,-1 0 0 0 0,1 0 1 0 0,0 0-1 0 0,-1 0 0 0 0,1 0 0 0 0,0 0 1 0 0,0 0-1 0 0,44-2-4 0 0,28-9-17 0 0,-33 5-48 0 0,3-2-210 0 0,86-2 1 0 0,-84 11 124 0 0,-36-1 88 0 0,14 18-57 0 0,-19-15 104 0 0,-4 6 6 0 0,0 2 25 0 0,1-7 4 0 0,-1 1-1 0 0,0 0 0 0 0,-1-1 1 0 0,1 0-1 0 0,-1 1 0 0 0,1-1 1 0 0,-4 8-1 0 0,-3 18 21 0 0,6-23 20 0 0,-1 0-7 0 0,-3 22-8 0 0,4-22 16 0 0,5-1-93 0 0,11 16 1 0 0,-12-16 6 0 0,3-10-13 0 0,1 1 10 0 0,-4 1 12 0 0,0 1 0 0 0,0 0 0 0 0,-1-1 0 0 0,1 0 0 0 0,-1 0 0 0 0,0 1 0 0 0,1-1 0 0 0,-1-1 0 0 0,3-2 0 0 0,0 1-13 0 0,-2 2 19 0 0,-1 1 1 0 0,0-1-1 0 0,0 0 1 0 0,0 0-1 0 0,-1 0 1 0 0,1 0-1 0 0,0 0 0 0 0,-1 0 1 0 0,3-5-1 0 0,10-15-57 0 0,-11 17 13 0 0,-1-4 8 0 0,0-1 38 0 0,4-30 45 0 0,-3 11 14 0 0,-2 21-8 0 0,-4 0-3 0 0,0-2-20 0 0,2 5-3 0 0,-1 0-1 0 0,1 0 1 0 0,-1 0-1 0 0,0 1 1 0 0,0-1-1 0 0,-4-4 1 0 0,-26-52 41 0 0,29 56-70 0 0,-5 5-305 0 0,-21 1 64 0 0,21-1 50 0 0,4 7-134 0 0,-13 19-624 0 0,12-19-48 0 0,4 1 155 0 0,-3 23-268 0 0,3-23-2006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7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50 934 0 0,'-1'-8'5210'0'0,"-5"-34"5578"0"0,7 50-10256 0 0,4 43 196 0 0,12 193 168 0 0,-15-198-769 0 0,-1 13-53 0 0,-3 13-49 0 0,2-59-72 0 0,-3 36-285 0 0,-1-22 176 0 0,3-20-132 0 0,0 0-585 0 0,0 2 453 0 0,0 5 51 0 0,1 1-5599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8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0 307 862 0 0,'0'0'9781'0'0,"5"-5"-8734"0"0,-1-1-773 0 0,18-16 791 0 0,12-7-449 0 0,-25 24-580 0 0,-5 1-11 0 0,1 1 0 0 0,-1-1 0 0 0,1 0 0 0 0,-1 0 0 0 0,4-5 0 0 0,-1 3-6 0 0,-4 3-27 0 0,1-1 0 0 0,-1 1 0 0 0,0 0 0 0 0,0-1 1 0 0,-1 1-1 0 0,4-6 0 0 0,-1 2-23 0 0,-2 4 11 0 0,-1 1 1 0 0,0-1 0 0 0,0 0-1 0 0,0 0 1 0 0,0 0 0 0 0,0-1-1 0 0,-1 1 1 0 0,2-5 0 0 0,9-19-20 0 0,-9 20 1003 0 0,-11 11-848 0 0,-23 11 93 0 0,31-15-199 0 0,-1 0 0 0 0,0 0-1 0 0,1 1 1 0 0,-1-1 0 0 0,1 0-1 0 0,-1 1 1 0 0,1-1 0 0 0,-1 0-1 0 0,0 1 1 0 0,1-1 0 0 0,-1 1 0 0 0,1-1-1 0 0,0 1 1 0 0,-1-1 0 0 0,1 1-1 0 0,-1-1 1 0 0,1 1 0 0 0,0-1-1 0 0,-1 2 1 0 0,-24 51 529 0 0,23-47-319 0 0,1 2-48 0 0,-1 25-46 0 0,2-32-121 0 0,0 0-1 0 0,0 0 0 0 0,0-1 0 0 0,0 1 0 0 0,0 0 0 0 0,0-1 0 0 0,0 1 0 0 0,0 0 0 0 0,0-1 0 0 0,0 1 0 0 0,0 0 0 0 0,0-1 0 0 0,1 1 0 0 0,-1 0 0 0 0,0-1 1 0 0,1 1-1 0 0,-1 0 0 0 0,0-1 0 0 0,1 1 0 0 0,2 6 17 0 0,-2-4-11 0 0,1 0-1 0 0,-1-1 1 0 0,1 1-1 0 0,-1-1 1 0 0,1 1 0 0 0,0-1-1 0 0,0 0 1 0 0,4 4-1 0 0,12 14 32 0 0,-18-20-38 0 0,1 1-1 0 0,0 0 1 0 0,0-1 0 0 0,-1 1 0 0 0,1 0 0 0 0,0-1-1 0 0,0 1 1 0 0,-1-1 0 0 0,1 1 0 0 0,0-1-1 0 0,0 0 1 0 0,0 1 0 0 0,0-1 0 0 0,1 1 0 0 0,8 3 10 0 0,-7-2-7 0 0,1 0 0 0 0,0 0 0 0 0,0-1 0 0 0,1 1 0 0 0,-1-1 0 0 0,0 0 0 0 0,0 0 0 0 0,8 0 0 0 0,29 5-18 0 0,-18-6-143 0 0,14-4-172 0 0,0-3 1 0 0,-1-1-1 0 0,0-1 1 0 0,41-17-1 0 0,-53 15-161 0 0,1-1 0 0 0,-2-2 0 0 0,0 0 0 0 0,0-2 0 0 0,-2 0 0 0 0,33-32 0 0 0,-51 46 420 0 0,0-1-1 0 0,0 0 1 0 0,0 0 0 0 0,-1 0-1 0 0,1 0 1 0 0,-1 0-1 0 0,3-5 1 0 0,-1 0-25 0 0,0 2-84 0 0,-2-2 299 0 0,6-25 33 0 0,-6 25-30 0 0,-3 1 53 0 0,-6-18 281 0 0,6 19 299 0 0,-6 3-478 0 0,-18-7 27 0 0,24 10-297 0 0,1-1 0 0 0,-1 1 0 0 0,1 0 0 0 0,0 0 0 0 0,-1 0 0 0 0,1-1 1 0 0,-1 1-1 0 0,1 0 0 0 0,-1 0 0 0 0,1 0 0 0 0,-1 0 0 0 0,1 0 0 0 0,-1 0 0 0 0,1 0 0 0 0,0 0 1 0 0,-1 0-1 0 0,1 0 0 0 0,-1 0 0 0 0,1 0 0 0 0,-1 0 0 0 0,1 0 0 0 0,-1 1 0 0 0,1-1 1 0 0,0 0-1 0 0,-1 1 0 0 0,-63 26 607 0 0,60-26-583 0 0,-1 1-1 0 0,1 0 0 0 0,0 0 0 0 0,0 1 0 0 0,0-1 0 0 0,0 1 0 0 0,-5 4 1 0 0,1 0 8 0 0,5-5-20 0 0,-1 0-1 0 0,1 0 1 0 0,-1 1-1 0 0,1-1 1 0 0,0 1-1 0 0,0 0 1 0 0,0 0-1 0 0,1 0 1 0 0,-4 4-1 0 0,0 1 25 0 0,-8 6 76 0 0,-1 2-55 0 0,-1 4 46 0 0,0-1-48 0 0,12-14 45 0 0,9-2-172 0 0,13 11-68 0 0,-18-14 126 0 0,0 0 1 0 0,0 0-1 0 0,1 1 1 0 0,-1-1-1 0 0,0 0 1 0 0,0 0 0 0 0,0 0-1 0 0,1 0 1 0 0,-1 0-1 0 0,0 1 1 0 0,0-1-1 0 0,1 0 1 0 0,-1 0-1 0 0,0 0 1 0 0,1 0-1 0 0,-1 0 1 0 0,0 0-1 0 0,0 0 1 0 0,1 0 0 0 0,-1 0-1 0 0,0 0 1 0 0,1 0-1 0 0,-1 0 1 0 0,0 0-1 0 0,0 0 1 0 0,1 0-1 0 0,-1 0 1 0 0,0 0-1 0 0,1 0 1 0 0,-1 0-1 0 0,0 0 1 0 0,0-1 0 0 0,1 1-1 0 0,-1 0 1 0 0,0 0-1 0 0,0 0 1 0 0,0 0-1 0 0,1-1 1 0 0,35-20-228 0 0,12-11-171 0 0,1-2 104 0 0,-2 4 80 0 0,-22 16 146 0 0,-19 11 96 0 0,0 1 42 0 0,17-3-5 0 0,-18 3 311 0 0,-2 9-107 0 0,6 21-61 0 0,-7-20-32 0 0,-1 0 18 0 0,3 45 194 0 0,-3-19-308 0 0,-1-26 36 0 0,2-1-188 0 0,0 1-106 0 0,-1-6-67 0 0,0 1 1 0 0,0 0-1 0 0,0-1 1 0 0,0 1-1 0 0,-1 0 1 0 0,1 0-1 0 0,-1-1 1 0 0,0 5-1 0 0,8-6-2966 0 0,29 1-1950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1778 0 0,'0'0'8112'0'0,"-1"11"-6300"0"0,-1 32-467 0 0,2-41-1249 0 0,1 0 0 0 0,-1 0 1 0 0,0-1-1 0 0,0 1 0 0 0,0 0 0 0 0,-1 0 1 0 0,1 0-1 0 0,0 0 0 0 0,-1 0 0 0 0,1-1 1 0 0,-1 1-1 0 0,1 0 0 0 0,-1 0 0 0 0,0-1 1 0 0,-1 3-1 0 0,1-3-3 0 0,0 1 0 0 0,0 0 0 0 0,0-1 0 0 0,0 1-1 0 0,0 0 1 0 0,0 0 0 0 0,1 0 0 0 0,-1 0 0 0 0,0 0 0 0 0,1 3 0 0 0,-3 2 108 0 0,-2 26 1035 0 0,2 8-354 0 0,8-44-861 0 0,1 1-19 0 0,-4 2-1 0 0,-1-1-1 0 0,1 0 0 0 0,0 1 0 0 0,0-1 1 0 0,-1 0-1 0 0,1 0 0 0 0,0 0 1 0 0,-1 0-1 0 0,1 0 0 0 0,-1-1 0 0 0,1 1 1 0 0,-1 0-1 0 0,0-1 0 0 0,0 1 1 0 0,2-3-1 0 0,51-62-127 0 0,-11 21 11 0 0,-39 41 87 0 0,-1 8-127 0 0,0 0 164 0 0,-2-2-2 0 0,0-1 0 0 0,-1 0 0 0 0,1 1 0 0 0,1-1 0 0 0,-1 1 0 0 0,0-1 0 0 0,0 0 0 0 0,0 0 0 0 0,1 0 0 0 0,-1 0 0 0 0,3 2 0 0 0,-3 4 25 0 0,3 22-2 0 0,-3-22 58 0 0,0 0-55 0 0,3 20-49 0 0,-3-20-181 0 0,4-3-528 0 0,11 12-481 0 0,-11-12-113 0 0,2-6 167 0 0,24-3-179 0 0,-23 3-1799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9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75 2978 0 0,'0'0'8111'0'0,"-3"5"-7089"0"0,-16 16 438 0 0,18-13-885 0 0,-3 26-128 0 0,3-25-97 0 0,2 0-55 0 0,1 26-60 0 0,-2-27-53 0 0,2 1-34 0 0,8 25-18 0 0,-10-32-119 0 0,1 0-1 0 0,-1 0 0 0 0,1-1 0 0 0,-1 1 1 0 0,1 0-1 0 0,-1-1 0 0 0,1 1 0 0 0,0 0 1 0 0,0-1-1 0 0,0 1 0 0 0,0-1 0 0 0,0 1 1 0 0,0-1-1 0 0,0 0 0 0 0,3 3 0 0 0,0 0 16 0 0,5 2 31 0 0,14 2-78 0 0,-22-7 12 0 0,0-1 1 0 0,-1 0-1 0 0,1 0 1 0 0,0 1-1 0 0,0-1 1 0 0,0 0-1 0 0,-1 0 1 0 0,1 0-1 0 0,0 0 1 0 0,0 0 0 0 0,-1 0-1 0 0,1 0 1 0 0,0 0-1 0 0,0-1 1 0 0,0 1-1 0 0,-1 0 1 0 0,2-1-1 0 0,34-7-148 0 0,-27 6 27 0 0,-4-3 7 0 0,15-16-64 0 0,-15 16 12 0 0,-3 0 35 0 0,1 0 100 0 0,-3 3 21 0 0,1 0 1 0 0,0 1-1 0 0,0-1 0 0 0,0 0 0 0 0,0 0 0 0 0,0 1 0 0 0,0-1 0 0 0,0 0 1 0 0,2-1-1 0 0,-3-6-75 0 0,-1-28 16 0 0,0 27 31 0 0,-3 3 69 0 0,-13-24 13 0 0,16 29-31 0 0,0-1 0 0 0,0 1 0 0 0,0 0 0 0 0,0 0 0 0 0,-1 0 0 0 0,1 0 0 0 0,-1 0 0 0 0,1 0 0 0 0,-1 1 0 0 0,0-1 0 0 0,1 0 1 0 0,-5-2-1 0 0,0 0 18 0 0,4 1 11 0 0,-1 0 0 0 0,0 1 0 0 0,1-1 0 0 0,-1 1 0 0 0,-1-1 0 0 0,-5-3 1 0 0,2 2 7 0 0,5 2-22 0 0,-1 0 1 0 0,1 1-1 0 0,0-1 0 0 0,-1 1 0 0 0,0-1 0 0 0,1 1 0 0 0,-1 0 0 0 0,-5-2 0 0 0,1 1 15 0 0,2-1 92 0 0,-2 3-14 0 0,-28-3 298 0 0,30 7-344 0 0,-14 12 28 0 0,15-12-11 0 0,9 0-18 0 0,14 11-9 0 0,-14-12 5 0 0,3 0-6 0 0,24 10-12 0 0,-16-10-22 0 0,-8-2-25 0 0,-6 0-1 0 0,1 0 1 0 0,0-1 0 0 0,1 0-1 0 0,-1 0 1 0 0,0 0 0 0 0,0 0-1 0 0,0 0 1 0 0,0-1 0 0 0,0 1-1 0 0,4-2 1 0 0,29-5-19 0 0,-19 1-14 0 0,-7 1 4 0 0,-4 1-5 0 0,0 1 0 0 0,0 0 0 0 0,1 0 0 0 0,9-2 0 0 0,36-14-137 0 0,-6-2-26 0 0,-19 8 122 0 0,-20 9 37 0 0,-1 1 87 0 0,16-10 12 0 0,-17 10 727 0 0,-9 10-645 0 0,-12 24-28 0 0,16-30-104 0 0,-1-1 0 0 0,0 1 0 0 0,1 0-1 0 0,0 0 1 0 0,-1 0 0 0 0,1 0 0 0 0,0 0 0 0 0,-1 0-1 0 0,1 0 1 0 0,0 0 0 0 0,0 0 0 0 0,0 0 0 0 0,0 0-1 0 0,0 2 1 0 0,0 51 253 0 0,0-43-226 0 0,1-6-16 0 0,-1 0 0 0 0,0 0 0 0 0,0 0 0 0 0,-1 0 0 0 0,0 0 0 0 0,1 0 0 0 0,-4 8 1 0 0,-9 44 138 0 0,1-9-94 0 0,3-23-229 0 0,7-18-12 0 0,1 1 35 0 0,-1 1-152 0 0,-1 6 220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9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46 1518 0 0,'-3'-45'10776'0'0,"3"114"-8310"0"0,-1-7-1484 0 0,0 5-174 0 0,-4-2-304 0 0,5-54-442 0 0,1-4-10 0 0,-1 0 0 0 0,-1-1 0 0 0,1 1 0 0 0,-4 11 0 0 0,-4 33 112 0 0,0-4-388 0 0,5-17 126 0 0,3-23-82 0 0,-1 1-372 0 0,1 25-17 0 0,-1-25 92 0 0,19 23-10753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5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3628 0 0,'0'0'5904'0'0,"3"-5"-4037"0"0,10-19 713 0 0,-8 22-1699 0 0,1 0-630 0 0,-4 2-137 0 0,0-1 1 0 0,0 1-1 0 0,0-1 1 0 0,0 0 0 0 0,0 1-1 0 0,0-1 1 0 0,0 0-1 0 0,0 0 1 0 0,0-1 0 0 0,-1 1-1 0 0,1 0 1 0 0,2-3 0 0 0,14-11 244 0 0,-13 12-64 0 0,-1-2-7 0 0,11-13-52 0 0,-12 14-47 0 0,0-2-39 0 0,0 1-101 0 0,-1 3-22 0 0,-1 0-1 0 0,0 1 1 0 0,0-1 0 0 0,0 0 0 0 0,0 0 0 0 0,-1 0 0 0 0,1 0-1 0 0,0 1 1 0 0,-1-1 0 0 0,1 0 0 0 0,-1 0 0 0 0,0 0-1 0 0,0-4 1 0 0,3-20 32 0 0,-2 19 269 0 0,-3 8-326 0 0,1 0-1 0 0,0 0 1 0 0,-1 0-1 0 0,1 0 1 0 0,-1 0 0 0 0,1 0-1 0 0,0 0 1 0 0,-1-1-1 0 0,0 1 1 0 0,-2 0 0 0 0,-1 0-1 0 0,1 2 2 0 0,0 2-2 0 0,-11 18-12 0 0,10-10-1 0 0,-4 29 1 0 0,1 0 62 0 0,3-16-32 0 0,5-14 1 0 0,20 46 68 0 0,-18-53-64 0 0,3 0 13 0 0,16 13-4 0 0,-16-14-7 0 0,2-4 1 0 0,-1 2-14 0 0,-3-2-8 0 0,-1 0 0 0 0,0 1 0 0 0,0-1 0 0 0,0 0-1 0 0,1 0 1 0 0,-1 0 0 0 0,0 0 0 0 0,0 0 0 0 0,0-1 0 0 0,0 1 0 0 0,1-1 0 0 0,-1 1 0 0 0,4-3 0 0 0,1 2 5 0 0,-4 0-6 0 0,0 1 0 0 0,0-1 0 0 0,0 0 0 0 0,0 0 0 0 0,-1 0 0 0 0,1 0 0 0 0,0 0 0 0 0,-1-1 1 0 0,1 1-1 0 0,2-3 0 0 0,5-1 3 0 0,-4 2-3 0 0,-1 0 1 0 0,1 0 0 0 0,-1-1-1 0 0,0 0 1 0 0,6-5 0 0 0,5-3 1 0 0,1-1 3 0 0,0-1 0 0 0,0 0 0 0 0,-1-2 0 0 0,15-18 1 0 0,-8 2 61 0 0,35-63 1 0 0,-56 90 683 0 0,-2 12-759 0 0,0 0-4 0 0,0-4 5 0 0,0-1 0 0 0,0 1 1 0 0,0 0-1 0 0,-1-1 0 0 0,1 1 1 0 0,-1 0-1 0 0,1-1 0 0 0,-1 1 1 0 0,0-1-1 0 0,-2 4 0 0 0,-7 23-5 0 0,8-14 33 0 0,4 32 27 0 0,-3-4-169 0 0,-1-13 9 0 0,2-22 27 0 0,0 1-86 0 0,0 29-375 0 0,1-29-16 0 0,-2-2 86 0 0,0 2 232 0 0,0 4-142 0 0,1 2-4478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09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3044 0 0,'0'0'2625'0'0,"3"5"-622"0"0,1 0-1439 0 0,-3-4-365 0 0,1 0-1 0 0,-1 1 1 0 0,0-1-1 0 0,0 1 1 0 0,0 0-1 0 0,0-1 1 0 0,0 1-1 0 0,0 0 1 0 0,0 0-1 0 0,-1-1 1 0 0,1 1-1 0 0,-1 0 1 0 0,1 3-1 0 0,9 33 1871 0 0,1 3-695 0 0,-10-33-1184 0 0,-1-4-64 0 0,1 0 1 0 0,0-1 0 0 0,0 1-1 0 0,0 0 1 0 0,0-1 0 0 0,1 1-1 0 0,2 5 1 0 0,9 20 123 0 0,-10-22-51 0 0,0-2-45 0 0,10 13-35 0 0,-9-13 7 0 0,3-7-87 0 0,22-5-11 0 0,-18 2-35 0 0,26-35-28 0 0,-33 36 45 0 0,-4-5-6 0 0,1-29-7 0 0,-1 29-16 0 0,-3 1-4 0 0,-11-22 2 0 0,13 28 15 0 0,1 0 1 0 0,-1 0 0 0 0,0 0 0 0 0,0 0 0 0 0,0 0-1 0 0,-1 0 1 0 0,1 1 0 0 0,0-1 0 0 0,-1 0 0 0 0,1 1-1 0 0,-1-1 1 0 0,1 0 0 0 0,-3-1 0 0 0,-2-1-17 0 0,5 2 12 0 0,-1 0 0 0 0,0 0 0 0 0,0 0 0 0 0,0 0 0 0 0,0 0 0 0 0,0 0 0 0 0,0 1 0 0 0,0-1 0 0 0,-3-1 0 0 0,-1 0-7 0 0,1-1-95 0 0,-1 2-260 0 0,-21-9-2 0 0,20 9 62 0 0,-15 17-5335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0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90 1636 0 0,'0'0'6343'0'0,"-1"-7"-5082"0"0,-2-21-285 0 0,3 21 695 0 0,-4 2-1351 0 0,-10-13-67 0 0,10 13 218 0 0,-2 6-377 0 0,0-1-68 0 0,4 0-17 0 0,0 1-1 0 0,0-1 1 0 0,-1 0-1 0 0,1 0 1 0 0,0 1 0 0 0,0 0-1 0 0,0-1 1 0 0,0 1-1 0 0,0 0 1 0 0,0 0-1 0 0,0 0 1 0 0,-2 2-1 0 0,-3 0 11 0 0,-21 14 66 0 0,-8 11 4 0 0,28-23-68 0 0,4-3-7 0 0,1 0 1 0 0,-1 1-1 0 0,1 0 0 0 0,0 0 0 0 0,0 0 0 0 0,0 0 1 0 0,-4 5-1 0 0,-35 42 120 0 0,39-46 48 0 0,5-3-177 0 0,-1-1-1 0 0,1 1 1 0 0,0 0 0 0 0,0 0-1 0 0,-1 0 1 0 0,1 0-1 0 0,0 0 1 0 0,-1 0-1 0 0,1 0 1 0 0,-1 1-1 0 0,3 2 1 0 0,0 0 3 0 0,-4-4-7 0 0,0 0 0 0 0,0 0-1 0 0,1 1 1 0 0,-1-1-1 0 0,0 0 1 0 0,1 0-1 0 0,-1 0 1 0 0,0 1-1 0 0,0-1 1 0 0,1 0-1 0 0,-1 0 1 0 0,0 0-1 0 0,1 0 1 0 0,-1 0 0 0 0,1 0-1 0 0,-1 1 1 0 0,0-1-1 0 0,1 0 1 0 0,-1 0-1 0 0,0 0 1 0 0,1 0-1 0 0,-1 0 1 0 0,0 0-1 0 0,1-1 1 0 0,-1 1 0 0 0,0 0-1 0 0,1 0 1 0 0,-1 0-1 0 0,0 0 1 0 0,1 0-1 0 0,-1 0 1 0 0,0-1-1 0 0,1 1 1 0 0,-1 0-1 0 0,41-18 58 0 0,8-2 5 0 0,-40 16-57 0 0,-6 2-3 0 0,1 1-1 0 0,-1-1 1 0 0,1 1 0 0 0,-1 0-1 0 0,1 0 1 0 0,0 0 0 0 0,-1 0-1 0 0,7 0 1 0 0,27 0 8 0 0,-1 10-18 0 0,-36-9 6 0 0,1 0 1 0 0,-1 0-1 0 0,1 0 1 0 0,-1 1-1 0 0,1-1 1 0 0,0 0-1 0 0,-1 0 1 0 0,1 1-1 0 0,-1-1 1 0 0,1 0-1 0 0,-1 1 1 0 0,1-1-1 0 0,-1 0 1 0 0,0 1-1 0 0,1-1 1 0 0,-1 1-1 0 0,1-1 1 0 0,-1 1-1 0 0,0-1 1 0 0,1 1-1 0 0,3 4 0 0 0,-2-4 2 0 0,-1 1 0 0 0,1 0 0 0 0,-1-1 0 0 0,0 1 1 0 0,0 0-1 0 0,0 0 0 0 0,0-1 0 0 0,0 1 1 0 0,0 0-1 0 0,0 0 0 0 0,-1 0 0 0 0,2 4 0 0 0,8 26 135 0 0,-7-14-5 0 0,-2-7-92 0 0,-2 38 137 0 0,1-35-131 0 0,0-4 14 0 0,0 0 0 0 0,-1 0 0 0 0,-3 15 0 0 0,3-12-22 0 0,1-6-15 0 0,-1-1-1 0 0,0 1 1 0 0,0-1 0 0 0,0 1 0 0 0,-1-1 0 0 0,-4 9-1 0 0,3-2 4 0 0,-15 39 83 0 0,-6 2-25 0 0,21-44-72 0 0,1-7-5 0 0,1 1-1 0 0,-1 0 0 0 0,0 0 1 0 0,1-1-1 0 0,-2 1 1 0 0,1-1-1 0 0,0 0 1 0 0,-4 4-1 0 0,-10 14 11 0 0,12-16 3 0 0,-1-1 18 0 0,-12 11 0 0 0,12-11 68 0 0,-1-6 168 0 0,-19-8-3 0 0,19 7-64 0 0,7-7-30 0 0,0-2-117 0 0,8-35 211 0 0,0 11-267 0 0,2 1 0 0 0,2 1 0 0 0,1-1 0 0 0,1 2 1 0 0,2 0-1 0 0,33-49 0 0 0,156-157-713 0 0,-184 219 693 0 0,-17 17 14 0 0,-1-1-19 0 0,-3 5-148 0 0,0 0 166 0 0,1 0 1 0 0,-1 0-1 0 0,0 0 1 0 0,0 0-1 0 0,0 1 1 0 0,0-1-1 0 0,0 0 1 0 0,0 1-1 0 0,0-1 1 0 0,-1 0-1 0 0,2 3 1 0 0,0-1-2 0 0,1 2 0 0 0,-2 4 2 0 0,2 27 0 0 0,-2-27-9 0 0,-2 1-4 0 0,-3 32 7 0 0,3-32-19 0 0,2 0-85 0 0,3 27 0 0 0,-3-28 21 0 0,-4-3-200 0 0,-6 21-813 0 0,6-21-31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0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34 3610 0 0,'0'0'2550'0'0,"-13"-34"2802"0"0,31 70-5670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1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137 212 790 0 0,'-7'-1'3190'0'0,"-29"0"739"0"0,32 4-2358 0 0,-14 11-382 0 0,14-11-339 0 0,-1 4-209 0 0,-17 17-109 0 0,16-17-109 0 0,2-1-63 0 0,-11 20-50 0 0,12-19-7 0 0,1 0-54 0 0,-1 0-178 0 0,2-5-28 0 0,0 0 0 0 0,0 0 0 0 0,0 1 0 0 0,0-1 0 0 0,0 1 0 0 0,1-1 0 0 0,0 1-1 0 0,-1-1 1 0 0,1 4 0 0 0,0-3-24 0 0,0-1 0 0 0,0 0 0 0 0,1 0 0 0 0,-1 0 0 0 0,1 1 0 0 0,-1-1 0 0 0,1 0 0 0 0,0 0 0 0 0,1 3 0 0 0,1 1 12 0 0,-1 0 54 0 0,2-2 11 0 0,13 11-11 0 0,-13-12-21 0 0,4-3-15 0 0,0 1-40 0 0,-5 0-7 0 0,0-1 0 0 0,0 1 0 0 0,0-1 0 0 0,0 0 0 0 0,0 0 0 0 0,0-1 0 0 0,0 1 0 0 0,0 0-1 0 0,0-1 1 0 0,0 0 0 0 0,3-1 0 0 0,3 1 1 0 0,-5 1-7 0 0,-1-1 1 0 0,1 0-1 0 0,0 0 0 0 0,0 0 1 0 0,-1 0-1 0 0,1 0 1 0 0,-1-1-1 0 0,5-2 1 0 0,45-21-442 0 0,-43 19 378 0 0,31-18-256 0 0,26-20-389 0 0,-58 36 425 0 0,-4 2 204 0 0,-2 3 36 0 0,-1 1 0 0 0,0-1 1 0 0,0 0-1 0 0,0 0 0 0 0,0 0 1 0 0,-1 0-1 0 0,3-5 0 0 0,8-15-121 0 0,-9 17 32 0 0,0-1 64 0 0,11-22 108 0 0,-10 22 831 0 0,-11 8-746 0 0,-21 5-28 0 0,27-6-89 0 0,0 0 0 0 0,1 0 1 0 0,-1 0-1 0 0,1 0 0 0 0,-1 0 0 0 0,1 0 0 0 0,-1 1 0 0 0,1-1 0 0 0,-1 0 1 0 0,1 0-1 0 0,-1 1 0 0 0,1-1 0 0 0,-1 0 0 0 0,1 0 0 0 0,-1 1 1 0 0,1-1-1 0 0,0 0 0 0 0,-1 1 0 0 0,1-1 0 0 0,-1 1 0 0 0,1 0 0 0 0,-39 45 359 0 0,19-16-197 0 0,17-26-102 0 0,-1 2-6 0 0,-10 19-12 0 0,11-19 60 0 0,4-6-159 0 0,1 0 52 0 0,0 1-1 0 0,-1-1 0 0 0,1 1 1 0 0,-1-1-1 0 0,1 1 1 0 0,-1 0-1 0 0,0 0 1 0 0,1-1-1 0 0,-1 1 0 0 0,0 0 1 0 0,3 2-1 0 0,-2-1 0 0 0,-1-1 2 0 0,-1-1 0 0 0,0 0 0 0 0,0 0-1 0 0,1 0 1 0 0,-1 0 0 0 0,0 1 0 0 0,0-1 0 0 0,1 0-1 0 0,-1 0 1 0 0,0 0 0 0 0,0 0 0 0 0,1 0 0 0 0,-1 0-1 0 0,0 0 1 0 0,0 0 0 0 0,1 0 0 0 0,-1 0 0 0 0,0 0-1 0 0,0 0 1 0 0,1 0 0 0 0,-1 0 0 0 0,0 0 0 0 0,1 0 0 0 0,-1 0-1 0 0,0 0 1 0 0,0-1 0 0 0,1 1 0 0 0,-1 0 0 0 0,0 0-1 0 0,0 0 1 0 0,1 0 0 0 0,-1 0 0 0 0,0-1 0 0 0,0 1-1 0 0,0 0 1 0 0,1 0 0 0 0,-1 0 0 0 0,0-1 0 0 0,0 1-1 0 0,0 0 1 0 0,0-1 0 0 0,99-94-92 0 0,-95 91 99 0 0,0 0 63 0 0,13-11 2 0 0,-13 12 582 0 0,1 7-587 0 0,13 12-4 0 0,-14-12 160 0 0,0 1-173 0 0,9 16-13 0 0,-10-16 25 0 0,34-1-153 0 0,-29-4 54 0 0,-1-3-21 0 0,2 0 16 0 0,24-15-219 0 0,4-6 14 0 0,-29 20 183 0 0,-5 2 14 0 0,1 0-1 0 0,0-1 1 0 0,-1 1-1 0 0,1-1 1 0 0,-1 1-1 0 0,6-7 0 0 0,-2 3-5 0 0,-4 4 22 0 0,1-1 1 0 0,-1 0-1 0 0,0 0 1 0 0,0 0-1 0 0,0-1 1 0 0,4-5-1 0 0,11-14-41 0 0,-17 22 70 0 0,0 0-1 0 0,0 0 1 0 0,0 0 0 0 0,0 0-1 0 0,0-1 1 0 0,0 1 0 0 0,0 0 0 0 0,0-1-1 0 0,-1 1 1 0 0,1-1 0 0 0,0 1 0 0 0,-1-1-1 0 0,1 1 1 0 0,-1-1 0 0 0,1-2 0 0 0,5-18 2 0 0,4 1 207 0 0,-8 16 5 0 0,0-4-51 0 0,5-27 35 0 0,-5 27 2599 0 0,-5 16-2735 0 0,-1-1-38 0 0,2-4-12 0 0,1 0 0 0 0,-1 0-1 0 0,1 1 1 0 0,0-1 0 0 0,0 0 0 0 0,0 1-1 0 0,0-1 1 0 0,0 0 0 0 0,1 1 0 0 0,-1-1-1 0 0,1 1 1 0 0,0-1 0 0 0,-1 4 0 0 0,-7 50 69 0 0,4 0-30 0 0,1-1-34 0 0,3-4-157 0 0,-1-21 88 0 0,4-15-145 0 0,9 11-577 0 0,-9-19-45 0 0,-4 1 110 0 0,-1 27-423 0 0,2-26-2577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1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1 190 3836 0 0,'0'0'9647'0'0,"7"-6"-9010"0"0,36-24 168 0 0,-6 4-336 0 0,-28 21-426 0 0,-6 4-29 0 0,0-1 1 0 0,0 0 0 0 0,0 0-1 0 0,-1 0 1 0 0,1-1 0 0 0,0 1-1 0 0,-1-1 1 0 0,1 1 0 0 0,3-6-1 0 0,-2 1 8 0 0,-2 4-9 0 0,1 0-1 0 0,-1-1 1 0 0,1 1 0 0 0,0 0-1 0 0,0 1 1 0 0,5-5-1 0 0,13-12 21 0 0,-12 7-11 0 0,4-14 0 0 0,-10 20 787 0 0,-9 10-811 0 0,-24 22 2 0 0,24-19-1 0 0,4-5 1 0 0,0 1-1 0 0,0-1 0 0 0,0 1 1 0 0,0-1-1 0 0,1 1 0 0 0,-1 0 1 0 0,1 0-1 0 0,0 0 0 0 0,-1-1 1 0 0,1 1-1 0 0,-1 6 1 0 0,-1-1-3 0 0,1-4 1 0 0,1 0-1 0 0,-1 0 1 0 0,1 1 0 0 0,0-1 0 0 0,0 0 0 0 0,0 7 0 0 0,-3 16-20 0 0,3-20-72 0 0,3 1-1 0 0,6 27 21 0 0,-6-27-64 0 0,4-2-275 0 0,17 15-4 0 0,-12-14 70 0 0,-5-4 232 0 0,-4-1 42 0 0,0-1 1 0 0,0 0-1 0 0,0 0 0 0 0,0-1 0 0 0,1 1 1 0 0,-1 0-1 0 0,0-1 0 0 0,0 1 0 0 0,1-1 1 0 0,-1 0-1 0 0,0 0 0 0 0,3 0 0 0 0,4 2-158 0 0,-4-1 97 0 0,0 0 0 0 0,-1-1 0 0 0,1 0 0 0 0,0 1 1 0 0,0-2-1 0 0,5 1 0 0 0,-1 0-17 0 0,-5 1 52 0 0,-1-1-1 0 0,1 0 1 0 0,0 0 0 0 0,-1-1 0 0 0,1 1-1 0 0,0-1 1 0 0,-1 1 0 0 0,1-1 0 0 0,4-2-1 0 0,45-11-1087 0 0,-43 12 1027 0 0,-6 1 77 0 0,0 0-1 0 0,0 0 1 0 0,0 0-1 0 0,0 0 1 0 0,-1 0-1 0 0,1-1 1 0 0,0 0-1 0 0,4-3 1 0 0,38-19-618 0 0,-6-2 840 0 0,-2-3 459 0 0,-4 0 435 0 0,16-19 4742 0 0,-56 54-5644 0 0,-2-1-94 0 0,5-3-17 0 0,0 1 1 0 0,0-1 0 0 0,0 1 0 0 0,0 0-1 0 0,0 0 1 0 0,0 0 0 0 0,-3 6 0 0 0,0-1 7 0 0,-21 23 87 0 0,-14 10-68 0 0,-4-2-58 0 0,26-24 72 0 0,-78 56-2013 0 0,71-55 835 0 0,20-12 20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2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1038 0 0,'0'0'5264'0'0,"7"3"-3446"0"0,21 11-352 0 0,-28-14-1412 0 0,1 0 0 0 0,0 0 0 0 0,-1 1 1 0 0,1-1-1 0 0,-1 0 0 0 0,1 1 0 0 0,-1-1 0 0 0,1 0 0 0 0,-1 1 0 0 0,1-1 1 0 0,-1 1-1 0 0,1-1 0 0 0,-1 1 0 0 0,1-1 0 0 0,-1 1 0 0 0,0-1 0 0 0,1 1 1 0 0,-1-1-1 0 0,0 1 0 0 0,1 0 0 0 0,3 5 300 0 0,-2-3-181 0 0,0 0 0 0 0,-1 0 1 0 0,1 0-1 0 0,-1 0 0 0 0,0 0 0 0 0,0 0 0 0 0,0 0 0 0 0,1 4 0 0 0,11 36 1024 0 0,0 0-352 0 0,-12-35-740 0 0,0-5-35 0 0,-1 1 0 0 0,1-1 0 0 0,0 0 1 0 0,0 1-1 0 0,0-1 0 0 0,1 0 0 0 0,2 6 0 0 0,9 18 49 0 0,-9-20-29 0 0,0-3-98 0 0,0-1-89 0 0,-3-2 21 0 0,1 0 0 0 0,-1 0 1 0 0,1 0-1 0 0,-1 0 1 0 0,1 0-1 0 0,-1 0 1 0 0,0 0-1 0 0,0 1 0 0 0,0-1 1 0 0,1 1-1 0 0,0 1 1 0 0,4-1-361 0 0,18 3-678 0 0,-24-4 1065 0 0,1-1-1 0 0,-1 0 1 0 0,1 0 0 0 0,0 0 0 0 0,-1 0 0 0 0,1 0-1 0 0,-1 0 1 0 0,1 0 0 0 0,-1 0 0 0 0,1 0 0 0 0,0 0-1 0 0,-1 0 1 0 0,1 0 0 0 0,-1 0 0 0 0,1 0 0 0 0,-1-1-1 0 0,1 1 1 0 0,-1 0 0 0 0,1 0 0 0 0,-1-1 0 0 0,2 1-1 0 0,25-13-886 0 0,-16 3-254 0 0,8-14-1400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2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0 482 0 0,'0'0'11015'0'0,"-1"11"-9963"0"0,-8 54 414 0 0,-17 106 209 0 0,10-27-1055 0 0,-3 14-308 0 0,18-151-325 0 0,-1 0 0 0 0,1 0 0 0 0,0 0 0 0 0,1 12 1 0 0,-2 30-306 0 0,-3 21-138 0 0,3-31-426 0 0,2-30-42 0 0,1 1 140 0 0,4 29-287 0 0,-4-29-2079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2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11 1636 0 0,'10'-2'3144'0'0,"30"-5"-790"0"0,-40 7-2260 0 0,1 0 0 0 0,0 0 0 0 0,0-1 0 0 0,0 1 1 0 0,-1 0-1 0 0,1 0 0 0 0,0 0 0 0 0,0 0 0 0 0,-1 0 0 0 0,1 0 0 0 0,0 0 0 0 0,0 0 1 0 0,0 0-1 0 0,-1 1 0 0 0,1-1 0 0 0,0 0 0 0 0,0 0 0 0 0,0 1 0 0 0,22 10 1290 0 0,-22-11-1330 0 0,-1 0 0 0 0,1 0-1 0 0,-1 1 1 0 0,1-1 0 0 0,-1 0 0 0 0,1 1 0 0 0,-1-1 0 0 0,1 0 0 0 0,-1 1 0 0 0,1-1 0 0 0,-1 1 0 0 0,1-1 0 0 0,-1 0 0 0 0,0 1 0 0 0,1-1 0 0 0,-1 1 0 0 0,0 0 0 0 0,1-1-1 0 0,-1 1 1 0 0,0 0 0 0 0,15 26 796 0 0,-15-26-810 0 0,1 0 0 0 0,-1-1-1 0 0,0 1 1 0 0,1 0-1 0 0,-1 0 1 0 0,0 0-1 0 0,1 0 1 0 0,-1 0-1 0 0,0-1 1 0 0,0 1 0 0 0,0 0-1 0 0,0 0 1 0 0,0 0-1 0 0,0 0 1 0 0,0 1-1 0 0,1 8 143 0 0,-1-6-83 0 0,0 0 0 0 0,1-1-1 0 0,-2 1 1 0 0,1 0-1 0 0,0 0 1 0 0,-1-1 0 0 0,1 1-1 0 0,-1 0 1 0 0,-2 4 0 0 0,-6 29 420 0 0,2-20-126 0 0,3-6-283 0 0,-20 29 386 0 0,20-31-413 0 0,2-6-49 0 0,0 1 0 0 0,0-1 0 0 0,0 1 0 0 0,0-1 0 0 0,-1 0 1 0 0,1 0-1 0 0,-1 0 0 0 0,0 0 0 0 0,-4 3 0 0 0,1 1 15 0 0,4-4-35 0 0,0-1-1 0 0,0 1 1 0 0,0-1-1 0 0,-1 1 1 0 0,0-1-1 0 0,1 0 1 0 0,-1 0-1 0 0,0 0 1 0 0,0 0-1 0 0,-4 1 0 0 0,-1 3 1 0 0,-26 12 40 0 0,11-7-176 0 0,18-9-561 0 0,-2 0-51 0 0,-19 4 106 0 0,20-5-400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1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48 5344 0 0,'0'0'5940'0'0,"-3"-47"-589"0"0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4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77 184 0 0,'0'0'11926'0'0,"-7"1"-11158"0"0,-22 2-109 0 0,22-3-118 0 0,2 5-77 0 0,-14 13 80 0 0,14-14-84 0 0,1 1-110 0 0,-12 13-25 0 0,12-14 109 0 0,0-1-51 0 0,-18 13 2249 0 0,18-23-2503 0 0,-9-20-27 0 0,10 20-14 0 0,5-1 10 0 0,2 1-68 0 0,-3 4-17 0 0,0 1 0 0 0,0-1 0 0 0,0 0 0 0 0,0 1 0 0 0,-1-1 0 0 0,1 0 0 0 0,0 1 0 0 0,-1-1 0 0 0,0-4 0 0 0,5 0 54 0 0,12-20-1 0 0,-13 20-12 0 0,0 3-12 0 0,12-13-10 0 0,-12 12-29 0 0,3 7-8 0 0,1 0 6 0 0,-5-1-1 0 0,0 0 1 0 0,1 0 0 0 0,-1 0-1 0 0,0-1 1 0 0,1 1-1 0 0,4-1 1 0 0,-5 8 2 0 0,9 34-1 0 0,-9-28-1 0 0,-1-9-1 0 0,-2 1 1 0 0,1-1-1 0 0,0 1 1 0 0,-1-1-1 0 0,0 1 1 0 0,-1-1 0 0 0,1 1-1 0 0,-3 7 1 0 0,-1 19-3 0 0,-1 0 1 0 0,-16 51 0 0 0,-12 26-35 0 0,14-44-211 0 0,-37 87 0 0 0,39-116 153 0 0,13-27 13 0 0,2-2 1 0 0,-10 19 12 0 0,9-20 12 0 0,0-12-42 0 0,-11-27 79 0 0,14 23 23 0 0,-2-30 32 0 0,1 30 3 0 0,2 1-10 0 0,4-36 35 0 0,-2 39-47 0 0,-3 4-16 0 0,1 1 0 0 0,-1 0-1 0 0,1-1 1 0 0,0 1 0 0 0,-1 0 0 0 0,1 0-1 0 0,0-1 1 0 0,0 1 0 0 0,0 0 0 0 0,0 0-1 0 0,0 0 1 0 0,0 0 0 0 0,0 0 0 0 0,0 0-1 0 0,0 0 1 0 0,1 1 0 0 0,1-2 0 0 0,-2 1-1 0 0,1 1 1 0 0,-1 0-1 0 0,1-1 1 0 0,-1 1-1 0 0,1 0 1 0 0,-1 0-1 0 0,1 0 0 0 0,-1 0 1 0 0,1 0-1 0 0,-1 0 1 0 0,1 0-1 0 0,-1 1 1 0 0,1-1-1 0 0,-1 0 1 0 0,3 2-1 0 0,21 5 14 0 0,-1-2-7 0 0,-23-5-7 0 0,0 1 1 0 0,0-1-1 0 0,-1 0 1 0 0,1 0-1 0 0,0 1 1 0 0,0-1-1 0 0,0 0 0 0 0,-1 1 1 0 0,1-1-1 0 0,0 1 1 0 0,-1-1-1 0 0,1 1 1 0 0,0-1-1 0 0,-1 1 0 0 0,2 1 1 0 0,31 26 3 0 0,8 3-3 0 0,-3-7-1 0 0,-4-13-40 0 0,-33-11 30 0 0,-1 0-1 0 0,1 1 1 0 0,0-1-1 0 0,-1 0 1 0 0,1 0-1 0 0,0 0 1 0 0,-1 0-1 0 0,1 0 1 0 0,0 0-1 0 0,-1 0 1 0 0,1 0-1 0 0,0 0 1 0 0,0 0-1 0 0,-1 0 0 0 0,1 0 1 0 0,0-1-1 0 0,0 1 1 0 0,23-8-183 0 0,-18 6 36 0 0,-2-5-55 0 0,25-37-788 0 0,-21 35 849 0 0,-3 3-11 0 0,-1 0-1 0 0,0 0 1 0 0,0 0 0 0 0,6-13-1 0 0,55-113-4954 0 0,-58 110 1979 0 0,3-33-1378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6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43 862 0 0,'0'0'8254'0'0,"0"-7"-7822"0"0,1-21-95 0 0,-1 20 2109 0 0,0 15-2361 0 0,-4 36 473 0 0,0-11-392 0 0,3-24-13 0 0,0-1-16 0 0,-3 37 30 0 0,-1 4-31 0 0,4-38-106 0 0,-2 30 139 0 0,1 10-63 0 0,-1-5-32 0 0,0-1-23 0 0,1-35-44 0 0,-1 29 25 0 0,2 10 25 0 0,-1-16-31 0 0,1-24-1 0 0,1 1 34 0 0,-1 46 34 0 0,0-47-81 0 0,3 27 38 0 0,1-7-25 0 0,-2-22-5 0 0,0 5 0 0 0,1 52 105 0 0,1 0-41 0 0,-2-15 14 0 0,-2 2-13 0 0,-3 5-10 0 0,1-5 52 0 0,-1 3 23 0 0,-1-4 3 0 0,0 1 50 0 0,3-40-189 0 0,1-7-10 0 0,0 1 1 0 0,0-1 0 0 0,0 1 0 0 0,1-1-1 0 0,0 1 1 0 0,-1-1 0 0 0,1 1 0 0 0,1-1-1 0 0,-1 1 1 0 0,1 3 0 0 0,1 0 3 0 0,-1-5-5 0 0,-1 0 0 0 0,1 0-1 0 0,-1 0 1 0 0,1 0 0 0 0,-1 0 0 0 0,0 0 0 0 0,0 1-1 0 0,0-1 1 0 0,0 0 0 0 0,0 0 0 0 0,-1 0-1 0 0,1 0 1 0 0,-2 4 0 0 0,0 2 5 0 0,-3 25 48 0 0,3-23-49 0 0,1-5 0 0 0,0 0 1 0 0,0 0-1 0 0,1 0 0 0 0,-1-1 0 0 0,1 1 1 0 0,2 9-1 0 0,0 32 77 0 0,-1-32-72 0 0,-2 36 45 0 0,-1-3-12 0 0,1-2-10 0 0,-2 4-10 0 0,1 3 26 0 0,-3 1-13 0 0,0 7 19 0 0,1 7 10 0 0,-3 2 255 0 0,-2 6-87 0 0,-8 96 177 0 0,14-61-125 0 0,4-17-50 0 0,1-37-114 0 0,1-4 15 0 0,2-7-46 0 0,-4-1-71 0 0,0 2-8 0 0,-2-17 1 0 0,1-21-5 0 0,0 2 2 0 0,0 48 45 0 0,-2 0-14 0 0,1-50-23 0 0,0 27 97 0 0,2-26-97 0 0,-2 28 53 0 0,-3 12-39 0 0,1 11 72 0 0,-1-10 36 0 0,0 1-53 0 0,1-9-32 0 0,-1 3 9 0 0,0 3 2 0 0,1-5-26 0 0,0-15-31 0 0,3-20 0 0 0,0 2 1 0 0,-2 32 7 0 0,2-32 0 0 0,0 0-4 0 0,0 39-3 0 0,2-1-9 0 0,-1 3 11 0 0,1-5 14 0 0,-1-35-27 0 0,0 36-8 0 0,-4 8 59 0 0,1-19-33 0 0,2-27-6 0 0,-2-1-14 0 0,-6 43-7 0 0,2-15 9 0 0,-4 35-5 0 0,4-29-3 0 0,-2-2 15 0 0,-11 69 43 0 0,18-102-43 0 0,0 2-2 0 0,-3 24-9 0 0,3-24 0 0 0,-1-3 1 0 0,0 2 6 0 0,-5 19 7 0 0,10-20-16 0 0,9 19-2 0 0,-9-20 11 0 0,2 33 9 0 0,-4-32 2 0 0,-2 0 1 0 0,-4 31 14 0 0,3-30-207 0 0,1 4 177 0 0,0 1-8937 0 0,8-15 6086 0 0,26-8-511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0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1 283 2758 0 0,'0'0'14846'0'0,"5"-4"-14508"0"0,38-33 554 0 0,-7 8-591 0 0,34-38 0 0 0,-53 49-258 0 0,1 1 0 0 0,20-15 1 0 0,-30 22-40 0 0,7-15-97 0 0,-11 18-5 0 0,-1 1 17 0 0,8-18-3 0 0,-8 18-67 0 0,-9 8-584 0 0,-2 0 685 0 0,-22 12-161 0 0,25-11 176 0 0,0 0 15 0 0,1-1 0 0 0,0 1 0 0 0,0-1 0 0 0,0 1-1 0 0,0 0 1 0 0,1 1 0 0 0,-1-1 0 0 0,1 1 0 0 0,0-1 0 0 0,0 1 0 0 0,0 0 0 0 0,-2 5 0 0 0,-1 0 0 0 0,-14 27 14 0 0,15-29 17 0 0,3-4-6 0 0,0 0 0 0 0,1 0 0 0 0,-1 0-1 0 0,1 0 1 0 0,-1 0 0 0 0,1 0 0 0 0,0 0-1 0 0,0 1 1 0 0,0 3 0 0 0,-5 18 9 0 0,7-12-36 0 0,0-6 13 0 0,-1-5 5 0 0,1 1 0 0 0,-1-1 1 0 0,1 1-1 0 0,0-1 1 0 0,0 0-1 0 0,0 1 1 0 0,0-1-1 0 0,0 0 1 0 0,0 1-1 0 0,2 1 1 0 0,-1 1 4 0 0,-1-3 7 0 0,-1 0 0 0 0,1-1 1 0 0,0 1-1 0 0,-1 0 0 0 0,1-1 1 0 0,0 1-1 0 0,0-1 0 0 0,0 1 1 0 0,1-1-1 0 0,-1 0 0 0 0,0 1 1 0 0,0-1-1 0 0,1 0 0 0 0,2 2 1 0 0,-1 1 30 0 0,-2-2-29 0 0,0-1 0 0 0,0 0 0 0 0,0 1 0 0 0,1-1 0 0 0,-1 0 0 0 0,0 0 0 0 0,1 0 0 0 0,-1 0 0 0 0,1 0 1 0 0,-1 0-1 0 0,1-1 0 0 0,-1 1 0 0 0,1 0 0 0 0,-1-1 0 0 0,1 1 0 0 0,2 0 0 0 0,4 2 22 0 0,28 8 283 0 0,8-3 234 0 0,-18-4-348 0 0,-20-3 230 0 0,-5 6-336 0 0,3 18-18 0 0,-3-18-18 0 0,-4 0-11 0 0,-15 39 27 0 0,-14 11-24 0 0,29-53-46 0 0,0 2 0 0 0,-11 17-56 0 0,10-18-214 0 0,11-8-2401 0 0,18-8 1848 0 0,-12 2-425 0 0,12-16-2671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48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23 2978 0 0,'-23'-23'11915'0'0,"24"32"-11605"0"0,-1 2-224 0 0,0-6-40 0 0,0 0 0 0 0,0-1-1 0 0,1 1 1 0 0,0 0 0 0 0,0 0 0 0 0,0-1 0 0 0,2 7-1 0 0,14 49 461 0 0,-13-47-441 0 0,9 41 203 0 0,1 19-7 0 0,3-1-98 0 0,-1-14-134 0 0,-6-14-118 0 0,-4-7-395 0 0,-5-30-29 0 0,0 0 81 0 0,0 2 219 0 0,1 4-131 0 0,2 1-3769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48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1 298 640 0 0,'0'0'12382'0'0,"6"-2"-11480"0"0,30-15 381 0 0,5-5-637 0 0,53-36-1 0 0,-84 51-617 0 0,29-19 48 0 0,-31 22-66 0 0,-5 3-8 0 0,0 0 0 0 0,0-1 0 0 0,0 1 0 0 0,0-1 0 0 0,0 0 0 0 0,-1 0 0 0 0,1 0 0 0 0,0 0 1 0 0,-1 0-1 0 0,3-3 0 0 0,16-16-22 0 0,-16 16 4 0 0,-1 0-18 0 0,11-16 14 0 0,-11 15 1579 0 0,-5 15-1532 0 0,0 28-7 0 0,1-28 0 0 0,2 0-5 0 0,6 27-3 0 0,-6-27-5 0 0,1-3 2 0 0,11 21-5 0 0,-10-21-16 0 0,-1 0 1 0 0,10 17 2 0 0,-10-17-3 0 0,5-6-15 0 0,22 2 14 0 0,-23-2-26 0 0,-1-3-4 0 0,17-11 7 0 0,-22 14 34 0 0,0-1 0 0 0,-1 1-1 0 0,1 0 1 0 0,0-1 0 0 0,0 0-1 0 0,-1 1 1 0 0,1-1 0 0 0,-1 1 0 0 0,1-1-1 0 0,0 0 1 0 0,-1 1 0 0 0,1-1-1 0 0,-1 0 1 0 0,0 0 0 0 0,1 0 0 0 0,25-42-130 0 0,-2-1 32 0 0,-20 37 81 0 0,10-26-75 0 0,-1-7 23 0 0,-6 16 66 0 0,4-18 9 0 0,-10 35 23 0 0,2 15-47 0 0,14 40 86 0 0,-3-14-49 0 0,-5-12 18 0 0,-1 0 0 0 0,11 43 1 0 0,13 109 137 0 0,23 200 60 0 0,-52-358-224 0 0,-2-6-2 0 0,0 0 1 0 0,0-1 0 0 0,-1 1 0 0 0,-1 14 0 0 0,1-11-2 0 0,-4 36 27 0 0,0-16 4 0 0,3-25-4 0 0,-2-2-6 0 0,-9 20 41 0 0,9-20 803 0 0,-6-8-470 0 0,-25-8-26 0 0,33 10-362 0 0,0 0-1 0 0,1 0 1 0 0,-1-1 0 0 0,1 1 0 0 0,-1 0-1 0 0,0 0 1 0 0,1 0 0 0 0,-1-1 0 0 0,1 1-1 0 0,-1 0 1 0 0,1 0 0 0 0,-1-1 0 0 0,1 1-1 0 0,-1 0 1 0 0,1-1 0 0 0,-1 1 0 0 0,1-1-1 0 0,-1 1 1 0 0,1-1 0 0 0,0 1 0 0 0,-1-1-1 0 0,1 1 1 0 0,-1-1 0 0 0,-3-5 76 0 0,1 3-40 0 0,1 1-1 0 0,0-1 1 0 0,1 0-1 0 0,-1 0 1 0 0,1 0-1 0 0,-1 0 0 0 0,1 0 1 0 0,-2-5-1 0 0,-2-2 29 0 0,2 5-38 0 0,1 1 0 0 0,0-1 0 0 0,0 0 0 0 0,0 0 1 0 0,0-1-1 0 0,1 1 0 0 0,-1-8 0 0 0,-2 0 8 0 0,1 6-8 0 0,1-1-1 0 0,1 0 1 0 0,-1 0-1 0 0,0-16 1 0 0,0 9-10 0 0,0 6-5 0 0,1 0 0 0 0,0 0 0 0 0,0-1 0 0 0,2-16 0 0 0,16-164-599 0 0,-11 150 397 0 0,-2 10-254 0 0,1 1 0 0 0,1-1 0 0 0,14-38 0 0 0,-17 58 358 0 0,3-5-448 0 0,0-1 0 0 0,6-31 0 0 0,-2-6-1590 0 0,-7 40 1730 0 0,2-6-118 0 0,0-14-3650 0 0,2-22-2049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3086 0 0,'6'2'2961'0'0,"18"3"-500"0"0,-24-5-2375 0 0,0 0-1 0 0,1 0 0 0 0,-1 0 0 0 0,1 0 0 0 0,-1 1 1 0 0,0-1-1 0 0,1 0 0 0 0,-1 0 0 0 0,0 0 1 0 0,1 0-1 0 0,-1 0 0 0 0,0 1 0 0 0,1-1 1 0 0,-1 0-1 0 0,0 0 0 0 0,1 1 0 0 0,-1-1 1 0 0,0 0-1 0 0,0 0 0 0 0,1 1 0 0 0,-1-1 1 0 0,0 0-1 0 0,0 1 0 0 0,0-1 0 0 0,1 0 1 0 0,-1 1-1 0 0,0-1 0 0 0,0 1 0 0 0,0-1 1 0 0,4 7 609 0 0,-2-4-368 0 0,0 0 0 0 0,0 0 1 0 0,-1 0-1 0 0,0 0 0 0 0,1 1 0 0 0,-1-1 1 0 0,1 5-1 0 0,13 45 1817 0 0,-11-41-1852 0 0,10 38 834 0 0,1 21-277 0 0,-12-56-742 0 0,6 45 322 0 0,1 12-77 0 0,1 0-117 0 0,-4-16-263 0 0,-5-24-64 0 0,-2-24 18 0 0,1 1-83 0 0,3 35-1905 0 0,-8-22 495 0 0,1-12-117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49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0 482 0 0,'8'1'3006'0'0,"21"3"-861"0"0,-29-4-2068 0 0,1 0-1 0 0,-1 0 0 0 0,1 0 1 0 0,0 0-1 0 0,-1 0 0 0 0,1 0 1 0 0,-1 1-1 0 0,1-1 0 0 0,0 0 1 0 0,-1 0-1 0 0,1 1 1 0 0,-1-1-1 0 0,1 0 0 0 0,-1 1 1 0 0,1-1-1 0 0,-1 0 0 0 0,1 1 1 0 0,-1-1-1 0 0,0 1 0 0 0,1-1 1 0 0,-1 1-1 0 0,1-1 1 0 0,-1 1-1 0 0,1 0 0 0 0,47 56 3748 0 0,-42-46-3009 0 0,2 15-171 0 0,-6-20-134 0 0,-3 5-73 0 0,-2 32-60 0 0,-1-25-79 0 0,2-10-218 0 0,1-5-41 0 0,0 1 0 0 0,-1-1 0 0 0,1 0-1 0 0,-1 1 1 0 0,0-1 0 0 0,1 0 0 0 0,-6 5 0 0 0,-15 22-9 0 0,-11-1-229 0 0,10-12-761 0 0,19-13-16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0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59 382 1302 0 0,'-5'-3'8201'0'0,"-14"-12"-6439"0"0,15 11-471 0 0,5-3-320 0 0,0-2-698 0 0,6-26 812 0 0,5-4-301 0 0,-4-1-182 0 0,-3 5-484 0 0,-3 26 54 0 0,-4 2-111 0 0,0-1-42 0 0,1 5-3 0 0,0 0 0 0 0,0 0 1 0 0,0 0-1 0 0,1 0 0 0 0,-1 0 0 0 0,1-6 1 0 0,-5 13-19 0 0,-16 13 11 0 0,13-7 0 0 0,-12 53 3 0 0,18-55-17 0 0,1 42-2 0 0,3-34 22 0 0,1-10-10 0 0,-2-5-2 0 0,0 1-1 0 0,0 0 1 0 0,0 0-1 0 0,0-1 1 0 0,-1 1-1 0 0,1 0 1 0 0,0 0-1 0 0,-1 0 1 0 0,0 0 0 0 0,1 0-1 0 0,-1 3 1 0 0,5 1 3 0 0,17 18-6 0 0,-17-18-3 0 0,1-3-2 0 0,-3-1 5 0 0,0 0-1 0 0,1 0 0 0 0,-1 0 1 0 0,1-1-1 0 0,0 1 0 0 0,7 1 1 0 0,-8-3 0 0 0,1 0 0 0 0,0 0 0 0 0,0 0 0 0 0,-1 0 0 0 0,1-1 0 0 0,0 1 0 0 0,-1-1 0 0 0,1 0 0 0 0,5-2 0 0 0,4-3 4 0 0,0-1-1 0 0,0-1 1 0 0,14-11-1 0 0,-23 16-4 0 0,25-13 7 0 0,-22 13-4 0 0,-7 2-2 0 0,1 1 0 0 0,0-1 0 0 0,0 1 1 0 0,0-1-1 0 0,-1 1 0 0 0,1-1 0 0 0,0 1 1 0 0,-1-1-1 0 0,1 0 0 0 0,0 1 0 0 0,-1-1 1 0 0,1 0-1 0 0,-1 0 0 0 0,1 1 0 0 0,-1-2 1 0 0,30-44 7 0 0,-3 1 0 0 0,-8 16-4 0 0,-12 15 38 0 0,2-28 322 0 0,-5 14-220 0 0,-3 21 17 0 0,1-2 160 0 0,2-1-191 0 0,-3 6 20 0 0,1 0 1 0 0,-1 0-1 0 0,0 1 1 0 0,0-1-1 0 0,-1 0 1 0 0,1 0-1 0 0,-1-8 1 0 0,0 9-132 0 0,0 0 1 0 0,0 1-1 0 0,-1-1 1 0 0,1 0-1 0 0,-1 0 1 0 0,0 0 0 0 0,0 1-1 0 0,0-1 1 0 0,-2-4-1 0 0,0 0 12 0 0,1-1 46 0 0,3 15-14 0 0,-2 1-45 0 0,1-6-12 0 0,0 1 0 0 0,0 0-1 0 0,1 0 1 0 0,-1 0 0 0 0,0 0 0 0 0,1 0 0 0 0,0 0 0 0 0,0 0 0 0 0,0-1-1 0 0,2 5 1 0 0,14 45 35 0 0,0-2-29 0 0,-15-39-15 0 0,0-6 2 0 0,-1 0-1 0 0,1 0 1 0 0,0 1-1 0 0,0-1 0 0 0,5 7 1 0 0,23 44-340 0 0,-27-51 217 0 0,-2 1-715 0 0,1 1 728 0 0,3 19-772 0 0,-13-24 477 0 0,-22 8 68 0 0,22-7-105 0 0,-2-3-584 0 0,-38 3-956 0 0,40-6 819 0 0,-22-9-1986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1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3890 0 0,'0'0'4541'0'0,"-4"5"-2463"0"0,-8 16-531 0 0,8-15-448 0 0,3 5-192 0 0,0 1-639 0 0,-1-5-85 0 0,2 0 1 0 0,-1 0-1 0 0,1 0 1 0 0,0 0-1 0 0,1 8 1 0 0,2 30 621 0 0,3-1-263 0 0,-1-2-231 0 0,0-16-321 0 0,-3-20-24 0 0,-1 2 4 0 0,5 26-101 0 0,-4-26-429 0 0,-1 0-524 0 0,0 1 846 0 0,2 6-103 0 0,-2 1-3734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1 201 400 0 0,'118'-159'12077'0'0,"-114"154"-10486"0"0,0-1-1229 0 0,10-19-83 0 0,-11 19 196 0 0,-2 15-376 0 0,0 27-20 0 0,0-27-12 0 0,-3-1-13 0 0,1 1-41 0 0,1-6-9 0 0,-1 1 0 0 0,1-1 0 0 0,-1 0 0 0 0,0 1 0 0 0,0-1 0 0 0,0 0 0 0 0,0 1 0 0 0,-1-1 0 0 0,-3 6 0 0 0,-19 39 10 0 0,20-41-9 0 0,-1 4 13 0 0,-1 0 0 0 0,-1-1-1 0 0,0 0 1 0 0,-12 14 0 0 0,-15 16 21 0 0,19-21-84 0 0,12-14-5 0 0,3-3-72 0 0,0 0 119 0 0,0-1-1 0 0,0 1 1 0 0,0 0 0 0 0,1 0 0 0 0,-1 0 0 0 0,1-1 0 0 0,-1 1 0 0 0,1 0 0 0 0,1 2 0 0 0,-1-2 11 0 0,-1-1 1 0 0,1 0 0 0 0,-1 1-1 0 0,1-1 1 0 0,-1 0 0 0 0,1 1 0 0 0,-1-1-1 0 0,0 1 1 0 0,0-1 0 0 0,0 1-1 0 0,0-1 1 0 0,0 1 0 0 0,0-1-1 0 0,0 3 1 0 0,8-3 104 0 0,1 2-81 0 0,29 3 117 0 0,-28-5-92 0 0,28 0 264 0 0,-29-3-271 0 0,-6 2-30 0 0,1-1-1 0 0,-1 1 1 0 0,0-1 0 0 0,1 1-1 0 0,-1 0 1 0 0,0 1-1 0 0,1-1 1 0 0,-1 0 0 0 0,0 1-1 0 0,4 1 1 0 0,35 6 190 0 0,-17-1-134 0 0,-19-5-22 0 0,1 0-40 0 0,20 5-10 0 0,-20-6 0 0 0,-5 1-183 0 0,0 0 86 0 0,0 0 0 0 0,0 0 0 0 0,1-1 0 0 0,-1 1 0 0 0,1-1 1 0 0,4 3-1 0 0,0-1-47 0 0,-1 1-236 0 0,25-20-7759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2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3648 0 0,'0'0'7932'0'0,"2"6"-6776"0"0,9 32 490 0 0,-7-30-1407 0 0,-2-4-108 0 0,-1 0 1 0 0,1-1-1 0 0,-1 1 1 0 0,0 0 0 0 0,0 0-1 0 0,0 0 1 0 0,0 6-1 0 0,6 37 655 0 0,-5-37-680 0 0,3 29 357 0 0,-2 8 24 0 0,0-14-386 0 0,-2-24 640 0 0,0-19-620 0 0,3-48 80 0 0,-2 2-8 0 0,0 43-158 0 0,-1 7-11 0 0,0-1 1 0 0,-1 0-1 0 0,1 0 0 0 0,-1 0 0 0 0,-2-13 0 0 0,1 13-9 0 0,1-7 14 0 0,-1 0 0 0 0,2 0 0 0 0,0 0 0 0 0,0 0 0 0 0,5-19 0 0 0,-4 20-12 0 0,-1 4-3 0 0,0 1 1 0 0,1 0 0 0 0,0 0 0 0 0,4-12-1 0 0,6-16 44 0 0,-9 27-4 0 0,5-32 209 0 0,-2 45-249 0 0,18 14 0 0 0,-14-6-4 0 0,16 30 17 0 0,6 4 11 0 0,-1 4-9 0 0,-2-2-5 0 0,-4-6-291 0 0,-21-35 185 0 0,10 24-263 0 0,-6-8 76 0 0,-6-17-396 0 0,-1 2-589 0 0,2 21 532 0 0,-3-22-852 0 0,-18 20-8900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2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35 512 3108 0 0,'-6'-2'3475'0'0,"-23"-6"3074"0"0,33 4-5045 0 0,29-28 202 0 0,47-35 1 0 0,7-6-1305 0 0,-32 21-716 0 0,51-62-1 0 0,-104 112 297 0 0,0-1 0 0 0,0 1 0 0 0,0 0 0 0 0,0-1-1 0 0,0 1 1 0 0,0 0 0 0 0,1 0 0 0 0,-1 0 0 0 0,1 1 0 0 0,-1-1 0 0 0,4-1-1 0 0,2-1-16 0 0,-2-1-55 0 0,-1 1 11 0 0,19-14 2206 0 0,-19 24-2091 0 0,17 16 0 0 0,-21-21-32 0 0,0 0 0 0 0,0 0 1 0 0,-1 0-1 0 0,1 0 0 0 0,0-1 1 0 0,-1 1-1 0 0,1 0 0 0 0,0 0 1 0 0,-1 1-1 0 0,1-1 0 0 0,-1 0 1 0 0,1 2-1 0 0,2 8 15 0 0,-2-6-8 0 0,1 1 0 0 0,0 0 0 0 0,0-1 0 0 0,0 0 0 0 0,1 0 0 0 0,3 6 0 0 0,14 27 32 0 0,-19-37-38 0 0,0 0 0 0 0,-1 1 0 0 0,1-1 0 0 0,-1 0 0 0 0,1 0 0 0 0,-1 1 0 0 0,1-1 0 0 0,-1 0 0 0 0,0 1 0 0 0,0-1-1 0 0,1 1 1 0 0,-1-1 0 0 0,0 2 0 0 0,3 62 106 0 0,0-3-10 0 0,-4-51-84 0 0,1-5-5 0 0,0 0-1 0 0,0 0 1 0 0,1 0 0 0 0,-1-1-1 0 0,3 10 1 0 0,2 11 24 0 0,-3-19 563 0 0,-3-15-548 0 0,2-1-36 0 0,-1 4-6 0 0,0 0 1 0 0,0 1-1 0 0,0-1 1 0 0,0 1-1 0 0,-1-1 1 0 0,-2-7-1 0 0,0 1 2 0 0,1 6-4 0 0,1-1 1 0 0,0 1-1 0 0,0-1 0 0 0,0 1 0 0 0,1-1 0 0 0,0-7 1 0 0,-3-55 92 0 0,2 54-86 0 0,1 5-1 0 0,-1 0 0 0 0,1 0 1 0 0,1 0-1 0 0,2-14 0 0 0,-1 8 5 0 0,0 4 5 0 0,0-1 0 0 0,-1 1 0 0 0,-1-13 0 0 0,2-19 19 0 0,-2 32-5 0 0,0 2 5 0 0,3-38 237 0 0,0 53-264 0 0,17 32-9 0 0,0 1-15 0 0,-17-31 8 0 0,-2-5 3 0 0,1 0 0 0 0,-1 1-1 0 0,1-1 1 0 0,-1 0 0 0 0,1 0 0 0 0,0 0 0 0 0,3 3-1 0 0,10 16 15 0 0,-11-17-5 0 0,-1 0-2 0 0,9 17-4 0 0,-9-16 2 0 0,27 5 3 0 0,-24-8 0 0 0,31-21 2 0 0,-34 13-6 0 0,10-22-4 0 0,1-10-2 0 0,-11 29 1 0 0,-1-1 6 0 0,7-25-1 0 0,-6 25 2 0 0,-2 2 5 0 0,5-23 33 0 0,-5 23 155 0 0,0-1-124 0 0,3-21 108 0 0,9 81-161 0 0,-9-39-20 0 0,1 0 1 0 0,1 0-1 0 0,11 19 1 0 0,-11-15 8 0 0,8 50 10 0 0,-1-10-76 0 0,-3-3-43 0 0,-4-26 6 0 0,-4-21-210 0 0,-1 1-4 0 0,4 24 52 0 0,-4-24-80 0 0,-5 4-3353 0 0,-1 1 3149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1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32 168 1548 0 0,'0'0'4932'0'0,"-4"6"-3124"0"0,-11 18-374 0 0,11-18-358 0 0,4-3-935 0 0,0-1 0 0 0,0 1 0 0 0,0-1 0 0 0,0 1 0 0 0,-1 0 0 0 0,1-1 0 0 0,-1 1 0 0 0,-1 2 0 0 0,1-1-60 0 0,0-1 1 0 0,1 0-1 0 0,-1 0 1 0 0,1 1-1 0 0,-1-1 1 0 0,1 0-1 0 0,0 1 0 0 0,0-1 1 0 0,1 6-1 0 0,-1 0 62 0 0,-1-6-81 0 0,1 0 0 0 0,0 0 0 0 0,0 0 0 0 0,0 0 0 0 0,1 0 0 0 0,-1 0 0 0 0,1 0 0 0 0,-1 0 0 0 0,1 0 0 0 0,2 5 0 0 0,13 41 528 0 0,-15-41-522 0 0,0-5-46 0 0,-1 0 0 0 0,1 0 0 0 0,0-1 0 0 0,0 1 0 0 0,0 0 0 0 0,0-1 0 0 0,0 1 0 0 0,0-1 1 0 0,1 1-1 0 0,-1-1 0 0 0,1 1 0 0 0,2 1 0 0 0,0 3 20 0 0,17 20 131 0 0,-4-9-92 0 0,-13-13-2 0 0,4-2-12 0 0,21 8-17 0 0,-21-8-38 0 0,-1-5-120 0 0,21-3-9 0 0,-21 3 23 0 0,-1-2 45 0 0,0-1 66 0 0,-3 4-2 0 0,-1-1 1 0 0,1 1-1 0 0,-1-1 0 0 0,0 0 1 0 0,1 0-1 0 0,-1-1 1 0 0,0 1-1 0 0,-1 0 0 0 0,3-4 1 0 0,11-13 56 0 0,-11 14-13 0 0,-6-2-10 0 0,1 0-34 0 0,1 4-6 0 0,-1 1-1 0 0,1-1 0 0 0,-1 0 0 0 0,0 1 1 0 0,0-1-1 0 0,0 1 0 0 0,0-1 0 0 0,0 1 1 0 0,0-1-1 0 0,-4-3 0 0 0,-10-21 25 0 0,11 21-9 0 0,-1-1-4 0 0,-12-21 1 0 0,7 17 19 0 0,-23-15 22 0 0,-1-1 10 0 0,14 13-34 0 0,14 11-6 0 0,0 0-7 0 0,2 1-20 0 0,2 0-3 0 0,0 1 0 0 0,1 0-1 0 0,-1 0 1 0 0,0 1 0 0 0,0-1-1 0 0,0 0 1 0 0,0 1 0 0 0,1-1-1 0 0,-1 1 1 0 0,0-1 0 0 0,-3 1 8 0 0,0 3-96 0 0,-11 11-20 0 0,12-11 2 0 0,11-1-145 0 0,-2 1 221 0 0,-3-2 17 0 0,0 0 1 0 0,0 0-1 0 0,0 0 0 0 0,0-1 0 0 0,0 1 0 0 0,0 0 0 0 0,1-1 1 0 0,-1 0-1 0 0,0 1 0 0 0,3-1 0 0 0,4-3-41 0 0,1 0 34 0 0,-6 2 8 0 0,0-1 0 0 0,0 1 0 0 0,1-1-1 0 0,-1 0 1 0 0,0 0 0 0 0,0 0 0 0 0,6-4-1 0 0,-2 2 0 0 0,-4 2 4 0 0,0 0 1 0 0,0-1-1 0 0,-1 1 0 0 0,1-1 0 0 0,-1 1 1 0 0,1-1-1 0 0,3-4 0 0 0,37-32-88 0 0,-1 4 24 0 0,-34 28 56 0 0,-4 4 1 0 0,-1 0 0 0 0,0-1 0 0 0,0 1 0 0 0,0-1 0 0 0,7-8 0 0 0,-6 5 1 0 0,-3 3 5 0 0,0 1 0 0 0,1 0 0 0 0,0 0 0 0 0,-1 0 1 0 0,1 0-1 0 0,6-4 0 0 0,22-18-65 0 0,-9 9 54 0 0,-17 12 4 0 0,2 5-4 0 0,23 5 10 0 0,-30-6 9 0 0,1 0 1 0 0,0 0-1 0 0,-1 0 1 0 0,1 0-1 0 0,0 1 1 0 0,-1-1-1 0 0,1 0 1 0 0,0 0-1 0 0,-1 1 1 0 0,1-1-1 0 0,-1 0 1 0 0,1 1-1 0 0,0-1 1 0 0,-1 1-1 0 0,1-1 1 0 0,-1 1-1 0 0,1 0 1 0 0,5 3 2 0 0,-4-3-3 0 0,0 0 1 0 0,0 1-1 0 0,0-1 1 0 0,0 1 0 0 0,-1-1-1 0 0,1 1 1 0 0,-1 0-1 0 0,1 0 1 0 0,-1 0-1 0 0,1 0 1 0 0,-1 0 0 0 0,0 0-1 0 0,1 3 1 0 0,19 35 44 0 0,-1 1 1 0 0,-3 1-1 0 0,22 78 0 0 0,-4 39 484 0 0,25 307 0 0 0,-53-358-138 0 0,-5-92-335 0 0,-1-3 21 0 0,0 0-1 0 0,-1 23 1 0 0,1-25-35 0 0,-1-6 5 0 0,0-1 1 0 0,1 1 0 0 0,-2-1-1 0 0,1 1 1 0 0,0 0-1 0 0,-1-1 1 0 0,-2 9-1 0 0,-3 13 214 0 0,4-19 166 0 0,0-2 20 0 0,-9 16-37 0 0,8-16 185 0 0,-2-10-237 0 0,-1 2-252 0 0,4 2-76 0 0,0 0 0 0 0,0 0 1 0 0,0-1-1 0 0,1 1 1 0 0,-1-1-1 0 0,0 1 0 0 0,1-1 1 0 0,-1 1-1 0 0,1-1 1 0 0,-1 0-1 0 0,1 0 0 0 0,0 0 1 0 0,0 0-1 0 0,-1-2 1 0 0,-4-6 37 0 0,-1-1 26 0 0,0-2 0 0 0,1 1 0 0 0,0-1-1 0 0,1 0 1 0 0,0 0 0 0 0,-5-24 0 0 0,2-2-34 0 0,-21-115 183 0 0,26 130-251 0 0,0 0 1 0 0,2 0-1 0 0,1 1 1 0 0,5-42-1 0 0,27-132-1035 0 0,-31 185 936 0 0,-1 4-7 0 0,1 1 0 0 0,0-1 0 0 0,1 1 0 0 0,3-12 0 0 0,-3 8-139 0 0,-1 4-57 0 0,0 1 1 0 0,1-1-1 0 0,0 1 1 0 0,5-11 0 0 0,-4 9 21 0 0,11-24-1447 0 0,-1 7-2217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0 783 2130 0 0,'0'0'3594'0'0,"5"-5"-902"0"0,12-16-679 0 0,-13 16-615 0 0,3 2-392 0 0,34-19 429 0 0,-33 18-1261 0 0,20-16 520 0 0,-21 16-593 0 0,-3 2-50 0 0,-1-1 1 0 0,0 1-1 0 0,0 0 0 0 0,0-1 1 0 0,0 0-1 0 0,0 0 0 0 0,2-3 1 0 0,2 0 10 0 0,16-22 183 0 0,-18 21-210 0 0,-2 5-14 0 0,-1-1-1 0 0,1 0 1 0 0,-1-1 0 0 0,0 1 0 0 0,0 0-1 0 0,2-7 1 0 0,9-20 34 0 0,-5 0-45 0 0,-7 27-12 0 0,0 0 0 0 0,-1 1 0 0 0,1-1 0 0 0,-1 0 1 0 0,0 1-1 0 0,0-1 0 0 0,0 0 0 0 0,0 0 0 0 0,0 1 0 0 0,0-1 1 0 0,-1-2-1 0 0,-1-3-7 0 0,2 0-19 0 0,-2 8-21 0 0,0 0 43 0 0,0 0 0 0 0,0 0 0 0 0,1-1 0 0 0,-1 1 0 0 0,0-1 0 0 0,0 1 0 0 0,0-1 0 0 0,-2-1 0 0 0,-2-1-4 0 0,6 3 10 0 0,0 0-1 0 0,0 0 1 0 0,0 0-1 0 0,-1 0 1 0 0,1 0-1 0 0,0 0 0 0 0,0 0 1 0 0,-1 0-1 0 0,1-1 1 0 0,0 1-1 0 0,-1 0 0 0 0,1 0 1 0 0,0 0-1 0 0,0 0 1 0 0,-1 0-1 0 0,1 0 1 0 0,0 1-1 0 0,0-1 0 0 0,-1 0 1 0 0,1 0-1 0 0,0 0 1 0 0,0 0-1 0 0,-1 0 0 0 0,1 0 1 0 0,0 0-1 0 0,0 0 1 0 0,-1 1-1 0 0,1-1 1 0 0,0 0-1 0 0,0 0 0 0 0,0 0 1 0 0,0 0-1 0 0,-1 1 1 0 0,1-1-1 0 0,0 0 0 0 0,0 0 1 0 0,0 1-1 0 0,0-1 1 0 0,0 0-1 0 0,-1 1 0 0 0,-2 5-4 0 0,2-4 7 0 0,-1 0 0 0 0,1 0 0 0 0,-1 0 0 0 0,1 0 0 0 0,-1 0 0 0 0,0 0 0 0 0,1-1 0 0 0,-1 1 0 0 0,0 0 0 0 0,-4 2 0 0 0,-1 0 9 0 0,3-2-5 0 0,1 0 0 0 0,0 1 0 0 0,0-1 0 0 0,0 0 0 0 0,0 1 0 0 0,0 0 0 0 0,-3 4 0 0 0,0-1 9 0 0,3-4 11 0 0,0 0 0 0 0,0 1 0 0 0,1 0-1 0 0,0-1 1 0 0,-1 1 0 0 0,1 0 0 0 0,0 0 0 0 0,0 0 0 0 0,-1 4 0 0 0,-3 2 48 0 0,-15 29 227 0 0,16-31-249 0 0,3-4-10 0 0,0 0 0 0 0,1 0 1 0 0,-1 0-1 0 0,1 0 1 0 0,0 0-1 0 0,0 0 0 0 0,0 1 1 0 0,0-1-1 0 0,-1 6 1 0 0,-5 23 236 0 0,6-17-59 0 0,2-8-157 0 0,6 21 242 0 0,0-4-146 0 0,0-14-34 0 0,-3-4-90 0 0,-3-5-24 0 0,1 1 1 0 0,-1 0 0 0 0,1-1-1 0 0,-1 1 1 0 0,1-1 0 0 0,-1 1-1 0 0,1-1 1 0 0,0 0-1 0 0,0 0 1 0 0,0 0 0 0 0,-1 0-1 0 0,1 0 1 0 0,0 0 0 0 0,3 0-1 0 0,27 13 79 0 0,-31-13-85 0 0,0 0 1 0 0,0-1-1 0 0,0 0 0 0 0,0 1 1 0 0,1-1-1 0 0,-1 0 1 0 0,0 1-1 0 0,0-1 0 0 0,1 0 1 0 0,-1 0-1 0 0,0 0 1 0 0,2 0-1 0 0,9 1 15 0 0,39-3 68 0 0,-34 0-87 0 0,0 0-1 0 0,1-1 1 0 0,-1-1-1 0 0,0 0 1 0 0,-1-1-1 0 0,1-1 1 0 0,-1-1 0 0 0,18-10-1 0 0,5-7-84 0 0,-21 14 22 0 0,-1-1-1 0 0,0-1 1 0 0,-1 0 0 0 0,-1-1 0 0 0,17-17 0 0 0,-25 23 42 0 0,-3 4 8 0 0,-1 0 0 0 0,0 0 0 0 0,0-1 0 0 0,0 1 0 0 0,0-1 0 0 0,0 0 0 0 0,2-5 0 0 0,10-15-37 0 0,-11 17 8 0 0,-2 0 1 0 0,5-24-31 0 0,-6 23 5 0 0,-3 2-49 0 0,-5-20 22 0 0,5 20 6 0 0,0 5-5 0 0,0 0 72 0 0,0 1-1 0 0,0-1 1 0 0,0 0-1 0 0,0 1 1 0 0,0 0 0 0 0,0-1-1 0 0,0 1 1 0 0,-4 0 0 0 0,0 0-37 0 0,0-1-108 0 0,-33 23-233 0 0,33-18 355 0 0,-18 14-140 0 0,18-14 155 0 0,-17 20-91 0 0,16-19 101 0 0,4-2 9 0 0,1-1 1 0 0,-1 0-1 0 0,1 1 0 0 0,0 0 1 0 0,0-1-1 0 0,0 1 0 0 0,0 0 1 0 0,-3 6-1 0 0,1-2-4 0 0,-12 24-31 0 0,-8 25-3 0 0,22-50 41 0 0,6 41 24 0 0,4-47-3 0 0,33-3-9 0 0,-34 2-5 0 0,-1-1 0 0 0,0 0-1 0 0,0-1 1 0 0,0 1 0 0 0,7-5-1 0 0,-1 1 2 0 0,-6 2-1 0 0,0 1 1 0 0,0-1-1 0 0,0-1 0 0 0,7-6 1 0 0,26-22 7 0 0,-5 1 240 0 0,-13 14-45 0 0,-16 14-47 0 0,-2 0 11 0 0,11-10 140 0 0,-10 11 1168 0 0,0 31-1392 0 0,-2-21-69 0 0,0 0 36 0 0,0-1-7 0 0,5 17-6 0 0,-1-14-7 0 0,-6-9-31 0 0,7 6 18 0 0,0 0 0 0 0,1-1-1 0 0,-1 0 1 0 0,1-1-1 0 0,0 1 1 0 0,1-1 0 0 0,-1-1-1 0 0,1 0 1 0 0,-1 0-1 0 0,13 2 1 0 0,-12-4-10 0 0,30 2 14 0 0,-28-3-33 0 0,35-1-79 0 0,-33 1 74 0 0,-6-1 3 0 0,0 1 0 0 0,0 0 1 0 0,0-1-1 0 0,0-1 0 0 0,9-2 0 0 0,10-3-75 0 0,0-2-1 0 0,-1-1 1 0 0,0-1-1 0 0,44-27 1 0 0,-7-8-186 0 0,-60 45 267 0 0,0 0 0 0 0,0-1-1 0 0,0 0 1 0 0,0 1 0 0 0,0-1 0 0 0,0 0 0 0 0,0 0-1 0 0,0 0 1 0 0,-1 0 0 0 0,1-1 0 0 0,-1 1 0 0 0,2-3-1 0 0,1-2-6 0 0,0 1-24 0 0,-1-1 6 0 0,8-20 4 0 0,-9 21 1 0 0,-2 4-12 0 0,0 0 36 0 0,0 0-1 0 0,-1 0 1 0 0,1 0 0 0 0,-1 0 0 0 0,0 0 0 0 0,1 0 0 0 0,-1 0 0 0 0,0 0 0 0 0,0 1-1 0 0,-2-4 1 0 0,0 0-2 0 0,1-1-7 0 0,-34 3-45 0 0,29 2 42 0 0,-19 10 55 0 0,1 5-1 0 0,-11 3 41 0 0,15-4-33 0 0,16-10-8 0 0,0 2-2 0 0,-12 16 12 0 0,12-16 34 0 0,4 1-46 0 0,-6 22 25 0 0,6-22-3 0 0,4-1-11 0 0,12 13-7 0 0,-11-14 0 0 0,2-1-7 0 0,19 5-9 0 0,-19-6-4 0 0,2-4 1 0 0,1 1-17 0 0,-5 0-3 0 0,0 1 1 0 0,-1-1-1 0 0,1 0 1 0 0,0 0-1 0 0,-1 0 1 0 0,1-1-1 0 0,-1 1 0 0 0,7-5 1 0 0,21-9-2 0 0,-17 4-37 0 0,20-30-39 0 0,-28 34 70 0 0,8-10-31 0 0,-1 0-1 0 0,-1-1 1 0 0,0 0 0 0 0,-1-1-1 0 0,8-22 1 0 0,-13 30 25 0 0,-3 5 4 0 0,-1 1-1 0 0,1-1 1 0 0,-1 0 0 0 0,0 0 0 0 0,-1 1 0 0 0,2-10 0 0 0,1 3 0 0 0,-2 6 3 0 0,0-1 0 0 0,0 0 0 0 0,-1 0 0 0 0,0 0 0 0 0,0-10 0 0 0,1 4 13 0 0,0 3 9 0 0,-1 0-1 0 0,0 0 1 0 0,-1-15 0 0 0,0-48 55 0 0,0 59-48 0 0,-2-42 120 0 0,1 43-116 0 0,1 5 53 0 0,0 0 0 0 0,-1 0 1 0 0,-3-16-1 0 0,1 16-5 0 0,2 5-3 0 0,0 0 0 0 0,0 0 0 0 0,1-1 0 0 0,-1 1 0 0 0,1 0 0 0 0,-1-7 0 0 0,-2 15 18 0 0,-2-1-67 0 0,4-3-18 0 0,-1 0 1 0 0,1 0-1 0 0,0 1 0 0 0,-1-1 1 0 0,1 0-1 0 0,0 1 0 0 0,0-1 1 0 0,0 1-1 0 0,0-1 0 0 0,0 1 1 0 0,0 0-1 0 0,1-1 1 0 0,-1 1-1 0 0,0 0 0 0 0,1 0 1 0 0,-1 2-1 0 0,-16 53 183 0 0,2-1 0 0 0,3 2-1 0 0,2 0 1 0 0,3 0 0 0 0,2 0 0 0 0,3 1 0 0 0,7 78 0 0 0,-4-131-178 0 0,-1-1 0 0 0,1 0 0 0 0,0 1-1 0 0,0-1 1 0 0,0 0 0 0 0,5 10 0 0 0,-2-4-5 0 0,3 6 4 0 0,11 10-2 0 0,-18-27-13 0 0,0 1-1 0 0,0-1 1 0 0,1 1 0 0 0,-1-1 0 0 0,0 1-1 0 0,1-1 1 0 0,-1 1 0 0 0,1-1 0 0 0,-1 1-1 0 0,0-1 1 0 0,1 0 0 0 0,-1 1 0 0 0,1-1-1 0 0,-1 0 1 0 0,1 1 0 0 0,-1-1 0 0 0,1 0-1 0 0,0 0 1 0 0,-1 1 0 0 0,1-1 0 0 0,21 8-454 0 0,-10-7-18 0 0,19-5 90 0 0,-14-2-182 0 0,-6 1 311 0 0,-1 0-347 0 0,1 0 1 0 0,-1-1-1 0 0,0-1 0 0 0,0 1 0 0 0,-1-2 0 0 0,0 1 0 0 0,0-1 1 0 0,-1 0-1 0 0,0-1 0 0 0,11-16 0 0 0,21-33-2789 0 0,-31 45-1714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3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 0 1890 0 0,'-119'186'8855'0'0,"-183"279"-797"0"0,283-437-7810 0 0,-23 32 564 0 0,-58 114 1 0 0,83-139-658 0 0,13-26-61 0 0,1-4-124 0 0,-8 17-21 0 0,8-16 8 0 0,7-14-2039 0 0,21-39-1145 0 0,2-8-39 0 0,-6 7-3 0 0,-2 11-1478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3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1 862 0 0,'0'0'8650'0'0,"6"4"-6261"0"0,17 16-1139 0 0,0 1 1 0 0,-2 1-1 0 0,24 32 1 0 0,56 88 307 0 0,-53-73-939 0 0,76 121 288 0 0,-83-126-674 0 0,-36-55-215 0 0,17 25-10 0 0,-7-15-367 0 0,-11-14-18 0 0,15 13-4396 0 0,-16-14 3220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1 268 272 0 0,'1'7'3481'0'0,"1"1"-2402"0"0,2 25 3342 0 0,2 17-1430 0 0,2 8-946 0 0,2 3-775 0 0,1-5-389 0 0,-10-46-773 0 0,7 31 338 0 0,-4-32-364 0 0,-3-5-34 0 0,1 0-1 0 0,-1 0 0 0 0,0 0 1 0 0,0 1-1 0 0,0-1 1 0 0,-1 0-1 0 0,0 5 0 0 0,3 20 118 0 0,-2-22-20 0 0,0 2 36 0 0,-1-4-406 0 0,2 17 1205 0 0,-10-39 280 0 0,6 13-1210 0 0,1 1 0 0 0,0-1 0 0 0,0 1 0 0 0,0-1-1 0 0,0 0 1 0 0,1 0 0 0 0,-1-6 0 0 0,-1-28 258 0 0,0 24-250 0 0,-2-46 231 0 0,3-28-19 0 0,1 72-238 0 0,-1 0-1 0 0,1 0 0 0 0,1 0 1 0 0,1 1-1 0 0,4-22 0 0 0,8 2 45 0 0,-14 34-71 0 0,1-1 1 0 0,0 1-1 0 0,-1-1 1 0 0,1 1 0 0 0,-1-1-1 0 0,0 1 1 0 0,0-1-1 0 0,1 0 1 0 0,-1 1-1 0 0,0-4 1 0 0,0-10 10 0 0,1-1-4 0 0,0 0-1 0 0,1 0 1 0 0,1 0 0 0 0,5-20 0 0 0,-5 22-9 0 0,13-38 8 0 0,-13 40-10 0 0,-1 6 0 0 0,0 0 0 0 0,0 0-1 0 0,0 0 1 0 0,1 0 0 0 0,4-6 0 0 0,6-12-9 0 0,-10 17-35 0 0,-2 6 37 0 0,0 0 1 0 0,0-1-1 0 0,0 1 1 0 0,0 0 0 0 0,0 0-1 0 0,0 0 1 0 0,0 0-1 0 0,1 0 1 0 0,-1 0 0 0 0,0 0-1 0 0,1 0 1 0 0,1-1-1 0 0,1 0-4 0 0,0-1-38 0 0,0 9-159 0 0,11 17 125 0 0,-12-17 10 0 0,0 3-14 0 0,1 1 59 0 0,-2-5 13 0 0,0-1 0 0 0,0 1 1 0 0,-1-1-1 0 0,0 1 0 0 0,0 0 0 0 0,0-1 0 0 0,0 9 0 0 0,1-2-3 0 0,0-5 3 0 0,-1 1 0 0 0,-1 0 0 0 0,1 0 0 0 0,-2 11 0 0 0,2-6 3 0 0,0-5 4 0 0,-1-1-1 0 0,0 1 0 0 0,0 0 1 0 0,0-1-1 0 0,-3 9 0 0 0,-3 34-31 0 0,-1 4-13 0 0,5-42 50 0 0,1-7 2 0 0,0 1 0 0 0,0-1-1 0 0,0 1 1 0 0,1-1 0 0 0,0 0 0 0 0,0 1-1 0 0,0-1 1 0 0,2 6 0 0 0,0 20-5 0 0,-1-22-7 0 0,3-4-7 0 0,11 16 13 0 0,-11-15 0 0 0,-2-5-1 0 0,0 0 6 0 0,0 0 0 0 0,1 0 1 0 0,-1 1-1 0 0,0-1 0 0 0,0 1 0 0 0,0 0 1 0 0,0 0-1 0 0,4 1 0 0 0,0 1 0 0 0,0-1-4 0 0,2-2 3 0 0,1-1 2 0 0,-6 0-1 0 0,0 1 1 0 0,1-1-1 0 0,-1 1 1 0 0,0 0-1 0 0,1 1 1 0 0,-1-1-1 0 0,0 0 1 0 0,0 1-1 0 0,5 1 1 0 0,17 4-10 0 0,-18-5-2 0 0,2 1 5 0 0,1 0 6 0 0,-6 0 4 0 0,0-1 1 0 0,1 0 0 0 0,-1-1 0 0 0,1 1 0 0 0,7-1-1 0 0,-5 4 22 0 0,17 10-8 0 0,-18-10-9 0 0,-5-2-9 0 0,-1 0-1 0 0,0 0 1 0 0,0 0-1 0 0,1 0 1 0 0,-1 0-1 0 0,1 0 1 0 0,0 0-1 0 0,0 0 1 0 0,0 0 0 0 0,0 0-1 0 0,1 2 1 0 0,1 1-3 0 0,-1 1-5 0 0,-4 2-1 0 0,-8 22 5 0 0,3-17 1 0 0,2-5 4 0 0,-19 22-3 0 0,0-4-3 0 0,11-15-1 0 0,6-5 4 0 0,4-3 1 0 0,0-1 0 0 0,0 0-1 0 0,0 0 1 0 0,0 0 0 0 0,-1 0 0 0 0,1 0-1 0 0,0-1 1 0 0,-1 1 0 0 0,-3 0-1 0 0,-2 2-18 0 0,5-2 2 0 0,0 0-1 0 0,0 0 0 0 0,0-1 1 0 0,0 0-1 0 0,-1 0 1 0 0,-6 1-1 0 0,-17 4-46 0 0,15-6-38 0 0,6-1 26 0 0,5 1 41 0 0,0 0-1 0 0,0-1 1 0 0,0 1 0 0 0,-1-1-1 0 0,1 1 1 0 0,0-1 0 0 0,0 0-1 0 0,0 0 1 0 0,0 0-1 0 0,0 0 1 0 0,0 0 0 0 0,-2-2-1 0 0,-16-9-190 0 0,15 8-66 0 0,1-2-382 0 0,-1-1 444 0 0,4 4 117 0 0,-1 1-1 0 0,0 0 1 0 0,1-1 0 0 0,-1 1 0 0 0,1-1-1 0 0,0 0 1 0 0,0 1 0 0 0,-2-6 0 0 0,5-1-588 0 0,4-29-756 0 0,-6 37 1341 0 0,0 0 0 0 0,0 0 1 0 0,0-1-1 0 0,1 1 0 0 0,-1 0 0 0 0,1 0 0 0 0,-1 0 0 0 0,1-1 0 0 0,-1 1 1 0 0,1 0-1 0 0,-1 0 0 0 0,2-2 0 0 0,29-44-2620 0 0,-6 6-211 0 0,-2 8-678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4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0 898 0 0,'0'0'12582'0'0,"6"3"-11616"0"0,22 13 343 0 0,-24-9-769 0 0,2 1-386 0 0,-3-4-65 0 0,0-1 0 0 0,-1 1 0 0 0,0 0 0 0 0,1 0 0 0 0,-1 1 0 0 0,2 6 0 0 0,-1-4 4 0 0,10 28 289 0 0,-9-24-322 0 0,-2-6-19 0 0,0 1-1 0 0,0-1 1 0 0,-1 1 0 0 0,0 0 0 0 0,2 10 0 0 0,-3-6-3 0 0,7 28 144 0 0,3-2-92 0 0,-9-35-86 0 0,-1 0 1 0 0,0 0-1 0 0,1 0 1 0 0,-1 0-1 0 0,0 0 1 0 0,0 0-1 0 0,0 0 1 0 0,0 0-1 0 0,0 0 1 0 0,0 0-1 0 0,0 0 1 0 0,0 0-1 0 0,0 0 1 0 0,0 0-1 0 0,-1 1 1 0 0,-2 6 5 0 0,2-4-30 0 0,0-1-1 0 0,0 0 1 0 0,0 1-1 0 0,0-1 1 0 0,0 1-1 0 0,1-1 1 0 0,0 1-1 0 0,0-1 1 0 0,0 4-1 0 0,-1 25-198 0 0,1-24 41 0 0,-2 1-103 0 0,1 2 14 0 0,1-5-258 0 0,-1-1-1 0 0,0 1 0 0 0,0 0 0 0 0,-1 0 1 0 0,-2 6-1 0 0,-4 16-3088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5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4430 0 0,'8'-16'1198'0'0,"-2"5"-298"0"0,0 0 0 0 0,0 1 0 0 0,1 0 0 0 0,0 0-1 0 0,0 0 1 0 0,15-12 0 0 0,26-25 1529 0 0,-44 43-1521 0 0,1 9-604 0 0,12 15-60 0 0,-16-19-232 0 0,-1-1 0 0 0,1 1 1 0 0,-1-1-1 0 0,1 1 0 0 0,-1 0 1 0 0,1-1-1 0 0,-1 1 0 0 0,0-1 0 0 0,1 1 1 0 0,-1 0-1 0 0,0-1 0 0 0,0 1 1 0 0,0 0-1 0 0,1 0 0 0 0,-1-1 1 0 0,0 1-1 0 0,0 1 0 0 0,2 5 54 0 0,-1-5-38 0 0,0 1 1 0 0,0 0-1 0 0,-1-1 1 0 0,1 1-1 0 0,-1 0 1 0 0,0-1-1 0 0,0 1 0 0 0,0 0 1 0 0,0-1-1 0 0,0 1 1 0 0,-1 0-1 0 0,0 3 1 0 0,1 5 7 0 0,0-7-18 0 0,0 1 0 0 0,0-1 0 0 0,-1 1 1 0 0,1 0-1 0 0,-1-1 0 0 0,0 1 0 0 0,0-1 1 0 0,-3 5-1 0 0,3 1 7 0 0,0-6-16 0 0,1-1 0 0 0,-1 1 1 0 0,0-1-1 0 0,0 1 1 0 0,0-1-1 0 0,-1 0 1 0 0,1 0-1 0 0,-1 1 1 0 0,0-1-1 0 0,-3 5 1 0 0,-25 41 79 0 0,1-5-35 0 0,13-21-50 0 0,12-17 4 0 0,1-1-15 0 0,-7 16 2 0 0,8-16 5 0 0,6-1 4 0 0,14 13 0 0 0,-13-13 26 0 0,1 1 83 0 0,80 45 346 0 0,-81-47-393 0 0,2 1-12 0 0,19 10-3 0 0,-20-10-3 0 0,-1-1-14 0 0,16 9-59 0 0,-16-9-213 0 0,2-3-1491 0 0,20 4 723 0 0,-20-4 130 0 0,12-22-3625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5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1 216 3890 0 0,'1'8'2751'0'0,"5"35"2348"0"0,-4-33-4545 0 0,3 33 1641 0 0,-5-30-1821 0 0,5 41 1167 0 0,3 9-438 0 0,-2-3-385 0 0,-5-50-626 0 0,3 32 402 0 0,2-6-381 0 0,-4-27 346 0 0,-2-17-455 0 0,1 0-2 0 0,0-29 24 0 0,-4-14 136 0 0,2 37-138 0 0,2-42 84 0 0,4-14 70 0 0,21-130 90 0 0,-21 158-191 0 0,-5 35-64 0 0,1 0 0 0 0,1 0 1 0 0,-1 0-1 0 0,1 0 1 0 0,3-7-1 0 0,4-19 34 0 0,-6 24 20 0 0,0 5-49 0 0,10-16-7 0 0,-10 15 6 0 0,2 9-20 0 0,2 1 1 0 0,-5-4 1 0 0,1 1 1 0 0,-1 0-1 0 0,1 0 0 0 0,-1 1 0 0 0,0-1 0 0 0,0 0 0 0 0,0 1 0 0 0,3 3 0 0 0,1 1 1 0 0,15 24 16 0 0,-15-23-11 0 0,-3-3-2 0 0,1-1 0 0 0,-2 1 0 0 0,1 0 0 0 0,0 0 1 0 0,2 10-1 0 0,0-5-1 0 0,12 34-9 0 0,-13-33 2 0 0,8 34-15 0 0,-1 5-320 0 0,-3-6-135 0 0,-4-17 194 0 0,-3-20-377 0 0,-2 1-9 0 0,-4 24 98 0 0,4-24-527 0 0,-17 27-11077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6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41 872 1204 0 0,'-40'4'15100'0'0,"41"-13"-14208"0"0,0 4-808 0 0,1 1 1 0 0,-1-1 0 0 0,1 0-1 0 0,-1 1 1 0 0,1-1 0 0 0,1 1 0 0 0,-1-1-1 0 0,0 1 1 0 0,1 0 0 0 0,0 0-1 0 0,0 0 1 0 0,0 0 0 0 0,6-4 0 0 0,30-31-271 0 0,-1-2 0 0 0,-2-1 0 0 0,45-69 0 0 0,-56 79-345 0 0,-17 24 438 0 0,1-7-167 0 0,4-16 38 0 0,-10 24 37 0 0,1 2 43 0 0,12-11 46 0 0,-12 11 477 0 0,0 2-128 0 0,13-11-19 0 0,-12 11 815 0 0,0 6-877 0 0,18 12 68 0 0,-17-12-27 0 0,-4 3-45 0 0,8 19-18 0 0,-8-12 42 0 0,-6 15-22 0 0,5-13-37 0 0,3-6-95 0 0,-2-6-18 0 0,0 0 0 0 0,-1 1 0 0 0,0 0 0 0 0,0-1 0 0 0,0 1 0 0 0,0 0 0 0 0,0 0 0 0 0,-1 0 0 0 0,0 4 0 0 0,7 55 172 0 0,-2-7-51 0 0,0-7-1 0 0,0-15 535 0 0,1-92-541 0 0,-2 2-15 0 0,3-9-37 0 0,-6 51-70 0 0,6-43 41 0 0,3-8-11 0 0,-5 27-20 0 0,-6 23-5 0 0,-6-9-5 0 0,5 18 93 0 0,4 1-70 0 0,10-14-13 0 0,-9 15-24 0 0,-1 11-4 0 0,1 1 7 0 0,9 25 4 0 0,-1-9-5 0 0,7 22-36 0 0,-14-38 19 0 0,-1 0-28 0 0,10 24-117 0 0,-10-23-2 0 0,5-12-397 0 0,24-6 295 0 0,-31 9 255 0 0,0 0 1 0 0,-1 0-1 0 0,1 0 1 0 0,0 0-1 0 0,0-1 1 0 0,-1 1-1 0 0,1 0 1 0 0,0-1-1 0 0,-1 1 1 0 0,1-1-1 0 0,0 1 1 0 0,-1 0-1 0 0,1-1 0 0 0,-1 1 1 0 0,1-1-1 0 0,-1 0 1 0 0,1 1-1 0 0,0-2 1 0 0,24-30-383 0 0,-3 0 0 0 0,32-60 0 0 0,32-82-387 0 0,-65 129 664 0 0,-5 14 29 0 0,1-9 78 0 0,-6 9 230 0 0,-8 23 1 0 0,0 2-49 0 0,8-16 4 0 0,-8 16 1008 0 0,-2 18-994 0 0,3 55 112 0 0,-2-55-241 0 0,-1-5-9 0 0,-1 1-1 0 0,1-1 0 0 0,-1 0 1 0 0,-1 0-1 0 0,0 9 1 0 0,-5 57 198 0 0,3 5-76 0 0,-1 0-70 0 0,2-8-75 0 0,1-57-29 0 0,-3 35-57 0 0,2-38-39 0 0,-3 32-767 0 0,6-32 732 0 0,-1-4-237 0 0,0 0-1 0 0,0-1 0 0 0,0 1 0 0 0,-1-1 0 0 0,-2 9 1 0 0,2-6 68 0 0,-3 5-72 0 0,4 0-4471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6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4192 0 0,'0'0'11229'0'0,"-2"6"-10150"0"0,-5 19-254 0 0,6-25-779 0 0,1 1 0 0 0,0 0-1 0 0,0 0 1 0 0,-1 0 0 0 0,1 0-1 0 0,0 0 1 0 0,0-1 0 0 0,0 1 0 0 0,0 0-1 0 0,0 0 1 0 0,0 0 0 0 0,1 0-1 0 0,-1 0 1 0 0,0-1 0 0 0,0 1 0 0 0,1 2-1 0 0,14 57 1052 0 0,-8-28-874 0 0,21 119 996 0 0,-27-138-1168 0 0,7 41 148 0 0,-4-42-168 0 0,5 37 72 0 0,-3 3-285 0 0,-5-41-24 0 0,1 6 141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1834 0 0,'4'-7'3997'0'0,"-1"-2"-2948"0"0,-3 7-712 0 0,1-1 1 0 0,0 0 0 0 0,1 0-1 0 0,-1 0 1 0 0,0 0 0 0 0,1 1-1 0 0,0-1 1 0 0,0 1 0 0 0,-1-1-1 0 0,2 1 1 0 0,1-3 0 0 0,19-22 1182 0 0,-23 27-1477 0 0,0 0 0 0 0,1-1 0 0 0,-1 1 0 0 0,0-1 0 0 0,1 1 0 0 0,-1 0 0 0 0,0-1 0 0 0,1 1 0 0 0,-1-1 0 0 0,0 1 0 0 0,1 0 0 0 0,-1 0 0 0 0,0-1 0 0 0,1 1 0 0 0,-1 0 0 0 0,1 0 0 0 0,-1-1 0 0 0,1 1 0 0 0,-1 0 0 0 0,1 0 0 0 0,-1 0 0 0 0,1 0 0 0 0,-1 0 0 0 0,1 0 0 0 0,-1 0 0 0 0,1 0 0 0 0,-1 0 0 0 0,1 0 0 0 0,-1 0 0 0 0,1 0 0 0 0,7-1 330 0 0,-5 1-247 0 0,0 0 1 0 0,-1-1-1 0 0,1 1 0 0 0,0 0 0 0 0,0 1 0 0 0,0-1 0 0 0,-1 1 1 0 0,1-1-1 0 0,0 1 0 0 0,0 0 0 0 0,3 1 0 0 0,4 1 110 0 0,-4-2-103 0 0,1 1 0 0 0,-1-1 0 0 0,0 2 0 0 0,1-1 0 0 0,-1 1 1 0 0,-1 0-1 0 0,1 0 0 0 0,0 1 0 0 0,9 7 0 0 0,-6-4-39 0 0,0 1 0 0 0,-1 0 1 0 0,0 0-1 0 0,0 1 0 0 0,-1 0 0 0 0,0 0 0 0 0,0 1 0 0 0,7 14 0 0 0,-7-2 79 0 0,-1-1-1 0 0,3 25 1 0 0,-8-44-181 0 0,0 21 103 0 0,-3 24-19 0 0,-1-26-17 0 0,1-9-46 0 0,2-7-13 0 0,-1 0-1 0 0,0 0 1 0 0,0 0 0 0 0,-1 0-1 0 0,0 0 1 0 0,0 0-1 0 0,-4 7 1 0 0,-11 25-28 0 0,7-22 5 0 0,-15 10-59 0 0,23-22 35 0 0,0-1 0 0 0,0 0 1 0 0,0 0-1 0 0,0 0 1 0 0,-1 0-1 0 0,1 0 1 0 0,-1 0-1 0 0,1-1 1 0 0,-1 1-1 0 0,0-1 0 0 0,-4 2 1 0 0,-1 0-56 0 0,1 1-175 0 0,-34 0-1049 0 0,40-3 1264 0 0,0-1 0 0 0,0 0 0 0 0,0 0 0 0 0,1 0 0 0 0,-1 0 0 0 0,0 0 1 0 0,0 0-1 0 0,0 0 0 0 0,1 0 0 0 0,-1 0 0 0 0,0-1 0 0 0,0 1 1 0 0,0 0-1 0 0,1 0 0 0 0,-3-2 0 0 0,-22-9-799 0 0,25 11 811 0 0,-1 0-1 0 0,1 0 0 0 0,-1-1 0 0 0,1 1 0 0 0,-1 0 0 0 0,1 0 0 0 0,-1-1 0 0 0,1 1 1 0 0,-1 0-1 0 0,1-1 0 0 0,0 1 0 0 0,-1 0 0 0 0,1-1 0 0 0,-1 1 0 0 0,1-1 0 0 0,0 1 1 0 0,-1-1-1 0 0,1 1 0 0 0,0 0 0 0 0,0-1 0 0 0,0 1 0 0 0,-1-1 0 0 0,1 0 0 0 0,-12-26-3414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7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4562 0 0,'0'0'6826'0'0,"7"2"-5291"0"0,18 8-260 0 0,-24-10-1226 0 0,0 1-1 0 0,-1-1 0 0 0,1 0 0 0 0,-1 0 0 0 0,1 0 1 0 0,-1 1-1 0 0,1-1 0 0 0,-1 0 0 0 0,1 1 0 0 0,-1-1 0 0 0,1 0 1 0 0,-1 1-1 0 0,1-1 0 0 0,-1 1 0 0 0,1-1 0 0 0,-1 1 1 0 0,0-1-1 0 0,1 1 0 0 0,-1 0 0 0 0,5 3 208 0 0,-4-2-151 0 0,1 0 0 0 0,0 0 0 0 0,-1 0 0 0 0,0 0 0 0 0,1 1 0 0 0,-1-1 0 0 0,0 0 0 0 0,0 0 0 0 0,0 1 0 0 0,1 3 0 0 0,17 44 837 0 0,-3 5-327 0 0,-12-44-531 0 0,7 35 257 0 0,-2 3-89 0 0,-2 1-89 0 0,-5-16-308 0 0,-2-26-10 0 0,-1-1-165 0 0,-2-1 48 0 0,0 7 129 0 0,1 0-4176 0 0,-3-16 3262 0 0,-18-6-238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4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63 353 2356 0 0,'0'0'11740'0'0,"6"0"-11499"0"0,28-1 131 0 0,-29-3-220 0 0,12-15 51 0 0,-13 14-22 0 0,1-1-41 0 0,0 0-101 0 0,-3 4-21 0 0,0-1-1 0 0,0 1 0 0 0,0 0 0 0 0,0-1 1 0 0,-1 1-1 0 0,1-1 0 0 0,-1 0 0 0 0,0 1 1 0 0,2-7-1 0 0,12-29 116 0 0,-12 30-117 0 0,6-24 63 0 0,-7 24-65 0 0,3-27 44 0 0,-3-8 15 0 0,-2-2-6 0 0,-2 17-37 0 0,2 21 23 0 0,-2 1-4 0 0,-5-19-11 0 0,6 19 183 0 0,-2 11-199 0 0,-8 13-7 0 0,7-5-1 0 0,-10 108 932 0 0,-46 188-1 0 0,-3-24 224 0 0,57-264-1114 0 0,-10 15-83 0 0,12-27-15 0 0,5-1 9 0 0,2 24-122 0 0,-2-23-477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7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0 102 3552 0 0,'4'-7'2224'0'0,"60"-71"4520"0"0,-60 74-5389 0 0,-2 4-1277 0 0,0 0 1 0 0,0-1-1 0 0,1 1 0 0 0,-1 0 0 0 0,0-1 1 0 0,0 1-1 0 0,0-1 0 0 0,0 0 0 0 0,0 0 0 0 0,3-1 1 0 0,0-1 53 0 0,2 1 594 0 0,2 14-540 0 0,-9-11-175 0 0,1 0 0 0 0,-1 0-1 0 0,1 0 1 0 0,-1 0 0 0 0,1 0 0 0 0,0 0 0 0 0,0 0 0 0 0,0 0-1 0 0,-1 0 1 0 0,1-1 0 0 0,0 1 0 0 0,0 0 0 0 0,0-1 0 0 0,2 2-1 0 0,-3 7 82 0 0,-1 27-23 0 0,1-33-62 0 0,0-1 1 0 0,0 1-1 0 0,0-1 0 0 0,0 1 1 0 0,-1 0-1 0 0,1-1 1 0 0,-1 1-1 0 0,1-1 0 0 0,-1 1 1 0 0,0-1-1 0 0,-2 5 1 0 0,-1 0 6 0 0,4-3-6 0 0,-2 0 0 0 0,1 0 0 0 0,0-1 0 0 0,-1 1 0 0 0,0 0 0 0 0,-3 6 0 0 0,0-3 2 0 0,4-4-7 0 0,0 0-1 0 0,-1 0 1 0 0,1 0 0 0 0,-1 0 0 0 0,0-1 0 0 0,0 1 0 0 0,0 0-1 0 0,0-1 1 0 0,0 0 0 0 0,-5 4 0 0 0,1 1 0 0 0,-6 5 2 0 0,-16 16-5 0 0,7-6-21 0 0,18-18 7 0 0,3-1 19 0 0,0-1 0 0 0,0 1 0 0 0,1 0 1 0 0,-1-1-1 0 0,1 1 0 0 0,0 0 0 0 0,0-1 0 0 0,0 1 0 0 0,2 4 1 0 0,0 0 2 0 0,-3-6-5 0 0,0-1 0 0 0,0 1 0 0 0,0 0 1 0 0,1-1-1 0 0,-1 1 0 0 0,0 0 0 0 0,0-1 1 0 0,1 1-1 0 0,-1-1 0 0 0,0 1 0 0 0,1-1 0 0 0,-1 1 1 0 0,0-1-1 0 0,1 1 0 0 0,-1-1 0 0 0,1 1 0 0 0,-1-1 1 0 0,1 1-1 0 0,48 37 555 0 0,-39-27-423 0 0,-6-3-89 0 0,-2-5-26 0 0,-1 0 0 0 0,1 0 0 0 0,-1 0 0 0 0,1-1 0 0 0,0 1 0 0 0,0-1 0 0 0,0 1 0 0 0,0-1 0 0 0,1 0 0 0 0,2 2 0 0 0,39 38 239 0 0,-22-15-144 0 0,-18-23-97 0 0,0 2-102 0 0,15 16-12 0 0,-14-17 19 0 0,-1-1-1169 0 0,11 12 781 0 0,-12-12-192 0 0,6-20-4447 0 0,8-20 1704 0 0,-2-1 991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8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3190 0 0,'0'0'2503'0'0,"2"7"-589"0"0,1 2-1353 0 0,-1-5-203 0 0,-1 0 1 0 0,0 0 0 0 0,0-1-1 0 0,-1 1 1 0 0,1 1-1 0 0,-1-1 1 0 0,0 6 0 0 0,4 43 1927 0 0,1 4-779 0 0,-1 4-219 0 0,3 2-815 0 0,-3-33-310 0 0,-3-22 106 0 0,1-1-159 0 0,5 22-23 0 0,-5-22 412 0 0,0-14-394 0 0,1 0-65 0 0,-2 4 13 0 0,0-1 0 0 0,0 1 0 0 0,0-1 1 0 0,0 1-1 0 0,-1 0 0 0 0,1-1 0 0 0,-1 1 0 0 0,0-7 0 0 0,4-50 244 0 0,-4 48-230 0 0,0 5 3 0 0,0-1 0 0 0,0 1 0 0 0,1 0 0 0 0,2-11 1 0 0,1 5-16 0 0,-3 7-15 0 0,1-1 0 0 0,-1 1-1 0 0,0-1 1 0 0,-1 0 0 0 0,1-13 0 0 0,-2 6 10 0 0,4-45 193 0 0,4-17-43 0 0,-3 29-111 0 0,-4 44-79 0 0,0-1 1 0 0,0 1-1 0 0,0 0 1 0 0,1-1-1 0 0,-1 1 0 0 0,1 0 1 0 0,0 0-1 0 0,0-1 1 0 0,0 1-1 0 0,2-3 1 0 0,0-1 7 0 0,-1 0 207 0 0,1 7-223 0 0,-1 0 0 0 0,1 0-1 0 0,-1 0 1 0 0,1 1-1 0 0,-1-1 1 0 0,0 1 0 0 0,1 0-1 0 0,3 2 1 0 0,1-1 0 0 0,-7-2-2 0 0,1 1 1 0 0,0-1-1 0 0,-1 0 0 0 0,1 0 0 0 0,-1 0 0 0 0,1 0 1 0 0,-1 1-1 0 0,1-1 0 0 0,0 0 0 0 0,-1 1 0 0 0,1-1 0 0 0,-1 0 1 0 0,1 1-1 0 0,-1-1 0 0 0,0 1 0 0 0,1-1 0 0 0,-1 1 1 0 0,1-1-1 0 0,-1 1 0 0 0,0-1 0 0 0,1 1 0 0 0,27 37-11 0 0,-1 4-28 0 0,-4 0-258 0 0,12 18-415 0 0,-31-55 286 0 0,-1 1 73 0 0,11 21-76 0 0,-11-20-482 0 0,-1 0-24 0 0,4 20 126 0 0,-5-20-396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4:58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0 490 3610 0 0,'0'0'11105'0'0,"1"-8"-9862"0"0,1-25-326 0 0,-2 32-887 0 0,0 1-1 0 0,0-1 1 0 0,0 0 0 0 0,0 1-1 0 0,0-1 1 0 0,0 1-1 0 0,0-1 1 0 0,0 0 0 0 0,0 1-1 0 0,0-1 1 0 0,0 1-1 0 0,1-1 1 0 0,-1 0 0 0 0,0 1-1 0 0,1-1 1 0 0,-1 1 0 0 0,0-1-1 0 0,1 1 1 0 0,-1-1-1 0 0,0 1 1 0 0,1 0 0 0 0,0-2-1 0 0,5-4 154 0 0,20-19 519 0 0,16-10-190 0 0,-34 29-457 0 0,-5 4-48 0 0,1 0 1 0 0,-1-1-1 0 0,0 1 0 0 0,0-1 0 0 0,0 0 0 0 0,0 0 0 0 0,0-1 0 0 0,2-3 0 0 0,2-3-25 0 0,-5 6 8 0 0,1-1 0 0 0,1 1 1 0 0,-1 0-1 0 0,1 0 0 0 0,-1 1 0 0 0,1-1 1 0 0,5-3-1 0 0,22-20-47 0 0,-29 26 40 0 0,0-1 1 0 0,0 1-1 0 0,0-1 1 0 0,0 0-1 0 0,0 0 0 0 0,0 1 1 0 0,-1-1-1 0 0,1 0 1 0 0,-1-1-1 0 0,1 1 0 0 0,-1 0 1 0 0,1-3-1 0 0,-1 3-2 0 0,0-1 0 0 0,1 1 0 0 0,-1-1 0 0 0,0 1 0 0 0,1 0 0 0 0,-1-1 0 0 0,1 1 0 0 0,2-2 0 0 0,34-46-280 0 0,-34 44 249 0 0,-1 2-99 0 0,9-15 120 0 0,-9 15 166 0 0,0 8-27 0 0,2 1-73 0 0,-3-3-11 0 0,-1-1 1 0 0,1 1-1 0 0,-1 0 1 0 0,1 0-1 0 0,-1 0 1 0 0,0 0-1 0 0,1 0 1 0 0,-1 0-1 0 0,0 1 1 0 0,1 2-1 0 0,11 24 113 0 0,-10-22-28 0 0,-1 2-19 0 0,10 45 142 0 0,-5-19-183 0 0,-6-26-2 0 0,1-2-9 0 0,5 24-8 0 0,-5-23 46 0 0,-1-1-60 0 0,5 22-5 0 0,-4-22 227 0 0,-2-16-129 0 0,0-45 151 0 0,0-1-110 0 0,4 6-32 0 0,4-5 58 0 0,1 2-63 0 0,2 9-102 0 0,-4 16-4 0 0,-6 21-2 0 0,1 15-24 0 0,5 34 15 0 0,4 0 0 0 0,2 0-91 0 0,-4-20 12 0 0,-7-18 18 0 0,0-4-212 0 0,-1 0 254 0 0,1 0 0 0 0,-1 0-1 0 0,0 1 1 0 0,1-1 0 0 0,-1 0 0 0 0,0 1-1 0 0,0-1 1 0 0,0 0 0 0 0,0 1-1 0 0,2 3 1 0 0,0-1-19 0 0,1 0-84 0 0,-1-8-368 0 0,31-50 163 0 0,-25 36 243 0 0,-1 1 1 0 0,10-32 0 0 0,-16 46 82 0 0,9-36-64 0 0,-9 33 74 0 0,-1-2 7 0 0,5-25-2 0 0,-4 25 780 0 0,-1 16-742 0 0,6 39 6 0 0,1 9-19 0 0,-1 6 32 0 0,-1-1-55 0 0,0-6-300 0 0,-2-6-15 0 0,-3-40 162 0 0,4 27-711 0 0,1-8 432 0 0,-5-21-114 0 0,0 3-675 0 0,3 29-70 0 0,-3-30 155 0 0,14 22-8153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1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1247 366 1944 0 0,'0'0'10168'0'0,"-6"-2"-9275"0"0,-22-5-111 0 0,13 6 76 0 0,-38 6 379 0 0,-228-5 921 0 0,192-4-1722 0 0,-114-20 0 0 0,-15-3-212 0 0,99 15-201 0 0,23 0-23 0 0,77 7-4 0 0,-13-8 3 0 0,17 9 0 0 0,-12 1 3 0 0,20 2 189 0 0,8-8-170 0 0,2-28-81 0 0,-3 36 56 0 0,0 0 0 0 0,0 0 1 0 0,0 0-1 0 0,0 1 0 0 0,0-1 0 0 0,0 0 0 0 0,0 0 1 0 0,1 1-1 0 0,-1-1 0 0 0,0 0 0 0 0,0 0 0 0 0,1 1 1 0 0,-1-1-1 0 0,0 0 0 0 0,1 1 0 0 0,-1-1 0 0 0,1 0 1 0 0,4-5-16 0 0,0 1 0 0 0,1 0 0 0 0,-1 0 0 0 0,1 1 0 0 0,9-6 1 0 0,-5 1-71 0 0,22-29-66 0 0,-25 30 136 0 0,23-22-85 0 0,22-18-30 0 0,-48 43 97 0 0,1 1 5 0 0,14-11 5 0 0,-14 11 52 0 0,-11 7-132 0 0,-16 7 63 0 0,11-1 7 0 0,6-1 26 0 0,3-5 6 0 0,0 0 1 0 0,0 0-1 0 0,-1 0 1 0 0,1 0-1 0 0,-1 0 1 0 0,1 0-1 0 0,-1-1 0 0 0,-6 5 1 0 0,0-1-2 0 0,-24 24-3 0 0,12-7 75 0 0,1 0 1 0 0,-23 38 0 0 0,40-55-46 0 0,0-1 1 0 0,0 0-1 0 0,0 0 1 0 0,0 0 0 0 0,-7 6-1 0 0,2-2 16 0 0,0 6 65 0 0,-3 17-21 0 0,8-24 14 0 0,5 2 102 0 0,5 32-10 0 0,-1-27-38 0 0,9 7-46 0 0,-4-11-72 0 0,18 9-19 0 0,-13-13-2 0 0,-5-3-13 0 0,36 9-204 0 0,-35-9 144 0 0,-6-2 25 0 0,1 0 0 0 0,-1-1 1 0 0,0 0-1 0 0,1 0 0 0 0,-1 0 0 0 0,12-1 0 0 0,134-3-2072 0 0,-70-2-3225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2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56 2406 0 0,'-34'147'8548'0'0,"13"-58"-5873"0"0,20-82-2433 0 0,-1-1 0 0 0,0 0 0 0 0,0 0 0 0 0,-5 11 0 0 0,4-12-119 0 0,1 1 0 0 0,0-1 0 0 0,1 0 0 0 0,-1 0 0 0 0,1 1-1 0 0,0-1 1 0 0,1 1 0 0 0,-1 5 0 0 0,1 3 59 0 0,-1-8-79 0 0,1 1 1 0 0,-1 0 0 0 0,0 0 0 0 0,0-1-1 0 0,-1 1 1 0 0,-2 6 0 0 0,-10 40 464 0 0,7-25-369 0 0,5-21-38 0 0,1 0-20 0 0,-6 22 1341 0 0,4-82-1156 0 0,0-3-63 0 0,3 41-222 0 0,-1-45 130 0 0,8-37 73 0 0,-2 77-113 0 0,12-32-27 0 0,-15 46-87 0 0,0 1-1 0 0,0-1 1 0 0,-1 1 0 0 0,1-1 0 0 0,-1 0 0 0 0,1-10 0 0 0,3-27 53 0 0,2 3-34 0 0,-6 37-35 0 0,-1 0 0 0 0,1 0-1 0 0,-1 0 1 0 0,1 0 0 0 0,0-1 0 0 0,0 1 0 0 0,0 0-1 0 0,1 1 1 0 0,-1-1 0 0 0,3-4 0 0 0,1 0-8 0 0,-5 5 3 0 0,1 0 1 0 0,0-1 0 0 0,0 1-1 0 0,0 0 1 0 0,0 0 0 0 0,1 0-1 0 0,-1 0 1 0 0,0 0 0 0 0,1 1-1 0 0,2-4 1 0 0,1 0-3 0 0,-2 1-30 0 0,3 1-76 0 0,-2 1 67 0 0,-2 1 21 0 0,0 0 1 0 0,-1-1-1 0 0,1 2 0 0 0,-1-1 1 0 0,1 0-1 0 0,0 0 0 0 0,0 0 0 0 0,0 1 1 0 0,-1-1-1 0 0,1 1 0 0 0,0 0 0 0 0,2-1 1 0 0,-2 1-41 0 0,1 1 1 0 0,-1-1 0 0 0,0 0 0 0 0,0 1-1 0 0,0-1 1 0 0,0 1 0 0 0,0 0 0 0 0,1 0-1 0 0,-1 0 1 0 0,0 0 0 0 0,2 1 0 0 0,1 1-69 0 0,2 0-230 0 0,-2 0-45 0 0,13 11-366 0 0,-14-10-1 0 0,-1 1 108 0 0,9 18-473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2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2104 0 0,'0'0'5940'0'0,"7"-1"-3917"0"0,2-1-1456 0 0,-7 1-373 0 0,1 1 0 0 0,0-1 0 0 0,0 1-1 0 0,0-1 1 0 0,0 1 0 0 0,0 0 0 0 0,0 0 0 0 0,-1 0 0 0 0,1 0 0 0 0,0 1 0 0 0,3 0-1 0 0,1 1 127 0 0,-5-1-228 0 0,0-1 1 0 0,0 1 0 0 0,0-1-1 0 0,0 1 1 0 0,0-1-1 0 0,0 0 1 0 0,1 1 0 0 0,-1-1-1 0 0,0 0 1 0 0,0-1 0 0 0,0 1-1 0 0,1 0 1 0 0,-1-1-1 0 0,2 0 1 0 0,5 0 96 0 0,-5 1-85 0 0,0-1-1 0 0,1 1 0 0 0,-1-1 1 0 0,0 0-1 0 0,0 0 0 0 0,7-4 1 0 0,32-11 427 0 0,-1-3-244 0 0,-16 6-188 0 0,-20 10-29 0 0,-3 3-66 0 0,0 0 1 0 0,0-1 0 0 0,0 1 0 0 0,0-1 0 0 0,0 1 0 0 0,0-1 0 0 0,-1 0 0 0 0,6-2 0 0 0,0 0 1 0 0,0 1 25 0 0,-3-1-25 0 0,21-8-42 0 0,-21 14 23 0 0,15 9 7 0 0,-15-9 16 0 0,-5 68 109 0 0,-3-19 40 0 0,3-41-138 0 0,-7 32 188 0 0,-5 16 55 0 0,11-48-232 0 0,0-4-8 0 0,0-1 1 0 0,-1 1-1 0 0,0 0 0 0 0,-4 9 1 0 0,-12 34 63 0 0,-1-4-458 0 0,8-21 26 0 0,8-19 60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2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3086 0 0,'12'-12'2208'0'0,"1"1"0"0"0,26-19 1 0 0,-24 23-668 0 0,13 0-470 0 0,-21 6-239 0 0,0 3-21 0 0,-1 1-586 0 0,-4-2-140 0 0,0 0 0 0 0,0 0 0 0 0,0 0 0 0 0,1 0 0 0 0,-1 0 0 0 0,0-1 0 0 0,0 1 0 0 0,1-1 0 0 0,-1 1 0 0 0,4-1 0 0 0,-3 6 321 0 0,8 16 4 0 0,-8-16-73 0 0,-2 2-73 0 0,1 0-193 0 0,-2-5-47 0 0,1 0 0 0 0,-1-1 0 0 0,1 1 0 0 0,-1 0 0 0 0,0 0 0 0 0,0-1 0 0 0,0 1 0 0 0,0 0 0 0 0,-1 0 0 0 0,1-1 0 0 0,-1 1 0 0 0,0 3 0 0 0,0 1 23 0 0,1-4-30 0 0,0-1-1 0 0,0 1 1 0 0,-1-1-1 0 0,1 1 1 0 0,-1-1-1 0 0,0 1 1 0 0,0-1-1 0 0,0 1 1 0 0,0-1-1 0 0,0 0 0 0 0,-2 3 1 0 0,0 4 8 0 0,2-6-27 0 0,-1 1 0 0 0,1-1 0 0 0,-1 1-1 0 0,0-1 1 0 0,0 0 0 0 0,0 0 0 0 0,0 0 0 0 0,-3 3 0 0 0,1 1-22 0 0,2-4 13 0 0,1 0 0 0 0,-1-1 0 0 0,0 1 0 0 0,0-1 0 0 0,0 1 0 0 0,0-1 0 0 0,0 0 0 0 0,-6 4 0 0 0,-10 9-198 0 0,14-11-631 0 0,-1 1-55 0 0,-14 13 118 0 0,14-13-371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3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25 3686 0 0,'-7'-7'862'0'0,"-6"-10"2500"0"0,6 20-1793 0 0,0 0-1107 0 0,4-2-299 0 0,1 0-1 0 0,-1 0 0 0 0,1 0 0 0 0,-1 0 1 0 0,1 1-1 0 0,-1-1 0 0 0,1 1 0 0 0,0-1 1 0 0,0 1-1 0 0,0 0 0 0 0,-2 2 0 0 0,-3 1 107 0 0,4-2-132 0 0,-1-1 0 0 0,1 1 0 0 0,0 0 0 0 0,1-1 0 0 0,-1 1 0 0 0,0 1 0 0 0,-2 3 0 0 0,-11 14 508 0 0,0 1 0 0 0,1 1 0 0 0,-18 39 0 0 0,17-26-325 0 0,15-34-292 0 0,-1 1 0 0 0,1-1-1 0 0,0 0 1 0 0,0 1 0 0 0,0-1-1 0 0,0 1 1 0 0,1 0 0 0 0,-1-1-1 0 0,1 1 1 0 0,0-1 0 0 0,-1 1-1 0 0,1 0 1 0 0,1 3 0 0 0,-1 2 36 0 0,-1-1 116 0 0,3 1-31 0 0,6 22-33 0 0,-6-22-9 0 0,4-4 27 0 0,19 13-20 0 0,-18-13-24 0 0,42-5-148 0 0,-30-2-55 0 0,-9 1 81 0 0,-5 1 11 0 0,-1 0 0 0 0,1 0 0 0 0,-1-1 1 0 0,1 1-1 0 0,-1-1 0 0 0,1 0 0 0 0,4-3 1 0 0,2 1-44 0 0,-6 2 11 0 0,0 0 1 0 0,0 0-1 0 0,0-1 1 0 0,0 0-1 0 0,0 0 1 0 0,6-5-1 0 0,21-14-121 0 0,-18 8 35 0 0,12-21 34 0 0,-25 33 94 0 0,0 0 0 0 0,1 0 0 0 0,-1 0 1 0 0,0 0-1 0 0,1 1 0 0 0,0-1 0 0 0,-1 0 1 0 0,1 0-1 0 0,0 1 0 0 0,0 0 0 0 0,2-2 0 0 0,2 0-10 0 0,-2-1 23 0 0,-1-1 218 0 0,5-10 1227 0 0,-18 33-381 0 0,8-14-1352 0 0,-3 10 354 0 0,-2 31 34 0 0,-1 4-9 0 0,0-4-38 0 0,5-15-68 0 0,2-23-5 0 0,1 2-95 0 0,0 2-61 0 0,1 6-16 0 0,-1 1-3319 0 0,8-18 2537 0 0,25-3-294 0 0,-32 3 1129 0 0,-1 0 0 0 0,1 0 1 0 0,0 0-1 0 0,-1 0 0 0 0,1 0 0 0 0,-1 0 0 0 0,1 0 0 0 0,0 0 1 0 0,-1 0-1 0 0,1-1 0 0 0,-1 1 0 0 0,1 0 0 0 0,0 0 0 0 0,-1-1 0 0 0,1 1 1 0 0,-1 0-1 0 0,1-1 0 0 0,-1 1 0 0 0,1-1 0 0 0,-1 1 0 0 0,0 0 1 0 0,1-1-1 0 0,0 0 0 0 0,26-27-5006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97 2104 0 0,'20'-39'10661'0'0,"-20"40"-10590"0"0,-1 0-1 0 0,1 0 0 0 0,0-1 1 0 0,0 1-1 0 0,0 0 1 0 0,1 0-1 0 0,-1 0 1 0 0,0-1-1 0 0,0 1 1 0 0,0 0-1 0 0,0 0 0 0 0,1 0 1 0 0,-1-1-1 0 0,0 1 1 0 0,1 0-1 0 0,-1-1 1 0 0,1 1-1 0 0,0 1 1 0 0,0-1-4 0 0,0 1 1 0 0,0-1 0 0 0,0 1 0 0 0,0 0 0 0 0,-1-1-1 0 0,1 1 1 0 0,0 0 0 0 0,-1 0 0 0 0,1-1 0 0 0,-1 1-1 0 0,0 0 1 0 0,0 0 0 0 0,1 2 0 0 0,1 5 153 0 0,-1-6-131 0 0,0 1 0 0 0,0-1 0 0 0,-1 0 1 0 0,1 0-1 0 0,-1 0 0 0 0,0 0 0 0 0,0 1 0 0 0,0-1 0 0 0,0 0 0 0 0,-1 0 0 0 0,0 5 1 0 0,0 1 70 0 0,-6 32 499 0 0,-6 13 55 0 0,0-3-262 0 0,3-5-62 0 0,7-36-354 0 0,-3 22 466 0 0,10-36-384 0 0,15-12-10 0 0,-11 7-22 0 0,7-28 116 0 0,4-8-10 0 0,81-162 541 0 0,-96 196-700 0 0,16-27 115 0 0,-7 16-35 0 0,-10 16 274 0 0,4 9-367 0 0,20 8-29 0 0,-27-11 8 0 0,1 0-1 0 0,-1 1 1 0 0,1-1-1 0 0,-1 0 1 0 0,1 0 0 0 0,-1 1-1 0 0,1-1 1 0 0,-1 0-1 0 0,1 1 1 0 0,-1-1-1 0 0,1 0 1 0 0,-1 1-1 0 0,0-1 1 0 0,1 1-1 0 0,-1-1 1 0 0,0 1 0 0 0,1-1-1 0 0,-1 0 1 0 0,0 1-1 0 0,1 0 1 0 0,-1-1-1 0 0,0 1 1 0 0,0-1-1 0 0,0 1 1 0 0,0-1-1 0 0,1 2 1 0 0,3 8-3 0 0,11 34-9 0 0,-11-31 11 0 0,9 40 2 0 0,-3 5-15 0 0,-6-38-5 0 0,3 39-110 0 0,-7-47 106 0 0,5 37-152 0 0,1-12-299 0 0,-6-36 442 0 0,1 0 1 0 0,-1 0 0 0 0,0 0 0 0 0,0 0 0 0 0,0 0-1 0 0,0 0 1 0 0,0 0 0 0 0,0 0 0 0 0,0 0 0 0 0,0 1-1 0 0,-1-1 1 0 0,1 0 0 0 0,0 0 0 0 0,-1 1 0 0 0,-1 7-103 0 0,-11 27-594 0 0,8-28 381 0 0,3-4 71 0 0,0-1 1 0 0,0 1 0 0 0,1 0-1 0 0,-1 0 1 0 0,1 0 0 0 0,0-1-1 0 0,-1 6 1 0 0,-4 16-913 0 0,4-18-315 0 0,-26 17-8274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4124 0 0,'0'0'7504'0'0,"39"20"-5568"0"0,0-14-706 0 0,9-13-2344 0 0,13-10-490 0 0,-11-15-2256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3294 0 0,'13'-11'969'0'0,"-7"5"-100"0"0,1 0 0 0 0,0 0-1 0 0,0 1 1 0 0,1 0 0 0 0,-1 0 0 0 0,1 1 0 0 0,0 0 0 0 0,16-6-1 0 0,-2 4-72 0 0,-17 4 387 0 0,2 2-760 0 0,0-1-291 0 0,-4 1-60 0 0,-1-1 0 0 0,1 1 1 0 0,-1 0-1 0 0,1 0 0 0 0,-1 0 1 0 0,1 0-1 0 0,-1 1 0 0 0,0-1 0 0 0,1 0 1 0 0,-1 1-1 0 0,4 1 0 0 0,18 4 50 0 0,-18-4 42 0 0,-3 2-106 0 0,11 10-16 0 0,-10-10 20 0 0,-1 0-41 0 0,10 14-23 0 0,-10-14-25 0 0,0 0-1 0 0,11 10 10 0 0,-10-11 1 0 0,38-1 17 0 0,-37-7-1 0 0,21-20 0 0 0,18-28 31 0 0,-29 33-10 0 0,-1 0 0 0 0,-1-1-1 0 0,14-29 1 0 0,-23 44-15 0 0,-3 5-3 0 0,0-1-1 0 0,0 0 0 0 0,0 0 1 0 0,0 0-1 0 0,0 0 0 0 0,0 0 1 0 0,-1 0-1 0 0,1 0 0 0 0,0-1 1 0 0,-1 1-1 0 0,0 0 0 0 0,1-4 1 0 0,2-20-43 0 0,-2 19 4 0 0,-5 4-126 0 0,-10-12 67 0 0,10 11 19 0 0,0 8-10 0 0,-32 37-443 0 0,34-40 502 0 0,1 1-1 0 0,0 0 1 0 0,-1 0-1 0 0,1 0 1 0 0,0 0-1 0 0,0 0 1 0 0,0 0-1 0 0,0 0 1 0 0,0 1-1 0 0,0 3 1 0 0,-1 0-50 0 0,0 0-143 0 0,1 2 38 0 0,-4 31-98 0 0,5-36 263 0 0,1-1 0 0 0,-1 1 0 0 0,0 0 1 0 0,1-1-1 0 0,-1 1 0 0 0,1 0 0 0 0,0-1 1 0 0,2 5-1 0 0,0 0-9 0 0,-2 0-39 0 0,4-1 19 0 0,63 58 196 0 0,-64-61-65 0 0,0 2 4 0 0,13 13 54 0 0,-13-14-20 0 0,-1 2-18 0 0,7 17-17 0 0,-8-17 121 0 0,1-1-132 0 0,6 17-4 0 0,-7-16 119 0 0,2-1-117 0 0,9 19-6 0 0,-9-18 205 0 0,0-3-201 0 0,14 10 31 0 0,-14-10 118 0 0,4-7-192 0 0,21-9-9 0 0,-17 5-9 0 0,38-39-21 0 0,-36 33 67 0 0,0 0-1 0 0,12-17 1 0 0,-18 23-34 0 0,16-21 148 0 0,-20 25 51 0 0,0-1-10 0 0,11-14-48 0 0,-12 14 1187 0 0,-5 13-1264 0 0,-9 39 123 0 0,9-41-179 0 0,0-3-5 0 0,1 0 1 0 0,0 0-1 0 0,0 0 1 0 0,0 0-1 0 0,1 1 1 0 0,-1-1-1 0 0,0 6 1 0 0,-2 21 50 0 0,2-22-12 0 0,3-3-8 0 0,6 18 12 0 0,-6-17-8 0 0,3-4-11 0 0,18 4-14 0 0,-12-6-24 0 0,48-19-28 0 0,-56 18-9 0 0,0 0-1 0 0,-1 0 0 0 0,1 0 1 0 0,-1 0-1 0 0,1-1 0 0 0,-1 1 1 0 0,0 0-1 0 0,1-1 1 0 0,-1 0-1 0 0,4-3 0 0 0,-1-1-25 0 0,-3 5 36 0 0,0 1 0 0 0,-1-1 1 0 0,1-1-1 0 0,-1 1 0 0 0,1 0 0 0 0,-1 0 0 0 0,0 0 0 0 0,1-1 0 0 0,-1 1 0 0 0,0-1 0 0 0,0 1 0 0 0,0-1 1 0 0,0 0-1 0 0,1-2 0 0 0,1-2-38 0 0,0 1-180 0 0,-2-1 13 0 0,3-21 39 0 0,-3 20 24 0 0,-6 0-13 0 0,-12-21 24 0 0,7 17 24 0 0,4 6 88 0 0,4 3 18 0 0,0 0 1 0 0,0 0-1 0 0,-1 1 1 0 0,1-1-1 0 0,0 1 1 0 0,-1-1-1 0 0,1 1 1 0 0,-1 0-1 0 0,1 0 1 0 0,-6-2 0 0 0,-1-1-16 0 0,5 2 18 0 0,1 0 0 0 0,-1 0 0 0 0,1 1 0 0 0,-1 0 1 0 0,0-1-1 0 0,1 1 0 0 0,-1 1 0 0 0,0-1 0 0 0,-4 0 1 0 0,-25-4-54 0 0,16 5-8 0 0,7 1 50 0 0,5-1 11 0 0,0 0-1 0 0,0 1 0 0 0,1-1 0 0 0,-1 1 0 0 0,0 1 1 0 0,-7 2-1 0 0,-16 4-26 0 0,21-6 14 0 0,3 1 7 0 0,3-3 19 0 0,1 0 0 0 0,-1 0 1 0 0,1 1-1 0 0,-1-1 0 0 0,1 0 0 0 0,-1 0 0 0 0,1 1 1 0 0,-1-1-1 0 0,1 0 0 0 0,-1 1 0 0 0,1-1 1 0 0,-1 1-1 0 0,1-1 0 0 0,0 1 0 0 0,-1-1 0 0 0,1 0 1 0 0,-1 1-1 0 0,1-1 0 0 0,0 1 0 0 0,0 0 1 0 0,-1-1-1 0 0,1 1 0 0 0,0-1 0 0 0,0 1 0 0 0,0-1 1 0 0,0 1-1 0 0,-1-1 0 0 0,1 1 0 0 0,0 0 1 0 0,0 0-1 0 0,3 0 3 0 0,-1 0 0 0 0,0-1 0 0 0,0 1 1 0 0,0-1-1 0 0,0 0 0 0 0,1 0 0 0 0,-1 0 0 0 0,0 0 0 0 0,0 0 1 0 0,1 0-1 0 0,-1 0 0 0 0,0-1 0 0 0,0 1 0 0 0,0-1 1 0 0,4-1-1 0 0,44-10 51 0 0,182-57-240 0 0,-225 67 146 0 0,0 0-26 0 0,19-4 5 0 0,-20 4 956 0 0,0 2-848 0 0,1-2 73 0 0,5 0-149 0 0,7 3 3208 0 0,11 2-2224 0 0,-27 2-931 0 0,8 13-5 0 0,-9-13 75 0 0,2 0-65 0 0,11 15-2 0 0,-11-14 221 0 0,-2 0-201 0 0,5 21-4 0 0,-5-21 298 0 0,-3 2-290 0 0,0 0-26 0 0,0-5 1 0 0,0-1 1 0 0,1 1-1 0 0,-1 0 1 0 0,1-1-1 0 0,0 1 0 0 0,0 0 1 0 0,0 0-1 0 0,0-1 1 0 0,1 1-1 0 0,-1 0 1 0 0,2 4-1 0 0,4 18 3 0 0,-5-19 158 0 0,3-11-132 0 0,15-15 7 0 0,-2-1 0 0 0,19-28 0 0 0,-9 7-42 0 0,10-7-14 0 0,-34 46 8 0 0,1 8-123 0 0,12 17 115 0 0,-12-17 2 0 0,-4-2-7 0 0,0-1 0 0 0,0 0 0 0 0,1 0 0 0 0,-1 1 0 0 0,1-1 0 0 0,-1 0 0 0 0,1 0 0 0 0,0 0 0 0 0,0 0 0 0 0,2 3 0 0 0,-1 1-1 0 0,0 0-8 0 0,1 1-2 0 0,25 51 2 0 0,-25-53 16 0 0,0 0-3 0 0,10 15 4 0 0,-10-15 20 0 0,5-6-17 0 0,26-1-1 0 0,-33 2-11 0 0,0 0 1 0 0,0 0 0 0 0,0 0-1 0 0,0-1 1 0 0,0 1 0 0 0,0 0-1 0 0,0 0 1 0 0,0-1 0 0 0,0 1-1 0 0,0 0 1 0 0,0-1 0 0 0,0 1-1 0 0,1-2 1 0 0,99-71 46 0 0,-85 59-51 0 0,-2-1 0 0 0,19-24-1 0 0,8-11-27 0 0,9-5-3 0 0,-46 51 44 0 0,0 10-81 0 0,13 16 60 0 0,-11-7 4 0 0,10 37-5 0 0,-14-42 12 0 0,13 27-12 0 0,-11-28 10 0 0,11 25-13 0 0,-6-11-53 0 0,-9-22 56 0 0,0-1-1 0 0,0 1 1 0 0,0-1-1 0 0,0 1 1 0 0,1-1-1 0 0,-1 1 1 0 0,0-1-1 0 0,0 0 1 0 0,1 1-1 0 0,-1-1 1 0 0,0 1-1 0 0,1-1 1 0 0,-1 0-1 0 0,0 1 1 0 0,1-1-1 0 0,-1 0 1 0 0,0 1-1 0 0,1-1 1 0 0,-1 0-1 0 0,1 1 1 0 0,-1-1-1 0 0,1 0 1 0 0,4 4-93 0 0,-4-3 76 0 0,1 1-1 0 0,-1-1 1 0 0,1 0-1 0 0,-1 0 1 0 0,1 0-1 0 0,0 0 1 0 0,-1 0-1 0 0,1 0 1 0 0,0-1-1 0 0,0 1 1 0 0,0 0-1 0 0,-1-1 1 0 0,1 1-1 0 0,0-1 1 0 0,2 0-1 0 0,22 4-361 0 0,-26-4 348 0 0,1 1 0 0 0,-1-1 1 0 0,1 0-1 0 0,0 0 0 0 0,-1 0 0 0 0,1 0 0 0 0,-1 0 0 0 0,1 0 1 0 0,0 0-1 0 0,-1 0 0 0 0,1 0 0 0 0,-1-1 0 0 0,1 1 1 0 0,-1 0-1 0 0,1 0 0 0 0,0-1 0 0 0,-1 1 0 0 0,1 0 1 0 0,-1 0-1 0 0,1-1 0 0 0,-1 1 0 0 0,1-1 0 0 0,19-12-1009 0 0,30-24 0 0 0,-43 30-57 0 0,1 0 0 0 0,-1 0 0 0 0,0-1 0 0 0,6-9 0 0 0,10-18-7635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4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3512 0 0,'0'10'1992'0'0,"0"53"1898"0"0,-2-4-1592 0 0,0-4-682 0 0,2-44-1406 0 0,-5 30 698 0 0,4-31-725 0 0,1-5-42 0 0,-1 1 0 0 0,0-1 0 0 0,0 0 0 0 0,0 0 1 0 0,-4 8-1 0 0,2-6 5 0 0,1-3 22 0 0,1 0 0 0 0,-1 0 1 0 0,1 0-1 0 0,0 0 0 0 0,0 1 1 0 0,0 6-1 0 0,-4 20 68 0 0,3-23 2956 0 0,4-13-2821 0 0,16-63 335 0 0,-18 66-694 0 0,1 1 0 0 0,-1-1 0 0 0,1 0 1 0 0,-1 1-1 0 0,0-1 0 0 0,1 0 0 0 0,-1 1 0 0 0,0-1 0 0 0,0 0 0 0 0,0 1 0 0 0,0-1 0 0 0,-1 0 0 0 0,1 1 0 0 0,0-1 0 0 0,-1 0 0 0 0,0-2 0 0 0,0 3-6 0 0,1 0 1 0 0,-1-1-1 0 0,1 1 0 0 0,0-1 0 0 0,-1 1 0 0 0,1 0 1 0 0,0-1-1 0 0,0 1 0 0 0,0-1 0 0 0,0 1 0 0 0,0 0 1 0 0,1-1-1 0 0,-1 1 0 0 0,0 0 0 0 0,1-1 1 0 0,-1 1-1 0 0,1 0 0 0 0,-1-1 0 0 0,1 1 0 0 0,0-2 1 0 0,10-26 39 0 0,-11 28-44 0 0,0 0 1 0 0,0 0-1 0 0,1-1 0 0 0,-1 1 1 0 0,1 0-1 0 0,-1 0 0 0 0,1 0 1 0 0,-1 0-1 0 0,1-1 0 0 0,0 1 1 0 0,0 0-1 0 0,-1 0 0 0 0,1 0 1 0 0,0 0-1 0 0,0 1 0 0 0,0-1 1 0 0,0 0-1 0 0,0 0 0 0 0,2-1 1 0 0,-2 2-3 0 0,0-1 1 0 0,-1 1 0 0 0,1-1-1 0 0,0 0 1 0 0,0 1-1 0 0,0-1 1 0 0,-1 0 0 0 0,1 0-1 0 0,0 0 1 0 0,-1 1 0 0 0,1-1-1 0 0,-1 0 1 0 0,1 0-1 0 0,-1 0 1 0 0,1 0 0 0 0,-1 0-1 0 0,0 0 1 0 0,1 0 0 0 0,-1 0-1 0 0,0 0 1 0 0,0 0-1 0 0,0 0 1 0 0,0-1 0 0 0,7-24-59 0 0,-2 15-6 0 0,10-5 15 0 0,-11 12-58 0 0,-1 0-255 0 0,13-10-7 0 0,-12 10 67 0 0,3 6-1654 0 0,22 6 1441 0 0,-21-7-378 0 0,-3 5 2 0 0,2 0 517 0 0,3 4 109 0 0,6 2-4748 0 0,6 4-1288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4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0 297 3128 0 0,'0'0'9275'0'0,"5"-5"-8035"0"0,16-17-414 0 0,-1-1 0 0 0,-2-2 0 0 0,0 1 1 0 0,17-32-1 0 0,-32 50-704 0 0,-2-1-27 0 0,8-38 103 0 0,-2 20-193 0 0,-5 19-13 0 0,-6 12-76 0 0,-2 1 77 0 0,-12 22-27 0 0,14-23 29 0 0,2-3 4 0 0,0 0 0 0 0,0 0-1 0 0,1 0 1 0 0,-1 0-1 0 0,1 0 1 0 0,0 0-1 0 0,0 0 1 0 0,-1 4 0 0 0,-1 1 6 0 0,1-4 2 0 0,1 0-1 0 0,-1 0 0 0 0,1 0 0 0 0,0 0 1 0 0,0 0-1 0 0,0 9 0 0 0,-1-3 1 0 0,-2 31 33 0 0,2-32-24 0 0,1-6-7 0 0,1 0-1 0 0,0 1 1 0 0,-1-1-1 0 0,1 0 0 0 0,0 0 1 0 0,0 1-1 0 0,1-1 1 0 0,-1 0-1 0 0,1 0 0 0 0,1 5 1 0 0,-2-1 6 0 0,0-4-9 0 0,0 0 0 0 0,0-1 0 0 0,1 1 0 0 0,-1 0 0 0 0,1-1 0 0 0,0 1 0 0 0,-1-1 0 0 0,1 1 0 0 0,0-1 0 0 0,1 1 0 0 0,1 3 1 0 0,-1 0 14 0 0,-2-4-12 0 0,1 0 0 0 0,0 0 0 0 0,-1 0 1 0 0,1 0-1 0 0,0 0 0 0 0,0-1 0 0 0,1 1 0 0 0,-1 0 0 0 0,0 0 0 0 0,0-1 1 0 0,1 1-1 0 0,2 2 0 0 0,14 15 46 0 0,-6-11-5 0 0,-5-5-31 0 0,-5-1-10 0 0,1-1 0 0 0,-1 0-1 0 0,1 0 1 0 0,-1 0 0 0 0,1 0 0 0 0,0 0-1 0 0,-1 0 1 0 0,1-1 0 0 0,0 0-1 0 0,0 1 1 0 0,3-1 0 0 0,3 2 7 0 0,-5-1-9 0 0,-1-1 0 0 0,1 1 0 0 0,-1-1-1 0 0,1 1 1 0 0,0-1 0 0 0,-1 0 0 0 0,1-1 0 0 0,-1 1 0 0 0,5-1 0 0 0,3 0 5 0 0,-6 1-6 0 0,0 0 0 0 0,1 0 0 0 0,-1-1 0 0 0,0 0 0 0 0,0 0 0 0 0,0 0 0 0 0,5-3 0 0 0,2 2 2 0 0,-6 1-3 0 0,0 0 0 0 0,0-1 0 0 0,0 0 0 0 0,0 0 0 0 0,0 0 0 0 0,6-4 0 0 0,0 1 5 0 0,-4 3 1 0 0,-1-1 0 0 0,0 0 0 0 0,0 0 0 0 0,12-9 0 0 0,-14 9 0 0 0,81-53-38 0 0,-74 47 3 0 0,0 0 1 0 0,-1-1 0 0 0,0 0 0 0 0,0-1-1 0 0,12-16 1 0 0,27-35-37 0 0,-47 59 64 0 0,0 0 0 0 0,0 0 0 0 0,-1-1 0 0 0,0 1 0 0 0,1-1 0 0 0,-1 1 0 0 0,-1-1 0 0 0,3-3 0 0 0,-1-2 16 0 0,0 5-8 0 0,0 0 0 0 0,-1-1 1 0 0,0 1-1 0 0,0 0 1 0 0,0-1-1 0 0,1-7 1 0 0,0 2 0 0 0,-1 6 2 0 0,-1 0 0 0 0,1 0-1 0 0,-1 0 1 0 0,0 0-1 0 0,0 0 1 0 0,0-7 0 0 0,0 2 13 0 0,1 2 498 0 0,-10 11-488 0 0,-21 13-7 0 0,28-17-30 0 0,1 1 0 0 0,-1-1 0 0 0,0 1 1 0 0,0-1-1 0 0,0 1 0 0 0,1 0 0 0 0,-1-1 0 0 0,0 1 1 0 0,1 0-1 0 0,-1-1 0 0 0,0 1 0 0 0,1 0 0 0 0,-1 0 0 0 0,1 0 1 0 0,-1-1-1 0 0,1 1 0 0 0,0 0 0 0 0,-1 1 0 0 0,-6 12 5 0 0,-4 7 42 0 0,1-1 1 0 0,1 2-1 0 0,-10 37 0 0 0,8-16-7 0 0,9-39-33 0 0,1 0-1 0 0,0 1 1 0 0,0-1-1 0 0,0 1 0 0 0,1-1 1 0 0,-1 1-1 0 0,1-1 1 0 0,0 1-1 0 0,1 4 1 0 0,0 2 4 0 0,-2-7-7 0 0,1 0 0 0 0,0-1 0 0 0,-1 1 0 0 0,2-1-1 0 0,-1 1 1 0 0,0-1 0 0 0,1 1 0 0 0,-1-1 0 0 0,3 6 0 0 0,0 0-2 0 0,-3-5-6 0 0,0-1-1 0 0,1 1 1 0 0,0-1-1 0 0,0 1 0 0 0,0-1 1 0 0,0 1-1 0 0,3 5 1 0 0,-1-2-3 0 0,-1-1-7 0 0,2 1-173 0 0,9 18 40 0 0,-10-19 29 0 0,-9-8-486 0 0,0-1 560 0 0,-22-11-636 0 0,2-2 171 0 0,20 12 82 0 0,-11-30-12635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5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2308 0 0,'0'0'12544'0'0,"1"9"-11811"0"0,2 49 755 0 0,-3-47-1347 0 0,0-6-45 0 0,0 0 0 0 0,1 0 0 0 0,-1 0 0 0 0,1 0 0 0 0,0 0 0 0 0,3 9 0 0 0,-2-6 12 0 0,8 24 552 0 0,3 0-453 0 0,-10-24-47 0 0,2-4-29 0 0,15 15-12 0 0,-15-14-19 0 0,4-5-23 0 0,24-2-23 0 0,-32 2-53 0 0,0 0-1 0 0,0 0 1 0 0,0 0-1 0 0,0 0 1 0 0,0 0 0 0 0,0 0-1 0 0,0 0 1 0 0,0-1-1 0 0,0 1 1 0 0,0 0-1 0 0,0-1 1 0 0,-1 1 0 0 0,3-2-1 0 0,5-1-1 0 0,-5 2 1 0 0,0 0-1 0 0,0 0 1 0 0,0-1-1 0 0,0 0 1 0 0,0 1-1 0 0,0-1 1 0 0,0 0-1 0 0,-1 0 1 0 0,5-5-1 0 0,0 3-9 0 0,-4 2-13 0 0,-1 1 1 0 0,1-1-1 0 0,-1 0 1 0 0,0 0 0 0 0,1 0-1 0 0,-1 0 1 0 0,0 0-1 0 0,0-1 1 0 0,0 1-1 0 0,-1-1 1 0 0,2-2 0 0 0,3-2-59 0 0,-3 5 46 0 0,-1-1 0 0 0,0 1 1 0 0,0-1-1 0 0,0 0 0 0 0,0 0 1 0 0,0 0-1 0 0,-1 0 0 0 0,1 0 1 0 0,1-5-1 0 0,8-18-140 0 0,-11 25 164 0 0,0 1 0 0 0,1-1 0 0 0,-1 0 0 0 0,0 1 0 0 0,0-1 0 0 0,0 1 0 0 0,1-1 0 0 0,-1 0 1 0 0,0 1-1 0 0,0-1 0 0 0,0 0 0 0 0,0 1 0 0 0,0-1 0 0 0,0 0 0 0 0,0 1 0 0 0,0-1 0 0 0,-1 1 1 0 0,1-1-1 0 0,0 0 0 0 0,-1 0 0 0 0,-6-29-196 0 0,5 22 38 0 0,-1-1 31 0 0,-7-28 12 0 0,3 21 21 0 0,3 9 76 0 0,3 5 18 0 0,-1-1 1 0 0,1 1-1 0 0,-1-1 0 0 0,0 1 1 0 0,0 0-1 0 0,0-1 0 0 0,0 1 1 0 0,0 0-1 0 0,0 0 0 0 0,0 1 1 0 0,-4-3-1 0 0,-1-3-12 0 0,4 4 10 0 0,0 0 1 0 0,0 0 0 0 0,0 0 0 0 0,0 1-1 0 0,0 0 1 0 0,-1 0 0 0 0,1 0-1 0 0,-8-3 1 0 0,-23-13-35 0 0,31 16 42 0 0,1 1 0 0 0,-1-1 0 0 0,0 1 0 0 0,0 0 1 0 0,0-1-1 0 0,0 1 0 0 0,0 0 0 0 0,0 1 1 0 0,0-1-1 0 0,-6 0 0 0 0,0 0-2 0 0,1-1-11 0 0,0 3 5 0 0,-30 1 85 0 0,40 5-22 0 0,7 20 7 0 0,-9-26-54 0 0,0-1 1 0 0,0 1-1 0 0,0-1 0 0 0,0 0 0 0 0,0 1 1 0 0,0-1-1 0 0,1 0 0 0 0,-1 1 0 0 0,0-1 0 0 0,0 1 1 0 0,0-1-1 0 0,1 0 0 0 0,-1 1 0 0 0,0-1 1 0 0,0 0-1 0 0,1 0 0 0 0,-1 1 0 0 0,0-1 1 0 0,1 0-1 0 0,-1 0 0 0 0,0 1 0 0 0,0-1 0 0 0,1 0 1 0 0,-1 0-1 0 0,1 0 0 0 0,-1 0 0 0 0,0 1 1 0 0,1-1-1 0 0,-1 0 0 0 0,0 0 0 0 0,1 0 1 0 0,-1 0-1 0 0,1 0 0 0 0,0 0 0 0 0,7 3 34 0 0,-3-2-15 0 0,-1 1 0 0 0,0-1 0 0 0,1 0-1 0 0,-1-1 1 0 0,1 1 0 0 0,7-1 0 0 0,-1 2 2 0 0,-5-1 0 0 0,0 0-1 0 0,1-1 0 0 0,-1 0 1 0 0,0 0-1 0 0,10-1 0 0 0,-2 1 6 0 0,39-5 86 0 0,-39 4-99 0 0,39-7 10 0 0,-39 6-29 0 0,37-10-8 0 0,-41 9 9 0 0,28-9-13 0 0,-12 0 6 0 0,-19 9 1 0 0,-1 2 13 0 0,1-2 14 0 0,-5 2 15 0 0,1 0 0 0 0,-1 0-1 0 0,1 0 1 0 0,-1 1 0 0 0,1-1 0 0 0,-1 1 0 0 0,1-1-1 0 0,4 1 1 0 0,-8 9 41 0 0,2 1-8 0 0,-1-6-14 0 0,0 0 0 0 0,0 0 0 0 0,0 0 0 0 0,-1-1 1 0 0,1 1-1 0 0,-1 0 0 0 0,0 0 0 0 0,0-1 0 0 0,-2 7 0 0 0,-13 45 172 0 0,3 1-95 0 0,4-11-1 0 0,2-20-62 0 0,5-19 48 0 0,5 0-4 0 0,8 19-8 0 0,-8-19 94 0 0,5-6-155 0 0,26-4-9 0 0,-33 4-32 0 0,0 0 0 0 0,0 0 0 0 0,0 0 0 0 0,0 0 0 0 0,0 0 0 0 0,-1 0 0 0 0,1-1 0 0 0,0 1 0 0 0,0 0 0 0 0,0-1 0 0 0,0 1 0 0 0,0-1 0 0 0,0 1 0 0 0,-1-1 1 0 0,2 0-1 0 0,6-4-6 0 0,25-19-41 0 0,9-12-4 0 0,-34 30 29 0 0,-5 4 9 0 0,0 0-1 0 0,0-1 1 0 0,0 0-1 0 0,0 1 1 0 0,0-1 0 0 0,-1 0-1 0 0,1 0 1 0 0,-1-1-1 0 0,3-5 1 0 0,25-35-103 0 0,-1 3-19 0 0,2-14 81 0 0,-28 49 498 0 0,-6 75-224 0 0,3-37-143 0 0,0-24-12 0 0,0 1-8 0 0,1 38 54 0 0,2-41-110 0 0,10 21-29 0 0,-13-27 24 0 0,0 0 0 0 0,0 1 0 0 0,0-1 0 0 0,1 0-1 0 0,-1 1 1 0 0,0-1 0 0 0,0 0 0 0 0,0 1 0 0 0,1-1 0 0 0,-1 0-1 0 0,0 0 1 0 0,0 1 0 0 0,0-1 0 0 0,1 0 0 0 0,-1 1 0 0 0,0-1-1 0 0,1 0 1 0 0,-1 0 0 0 0,0 0 0 0 0,1 1 0 0 0,-1-1 0 0 0,0 0-1 0 0,1 0 1 0 0,-1 0 0 0 0,0 0 0 0 0,1 0 0 0 0,-1 0 0 0 0,0 0-1 0 0,1 0 1 0 0,-1 0 0 0 0,0 0 0 0 0,1 0 0 0 0,-1 0 0 0 0,1 0-1 0 0,-1 0 1 0 0,0 0 0 0 0,1 0 0 0 0,-1 0 0 0 0,1 0 0 0 0,33-2-126 0 0,-20-1 26 0 0,-7 0 66 0 0,-5 2 2 0 0,1 0 0 0 0,0 0-1 0 0,-1 0 1 0 0,0-1-1 0 0,1 1 1 0 0,-1-1 0 0 0,0 1-1 0 0,0-1 1 0 0,1 0 0 0 0,1-3-1 0 0,5-2-67 0 0,-5 4 41 0 0,0 0-1 0 0,0 0 1 0 0,-1 0-1 0 0,1-1 1 0 0,-1 0-1 0 0,5-6 1 0 0,-3 2-10 0 0,21-22-304 0 0,-18 24 305 0 0,-4 3 28 0 0,0-1 0 0 0,0 1 0 0 0,-1-1-1 0 0,1 0 1 0 0,-1 0 0 0 0,4-5 0 0 0,22-31-171 0 0,-23 33 193 0 0,-4 4 11 0 0,0 1 0 0 0,1-1 0 0 0,-1 0 0 0 0,0 0 0 0 0,-1 0 0 0 0,1 0 0 0 0,-1 0 0 0 0,2-6 0 0 0,7-12 12 0 0,-8 15 1709 0 0,-6 12-1632 0 0,-9 18-5 0 0,9-18-14 0 0,4 2-12 0 0,-1 1-32 0 0,0-4 2 0 0,1 0-1 0 0,-1 1 1 0 0,1-1-1 0 0,1 0 1 0 0,0 9 0 0 0,5 44 51 0 0,-2-29-36 0 0,-3-22-7 0 0,1 0-74 0 0,4 21-276 0 0,-4-22-8 0 0,-1 2-433 0 0,3 24-756 0 0,-2-24-185 0 0,1-3 132 0 0,10 14-157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6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58 2870 0 0,'0'0'10960'0'0,"-5"5"-10196"0"0,-17 12-182 0 0,16-13-97 0 0,3 4 64 0 0,-2 1-386 0 0,3-4-54 0 0,0 0-1 0 0,0-1 1 0 0,0 1-1 0 0,0 0 1 0 0,-1 9 0 0 0,-5 25 563 0 0,4-8-359 0 0,3-24-67 0 0,2 3-34 0 0,4 30 36 0 0,-1-24-36 0 0,8 8-43 0 0,-11-22-155 0 0,0-1-1 0 0,0 1 1 0 0,0 0-1 0 0,0-1 1 0 0,0 1 0 0 0,0-1-1 0 0,0 1 1 0 0,0-1 0 0 0,0 1-1 0 0,1-1 1 0 0,-1 0 0 0 0,1 0-1 0 0,-1 1 1 0 0,1-1 0 0 0,2 1-1 0 0,1 1 24 0 0,-3-1-25 0 0,0 0 1 0 0,0 0-1 0 0,0-1 1 0 0,0 1-1 0 0,0 0 1 0 0,1-1-1 0 0,-1 0 1 0 0,1 1-1 0 0,-1-1 1 0 0,1 0-1 0 0,4 1 1 0 0,1 0 11 0 0,8 3 41 0 0,20 1-7 0 0,-18-6-9 0 0,-7 0-37 0 0,-7 0-9 0 0,0 0-1 0 0,0-1 1 0 0,0 1-1 0 0,0-1 0 0 0,0 0 1 0 0,0 0-1 0 0,0 0 0 0 0,0 0 1 0 0,6-4-1 0 0,1 2-36 0 0,-4 1-6 0 0,0 0 0 0 0,-1-1 0 0 0,0 1 0 0 0,1-1-1 0 0,5-5 1 0 0,23-10-74 0 0,-21 7 2 0 0,-7 5 63 0 0,18-23-206 0 0,-19 23 214 0 0,-4 3 22 0 0,1 1 0 0 0,-1-1 0 0 0,0 0 1 0 0,0 1-1 0 0,0-1 0 0 0,-1 0 0 0 0,1 0 0 0 0,2-6 0 0 0,0 2-5 0 0,-2 3 11 0 0,1 0 0 0 0,-2 0 0 0 0,1 0-1 0 0,0 0 1 0 0,-1 0 0 0 0,2-6 0 0 0,5-18-28 0 0,-6 21 3 0 0,-2-4-18 0 0,0-32 4 0 0,0 32 13 0 0,-2 2 17 0 0,-5-29 29 0 0,6 29 20 0 0,-3 4-12 0 0,-10-17 32 0 0,10 17 74 0 0,0 10-66 0 0,-13 17-1 0 0,16-21-51 0 0,0 0 1 0 0,0 1 0 0 0,0-1-1 0 0,0 1 1 0 0,0-1-1 0 0,0 1 1 0 0,0-1 0 0 0,0 1-1 0 0,0 0 1 0 0,1-1 0 0 0,-1 1-1 0 0,1 0 1 0 0,-1 0 0 0 0,1 0-1 0 0,0-1 1 0 0,0 3 0 0 0,-1 2 7 0 0,-5 13 32 0 0,1 8-14 0 0,1 4 15 0 0,-3 33 68 0 0,5-51-86 0 0,1-8-13 0 0,0 0 1 0 0,1 0-1 0 0,0 1 0 0 0,-1-1 1 0 0,2 0-1 0 0,-1 1 1 0 0,2 8-1 0 0,-2-5 4 0 0,0-4-6 0 0,0-1 0 0 0,1 1 0 0 0,-1-1 0 0 0,1 1 0 0 0,0-1 1 0 0,3 9-1 0 0,6 21 25 0 0,-10-31-32 0 0,1-1 0 0 0,0 1-1 0 0,-1-1 1 0 0,1 1 0 0 0,0-1-1 0 0,0 0 1 0 0,0 1 0 0 0,1-1 0 0 0,-1 0-1 0 0,0 0 1 0 0,1 0 0 0 0,1 2-1 0 0,2 2 8 0 0,4 3 32 0 0,-3-4-30 0 0,22 10 36 0 0,-22-11-41 0 0,-4-3-4 0 0,-1 1-1 0 0,1-1 0 0 0,0 0 1 0 0,0 0-1 0 0,0 0 1 0 0,1 0-1 0 0,-1-1 0 0 0,0 1 1 0 0,0-1-1 0 0,0 1 1 0 0,1-1-1 0 0,-1 0 1 0 0,2 1-1 0 0,22 2 21 0 0,-13-4-2 0 0,20-10-9 0 0,10-9-14 0 0,-30 14 0 0 0,-9 4 0 0 0,1-1 0 0 0,-1 1 1 0 0,0-1-1 0 0,1 0 0 0 0,-1 0 0 0 0,6-6 1 0 0,23-22-4 0 0,12-14-3 0 0,-17 17 2 0 0,-27 27 5 0 0,1 0-1 0 0,-1 0 1 0 0,0 0-1 0 0,1 0 1 0 0,-1-1 0 0 0,0 1-1 0 0,0 0 1 0 0,0-1-1 0 0,0 1 1 0 0,0-1-1 0 0,0 1 1 0 0,0-1-1 0 0,-1 0 1 0 0,1 1 0 0 0,0-4-1 0 0,0 3 4 0 0,-1 1-1 0 0,0 0 1 0 0,1-1-1 0 0,0 1 1 0 0,-1 0-1 0 0,1-1 1 0 0,0 1 0 0 0,-1 0-1 0 0,1 0 1 0 0,0 0-1 0 0,0-1 1 0 0,0 1-1 0 0,0 0 1 0 0,0 0 0 0 0,0 1-1 0 0,1-1 1 0 0,0-1-1 0 0,19-17 33 0 0,-16 14-10 0 0,0 2 11 0 0,16-8 47 0 0,-16 8 123 0 0,2 5-137 0 0,19 7-8 0 0,-19-7-12 0 0,-7 1-40 0 0,0-1 0 0 0,0 1 0 0 0,1 0 0 0 0,-1-1 0 0 0,1 1 0 0 0,0-1 0 0 0,-1 1-1 0 0,1-1 1 0 0,2 4 0 0 0,0 1 13 0 0,-1 0 42 0 0,-2 0-11 0 0,3 23-14 0 0,-2-23-8 0 0,-3 0-6 0 0,-7 22-8 0 0,7-22-7 0 0,-3-1-13 0 0,-17 16 0 0 0,17-16 0 0 0,-3-3-41 0 0,-22 8-157 0 0,22-8 10 0 0,-2-3 41 0 0,-30 1-63 0 0,37 0 135 0 0,0-1 0 0 0,0 0 1 0 0,0 1-1 0 0,0-1 1 0 0,0-1-1 0 0,0 1 1 0 0,1 0-1 0 0,-1-1 1 0 0,0 1-1 0 0,-3-2 0 0 0,-17-5-588 0 0,-1 1 11 0 0,18 5-1061 0 0,1-3-173 0 0,-15-12 237 0 0,15 12-102 0 0,-14-33-4496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7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94 0 0,'0'0'10860'0'0,"-2"6"-9696"0"0,-1 1-844 0 0,2-4-126 0 0,-1 0-1 0 0,1 0 0 0 0,1 1 0 0 0,-1-1 1 0 0,0 0-1 0 0,1 0 0 0 0,-1 0 0 0 0,1 1 1 0 0,0 4-1 0 0,-3 53 798 0 0,3-11-272 0 0,3 10-169 0 0,-3 3-201 0 0,3 1-121 0 0,-2-1-330 0 0,-5-1-185 0 0,-2-9-695 0 0,2-4-1537 0 0,0-20-915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8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1 229 522 0 0,'0'0'11682'0'0,"5"-5"-10759"0"0,18-15-170 0 0,-8 10-181 0 0,324-134 395 0 0,-295 132-1158 0 0,-38 10 90 0 0,-1 5-208 0 0,15 9 287 0 0,-15-9 59 0 0,-7 4 7 0 0,-4 20-10 0 0,5-20 21 0 0,-1 2 111 0 0,-8 47 124 0 0,8-48-249 0 0,1-4-4 0 0,1-1 1 0 0,-1 1-1 0 0,0 0 1 0 0,1-1-1 0 0,0 1 1 0 0,0 0 0 0 0,1 6-1 0 0,0 21 153 0 0,-1-23-42 0 0,2 2-16 0 0,5 27 18 0 0,-5-27-19 0 0,2-4-29 0 0,11 20-13 0 0,-11-19-7 0 0,3-4-14 0 0,18 9-12 0 0,-25-11-55 0 0,1-1 1 0 0,-1 0 0 0 0,1 1 0 0 0,0-1 0 0 0,-1 0 0 0 0,1 0 0 0 0,-1 1 0 0 0,1-1-1 0 0,0 0 1 0 0,-1 0 0 0 0,1 0 0 0 0,0 0 0 0 0,-1 0 0 0 0,1 0 0 0 0,0 0-1 0 0,-1 0 1 0 0,1 0 0 0 0,-1 0 0 0 0,1 0 0 0 0,0-1 0 0 0,32-7 8 0 0,-29 7-17 0 0,-1-1 1 0 0,1 0-1 0 0,-1 0 1 0 0,0 0-1 0 0,0-1 0 0 0,0 1 1 0 0,0-1-1 0 0,0 0 1 0 0,-1 0-1 0 0,1 0 1 0 0,-1 0-1 0 0,0 0 0 0 0,3-5 1 0 0,-4 7 7 0 0,11-26-50 0 0,-10 20 43 0 0,0-8-4 0 0,-4-28-3 0 0,1 32-1 0 0,0 7 2 0 0,1 0 1 0 0,-1 1 0 0 0,0-1-1 0 0,0 0 1 0 0,0 0-1 0 0,-1 1 1 0 0,1-1-1 0 0,-4-5 1 0 0,2 1-7 0 0,2 5 8 0 0,0 0 1 0 0,0 0-1 0 0,-1 0 0 0 0,1 0 1 0 0,-1 1-1 0 0,0-1 0 0 0,1 0 1 0 0,-1 1-1 0 0,-4-4 0 0 0,0-3-34 0 0,-20-21-219 0 0,-56-36-1367 0 0,77 62 1075 0 0,-2 1-423 0 0,-18-10-2380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8:59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17 123 482 0 0,'0'0'12108'0'0,"0"7"-11793"0"0,-4 40 639 0 0,2 20-505 0 0,-1-14-72 0 0,-2 3-24 0 0,3-8-55 0 0,2-47-294 0 0,0 1 0 0 0,0-1 1 0 0,0 1-1 0 0,0-1 0 0 0,0 1 1 0 0,0-1-1 0 0,0 0 0 0 0,1 1 0 0 0,-1-1 1 0 0,0 1-1 0 0,1-1 0 0 0,0 2 1 0 0,4 15 24 0 0,-1-21-33 0 0,34-39-107 0 0,-35 38 105 0 0,0 0 0 0 0,0 0 1 0 0,0 1-1 0 0,0-1 0 0 0,0 1 1 0 0,6-5-1 0 0,-1 2-1 0 0,1-8-10 0 0,11-31-18 0 0,-7 17-12 0 0,-10 21-1 0 0,1 0 9 0 0,11-22 4 0 0,-11 22-1 0 0,-1 13-61 0 0,11 20 136 0 0,-10-20 3 0 0,-3 3 41 0 0,4 29-4 0 0,-4-28-22 0 0,1-7-34 0 0,-1 0-8 0 0,1 1 0 0 0,0-1 0 0 0,0 0 0 0 0,0 0 0 0 0,0 0 0 0 0,0 0 0 0 0,1 0 0 0 0,3 3 0 0 0,-4-5-9 0 0,-1 1 0 0 0,1-1 1 0 0,0 1-1 0 0,0-1 0 0 0,-1 0 0 0 0,1 0 0 0 0,0 0 0 0 0,5 2 1 0 0,-2-1-2 0 0,1 1-8 0 0,1-4-6 0 0,24-4 0 0 0,-17 0-15 0 0,-7 2-3 0 0,-4 2 12 0 0,-1 0-1 0 0,1-1 0 0 0,0 1 1 0 0,-1 0-1 0 0,1-1 0 0 0,-1 0 1 0 0,0 0-1 0 0,1 0 0 0 0,-1 0 0 0 0,2-2 1 0 0,35-32-153 0 0,-32 30 125 0 0,-3 3 9 0 0,-1 0 1 0 0,1 0-1 0 0,-1 0 1 0 0,0 0-1 0 0,0-1 1 0 0,5-6-1 0 0,21-31-165 0 0,-23 33 173 0 0,-3 6 13 0 0,-1-1-1 0 0,0-1 1 0 0,0 1 0 0 0,0 0 0 0 0,0 0-1 0 0,0-1 1 0 0,-1 1 0 0 0,2-7-1 0 0,1 1-3 0 0,8-26-35 0 0,-4 5 158 0 0,-6 22 4 0 0,-2-1-24 0 0,2-29 9 0 0,-1 28 81 0 0,-2 4-17 0 0,-4-21-32 0 0,3 21 652 0 0,-2 12-751 0 0,-14 17-2 0 0,18-22-25 0 0,-1 0 1 0 0,1-1 0 0 0,-1 1-1 0 0,1 0 1 0 0,-1 0 0 0 0,1-1-1 0 0,-1 1 1 0 0,1 0 0 0 0,0 0-1 0 0,0 0 1 0 0,-1-1 0 0 0,1 1-1 0 0,0 0 1 0 0,0 0 0 0 0,0 1-1 0 0,-2 8 11 0 0,-1 29 54 0 0,1-29-56 0 0,1-6-5 0 0,1 0 1 0 0,0 1-1 0 0,-1-1 0 0 0,2 1 0 0 0,-1-1 0 0 0,0 0 1 0 0,2 8-1 0 0,-1-1 6 0 0,-1-6-3 0 0,0 0 0 0 0,1 0 1 0 0,0 0-1 0 0,0-1 0 0 0,0 1 1 0 0,3 8-1 0 0,-2-5 0 0 0,-2-4-9 0 0,0-1 0 0 0,1 0 1 0 0,0 0-1 0 0,0 0 1 0 0,0 0-1 0 0,0-1 1 0 0,0 1-1 0 0,0 0 1 0 0,1 0-1 0 0,0-1 1 0 0,2 4-1 0 0,-1 2-48 0 0,-1-5 12 0 0,-1 0 0 0 0,1 0 0 0 0,-1 0 0 0 0,1 0-1 0 0,0 0 1 0 0,1 0 0 0 0,-1-1 0 0 0,5 5 0 0 0,22 24-291 0 0,-10-13 61 0 0,-14-13 10 0 0,0-1 50 0 0,16 12 35 0 0,-16-12 27 0 0,-8 3 100 0 0,-11 21 249 0 0,11-21-48 0 0,-5-3-8 0 0,-23 11 63 0 0,23-11-24 0 0,-1-3-41 0 0,0 1-100 0 0,-24 1 276 0 0,31-3-308 0 0,-1 0 0 0 0,1 0 0 0 0,0 0 0 0 0,0-1 0 0 0,0 1 0 0 0,0-1-1 0 0,0 0 1 0 0,0 1 0 0 0,-3-3 0 0 0,-1 1 9 0 0,0 0 148 0 0,10-29-363 0 0,-2 21 99 0 0,-2 10 79 0 0,0-1-1 0 0,0 0 1 0 0,0 0-1 0 0,1 1 1 0 0,-1-1-1 0 0,0 0 0 0 0,0 1 1 0 0,0-1-1 0 0,1 0 1 0 0,-1 1-1 0 0,0-1 1 0 0,1 0-1 0 0,-1 1 1 0 0,1-1-1 0 0,-1 0 1 0 0,0 1-1 0 0,1-1 1 0 0,0 0-1 0 0,29-31-441 0 0,-23 24 345 0 0,24-21-503 0 0,12-3 73 0 0,-1 3 51 0 0,-2 3 187 0 0,-33 20 280 0 0,-4 3 13 0 0,1 1 0 0 0,0-1 0 0 0,0 1 0 0 0,0 0 0 0 0,0 0 0 0 0,5-2 0 0 0,15-7-18 0 0,-18 9 50 0 0,0 3 168 0 0,1 1-111 0 0,19 2 416 0 0,-21 0-215 0 0,16 10-28 0 0,-15-10-49 0 0,-4 3-8 0 0,7 20 116 0 0,-7-20-33 0 0,-2 3-58 0 0,0 28-44 0 0,0-28-31 0 0,-1-1-29 0 0,-4 25-23 0 0,3-25-82 0 0,1-2-523 0 0,0 1 251 0 0,-2 6 233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0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71 2430 0 0,'0'0'6058'0'0,"-14"-38"-324"0"0,59 20-7346 0 0,8 3-2010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0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15 215 1944 0 0,'-15'-29'16263'0'0,"19"38"-16220"0"0,-2-6-14 0 0,0 1 0 0 0,0-1 0 0 0,-1 1 0 0 0,0-1 0 0 0,2 9 0 0 0,0 14 72 0 0,-2 2-54 0 0,-2-22-20 0 0,-2 0-16 0 0,-3 18 118 0 0,14-24-111 0 0,20 1 0 0 0,-27-1-17 0 0,-1 0 0 0 0,1 1 1 0 0,0-1-1 0 0,-1 0 0 0 0,1 0 0 0 0,0 0 0 0 0,-1 0 0 0 0,1-1 0 0 0,-1 1 0 0 0,1 0 0 0 0,0 0 0 0 0,-1 0 0 0 0,1 0 0 0 0,-1-1 1 0 0,1 1-1 0 0,-1 0 0 0 0,1-1 0 0 0,0 0 0 0 0,53-37 52 0 0,-35 23-17 0 0,-2 0-21 0 0,1-3 13 0 0,18-17-21 0 0,-16 15-13 0 0,-15 15 1 0 0,0 0-1 0 0,14-14-1 0 0,-15 14 1 0 0,2 6-40 0 0,24 6-21 0 0,-26-1 42 0 0,-1 2 18 0 0,13 21-16 0 0,-1-9 13 0 0,-12-14 3 0 0,3 0 5 0 0,17 19 18 0 0,-23-25-15 0 0,1 1 0 0 0,-1 0-1 0 0,1-1 1 0 0,-1 1 0 0 0,1-1 0 0 0,0 1-1 0 0,-1 0 1 0 0,1-1 0 0 0,0 0 0 0 0,0 1-1 0 0,-1-1 1 0 0,1 1 0 0 0,0-1-1 0 0,0 0 1 0 0,0 1 0 0 0,0-1 0 0 0,7 3 2 0 0,-6-1-2 0 0,1-1 0 0 0,0 0 0 0 0,-1 0 0 0 0,1 0 1 0 0,0 0-1 0 0,0-1 0 0 0,0 1 0 0 0,0-1 0 0 0,0 1 0 0 0,5-1 1 0 0,1 2-12 0 0,-6-2 4 0 0,1 1 0 0 0,-1 0-1 0 0,1-1 1 0 0,-1 0-1 0 0,0 0 1 0 0,1 0 0 0 0,-1 0-1 0 0,0 0 1 0 0,1-1 0 0 0,3 0-1 0 0,1 0-5 0 0,23-6-76 0 0,-22 5 29 0 0,24-11-307 0 0,-26 11 306 0 0,-5 1 36 0 0,1 0 0 0 0,-1 0 0 0 0,1 0 0 0 0,-1 0 0 0 0,1-1 0 0 0,-1 1 0 0 0,0 0 0 0 0,0-1 0 0 0,0 0 0 0 0,0 1 0 0 0,2-3 1 0 0,3-1-67 0 0,-4 3 28 0 0,0 0-1 0 0,-1 0 1 0 0,1-1 0 0 0,0 1 0 0 0,-1-1 0 0 0,1 1-1 0 0,1-4 1 0 0,1 1-17 0 0,-3 4 50 0 0,0-1-1 0 0,-1 1 0 0 0,1-1 1 0 0,-1 0-1 0 0,1 1 0 0 0,-1-1 1 0 0,0 0-1 0 0,0 0 0 0 0,1 0 1 0 0,-1 0-1 0 0,1-4 1 0 0,8-16-185 0 0,-8 17 24 0 0,-1-3 36 0 0,5-23 23 0 0,-5 24 6 0 0,-3 0 16 0 0,-6-21 18 0 0,7 26 88 0 0,1 0-1 0 0,-1 0 0 0 0,1 1 0 0 0,-1-1 1 0 0,1 0-1 0 0,-1 1 0 0 0,0-1 0 0 0,0 0 0 0 0,0 1 1 0 0,0 0-1 0 0,0-1 0 0 0,0 1 0 0 0,0-1 0 0 0,0 1 1 0 0,-1 0-1 0 0,-1-2 0 0 0,-1 0 2 0 0,-4-5 8 0 0,-9-5-13 0 0,6 9-52 0 0,-18 2-1 0 0,28 2 57 0 0,1 0 1 0 0,-1 0-1 0 0,1-1 1 0 0,-1 1-1 0 0,0 0 1 0 0,1 0-1 0 0,-1 0 1 0 0,1 0-1 0 0,-1 1 1 0 0,0-1-1 0 0,1 0 1 0 0,-1 0-1 0 0,1 0 1 0 0,-1 0-1 0 0,0 1 1 0 0,1-1-1 0 0,-1 0 1 0 0,0 1-1 0 0,-5 1-10 0 0,4-1 9 0 0,0 0-1 0 0,0-1 1 0 0,1 1-1 0 0,-1 0 1 0 0,0 1 0 0 0,0-1-1 0 0,0 0 1 0 0,1 0-1 0 0,-1 1 1 0 0,1-1-1 0 0,-1 1 1 0 0,0 1-1 0 0,-5 2-2 0 0,4-2 3 0 0,0-1 0 0 0,0 1 0 0 0,1-1 0 0 0,-1 1 0 0 0,1 0 0 0 0,0 0 0 0 0,-4 5 0 0 0,1-2-4 0 0,3-5 0 0 0,0 2-1 0 0,0-1 0 0 0,0 0 0 0 0,1 0 0 0 0,-1 0 0 0 0,1 1 0 0 0,0-1 0 0 0,-1 1 1 0 0,1-1-1 0 0,-1 5 0 0 0,-7 16-67 0 0,7-17 15 0 0,4 2-366 0 0,6 22 106 0 0,-7-22 53 0 0,39-1-1050 0 0,-25-7 1091 0 0,27-11-166 0 0,-33 8 343 0 0,-6 1 27 0 0,0 1 1 0 0,1 0-1 0 0,-1 0 0 0 0,0 0 1 0 0,1 0-1 0 0,-1 1 1 0 0,1 0-1 0 0,-1-1 0 0 0,7 2 1 0 0,-2-3-25 0 0,-5 2 29 0 0,-1-1-1 0 0,1 1 1 0 0,0 0-1 0 0,-1 0 1 0 0,1 0 0 0 0,0 0-1 0 0,-1 0 1 0 0,1 0-1 0 0,0 1 1 0 0,-1-1 0 0 0,1 1-1 0 0,3 1 1 0 0,20 5-90 0 0,-25-7 103 0 0,0 1 1 0 0,-1-1-1 0 0,1 0 1 0 0,0 0 0 0 0,-1 0-1 0 0,1 1 1 0 0,0-1-1 0 0,-1 0 1 0 0,1 1-1 0 0,-1-1 1 0 0,1 1 0 0 0,0-1-1 0 0,-1 0 1 0 0,1 1-1 0 0,-1-1 1 0 0,1 1 0 0 0,-1 0-1 0 0,1 0 1 0 0,19 22-63 0 0,-12-9 17 0 0,5 21 13 0 0,-8-15 50 0 0,-3-6 38 0 0,3 44 288 0 0,-3-41-284 0 0,-1-4 14 0 0,0-1 1 0 0,-1 1-1 0 0,-1 18 0 0 0,0-15 47 0 0,-3 48 538 0 0,-4 8-97 0 0,6-58-463 0 0,1-6-7 0 0,0 1 0 0 0,0 0 0 0 0,-1-1 0 0 0,-4 12-1 0 0,4-10-20 0 0,2-5-32 0 0,-1-1 0 0 0,0 0-1 0 0,0 1 1 0 0,-1-1 0 0 0,0 0 0 0 0,1 0-1 0 0,-5 6 1 0 0,-5 14 66 0 0,8-18-24 0 0,0-1-17 0 0,-8 14 21 0 0,8-14 1590 0 0,-1-10-1310 0 0,-14-13-20 0 0,13 14 162 0 0,4-5-59 0 0,-4-24-104 0 0,5 16-61 0 0,0 7-191 0 0,0 4-33 0 0,1 1 1 0 0,-1 0-1 0 0,1-1 0 0 0,0 1 1 0 0,1 0-1 0 0,2-8 0 0 0,12-32-14 0 0,41-84 0 0 0,-40 101-416 0 0,0 0 0 0 0,2 2-1 0 0,0 0 1 0 0,37-35 0 0 0,-51 55 7 0 0,1 1 0 0 0,-1 0 1 0 0,1 1-1 0 0,1 0 1 0 0,-1 0-1 0 0,12-6 1 0 0,-3 2-1421 0 0,-4 0 1217 0 0,-5 4 103 0 0,0 1 1 0 0,1-1-1 0 0,-1 1 0 0 0,0 0 0 0 0,8-2 1 0 0,12-5-2068 0 0,-19 7-131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1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3798 0 0,'0'0'2440'0'0,"-5"4"-434"0"0,-14 12 14 0 0,18-16-1949 0 0,1 1 1 0 0,-1-1 0 0 0,1 0 0 0 0,-1 1 0 0 0,1-1 0 0 0,0 1-1 0 0,-1-1 1 0 0,1 1 0 0 0,-1-1 0 0 0,1 1 0 0 0,0-1-1 0 0,0 1 1 0 0,-1-1 0 0 0,1 1 0 0 0,0-1 0 0 0,0 1-1 0 0,0 0 1 0 0,-1-1 0 0 0,1 1 0 0 0,0 0 0 0 0,-10 42 1849 0 0,0 4-500 0 0,8-38-1243 0 0,-3 32 792 0 0,1 19-417 0 0,3-24-575 0 0,1-27-23 0 0,0 0-839 0 0,0 16 456 0 0,0-6-4996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9 606 1834 0 0,'-9'-13'13767'0'0,"13"21"-13573"0"0,-2-3-1487 0 0,0 0 2063 0 0,2-1-154 0 0,10 13-144 0 0,-10-13 251 0 0,1 0-441 0 0,17 11-62 0 0,-17-12 180 0 0,3-3-219 0 0,22-4-41 0 0,-22 3-31 0 0,-1-2-39 0 0,0 0-53 0 0,-4 3-10 0 0,-1-1 0 0 0,1 0 0 0 0,-1 0 0 0 0,0 0-1 0 0,1-1 1 0 0,-1 1 0 0 0,0-1 0 0 0,1 1 0 0 0,-1-1-1 0 0,3-4 1 0 0,1 3 1 0 0,-5 2-10 0 0,1 0 0 0 0,0 0 0 0 0,-1 0 0 0 0,1 0 0 0 0,-1 0 0 0 0,1-1 1 0 0,-1 1-1 0 0,0 0 0 0 0,0-1 0 0 0,1 0 0 0 0,-1 1 0 0 0,0-1 0 0 0,0 0 0 0 0,0-1 1 0 0,29-57-113 0 0,-18 30 34 0 0,-4 5 24 0 0,0-1 27 0 0,-6 19 3 0 0,0 0 7 0 0,4-20 37 0 0,-9 36-23 0 0,-9 27 2 0 0,1 9 97 0 0,4-17-57 0 0,5-21-1 0 0,3 1 5 0 0,2 21 0 0 0,-2-21-7 0 0,4-4-15 0 0,-1-1-19 0 0,-1 0 0 0 0,1-1 0 0 0,-1 0 0 0 0,1 1 0 0 0,0-1 0 0 0,4 1 0 0 0,-2-1-6 0 0,-4-1 2 0 0,1 0 0 0 0,0-1 0 0 0,0 1 0 0 0,0-1 0 0 0,0 0 0 0 0,0 1 0 0 0,0-1 0 0 0,0-1 0 0 0,0 1 0 0 0,0 0 0 0 0,-1-1 0 0 0,1 1 0 0 0,5-3 0 0 0,0 1-57 0 0,0 0 0 0 0,0-1 0 0 0,0 0 0 0 0,0 0 0 0 0,-1-1 0 0 0,1 0 0 0 0,-1 0 0 0 0,10-8 0 0 0,34-21-309 0 0,-38 25 170 0 0,0 0 1 0 0,0-1-1 0 0,-1 0 0 0 0,19-19 1 0 0,-9 4-112 0 0,-1 0 0 0 0,-2-1 0 0 0,0-1 1 0 0,16-31-1 0 0,6-39 391 0 0,-37 79 24 0 0,-1 4-65 0 0,-2 7 33 0 0,1-1-1 0 0,-1 1 1 0 0,0-1 0 0 0,-1 0 0 0 0,0 1 0 0 0,0-8-1 0 0,1 1 63 0 0,0 7-58 0 0,-1 0 1 0 0,0 0 0 0 0,0 0 0 0 0,0 0-1 0 0,-1 0 1 0 0,-2-8 0 0 0,2 2 9 0 0,-7-30 472 0 0,2 18-225 0 0,5 17 533 0 0,-5 9-726 0 0,-16 6-23 0 0,22-8-114 0 0,-1 0 0 0 0,1 0 0 0 0,0 0 1 0 0,-1 0-1 0 0,1 0 0 0 0,0 1 0 0 0,-1-1 0 0 0,1 0 1 0 0,0 0-1 0 0,-1 0 0 0 0,1 0 0 0 0,0 1 0 0 0,-1-1 0 0 0,1 0 1 0 0,0 0-1 0 0,0 1 0 0 0,-1-1 0 0 0,1 0 0 0 0,0 1 1 0 0,0-1-1 0 0,0 0 0 0 0,0 1 0 0 0,-1-1 0 0 0,1 0 1 0 0,0 1-1 0 0,0-1 0 0 0,0 0 0 0 0,0 1 0 0 0,0-1 0 0 0,0 0 1 0 0,0 1-1 0 0,0-1 0 0 0,0 0 0 0 0,0 1 0 0 0,0 0 1 0 0,-9 48 168 0 0,-33 391 1249 0 0,41-433-1402 0 0,1 1 0 0 0,-1-1 0 0 0,2 0 0 0 0,-1 0 0 0 0,2 10 0 0 0,0-5 0 0 0,-2-9-23 0 0,0 0-1 0 0,0 0 1 0 0,1 0 0 0 0,-1 0 0 0 0,1 1 0 0 0,-1-1 0 0 0,1 0 0 0 0,3 5 0 0 0,-4-7-14 0 0,1 1 0 0 0,-1-1 0 0 0,1 0 0 0 0,-1 1 0 0 0,1-1 0 0 0,-1 1 0 0 0,0-1 0 0 0,0 1-1 0 0,0-1 1 0 0,0 1 0 0 0,0 2 0 0 0,0-4 15 0 0,0 1-1 0 0,0 0 0 0 0,0 0 1 0 0,0-1-1 0 0,0 1 0 0 0,1 0 0 0 0,-1-1 1 0 0,0 1-1 0 0,0 0 0 0 0,1 0 1 0 0,-1-1-1 0 0,0 1 0 0 0,1 0 1 0 0,-1-1-1 0 0,0 1 0 0 0,1-1 1 0 0,-1 1-1 0 0,1-1 0 0 0,-1 1 0 0 0,1-1 1 0 0,1 2-1 0 0,-2-2-49 0 0,1 1 0 0 0,-1-1 0 0 0,1 1 0 0 0,0-1 0 0 0,-1 1 0 0 0,0-1 0 0 0,1 1 0 0 0,-1-1 0 0 0,1 1 0 0 0,-1 0 0 0 0,1-1 0 0 0,-1 1 0 0 0,0 0 0 0 0,0-1 0 0 0,1 1 0 0 0,-1 0 0 0 0,0-1 0 0 0,0 1 1 0 0,0 0-1 0 0,0 0 0 0 0,0 1 0 0 0,6-6-357 0 0,1 0 244 0 0,-4 3-70 0 0,0-1 0 0 0,0 0 0 0 0,0 1 0 0 0,0-1 0 0 0,-1 0 0 0 0,1-1 0 0 0,-1 1 0 0 0,4-4-1 0 0,38-43-3273 0 0,-38 35 1765 0 0,6-24-1269 0 0,-9 29-655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2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2802 0 0,'0'0'9320'0'0,"30"31"-9640"0"0,-5-2-7272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2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0 134 2780 0 0,'6'-33'3137'0'0,"-6"31"-2945"0"0,0 1 1 0 0,1 0-1 0 0,-1-1 0 0 0,0 1 1 0 0,0-1-1 0 0,1 1 1 0 0,-1 0-1 0 0,1-1 0 0 0,-1 1 1 0 0,1 0-1 0 0,0-1 0 0 0,-1 1 1 0 0,1 0-1 0 0,0 0 1 0 0,0 0-1 0 0,0 0 0 0 0,1-1 1 0 0,7-10 2878 0 0,-2 10-2327 0 0,21-4-120 0 0,-21 4 836 0 0,12 14-958 0 0,-13-9-421 0 0,-1 0 456 0 0,-5 5-416 0 0,3 23 26 0 0,-2-23 79 0 0,-6 34-54 0 0,4-33 413 0 0,7-10-533 0 0,20-3 18 0 0,-25 4-66 0 0,0 0-1 0 0,-1-1 0 0 0,1 1 1 0 0,0 0-1 0 0,-1 0 0 0 0,1 0 1 0 0,0 0-1 0 0,-1-1 0 0 0,1 1 1 0 0,-1 0-1 0 0,1-1 0 0 0,-1 1 1 0 0,1 0-1 0 0,0-1 0 0 0,-1 1 1 0 0,1-1-1 0 0,-1 1 1 0 0,1-1-1 0 0,31-30 89 0 0,-24 25-78 0 0,-5 3-5 0 0,0 0-1 0 0,0 0 1 0 0,0-1-1 0 0,0 1 0 0 0,0 0 1 0 0,-1-1-1 0 0,4-7 0 0 0,17-25 21 0 0,-22 34-26 0 0,-1 1 0 0 0,1-1-1 0 0,0 1 1 0 0,0-1 0 0 0,0 1-1 0 0,0 0 1 0 0,0-1 0 0 0,0 1-1 0 0,0 0 1 0 0,0 0 0 0 0,0 0 0 0 0,0 0-1 0 0,1 0 1 0 0,-1 0 0 0 0,1 0-1 0 0,-1 0 1 0 0,0 0 0 0 0,3 0-1 0 0,1-1 9 0 0,-1-1 88 0 0,-2 11-112 0 0,6 24 1 0 0,-7-16-28 0 0,-2-6 27 0 0,0 30-43 0 0,4 17 33 0 0,4-11 24 0 0,-7-42 0 0 0,1-1 0 0 0,0 1 0 0 0,0-1-1 0 0,1 1 1 0 0,-1-1 0 0 0,1 1 0 0 0,0-1-1 0 0,0 0 1 0 0,4 5 0 0 0,-4-6 3 0 0,0 0 1 0 0,0 0-1 0 0,0 0 0 0 0,1 0 1 0 0,-1 0-1 0 0,1-1 0 0 0,0 1 1 0 0,4 2-1 0 0,-3-3 10 0 0,4-3 7 0 0,0 1-17 0 0,-5 1-2 0 0,0 0 0 0 0,0-1-1 0 0,-1 1 1 0 0,1-1 0 0 0,0 0 0 0 0,0 0-1 0 0,-1 0 1 0 0,1 0 0 0 0,-1 0 0 0 0,1-1-1 0 0,4-2 1 0 0,0 0 2 0 0,-4 3-2 0 0,0 0-1 0 0,0-1 1 0 0,0 1-1 0 0,0-1 1 0 0,-1 0 0 0 0,1 0-1 0 0,0 0 1 0 0,4-5-1 0 0,0 2 1 0 0,-5 3 0 0 0,1 1 0 0 0,-1-1 0 0 0,0 0 0 0 0,1 0 0 0 0,-1-1-1 0 0,0 1 1 0 0,0 0 0 0 0,0-1 0 0 0,0 1 0 0 0,-1-1 0 0 0,2-2 0 0 0,25-37 20 0 0,-14 18-5 0 0,-12 23-12 0 0,-1-1-1 0 0,0 1 0 0 0,0-1 1 0 0,0 0-1 0 0,0 0 1 0 0,0 0-1 0 0,-1 1 0 0 0,1-1 1 0 0,0 0-1 0 0,-1 0 0 0 0,1 0 1 0 0,-1 0-1 0 0,0 0 1 0 0,0-3-1 0 0,1-2 8 0 0,0 1 19 0 0,3-1 14 0 0,10-23 81 0 0,-10 15-1 0 0,0-15 928 0 0,8 71-1068 0 0,-4-15-106 0 0,-1-14-1 0 0,-2-5 85 0 0,-3-4 17 0 0,0-1 0 0 0,0 1 0 0 0,0-1 0 0 0,0 0 1 0 0,0 0-1 0 0,1 0 0 0 0,-1 0 0 0 0,1 0 0 0 0,-1 0 0 0 0,6 2 1 0 0,0 2-98 0 0,-5-3 27 0 0,1 0 0 0 0,0-1 0 0 0,-1 0 0 0 0,1 1 0 0 0,0-1 0 0 0,0-1 0 0 0,7 3 0 0 0,22 10-259 0 0,-16-10-49 0 0,19 0-383 0 0,-18-5-2 0 0,38-14-493 0 0,-46 13 1072 0 0,-7 2 105 0 0,1-1-1 0 0,0 0 1 0 0,-1 0-1 0 0,1 0 1 0 0,-1-1 0 0 0,0 1-1 0 0,1-1 1 0 0,-1 0-1 0 0,6-4 1 0 0,21-12-357 0 0,-17 7 204 0 0,-5 5 271 0 0,-4 2 37 0 0,0 0 0 0 0,0 0-1 0 0,0 0 1 0 0,0-1 0 0 0,3-5-1 0 0,-2 4 10 0 0,-2 3-8 0 0,0 0-1 0 0,0-1 1 0 0,-1 1-1 0 0,0 0 0 0 0,0-1 1 0 0,3-6-1 0 0,7-12 668 0 0,-9 16-58 0 0,-1 0-162 0 0,6-11 1265 0 0,-7 35 1355 0 0,-1 31-3259 0 0,3 33 256 0 0,5 122 168 0 0,-6-161-272 0 0,-1 33 8 0 0,-3 10-325 0 0,2-69 209 0 0,-1 48-265 0 0,-4 10-521 0 0,0-15-299 0 0,2-27 93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2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25 4088 0 0,'34'-20'3136'0'0,"-28"16"-622"0"0,-4 5-2279 0 0,-1 0-1 0 0,1 1 0 0 0,0-1 1 0 0,0 0-1 0 0,-1 0 0 0 0,1 0 0 0 0,0 0 1 0 0,0-1-1 0 0,0 1 0 0 0,0 0 1 0 0,2 0-1 0 0,2 1 223 0 0,0 0 737 0 0,-6 2-997 0 0,0 1 0 0 0,1-1 0 0 0,-1 0 1 0 0,1 0-1 0 0,0-1 0 0 0,2 8 0 0 0,0-1 30 0 0,-3 6 411 0 0,0-8-459 0 0,-1-5-99 0 0,1 0 0 0 0,-1 0 0 0 0,1 0 0 0 0,-1 1 0 0 0,0-1 0 0 0,0 0 0 0 0,0 0 0 0 0,-3 5 0 0 0,-8 20 228 0 0,2-14-56 0 0,4-6-181 0 0,-25 22 219 0 0,24-23-258 0 0,3-3-75 0 0,0 0-1 0 0,-1 0 1 0 0,1 0 0 0 0,-1-1-1 0 0,-6 4 1 0 0,-30 21-521 0 0,21-13-309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3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5544 0 0,'0'0'9797'0'0,"-4"4"-9063"0"0,-13 12-167 0 0,16-16-547 0 0,1 1 0 0 0,0-1 0 0 0,-1 1 0 0 0,1-1-1 0 0,0 0 1 0 0,-1 1 0 0 0,1-1 0 0 0,0 1 0 0 0,-1-1 0 0 0,1 1 0 0 0,0-1 0 0 0,0 1 0 0 0,0-1 0 0 0,-1 1 0 0 0,1-1 0 0 0,0 1 0 0 0,0-1-1 0 0,0 1 1 0 0,0 0 0 0 0,0-1 0 0 0,0 1 0 0 0,0-1 0 0 0,0 1 0 0 0,0 0 0 0 0,-2 54 679 0 0,-2 4-253 0 0,4-46-388 0 0,0-7-24 0 0,0 0 0 0 0,-1 0 0 0 0,1 1 0 0 0,-1-1 0 0 0,-1 0 0 0 0,-2 8 0 0 0,-6 28 0 0 0,8-23-281 0 0,3 24-244 0 0,3-32 184 0 0,10 30-451 0 0,-11-30-20 0 0,1-5 108 0 0,11 21-24 0 0,-15-27 643 0 0,0 1-1 0 0,0-1 0 0 0,1 1 0 0 0,-1-1 0 0 0,0 1 0 0 0,0-1 0 0 0,1 1 0 0 0,-1-1 1 0 0,1 1-1 0 0,-1-1 0 0 0,0 1 0 0 0,1-1 0 0 0,-1 0 0 0 0,1 1 0 0 0,-1-1 0 0 0,1 0 1 0 0,-1 1-1 0 0,1-1 0 0 0,-1 0 0 0 0,2 0 0 0 0,19 10-952 0 0,-16-8 174 0 0,3-1-4 0 0,24 4-398 0 0,-24-4 3 0 0,0-2 228 0 0,1 1 825 0 0,-6 0 293 0 0,0 1 0 0 0,0-1 0 0 0,0-1 0 0 0,1 1 1 0 0,-1 0-1 0 0,0-1 0 0 0,0 0 0 0 0,0 0 0 0 0,0 0 0 0 0,3-1 0 0 0,22-8 605 0 0,-22 8-24 0 0,-1-2 429 0 0,0 0-767 0 0,-2 3-202 0 0,-1-1 0 0 0,-1 1 1 0 0,1-1-1 0 0,0 0 0 0 0,0 1 0 0 0,0-1 1 0 0,-1 0-1 0 0,1 0 0 0 0,-1 0 0 0 0,0 0 1 0 0,2-4-1 0 0,25-37 983 0 0,-2 0-423 0 0,4-6-71 0 0,-4-2-215 0 0,-22 42-354 0 0,-1 5-22 0 0,-1 0-1 0 0,0 0 0 0 0,0 0 1 0 0,-1-1-1 0 0,1 1 1 0 0,1-7-1 0 0,4-15 112 0 0,-6 20 29 0 0,-2-1 214 0 0,-6-18-29 0 0,5 19 421 0 0,-33 11-409 0 0,34-5-387 0 0,1 0 0 0 0,-1 0 0 0 0,1 0 0 0 0,-1 0 0 0 0,1 0 0 0 0,-1 0 0 0 0,0 0 0 0 0,1 0 0 0 0,-1 1 0 0 0,1-1 0 0 0,-1 0 0 0 0,1 0 0 0 0,-1 1 0 0 0,1-1 0 0 0,-1 0 0 0 0,1 1 0 0 0,0-1 0 0 0,-1 0 0 0 0,1 1 0 0 0,-1-1 1 0 0,1 1-1 0 0,-1 0 0 0 0,-6 5 35 0 0,-17 25 131 0 0,14-18-124 0 0,2-3 17 0 0,0-1-1 0 0,1 1 1 0 0,1 0 0 0 0,0 1-1 0 0,0 0 1 0 0,1 0-1 0 0,-8 22 1 0 0,2 12 87 0 0,8-24-9 0 0,3 19 20 0 0,2-23-21 0 0,7 12-32 0 0,-9-28-106 0 0,0 0 0 0 0,0 0 0 0 0,1 0 1 0 0,-1-1-1 0 0,0 1 0 0 0,1 0 0 0 0,-1 0 0 0 0,0-1 0 0 0,1 1 0 0 0,-1 0 0 0 0,1 0 1 0 0,0-1-1 0 0,-1 1 0 0 0,1-1 0 0 0,-1 1 0 0 0,2 0 0 0 0,22 21-13 0 0,-23-21 7 0 0,0 0 0 0 0,0 0 1 0 0,0 0-1 0 0,0 0 0 0 0,0-1 0 0 0,0 1 1 0 0,0 0-1 0 0,0-1 0 0 0,0 1 0 0 0,0-1 1 0 0,1 1-1 0 0,0-1 0 0 0,36 14-17 0 0,-37-14 4 0 0,1 1 0 0 0,-1-1 1 0 0,1 1-1 0 0,-1-1 1 0 0,1 0-1 0 0,0 0 0 0 0,-1 1 1 0 0,1-1-1 0 0,-1 0 0 0 0,1 0 1 0 0,-1 0-1 0 0,3-1 1 0 0,30-2-737 0 0,0-1 0 0 0,-1-1 0 0 0,1-2 0 0 0,36-13 0 0 0,-27-1-3647 0 0,-4 1-3817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3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94 0 0,'0'0'9742'0'0,"0"11"-7794"0"0,3 52 1517 0 0,-2-50-3175 0 0,-3 40 973 0 0,2-44-1065 0 0,1-5-68 0 0,-1 0 0 0 0,0 1 0 0 0,-1-1 0 0 0,1 0 0 0 0,-1 0 0 0 0,0 0 0 0 0,0 0 0 0 0,-2 4 0 0 0,-11 46 485 0 0,7-18 1151 0 0,13-41-1650 0 0,20-16-15 0 0,-15 9-16 0 0,-5 5-61 0 0,-2 2-7 0 0,-1 1 0 0 0,0-1-1 0 0,0 0 1 0 0,0 0 0 0 0,2-8-1 0 0,0 2 3 0 0,19-34 66 0 0,4-3-14 0 0,-15 23-27 0 0,-10 19 516 0 0,-3 15-471 0 0,1 2-64 0 0,0-4-1 0 0,-1 0-1 0 0,0 0 0 0 0,0-1 0 0 0,-3 13 0 0 0,2-6 8 0 0,-7 39 130 0 0,-6 14-23 0 0,-1-6-13 0 0,7-28-77 0 0,6-24 31 0 0,3-2-66 0 0,5 19 1 0 0,-4-19-1 0 0,3-10-4 0 0,1-1-7 0 0,19-20-16 0 0,16-23-474 0 0,63-97-1 0 0,-58 66 3 0 0,-22 32 322 0 0,-21 39 145 0 0,0 3 162 0 0,10-15 11 0 0,-10 15 587 0 0,-5 14-665 0 0,-4 24-12 0 0,5-16-16 0 0,5 33 36 0 0,-2 1-17 0 0,-1-20-95 0 0,-1-23-196 0 0,1 2-9 0 0,5 45-334 0 0,-2-23-607 0 0,0-18-4 0 0,1-8 704 0 0,2 5 111 0 0,2 8-5611 0 0,7 16-1937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4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83 573 1548 0 0,'0'0'10931'0'0,"-5"-4"-10016"0"0,-14-9-166 0 0,19 13-740 0 0,0 0 0 0 0,-1 0 0 0 0,1 0 0 0 0,0 0 0 0 0,0 0 0 0 0,0 0 0 0 0,0 0 0 0 0,-1 0 0 0 0,1 0 0 0 0,0 0 0 0 0,0-1 0 0 0,0 1 0 0 0,0 0 0 0 0,0 0 0 0 0,-1 0 0 0 0,1 0 0 0 0,0 0 1 0 0,0 0-1 0 0,0 0 0 0 0,0 0 0 0 0,0-1 0 0 0,0 1 0 0 0,0 0 0 0 0,0 0 0 0 0,-1 0 0 0 0,1 0 0 0 0,0 0 0 0 0,0-1 0 0 0,0 1 0 0 0,0 0 0 0 0,0 0 0 0 0,0 0 0 0 0,0 0 0 0 0,0-1 0 0 0,0 1 0 0 0,0 0 0 0 0,0 0 0 0 0,0 0 0 0 0,0 0 0 0 0,0-1 0 0 0,0 1 1 0 0,0 0-1 0 0,0 0 0 0 0,0 0 0 0 0,0 0 0 0 0,1-1 0 0 0,-1 1 0 0 0,0 0 0 0 0,0 0 0 0 0,0 0 0 0 0,0 0 0 0 0,0 0 0 0 0,0 0 0 0 0,0-1 0 0 0,0 1 0 0 0,1 0 0 0 0,-1 0 0 0 0,0 0 0 0 0,0 0 0 0 0,0 0 0 0 0,0 0 0 0 0,0 0 0 0 0,1 0 0 0 0,35-48 1011 0 0,-20 26-921 0 0,-14 19-95 0 0,0 1 1 0 0,0-1-1 0 0,0 0 0 0 0,-1 0 1 0 0,1-1-1 0 0,-1 1 0 0 0,0 0 1 0 0,2-6-1 0 0,0 1 0 0 0,8-26-80 0 0,-5 9-1 0 0,-5 19 14 0 0,-2-3-70 0 0,-3-27 65 0 0,3 27 16 0 0,-4 4-38 0 0,-16-13 52 0 0,15 14 3 0 0,-1 6-19 0 0,-20 6 30 0 0,15-2 4 0 0,-26 36 165 0 0,32-31-85 0 0,3-3-39 0 0,-5 25 193 0 0,2-2-61 0 0,4-23-28 0 0,3 2-11 0 0,-1 30 39 0 0,3-24-15 0 0,-2-11-101 0 0,-1-3-27 0 0,1 0 1 0 0,-1-1-1 0 0,0 1 0 0 0,1 0 1 0 0,0-1-1 0 0,-1 1 0 0 0,1-1 1 0 0,0 1-1 0 0,0-1 0 0 0,0 1 1 0 0,0-1-1 0 0,0 1 0 0 0,0-1 1 0 0,0 0-1 0 0,2 2 1 0 0,0 1 17 0 0,-2-2-17 0 0,0 0-1 0 0,0-1 1 0 0,1 1 0 0 0,-1-1-1 0 0,0 0 1 0 0,1 1-1 0 0,-1-1 1 0 0,0 0-1 0 0,1 0 1 0 0,0 0-1 0 0,-1 0 1 0 0,3 1 0 0 0,16 10 51 0 0,-16-10-12 0 0,33-5 11 0 0,-26 1-50 0 0,-8 2-8 0 0,1 0 0 0 0,-1-1 0 0 0,1 1 1 0 0,-1-1-1 0 0,0 0 0 0 0,1 0 0 0 0,-1 0 0 0 0,0 0 1 0 0,5-3-1 0 0,0 0-16 0 0,8-3-109 0 0,-7 1 79 0 0,-4 4 16 0 0,-1-1 0 0 0,1 0 1 0 0,-1 0-1 0 0,1 0 0 0 0,-1 0 1 0 0,5-6-1 0 0,-1 3-4 0 0,-4 3 9 0 0,-1 1 1 0 0,0-1 0 0 0,0 0 0 0 0,1 0 0 0 0,-2 0-1 0 0,1 0 1 0 0,0-1 0 0 0,2-3 0 0 0,28-37-185 0 0,-5 4 183 0 0,-12 14 63 0 0,-12 20-8 0 0,-2-1 35 0 0,9-21 149 0 0,-9 21 1361 0 0,-6 13-1518 0 0,-1-1-39 0 0,3-3-12 0 0,0-1 0 0 0,0 1 0 0 0,1 0 0 0 0,-1 0 0 0 0,1 0 0 0 0,-1 0 0 0 0,1 1 0 0 0,0-1 0 0 0,0 0 0 0 0,0 1 1 0 0,0-1-1 0 0,0 4 0 0 0,-3 1 8 0 0,3-4-9 0 0,-1 0 1 0 0,1-1 0 0 0,0 1-1 0 0,0 0 1 0 0,0 0-1 0 0,1 1 1 0 0,-1-1-1 0 0,1 0 1 0 0,-1 3-1 0 0,-5 39 117 0 0,2-17-78 0 0,3-21-7 0 0,2 1-14 0 0,1 23-9 0 0,-2-23 11 0 0,3-2-10 0 0,5 20 2 0 0,-6-20 16 0 0,1-6-34 0 0,-1 0 1 0 0,1-1-1 0 0,-1 1 1 0 0,1 0-1 0 0,-1-1 1 0 0,0 0-1 0 0,1 1 1 0 0,3-3-1 0 0,1 0 2 0 0,4-2 2 0 0,34-32 12 0 0,-25 19-1 0 0,-6 1 18 0 0,25-26-6 0 0,-36 39-34 0 0,3 1-44 0 0,23-9-44 0 0,-24 15 96 0 0,17 8-2 0 0,-20-10-6 0 0,0 0-1 0 0,1 1 1 0 0,-1-1-1 0 0,0 0 1 0 0,1-1 0 0 0,-1 1-1 0 0,1 0 1 0 0,-1-1-1 0 0,1 1 1 0 0,-1-1-1 0 0,4 0 1 0 0,1 1-23 0 0,0 0-60 0 0,-1-2 16 0 0,0 0 47 0 0,-4 1 6 0 0,0 0 1 0 0,1-1-1 0 0,-1 1 0 0 0,0 0 1 0 0,0-1-1 0 0,0 0 0 0 0,0 1 1 0 0,0-1-1 0 0,0 0 0 0 0,0 0 1 0 0,2-2-1 0 0,2 1-40 0 0,-3 1 37 0 0,-1 0 0 0 0,0 0-1 0 0,0 0 1 0 0,0 0 0 0 0,0 0 0 0 0,0-1-1 0 0,0 1 1 0 0,0-1 0 0 0,-1 1-1 0 0,4-4 1 0 0,1 0-21 0 0,19-19-288 0 0,-18 17 256 0 0,-3 3 22 0 0,0 0 0 0 0,0 0 0 0 0,-1 0 1 0 0,0 0-1 0 0,4-7 0 0 0,18-27-205 0 0,-19 31 225 0 0,-3 4 15 0 0,-1 0-1 0 0,0-1 0 0 0,1 1 1 0 0,-1-1-1 0 0,0 1 1 0 0,2-9-1 0 0,12-27 160 0 0,0-6 154 0 0,-13 38-246 0 0,-1 4-1 0 0,-1 1 1 0 0,0-1-1 0 0,1 0 1 0 0,-2 0 0 0 0,1 1-1 0 0,0-1 1 0 0,0 0 0 0 0,-1 0-1 0 0,0 0 1 0 0,1-4 0 0 0,2-23 328 0 0,-2 22-85 0 0,-2-3 8 0 0,2-1-126 0 0,0 7 11 0 0,-1 0 1 0 0,0 0-1 0 0,0 0 1 0 0,0-1-1 0 0,-1 1 1 0 0,1 0-1 0 0,-4-9 1 0 0,-1-12 249 0 0,3 19 804 0 0,0 16-1129 0 0,-1 1-79 0 0,1-7-16 0 0,1 1 0 0 0,0 0-1 0 0,0 0 1 0 0,0 0 0 0 0,0 0 0 0 0,1 0 0 0 0,0 0 0 0 0,0 0 0 0 0,0 8 0 0 0,1 60 108 0 0,1 6-33 0 0,8 113 68 0 0,-6-130-153 0 0,-2-25-180 0 0,-1-27-4 0 0,-1-1 33 0 0,0 3-91 0 0,1 5 146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4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4612 0 0,'0'0'3364'0'0,"29"-27"1530"0"0,20 39-2366 0 0,15-3-1253 0 0,1-3-531 0 0,-4-8-1550 0 0,0-4-469 0 0,-20-17-2917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6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4818 0 0,'2'-8'3282'0'0,"5"-24"-706"0"0,-6 24-829 0 0,4 6-430 0 0,14-9-280 0 0,-14 8 324 0 0,0 5-879 0 0,0 1-359 0 0,-3-2-77 0 0,-1 0 0 0 0,1 0 0 0 0,0 0 0 0 0,-1 0 0 0 0,1 0-1 0 0,0-1 1 0 0,0 1 0 0 0,-1-1 0 0 0,1 1 0 0 0,0-1 0 0 0,3 1 0 0 0,-1 6 194 0 0,13 19-5 0 0,-16-24-215 0 0,0 0 0 0 0,0 0 0 0 0,0-1 0 0 0,0 1 0 0 0,0 0 0 0 0,0 0 0 0 0,0 0 0 0 0,0 0 0 0 0,-1 1 1 0 0,1-1-1 0 0,-1 0 0 0 0,0 0 0 0 0,1 0 0 0 0,-1 3 0 0 0,0 2 27 0 0,1-2-17 0 0,1-1 0 0 0,-1 1 0 0 0,0 0 1 0 0,-1 0-1 0 0,1 0 0 0 0,-1 5 0 0 0,0 23 148 0 0,1-23-144 0 0,0-5-13 0 0,-1 1 1 0 0,1-1 0 0 0,-1 0 0 0 0,0 0 0 0 0,-1 1 0 0 0,-1 6 0 0 0,-2 20 104 0 0,3-24-17 0 0,1 1-19 0 0,-2 32 239 0 0,8-42-292 0 0,17-4 1 0 0,-22 5-36 0 0,-1 0 0 0 0,1 0 1 0 0,-1 0-1 0 0,1 0 0 0 0,-1 0 1 0 0,1 0-1 0 0,-1 0 0 0 0,1 0 0 0 0,-1-1 1 0 0,0 1-1 0 0,1 0 0 0 0,-1 0 0 0 0,1-1 1 0 0,-1 1-1 0 0,0 0 0 0 0,1-1 1 0 0,-1 1-1 0 0,0 0 0 0 0,1-1 0 0 0,-1 1 1 0 0,0 0-1 0 0,1-1 0 0 0,-1 1 0 0 0,0-1 1 0 0,0 1-1 0 0,0 0 0 0 0,1-2 1 0 0,25-40 103 0 0,74-120 321 0 0,-85 136-358 0 0,-11 20 678 0 0,-5 14-719 0 0,-8 39 8 0 0,1 6 0 0 0,5-43-29 0 0,2-5-2 0 0,0 0 0 0 0,0 0 1 0 0,0 0-1 0 0,0-1 0 0 0,1 1 0 0 0,0 0 1 0 0,0 6-1 0 0,0 34 101 0 0,5-42-99 0 0,12 12-67 0 0,-13-12-6 0 0,-1-3 5 0 0,1 0 53 0 0,-1 0 0 0 0,0-1 0 0 0,1 1 0 0 0,-1-1 0 0 0,0 0 1 0 0,6-2-1 0 0,0 0-2 0 0,6-4-14 0 0,-7 2 16 0 0,-3 3 2 0 0,0-1 0 0 0,-1 0 0 0 0,1-1 0 0 0,-1 1 0 0 0,6-7 0 0 0,-4 5 3 0 0,15-14-44 0 0,0-1 0 0 0,-1-1 0 0 0,17-24 0 0 0,2-13 20 0 0,-36 53 729 0 0,0 13-688 0 0,1 1-9 0 0,-1-5-2 0 0,-1 1 1 0 0,0-1-1 0 0,-1 1 1 0 0,1 0-1 0 0,-1-1 1 0 0,1 10-1 0 0,7 28 8 0 0,-7-31 1 0 0,2-5 11 0 0,9 17-1 0 0,-13-22-21 0 0,0 0 0 0 0,0-1 0 0 0,1 1 0 0 0,-1 0 0 0 0,1-1 0 0 0,-1 1 0 0 0,0-1 0 0 0,1 1 0 0 0,-1-1 0 0 0,1 1 0 0 0,-1-1 0 0 0,1 1 0 0 0,-1-1 0 0 0,1 0 0 0 0,0 1 0 0 0,-1-1 0 0 0,2 1 0 0 0,22 12 6 0 0,-10-8-23 0 0,-6-3 9 0 0,-5-1 4 0 0,0 0 0 0 0,0 0 0 0 0,0-1 0 0 0,0 1 0 0 0,0-1 0 0 0,0 0 1 0 0,0 0-1 0 0,0 0 0 0 0,0 0 0 0 0,5-1 0 0 0,1 1-10 0 0,-6 0-8 0 0,0 0 1 0 0,0 0-1 0 0,0 0 1 0 0,-1 0-1 0 0,1 0 1 0 0,0-1-1 0 0,0 1 1 0 0,0-1-1 0 0,0 0 1 0 0,0 0-1 0 0,-1 0 0 0 0,5-2 1 0 0,4 0-60 0 0,-5 1 24 0 0,0 0-1 0 0,0 0 1 0 0,0-1 0 0 0,-1 1 0 0 0,11-7 0 0 0,35-21-419 0 0,-41 25 386 0 0,-6 3 37 0 0,1 0 0 0 0,-1-1-1 0 0,0 0 1 0 0,0 0 0 0 0,0 0 0 0 0,7-7 0 0 0,11-9-116 0 0,-14 8 25 0 0,18-44-112 0 0,-23 50 477 0 0,-4-4-128 0 0,-3-34 1116 0 0,-4 43-1044 0 0,-25 0-36 0 0,24 0-32 0 0,6 7-24 0 0,-1 1-55 0 0,2-5-11 0 0,1 0 1 0 0,-1 0-1 0 0,1 0 0 0 0,0 0 1 0 0,0 0-1 0 0,0 1 1 0 0,0-1-1 0 0,0 0 0 0 0,0 6 1 0 0,-2 0 5 0 0,2-5-4 0 0,0-1 0 0 0,0 1 0 0 0,1 0 0 0 0,-1-1 1 0 0,1 1-1 0 0,-1 0 0 0 0,1-1 0 0 0,0 1 0 0 0,1 7 0 0 0,-1-1 12 0 0,-1-6-13 0 0,1 0 1 0 0,0 0-1 0 0,0 0 0 0 0,0 0 1 0 0,0 0-1 0 0,1 0 0 0 0,0 0 1 0 0,0 0-1 0 0,2 7 0 0 0,7 24 26 0 0,-10-34-35 0 0,0-1 0 0 0,1 1 0 0 0,-1 0 0 0 0,0 0 0 0 0,1 0 0 0 0,-1 0 0 0 0,1 0-1 0 0,-1 0 1 0 0,1 0 0 0 0,-1 0 0 0 0,1-1 0 0 0,-1 1 0 0 0,1 0 0 0 0,1 1 0 0 0,20 21-8 0 0,-21-22 8 0 0,-1 0-1 0 0,1 0 1 0 0,0-1-1 0 0,0 1 1 0 0,0 0-1 0 0,0-1 1 0 0,0 1 0 0 0,-1-1-1 0 0,1 1 1 0 0,0-1-1 0 0,0 1 1 0 0,0-1-1 0 0,2 1 1 0 0,28 12-148 0 0,-29-13 94 0 0,-1 1 0 0 0,0-1 1 0 0,0 0-1 0 0,1 1 1 0 0,-1-1-1 0 0,0 0 1 0 0,1 0-1 0 0,-1 1 0 0 0,0-1 1 0 0,1 0-1 0 0,-1 0 1 0 0,3-1-1 0 0,9 0-219 0 0,10 1-254 0 0,-1-2-1 0 0,0 0 0 0 0,42-11 0 0 0,-54 9-947 0 0,0 0-1 0 0,15-12 1 0 0,-23 16 1273 0 0,44-29-9228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6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3946 0 0,'0'0'11846'0'0,"5"4"-11275"0"0,14 14-137 0 0,-19-17-418 0 0,1-1-1 0 0,-1 0 0 0 0,1 1 1 0 0,-1-1-1 0 0,0 1 1 0 0,1-1-1 0 0,-1 0 0 0 0,0 1 1 0 0,1-1-1 0 0,-1 1 0 0 0,0-1 1 0 0,0 1-1 0 0,1-1 1 0 0,-1 1-1 0 0,0 0 0 0 0,0-1 1 0 0,0 1-1 0 0,0-1 1 0 0,0 1-1 0 0,0-1 0 0 0,0 1 1 0 0,0 0-1 0 0,5 44 650 0 0,-4-35-582 0 0,0-6-33 0 0,0 1-1 0 0,-1-1 1 0 0,0 1-1 0 0,0 0 1 0 0,0-1-1 0 0,-2 8 1 0 0,-2 36 268 0 0,-1-4-10 0 0,-2-2 305 0 0,13-46-546 0 0,20-11-13 0 0,-25 15-50 0 0,0-1-1 0 0,0 0 1 0 0,0 1-1 0 0,0-1 1 0 0,0 0-1 0 0,0 0 1 0 0,0 1-1 0 0,-1-1 1 0 0,1 0-1 0 0,0 0 1 0 0,0 0-1 0 0,-1 0 0 0 0,1-1 1 0 0,6-9 10 0 0,23-30 46 0 0,-1 5-39 0 0,-5 5-15 0 0,3-2-3 0 0,-7 10 7 0 0,-16 19 43 0 0,0 24 142 0 0,-4-18-181 0 0,1 0 0 0 0,0 0 0 0 0,-1 1 0 0 0,0-1 0 0 0,1 0-1 0 0,-1 1 1 0 0,0-1 0 0 0,0 0 0 0 0,0 1 0 0 0,0-1 0 0 0,-2 5 0 0 0,-3 38 210 0 0,-4 5-22 0 0,2-3-27 0 0,4-37-162 0 0,-1 23 68 0 0,13-34-86 0 0,25 0-2 0 0,-33 1 6 0 0,0 0 1 0 0,0 0-1 0 0,0 0 0 0 0,0 0 1 0 0,0 0-1 0 0,0 0 1 0 0,0 0-1 0 0,0-1 1 0 0,0 1-1 0 0,0 0 1 0 0,0-1-1 0 0,0 1 1 0 0,1-2-1 0 0,7-4-5 0 0,0 0 0 0 0,0-1 1 0 0,0 0-1 0 0,-1 0 0 0 0,11-13 0 0 0,39-53-50 0 0,-33 41 26 0 0,-24 32 29 0 0,24-34-40 0 0,-7 4 15 0 0,11-16 3 0 0,-14 21 14 0 0,-12 19 173 0 0,0 1-22 0 0,9-14-29 0 0,-9 14 320 0 0,-3 8-425 0 0,0 0-1 0 0,0 0 0 0 0,-1 1 1 0 0,1-1-1 0 0,-1 0 0 0 0,0 0 0 0 0,0 0 1 0 0,-3 6-1 0 0,1 0 3 0 0,1-1 16 0 0,1 0-11 0 0,1 41-30 0 0,-1-39 11 0 0,0-5-2 0 0,1-1 0 0 0,0 1 0 0 0,0 0 0 0 0,1-1 0 0 0,-1 1 0 0 0,3 7 0 0 0,-3-4-36 0 0,0-5 5 0 0,1 0 1 0 0,-1 0-1 0 0,0-1 1 0 0,1 1 0 0 0,-1 0-1 0 0,1 0 1 0 0,0-1-1 0 0,0 1 1 0 0,3 5 0 0 0,6 15-129 0 0,-10-22 152 0 0,0-1 0 0 0,0 0 0 0 0,0 1 0 0 0,1-1 0 0 0,-1 0 0 0 0,0 1-1 0 0,0-1 1 0 0,0 1 0 0 0,1-1 0 0 0,-1 0 0 0 0,0 1 0 0 0,0-1 0 0 0,1 0 0 0 0,-1 0 0 0 0,0 1 0 0 0,1-1 0 0 0,-1 0 0 0 0,0 0 0 0 0,1 1 0 0 0,-1-1 0 0 0,0 0 0 0 0,1 0 0 0 0,-1 0 0 0 0,0 0 0 0 0,1 0 0 0 0,-1 1 0 0 0,1-1 0 0 0,-1 0 0 0 0,0 0 0 0 0,1 0 0 0 0,26 7-380 0 0,-14-6 92 0 0,-6-1 208 0 0,-5 0 48 0 0,0 0 1 0 0,0 0-1 0 0,0 0 1 0 0,0 0-1 0 0,0 0 1 0 0,0 0-1 0 0,0-1 0 0 0,0 1 1 0 0,0-1-1 0 0,0 0 1 0 0,0 1-1 0 0,0-1 1 0 0,0 0-1 0 0,3-2 1 0 0,5 0-108 0 0,-6 1 69 0 0,0 1 1 0 0,0-1-1 0 0,-1 0 1 0 0,1 0-1 0 0,0 0 1 0 0,-1 0 0 0 0,7-6-1 0 0,-1 3-26 0 0,23-21-464 0 0,-23 19 463 0 0,20-22-357 0 0,-1-4 414 0 0,9-17 491 0 0,-34 45 125 0 0,-3 3-495 0 0,0 0 0 0 0,1 0 1 0 0,-1 0-1 0 0,0 0 0 0 0,1 0 0 0 0,0 0 0 0 0,-1 0 0 0 0,1 0 0 0 0,0 0 0 0 0,0 0 0 0 0,1-1 0 0 0,3-9 3043 0 0,-4 23-2971 0 0,0 54 60 0 0,-1-32-125 0 0,0-25-16 0 0,-1 1-12 0 0,-5 26-47 0 0,6-34-5 0 0,-1-1 1 0 0,1 0-1 0 0,0 1 1 0 0,0-1-1 0 0,0 0 1 0 0,0 1-1 0 0,0-1 0 0 0,0 1 1 0 0,0-1-1 0 0,-1 0 1 0 0,1 1-1 0 0,0-1 1 0 0,0 1-1 0 0,0-1 0 0 0,1 0 1 0 0,-1 1-1 0 0,0-1 1 0 0,0 1-1 0 0,0-1 0 0 0,0 0 1 0 0,0 1-1 0 0,0-1 1 0 0,0 0-1 0 0,1 1 1 0 0,-1-1-1 0 0,0 0 0 0 0,0 1 1 0 0,1-1-1 0 0,-1 0 1 0 0,0 1-1 0 0,0-1 1 0 0,1 0-1 0 0,-1 1 0 0 0,16 12-157 0 0,-12-9 28 0 0,3-2-48 0 0,-1 1 58 0 0,-4-1 52 0 0,0-1 0 0 0,0 0 0 0 0,0 0 0 0 0,1 0 0 0 0,-1 0 0 0 0,0-1 0 0 0,0 1 0 0 0,1 0 0 0 0,-1-1 0 0 0,5 1 0 0 0,-5-1 11 0 0,1-1 1 0 0,-1 1-1 0 0,1 0 1 0 0,-1-1-1 0 0,1 1 1 0 0,-1-1-1 0 0,1 0 1 0 0,-1 0-1 0 0,4-2 1 0 0,1 0-52 0 0,4-3-255 0 0,4-11 41 0 0,-11 13 58 0 0,-1-2 61 0 0,11-22 101 0 0,-11 21 36 0 0,-3-1-9 0 0,-1-24 180 0 0,1 24 7 0 0,-4 3-24 0 0,-12-16-16 0 0,12 16-20 0 0,-3 1-14 0 0,-20-11-6 0 0,20 11-51 0 0,4 4-18 0 0,0 0 0 0 0,0 0 0 0 0,0-1 0 0 0,0 1 0 0 0,0-1 1 0 0,0 0-1 0 0,0 0 0 0 0,-4-2 0 0 0,-2 0-27 0 0,2 1-114 0 0,0 3-220 0 0,-21 4-981 0 0,21-4-155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7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36 345 4498 0 0,'-12'10'967'0'0,"-12"9"6674"0"0,25-27-6454 0 0,1-22-280 0 0,3 13-182 0 0,15-18-92 0 0,48-62-1 0 0,-55 82-661 0 0,-1-1 1 0 0,-1 0-1 0 0,0-1 0 0 0,-1 0 1 0 0,-1 0-1 0 0,-1-1 0 0 0,0 0 1 0 0,7-27-1 0 0,-13 38 479 0 0,-10 10-291 0 0,-25 9-35 0 0,32-12-116 0 0,-1 0-1 0 0,1 1 1 0 0,0-1 0 0 0,0 1 0 0 0,0 0 0 0 0,-1-1 0 0 0,1 1-1 0 0,0 0 1 0 0,0 0 0 0 0,0 0 0 0 0,-1 1 0 0 0,-8 6 18 0 0,-23 25 81 0 0,8-4-57 0 0,15-14 4 0 0,-4 19-9 0 0,10-18-10 0 0,2-7-23 0 0,1-5-2 0 0,1-1-1 0 0,-1 1 1 0 0,0-1-1 0 0,1 1 1 0 0,0-1-1 0 0,0 1 1 0 0,0-1 0 0 0,1 1-1 0 0,0 5 1 0 0,-1-1 11 0 0,0-4-14 0 0,0-1 1 0 0,0 0 0 0 0,0 0 0 0 0,1 0 0 0 0,-1 0 0 0 0,1 0 0 0 0,0 0 0 0 0,-1 0 0 0 0,1 0 0 0 0,3 5 0 0 0,-2 0 6 0 0,-1-4-3 0 0,0-1 1 0 0,0 0-1 0 0,0 1 0 0 0,1-1 0 0 0,-1 0 0 0 0,1 1 0 0 0,0-1 0 0 0,3 4 0 0 0,20 33 97 0 0,-1-4-17 0 0,-8-15-47 0 0,-12-16-11 0 0,0 1-13 0 0,12 17-43 0 0,-12-17-9 0 0,0-1-983 0 0,13 14 641 0 0,-12-14-64 0 0,24-36-12172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1664 0 0,'0'0'6002'0'0,"32"11"-906"0"0,16-24-3742 0 0,-7-12-672 0 0,-6-5-442 0 0,-8 0-2030 0 0,-9 5 682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07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0 135 562 0 0,'7'-12'1924'0'0,"1"-1"-92"0"0,2-6 4660 0 0,6-14 4523 0 0,-12 38-10981 0 0,10 13-22 0 0,-10-13-56 0 0,0 1-5 0 0,12 17 8 0 0,-12-17-47 0 0,3-2-212 0 0,20 11-4 0 0,-21-11 52 0 0,41 1-402 0 0,-47-5 630 0 0,1 0 0 0 0,0 1 1 0 0,0-1-1 0 0,0 0 1 0 0,0 0-1 0 0,0 0 0 0 0,0 0 1 0 0,0 0-1 0 0,0 0 0 0 0,0-1 1 0 0,0 1-1 0 0,0 0 1 0 0,0 0-1 0 0,1-1 0 0 0,5-3-74 0 0,-4 2 54 0 0,-1 1 1 0 0,1 0-1 0 0,0 0 1 0 0,-1 0 0 0 0,1 0-1 0 0,0 0 1 0 0,0 0-1 0 0,0 1 1 0 0,4-1-1 0 0,21-3-213 0 0,-15-1 36 0 0,-6 2 159 0 0,-4 2 37 0 0,0 0 0 0 0,0 0-1 0 0,0 0 1 0 0,0-1-1 0 0,-1 1 1 0 0,1-1-1 0 0,-1 0 1 0 0,1 0-1 0 0,3-4 1 0 0,28-22-74 0 0,12-14 297 0 0,-42 38 4 0 0,-1 0-44 0 0,12-16 8 0 0,-12 16 920 0 0,-1 25-884 0 0,-1-17-177 0 0,-1 1 0 0 0,1-1 0 0 0,-1 0 0 0 0,0 1 0 0 0,0-1 0 0 0,-2 9 1 0 0,-50 318 693 0 0,27-192-621 0 0,-2-11-256 0 0,-65 190 0 0 0,91-318 157 0 0,-82 221-1084 0 0,79-215 1050 0 0,-29-9 1067 0 0,26 2-625 0 0,8-1-360 0 0,-1 0 0 0 0,0 0 1 0 0,1 0-1 0 0,-1 0 0 0 0,0 0 0 0 0,0 0 0 0 0,-1 0 1 0 0,1 0-1 0 0,0 0 0 0 0,-1 0 0 0 0,0-4 0 0 0,-1 2 53 0 0,1-1 0 0 0,0 0 0 0 0,0 0-1 0 0,0 1 1 0 0,0-11 0 0 0,-1-42 421 0 0,2 51-490 0 0,0-7 21 0 0,1-1-1 0 0,0 1 1 0 0,0 0-1 0 0,2 0 1 0 0,3-13-1 0 0,19-50-236 0 0,3 1 1 0 0,63-118-1 0 0,-59 126-353 0 0,-31 65 474 0 0,-1 0 1 0 0,1 0 0 0 0,0 1 0 0 0,0-1-1 0 0,-1 0 1 0 0,1 1 0 0 0,0-1-1 0 0,0 1 1 0 0,0-1 0 0 0,1 1 0 0 0,-1-1-1 0 0,0 1 1 0 0,1 0 0 0 0,-1 0-1 0 0,0 0 1 0 0,3-2 0 0 0,0 0-127 0 0,1-1-345 0 0,2 0-106 0 0,20-13-761 0 0,-20 13-100 0 0,1 5 121 0 0,24 0-280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1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27 1172 0 0,'0'0'8365'0'0,"-4"-3"-6552"0"0,-1-2-1336 0 0,-12-8 4027 0 0,17 22-4130 0 0,0 1-255 0 0,-3 33 555 0 0,3-31-585 0 0,-8 37 352 0 0,-5 10-77 0 0,12-47-302 0 0,1-7-23 0 0,-1-1-1 0 0,1 1 1 0 0,-1 0 0 0 0,0 0-1 0 0,0 0 1 0 0,-1-1 0 0 0,-3 8-1 0 0,1-2 10 0 0,-9 31 145 0 0,0 8-60 0 0,6-22-87 0 0,6-21-11 0 0,-1 1-11 0 0,-5 12 241 0 0,5-48 123 0 0,2-4-450 0 0,-2-29 161 0 0,2-7-58 0 0,3-7-236 0 0,-1 32 114 0 0,-2 40 78 0 0,0 0 0 0 0,0 1 1 0 0,1-1-1 0 0,-1 0 0 0 0,1 1 0 0 0,0-1 1 0 0,-1 1-1 0 0,2-1 0 0 0,1-4 0 0 0,0-1 17 0 0,-1 2 30 0 0,0 1-10 0 0,1 1-29 0 0,-2 4-8 0 0,0-1 0 0 0,0 0 0 0 0,0 1 0 0 0,-1-1 0 0 0,1 0 0 0 0,0 0 0 0 0,-1 0 0 0 0,0 1 0 0 0,1-1 0 0 0,-1-4 0 0 0,7 10 7 0 0,21 9 5 0 0,-16-3-3 0 0,-2 0-4 0 0,-4-5-6 0 0,-1 1 1 0 0,0 0 0 0 0,0 0 0 0 0,0 1 0 0 0,-1-1-1 0 0,1 1 1 0 0,3 10 0 0 0,-2-2-1 0 0,-2-6 0 0 0,0 1 0 0 0,1-1 0 0 0,11 17 0 0 0,-9-15 3 0 0,19 33 4 0 0,-4-1-20 0 0,4 16-153 0 0,-14-32 101 0 0,-9-20-6 0 0,1 22-170 0 0,-2-21 202 0 0,-1-1-70 0 0,-4-2-146 0 0,-12 14 200 0 0,11-15 8 0 0,-4-4 13 0 0,-2 0 28 0 0,6 0 4 0 0,0 0 1 0 0,0 0 0 0 0,1 0-1 0 0,-1-1 1 0 0,0 1 0 0 0,0-1 0 0 0,-7-2-1 0 0,3 1-7 0 0,-23-7-274 0 0,-6-6-150 0 0,12 3 184 0 0,19 9-341 0 0,3-4-3 0 0,-7-17 95 0 0,8 17-101 0 0,3-1-2867 0 0,0-2 3116 0 0,1-5-147 0 0,0-2-2772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1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3232 0 0,'0'0'3600'0'0,"4"4"-1967"0"0,9 15-243 0 0,-9-14-382 0 0,-1 18 156 0 0,-2-19-1054 0 0,0-1 1 0 0,0 1-1 0 0,-1-1 1 0 0,1 1-1 0 0,-1-1 0 0 0,0 1 1 0 0,0-1-1 0 0,-1 5 1 0 0,-1 39 835 0 0,-5 5-224 0 0,0 2-272 0 0,1-1-163 0 0,0-6-168 0 0,2-18-359 0 0,3-22-15 0 0,0 1 45 0 0,-6 25-135 0 0,5-25-615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1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71 3252 0 0,'5'-7'2137'0'0,"0"-1"-1477"0"0,-4 5-359 0 0,1 0 0 0 0,0 0 0 0 0,0 0 0 0 0,0 0 0 0 0,0 0 0 0 0,0 1 1 0 0,0-1-1 0 0,1 1 0 0 0,5-5 0 0 0,13-12 956 0 0,-15 15-343 0 0,39 4 793 0 0,-40 3-1351 0 0,16 11 11 0 0,-16-11 171 0 0,-6 8-335 0 0,-2 34 21 0 0,3-44-211 0 0,0 0-1 0 0,0 0 1 0 0,0 0 0 0 0,-1 0 0 0 0,1 0-1 0 0,0 0 1 0 0,0 0 0 0 0,-1 0 0 0 0,1 1-1 0 0,0-1 1 0 0,-1 0 0 0 0,1 0 0 0 0,-1-1-1 0 0,0 3 1 0 0,-10 14 81 0 0,-81 115 366 0 0,83-120-428 0 0,1 1 0 0 0,-13 26-1 0 0,12-27-3 0 0,-12 7-5 0 0,16-14 5 0 0,2 2-21 0 0,-9 27 0 0 0,16-28-50 0 0,13 18-3 0 0,-16-23 43 0 0,0 1 0 0 0,0-1 0 0 0,0 1 0 0 0,0-1 0 0 0,0 0 0 0 0,0 1 0 0 0,0-1 0 0 0,1 0-1 0 0,-1 0 1 0 0,0 0 0 0 0,1 0 0 0 0,-1 0 0 0 0,1 0 0 0 0,-1 0 0 0 0,3 0 0 0 0,1 1-4 0 0,0 3 0 0 0,19 8-8 0 0,-2-4 2 0 0,20 8-165 0 0,-33-15 126 0 0,26 12-162 0 0,-9-1 31 0 0,-25-13 157 0 0,0 0 0 0 0,-1 1 0 0 0,1-1 0 0 0,-1 0 0 0 0,1 0 0 0 0,0 1 0 0 0,-1-1 0 0 0,1 0 0 0 0,-1 0 0 0 0,1 0 0 0 0,0 0 0 0 0,-1 0 0 0 0,1 0 0 0 0,0 0 0 0 0,-1 0 0 0 0,1 0 0 0 0,0 0 0 0 0,0 0 0 0 0,7-1-157 0 0,24-6-966 0 0,-22 6 930 0 0,-6 0 77 0 0,0 0 0 0 0,0 0 0 0 0,0 0 0 0 0,0 0 0 0 0,0 0 0 0 0,-1-1-1 0 0,1 0 1 0 0,3-2 0 0 0,-2 3-87 0 0,-3 0 148 0 0,0 1 0 0 0,0-1-1 0 0,-1 1 1 0 0,1-1 0 0 0,0 0 0 0 0,-1 0-1 0 0,1 1 1 0 0,-1-1 0 0 0,1 0-1 0 0,-1-1 1 0 0,1 1 0 0 0,-1 0 0 0 0,0 0-1 0 0,1-1 1 0 0,-1 1 0 0 0,1-2 0 0 0,16-18-2494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2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21 1072 0 0,'0'0'6549'0'0,"2"6"-4571"0"0,9 20-416 0 0,-10-12-472 0 0,-6 33 883 0 0,-4 16-402 0 0,-3-2-542 0 0,0-1-310 0 0,3-15-239 0 0,4-19-297 0 0,4-20 257 0 0,1 1-375 0 0,-2 23-10 0 0,1-23 106 0 0,3-14-173 0 0,8-34-23 0 0,-2-1 1 0 0,4-11 0 0 0,-1-11 36 0 0,3-9 18 0 0,-12 61-19 0 0,9-36-7 0 0,-1 15-6 0 0,-7 24 5 0 0,-1 3 17 0 0,9-19 58 0 0,-8 19 135 0 0,0 12-178 0 0,2 0-19 0 0,10 23 21 0 0,5 22-32 0 0,-3 5 0 0 0,-8-34 8 0 0,-5-11 3 0 0,-1 0 1 0 0,0 0-1 0 0,3 17 1 0 0,6 39 6 0 0,-9-55-15 0 0,2 35-18 0 0,-3-17 10 0 0,-1-22-75 0 0,-1 1-288 0 0,0 28-16 0 0,0-28 67 0 0,-1-2-1186 0 0,-1 1 998 0 0,-2 6 118 0 0,3 1-5537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2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43 124 4244 0 0,'0'0'5616'0'0,"-42"-2"780"0"0,89-4-6013 0 0,-15-8-549 0 0,3-3 29 0 0,7 2 35 0 0,4 3 12 0 0,0-19-3862 0 0,1 4-4030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2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2258 0 0,'0'0'4632'0'0,"-2"10"-2838"0"0,-1 1-1303 0 0,-4 32 1471 0 0,2 5 149 0 0,-1 15-665 0 0,2-9-116 0 0,5-44-1171 0 0,0-6-99 0 0,-1-1 1 0 0,0 1-1 0 0,0-1 1 0 0,0 1-1 0 0,0-1 1 0 0,0 1-1 0 0,-1 0 1 0 0,0-1-1 0 0,1 1 1 0 0,-3 3-1 0 0,0 1 81 0 0,2-4-7 0 0,-1-1-1 0 0,1 1 0 0 0,0-1 1 0 0,0 1-1 0 0,1-1 0 0 0,-1 1 1 0 0,1 0-1 0 0,0 4 0 0 0,-2 21 64 0 0,1-22 1226 0 0,3-14-1269 0 0,4-41 294 0 0,0-5-232 0 0,-4 44-190 0 0,-1 4-8 0 0,0 0 0 0 0,-1 0 1 0 0,0 0-1 0 0,1 0 0 0 0,-2-8 0 0 0,0-19 31 0 0,0 24-13 0 0,2-2-19 0 0,4-28-9 0 0,-4 29-1 0 0,1 18-176 0 0,9 42 141 0 0,-10-43 20 0 0,-1-5-6 0 0,0-1 0 0 0,0 1 0 0 0,1 0-1 0 0,0 0 1 0 0,-1 0 0 0 0,1-1 0 0 0,0 1 0 0 0,0 0 0 0 0,3 4 0 0 0,7 17-107 0 0,-8-18 22 0 0,2-2-18 0 0,15 14-131 0 0,-15-13 8 0 0,27-2-160 0 0,-31-3 385 0 0,-1 0 1 0 0,1 0 0 0 0,0 0-1 0 0,-1 0 1 0 0,1 0-1 0 0,-1 0 1 0 0,1 0-1 0 0,-1 0 1 0 0,1 0-1 0 0,-1 0 1 0 0,1 0-1 0 0,-1 0 1 0 0,1 0-1 0 0,-1-1 1 0 0,1 1-1 0 0,-1 0 1 0 0,1 0-1 0 0,-1-1 1 0 0,1 1-1 0 0,-1 0 1 0 0,1-1 0 0 0,-1 1-1 0 0,1-1 1 0 0,5-5-99 0 0,-4 4 68 0 0,0 0 1 0 0,1 0-1 0 0,-1 0 1 0 0,1 0-1 0 0,-1 0 1 0 0,1 0-1 0 0,-1 1 1 0 0,1 0-1 0 0,0-1 1 0 0,4 0-1 0 0,0 0-36 0 0,-4 1 41 0 0,-1 0 1 0 0,1 1-1 0 0,-1-1 0 0 0,1 0 1 0 0,-1-1-1 0 0,1 1 1 0 0,-1 0-1 0 0,0-1 0 0 0,1 1 1 0 0,-1-1-1 0 0,3-3 1 0 0,3 1-55 0 0,-5 2 57 0 0,0 0 0 0 0,0 0 1 0 0,-1 0-1 0 0,1 0 0 0 0,0 0 0 0 0,-1 0 0 0 0,1-1 1 0 0,-1 1-1 0 0,0-1 0 0 0,3-3 0 0 0,1-1-27 0 0,-3 4 32 0 0,0 0-1 0 0,0 0 0 0 0,0-1 0 0 0,-1 1 0 0 0,0-1 1 0 0,1 0-1 0 0,1-4 0 0 0,32-54-208 0 0,-33 57 376 0 0,-2-5 13 0 0,4-26-31 0 0,-4 26 1398 0 0,0 20-1387 0 0,1 45 80 0 0,3 5-118 0 0,-1 12-64 0 0,2-13-61 0 0,1 1-36 0 0,0-8-577 0 0,1-5-351 0 0,-6-39 738 0 0,2 6-41 0 0,-3 1-4384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239 245 3354 0 0,'0'0'3038'0'0,"-7"2"-669"0"0,-30 7 696 0 0,35-9-2901 0 0,0 0 0 0 0,0 0-1 0 0,0 0 1 0 0,0 0 0 0 0,-1-1-1 0 0,1 1 1 0 0,0 0 0 0 0,0-1-1 0 0,0 0 1 0 0,-3-1 0 0 0,-1 0 129 0 0,0 1-20 0 0,-1-1 0 0 0,1 0 0 0 0,0 0-1 0 0,0-1 1 0 0,1 0 0 0 0,-1 0 0 0 0,0 0-1 0 0,-9-7 1 0 0,11 6-212 0 0,1 3 8 0 0,0-1 1 0 0,0 0 0 0 0,1 0 0 0 0,-1 0 0 0 0,0-1 0 0 0,1 1 0 0 0,0-1 0 0 0,-3-3-1 0 0,-1-1 45 0 0,4 5-56 0 0,0 0-1 0 0,-1-1 1 0 0,1 1 0 0 0,0 0-1 0 0,0-1 1 0 0,0 0-1 0 0,0 0 1 0 0,1 1 0 0 0,-3-7-1 0 0,0 1 39 0 0,2 5-59 0 0,0 0 1 0 0,1 0 0 0 0,-1 0 0 0 0,0 0 0 0 0,1 0 0 0 0,0 0 0 0 0,0 0 0 0 0,0 0-1 0 0,-1-6 1 0 0,0 1 34 0 0,0 0 173 0 0,2 1-33 0 0,1-25-47 0 0,-1 24-26 0 0,3 2 15 0 0,9-17-21 0 0,-9 17 55 0 0,-1 6-182 0 0,0 0 0 0 0,0 0 1 0 0,0-1-1 0 0,0 1 1 0 0,0-1-1 0 0,0 1 1 0 0,0-1-1 0 0,-1 0 0 0 0,1 0 1 0 0,0 0-1 0 0,2-1 1 0 0,1-1 5 0 0,1 1 19 0 0,0 6-9 0 0,18 9-18 0 0,-15-5-7 0 0,8 19 1 0 0,-13-19 3 0 0,0 0-1 0 0,-1 1 1 0 0,2 10-1 0 0,-3-8-1 0 0,0 1 1 0 0,1 19-1 0 0,-5 19-20 0 0,-1-28-1 0 0,0-8 17 0 0,2-8 1 0 0,0 1 0 0 0,-1 0 0 0 0,0-1 0 0 0,0 1 0 0 0,-1-1 0 0 0,-3 9 0 0 0,1-2-6 0 0,2-4-4 0 0,-1-1-1 0 0,0 1 1 0 0,-9 15 0 0 0,6-14 5 0 0,3-4 2 0 0,0 1 0 0 0,0-1 0 0 0,1 1 0 0 0,-4 10 1 0 0,-6 14-3 0 0,4-18 1 0 0,-15 7 3 0 0,19-14 6 0 0,2-2 12 0 0,-9 14-1 0 0,9-14 232 0 0,10-6-192 0 0,2-1-35 0 0,28-11 58 0 0,-27 10-65 0 0,32-18-20 0 0,7-8-314 0 0,117-64-2391 0 0,-152 87 1593 0 0,0 1 1 0 0,-1-2-1 0 0,0 0 0 0 0,24-18 0 0 0,-35 24 772 0 0,25-18-6325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3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82 145 3836 0 0,'-28'-18'9611'0'0,"24"23"-8778"0"0,-14 15-171 0 0,12-10-77 0 0,-2 14-114 0 0,7-18-109 0 0,1 45 170 0 0,0-40-328 0 0,0-2-46 0 0,0 29-33 0 0,0-29-23 0 0,0-1-21 0 0,2 41 160 0 0,0-20-223 0 0,-2-21 106 0 0,-1-16-95 0 0,-5-23-6 0 0,5 24-5 0 0,0-3 23 0 0,-5-44 210 0 0,4 45-217 0 0,1 5-19 0 0,0 0 1 0 0,1 1 0 0 0,-1-1-1 0 0,1 0 1 0 0,0 0 0 0 0,0 1-1 0 0,0-1 1 0 0,2-7 0 0 0,-1-1 3 0 0,5-36 48 0 0,-5 36-56 0 0,9-36 37 0 0,-7 36-36 0 0,11-32 46 0 0,-3 15-32 0 0,-9 22-10 0 0,2 2-31 0 0,11-16-3 0 0,-11 15 2 0 0,4 9-616 0 0,25 8 454 0 0,-25-8 34 0 0,-7 5 20 0 0,1 21-16 0 0,-2-22 19 0 0,0 2 23 0 0,-2 27 21 0 0,1-28 22 0 0,0 1 9 0 0,-4 28 12 0 0,4-28 10 0 0,-1-1 16 0 0,-4 25 7 0 0,5-25-4 0 0,1 8 13 0 0,-4 21 514 0 0,-1-11-398 0 0,3-20 910 0 0,-2-3-910 0 0,-15 9-14 0 0,14-10 784 0 0,12-4-865 0 0,19-10-27 0 0,-19 9-9 0 0,38 6-22 0 0,-41-4 14 0 0,-1 1-1 0 0,1 1 1 0 0,0-1 0 0 0,-1 0 0 0 0,1 1 0 0 0,-1 0 0 0 0,1 0 0 0 0,-1 0 0 0 0,0 0 0 0 0,5 2 0 0 0,0 1-16 0 0,36 11-131 0 0,-42-15 146 0 0,0 1 1 0 0,0-1-1 0 0,0 1 1 0 0,0 0-1 0 0,0 0 1 0 0,0 0-1 0 0,-1 0 1 0 0,1 0 0 0 0,0 0-1 0 0,-1 0 1 0 0,1 1-1 0 0,0-1 1 0 0,1 3-1 0 0,2 1-21 0 0,0-1-64 0 0,-3 1 19 0 0,7 19 11 0 0,-7-18 14 0 0,-4 0 8 0 0,-5 19 7 0 0,0-15-2 0 0,2-5 30 0 0,-18 15-39 0 0,18-15 45 0 0,3-3 5 0 0,0 0 1 0 0,0-1 0 0 0,-1 1 0 0 0,1 0-1 0 0,0-1 1 0 0,0 1 0 0 0,-1-1 0 0 0,1 0-1 0 0,-1 0 1 0 0,-4 1 0 0 0,-24 11-4 0 0,23-10 2 0 0,0-3-10 0 0,-25 2-38 0 0,25-2 3 0 0,1-4 7 0 0,-20-10-101 0 0,20 10-403 0 0,7 1 417 0 0,0 0 1 0 0,0-1-1 0 0,0 1 1 0 0,-1 0-1 0 0,1-1 1 0 0,-3-5-1 0 0,1 1-22 0 0,2 7 126 0 0,0 1 0 0 0,-1-1 0 0 0,1 1 0 0 0,0-1 0 0 0,0 0 0 0 0,0 1 0 0 0,0-1 0 0 0,0 1 0 0 0,0-1 0 0 0,0 1 0 0 0,0-1 0 0 0,0 0 0 0 0,0 1 0 0 0,1-1 0 0 0,-1 1 0 0 0,0-1 0 0 0,0 1 0 0 0,0-1 0 0 0,1 1 0 0 0,-1-1 0 0 0,0 1 0 0 0,1-1 0 0 0,1-6-308 0 0,-1 5 184 0 0,0 0 0 0 0,-1 0 1 0 0,1 0-1 0 0,0 1 0 0 0,0-1 1 0 0,1 0-1 0 0,-1 0 0 0 0,0 0 1 0 0,1 1-1 0 0,-1-1 0 0 0,1 1 1 0 0,-1-1-1 0 0,4-2 0 0 0,2-3-217 0 0,-4 4 93 0 0,0-1 0 0 0,0 1 0 0 0,1 0 0 0 0,0 0 0 0 0,-1 0-1 0 0,7-3 1 0 0,23-17-2777 0 0,-5-1-1170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4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2308 0 0,'0'0'10421'0'0,"5"1"-9460"0"0,18 7 39 0 0,-17-6-200 0 0,-6-1-728 0 0,0 1-1 0 0,0-1 1 0 0,0 1-1 0 0,0-1 1 0 0,0 1-1 0 0,0 0 1 0 0,1-1-1 0 0,-1 1 1 0 0,0-1-1 0 0,1 1 1 0 0,1 1-1 0 0,-1 0 13 0 0,0 1 1 0 0,1-1-1 0 0,-1 0 0 0 0,-1 0 0 0 0,1 1 0 0 0,0-1 1 0 0,0 4-1 0 0,0 2 47 0 0,3 27 396 0 0,-3 15-65 0 0,-3 3-123 0 0,3-44-301 0 0,0-5-31 0 0,-1 0 0 0 0,0 0 0 0 0,0 0 0 0 0,-1 0 0 0 0,-1 7 0 0 0,0-4-15 0 0,1-6 10 0 0,1 1 1 0 0,-1-1-1 0 0,0 1 1 0 0,1 0-1 0 0,0-1 1 0 0,0 1-1 0 0,0 0 1 0 0,0-1-1 0 0,0 1 1 0 0,0-1-1 0 0,2 6 1 0 0,0 22 849 0 0,-9-60-752 0 0,5 23-14 0 0,2-4 17 0 0,-1-1-72 0 0,4-35 96 0 0,2-1-24 0 0,-3 37-89 0 0,-2 4-3 0 0,1 0 1 0 0,1 0-1 0 0,-1 0 0 0 0,5-9 1 0 0,-4 7-4 0 0,10-27 36 0 0,-2 13-20 0 0,-7 17 7 0 0,1 11-138 0 0,16 14 81 0 0,-20-18 25 0 0,1-1 0 0 0,-1 0 0 0 0,1 1-1 0 0,-1 0 1 0 0,1-1 0 0 0,-1 1 0 0 0,0-1-1 0 0,1 1 1 0 0,-1-1 0 0 0,0 1 0 0 0,1 0-1 0 0,-1-1 1 0 0,0 1 0 0 0,0 0 0 0 0,1-1 0 0 0,-1 1-1 0 0,0 0 1 0 0,0-1 0 0 0,0 2 0 0 0,9 47-77 0 0,2 8 6 0 0,-10-47 43 0 0,8 29-144 0 0,-7-32 136 0 0,-2-4 9 0 0,0-1-1 0 0,1 0 0 0 0,-1 1 0 0 0,1-1 0 0 0,0 0 1 0 0,0 1-1 0 0,0-1 0 0 0,0 0 0 0 0,0 0 0 0 0,0 0 1 0 0,3 3-1 0 0,9 15-170 0 0,-10-15 39 0 0,2-3-188 0 0,16 6 169 0 0,-16-6 35 0 0,-4-3 130 0 0,0 0 0 0 0,0 0 0 0 0,0 0 0 0 0,0 0 1 0 0,0 0-1 0 0,0 0 0 0 0,0 0 0 0 0,0 1 0 0 0,1-1 1 0 0,-1 1-1 0 0,0-1 0 0 0,0 1 0 0 0,3-1 1 0 0,-2 0-2 0 0,0 0 1 0 0,0 1 0 0 0,0-1 0 0 0,-1 0 0 0 0,1 0 0 0 0,0 0 0 0 0,0 0 0 0 0,-1 0-1 0 0,1-1 1 0 0,0 1 0 0 0,-1 0 0 0 0,1-1 0 0 0,0-1 0 0 0,3-3-20 0 0,-3 4 20 0 0,-1-1 0 0 0,1 1 1 0 0,0 0-1 0 0,1 0 0 0 0,-1 0 1 0 0,0 0-1 0 0,0 1 0 0 0,1-1 1 0 0,3-1-1 0 0,22-15-17 0 0,-27 17 30 0 0,-1 1 0 0 0,1-1 0 0 0,0 1-1 0 0,-1 0 1 0 0,1-1 0 0 0,0 1 0 0 0,-1-1 0 0 0,1 1 0 0 0,-1-1 0 0 0,1 0 0 0 0,-1 1 0 0 0,1-1 0 0 0,-1 0 0 0 0,1 1-1 0 0,-1-1 1 0 0,1 0 0 0 0,10-21-11 0 0,-9 16 23 0 0,2-1 97 0 0,10-21-2 0 0,-10 21-21 0 0,-2 1 9 0 0,9-21 85 0 0,-8 21 772 0 0,-2 15-1239 0 0,6 43-184 0 0,-4 1-158 0 0,2-2-461 0 0,-4-42 836 0 0,-1-6 152 0 0,0 1-1 0 0,0-1 0 0 0,1 1 0 0 0,-1-1 0 0 0,1 0 1 0 0,0 1-1 0 0,0-1 0 0 0,0 0 0 0 0,0 0 0 0 0,2 4 0 0 0,0-3-264 0 0,5 9 221 0 0,-6-1-4095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73 678 0 0,'0'0'12514'0'0,"32"-28"-13182"0"0,22 12 220 0 0,-7-12-7418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4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42 3724 0 0,'3'-6'2658'0'0,"13"-23"5028"0"0,-15 39-7115 0 0,1 0-417 0 0,-1-5-73 0 0,0 0 1 0 0,0-1-1 0 0,-1 1 0 0 0,1 0 1 0 0,-1 0-1 0 0,-1 0 0 0 0,0 5 1 0 0,-2 40 741 0 0,3-40-720 0 0,0-4-43 0 0,0-1-1 0 0,-1 0 1 0 0,1 0-1 0 0,-1 0 1 0 0,0 0-1 0 0,-3 9 1 0 0,-11 43 253 0 0,13-45-275 0 0,-11 33 119 0 0,-3 6-50 0 0,4-7 1 0 0,2-17-77 0 0,8-21 1762 0 0,3-16-1629 0 0,-1-3-110 0 0,0 7-13 0 0,0 0 1 0 0,1 0 0 0 0,0 0 0 0 0,0 0-1 0 0,3-11 1 0 0,9-33 166 0 0,4-5 62 0 0,5-7-76 0 0,-19 49-171 0 0,18-35 61 0 0,-17 37-71 0 0,19-32 49 0 0,-4 13-7 0 0,-14 22-2 0 0,0 4-12 0 0,15-15-27 0 0,-15 15-81 0 0,0 8-70 0 0,17 11 74 0 0,-21-14 59 0 0,-1-1-1 0 0,1 0 0 0 0,-1 1 1 0 0,1-1-1 0 0,-1 0 0 0 0,1 1 1 0 0,-1-1-1 0 0,0 1 0 0 0,1-1 1 0 0,-1 1-1 0 0,0-1 0 0 0,1 1 1 0 0,-1-1-1 0 0,0 1 0 0 0,1-1 1 0 0,-1 1-1 0 0,0-1 0 0 0,0 1 1 0 0,0-1-1 0 0,0 1 0 0 0,0 0 1 0 0,1 0-1 0 0,2 8-32 0 0,5 31-113 0 0,-5-29 126 0 0,3 37-146 0 0,-3 17-25 0 0,0-2-118 0 0,-3-4-52 0 0,0-49 312 0 0,-1-5-22 0 0,1 1 1 0 0,0-1 0 0 0,1 0 0 0 0,-1 1-1 0 0,3 8 1 0 0,4 30-498 0 0,-4-14 215 0 0,-3-23-522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4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3252 0 0,'0'0'8650'0'0,"44"-9"-7194"0"0,-4-3-900 0 0,9-11-1964 0 0,-20 7 908 0 0,2 1 74 0 0,11-26-6944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4296 0 0,'0'0'5030'0'0,"-1"11"-3377"0"0,2 0-1193 0 0,-1-6-248 0 0,0 0 0 0 0,0-1-1 0 0,-1 1 1 0 0,1 0 0 0 0,-1-1-1 0 0,0 1 1 0 0,0 0 0 0 0,-2 5-1 0 0,-12 46 1312 0 0,11-43-1288 0 0,-7 41 820 0 0,1 10-257 0 0,-2-9-223 0 0,4-8-91 0 0,3-18-386 0 0,3-22 1110 0 0,2-15-1047 0 0,0-39 89 0 0,3-4-35 0 0,3-13-33 0 0,-3 53-158 0 0,2-38 150 0 0,-5 37-135 0 0,-1 6-19 0 0,1 1 0 0 0,0 0 0 0 0,0 0 0 0 0,1-1 0 0 0,-1 1 1 0 0,1 0-1 0 0,2-7 0 0 0,4-15 58 0 0,-6 20 179 0 0,1 1-195 0 0,4-18 18 0 0,-4 18 83 0 0,1 13-176 0 0,17 34-25 0 0,-1 2 13 0 0,-3-12 17 0 0,-11-16-1 0 0,-3 15-21 0 0,-2-30 24 0 0,0 1 1 0 0,0 0 0 0 0,0-1-1 0 0,1 1 1 0 0,-1 0 0 0 0,0-1 0 0 0,0 1-1 0 0,0-1 1 0 0,0 1 0 0 0,0 0-1 0 0,1-1 1 0 0,-1 1 0 0 0,0-1-1 0 0,1 1 1 0 0,-1-1 0 0 0,0 1 0 0 0,1-1-1 0 0,-1 1 1 0 0,1 0 0 0 0,16 18-102 0 0,-13-14 22 0 0,1-1-14 0 0,12 12-97 0 0,-13-12 6 0 0,41-9-479 0 0,-39 0 566 0 0,2-1 70 0 0,-5 4 14 0 0,1-1 0 0 0,0 0 0 0 0,-1 0 0 0 0,0 0 0 0 0,0 0 0 0 0,3-5 0 0 0,20-22-90 0 0,-20 24 95 0 0,14-22-40 0 0,1-6 37 0 0,9-25 55 0 0,-28 54 32 0 0,1-1 2 0 0,10-18-16 0 0,-9 18 81 0 0,-1 13-156 0 0,1 1 16 0 0,-2-6 0 0 0,-1 1 0 0 0,1-1 1 0 0,-1 1-1 0 0,0 0 0 0 0,0 0 1 0 0,0 0-1 0 0,0-1 0 0 0,0 1 1 0 0,0 0-1 0 0,-1 0 1 0 0,1 6-1 0 0,8 53-201 0 0,-3-13 9 0 0,-3 7-372 0 0,-3 0 45 0 0,-1-1-748 0 0,-4-4-18 0 0,3-21-507 0 0,2-22-25 0 0,-2-1 164 0 0,0 2 1108 0 0,2-6 178 0 0,0 0 0 0 0,-1 1 0 0 0,0-1-1 0 0,0 0 1 0 0,0 1 0 0 0,0-1-1 0 0,-1 0 1 0 0,-2 4 0 0 0,-8 19-1670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6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4280 0 0,'0'0'11162'0'0,"3"5"-10408"0"0,10 17 50 0 0,-12-22-787 0 0,-1 0-1 0 0,0 1 1 0 0,0-1-1 0 0,0 0 1 0 0,0 1 0 0 0,1-1-1 0 0,-1 0 1 0 0,0 0-1 0 0,0 1 1 0 0,1-1 0 0 0,-1 0-1 0 0,0 0 1 0 0,0 1-1 0 0,1-1 1 0 0,-1 0-1 0 0,0 0 1 0 0,1 0 0 0 0,-1 0-1 0 0,0 1 1 0 0,1-1-1 0 0,-1 0 1 0 0,0 0-1 0 0,1 0 1 0 0,-1 0 0 0 0,0 0-1 0 0,1 0 1 0 0,-1 0-1 0 0,1 0 1 0 0,-1 0-1 0 0,0 0 1 0 0,1 0 0 0 0,-1 0-1 0 0,0 0 1 0 0,1 0-1 0 0,-1 0 1 0 0,0-1-1 0 0,1 1 1 0 0,-1 0 0 0 0,1 0-1 0 0,18-1 263 0 0,-1 1-1 0 0,1 1 0 0 0,29 6 1 0 0,21 1 227 0 0,183-12 398 0 0,-178 0-736 0 0,-66 4-148 0 0,14-21-8233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66 181 1106 0 0,'0'0'9883'0'0,"-4"3"-9033"0"0,-15 9 38 0 0,18-11-852 0 0,1-1 0 0 0,-1 0 0 0 0,1 0 0 0 0,0 1 0 0 0,-1-1 0 0 0,1 0 1 0 0,-1 1-1 0 0,1-1 0 0 0,0 1 0 0 0,-1-1 0 0 0,1 0 0 0 0,0 1 0 0 0,0-1 0 0 0,-1 1 0 0 0,1-1 0 0 0,0 1 0 0 0,0-1 0 0 0,0 1 0 0 0,-1-1 0 0 0,1 1 0 0 0,-22 65 1652 0 0,19-54-1424 0 0,0 0-1 0 0,1 1 0 0 0,0-1 1 0 0,0 15-1 0 0,1-17-179 0 0,0-3 171 0 0,2 4-54 0 0,1 33-49 0 0,-2-42-143 0 0,0 1 1 0 0,-1-1 0 0 0,2 0-1 0 0,-1 0 1 0 0,0 0 0 0 0,0 0-1 0 0,1 0 1 0 0,-1 0 0 0 0,1 0-1 0 0,-1 0 1 0 0,1 0 0 0 0,0 0-1 0 0,0-1 1 0 0,1 3 0 0 0,-1-3-5 0 0,-1 0 0 0 0,1 0 0 0 0,-1-1 0 0 0,0 1 1 0 0,1 0-1 0 0,-1 0 0 0 0,0 0 0 0 0,1 0 0 0 0,-1 0 1 0 0,0 0-1 0 0,0 0 0 0 0,0 0 0 0 0,0-1 0 0 0,0 1 0 0 0,0 0 1 0 0,0 2-1 0 0,4 5 46 0 0,15 21 19 0 0,-10-18-11 0 0,10 0-10 0 0,-15-8-4 0 0,6-3 17 0 0,29-2-5 0 0,-23-1-12 0 0,-8 2-34 0 0,-5 0-9 0 0,1 0 0 0 0,-1 0 0 0 0,-1 0 0 0 0,1 0 0 0 0,0 0 0 0 0,0 0 0 0 0,0-1 0 0 0,0 1 0 0 0,4-5 0 0 0,2 2-4 0 0,-5 2 1 0 0,0 0 0 0 0,-1 0 0 0 0,1 0 0 0 0,-1 0 0 0 0,0 0 0 0 0,0-1 1 0 0,0 1-1 0 0,0-1 0 0 0,3-4 0 0 0,3 0-3 0 0,22-26-68 0 0,-23 25 50 0 0,18-26-68 0 0,-20 27 78 0 0,-3 5 8 0 0,-1-1 1 0 0,0 0-1 0 0,0 1 1 0 0,0-1-1 0 0,0 0 1 0 0,-1 0 0 0 0,1 0-1 0 0,-1 0 1 0 0,2-6-1 0 0,10-26 0 0 0,-2-1 2 0 0,-8 29 8 0 0,-3 0 2 0 0,3-23-1 0 0,-2 22 58 0 0,-3 15-202 0 0,-5 32 136 0 0,7 5-6 0 0,0-34-5 0 0,2-2 3 0 0,6 27 4 0 0,-8-34 5 0 0,0 0 1 0 0,0 0 0 0 0,1 0-1 0 0,-1-1 1 0 0,0 1-1 0 0,0 0 1 0 0,1 0 0 0 0,-1-1-1 0 0,0 1 1 0 0,1 0 0 0 0,-1 0-1 0 0,1-1 1 0 0,-1 1-1 0 0,1 0 1 0 0,0 0 0 0 0,15 17 13 0 0,-12-14-7 0 0,4 0-20 0 0,23 10-76 0 0,-23-11-1 0 0,-1-2 16 0 0,23 0-21 0 0,-22-1-128 0 0,-2-3 3 0 0,19-11 42 0 0,-19 11 34 0 0,-3-1 15 0 0,12-13 26 0 0,-12 13 18 0 0,-2-4-74 0 0,1-28-21 0 0,-2 34 176 0 0,0 1-1 0 0,0-1 1 0 0,0 0-1 0 0,0 1 0 0 0,-1-1 1 0 0,1 0-1 0 0,0 1 1 0 0,-1-1-1 0 0,1 1 0 0 0,-1-1 1 0 0,0 1-1 0 0,-1-3 0 0 0,1 2 2 0 0,0 1 1 0 0,1 0-1 0 0,-1-1 0 0 0,0 1 0 0 0,1-1 0 0 0,-1 0 0 0 0,1 1 0 0 0,0-1 0 0 0,-1 1 0 0 0,1-1 0 0 0,0 0 0 0 0,0-2 0 0 0,-3-2-24 0 0,-11-16-13 0 0,10 17 4 0 0,-1 0 7 0 0,-13-12 14 0 0,14 12 67 0 0,-1 2-29 0 0,-12-8-7 0 0,12 8-20 0 0,4 49 57 0 0,6-42-38 0 0,17 15-2 0 0,-10-13-16 0 0,-6-2 1 0 0,-3-3 2 0 0,-1 0-1 0 0,0 0 0 0 0,0 0 1 0 0,1 0-1 0 0,-1-1 0 0 0,0 1 1 0 0,1 0-1 0 0,-1-1 0 0 0,1 0 1 0 0,-1 1-1 0 0,0-1 0 0 0,5-1 1 0 0,6 3-13 0 0,-5-1-32 0 0,1-1 0 0 0,-1 1 0 0 0,1-1 0 0 0,-1-1 0 0 0,0 0 0 0 0,1 0 0 0 0,12-3 0 0 0,40-13-254 0 0,-44 12 182 0 0,-2 2-47 0 0,0-1 0 0 0,0-1-1 0 0,0-1 1 0 0,-1 0-1 0 0,22-13 1 0 0,-25 14 89 0 0,-5 2 5 0 0,-1-1 0 0 0,1 1 0 0 0,0-1-1 0 0,9-8 1 0 0,32-33-62 0 0,-44 41 268 0 0,0 0-23 0 0,10-14 33 0 0,-10 13 1807 0 0,-7 10-1876 0 0,-10 14-18 0 0,10-14-6 0 0,5-3-44 0 0,-1 0 1 0 0,0 0-1 0 0,0 1 0 0 0,-1-1 0 0 0,1 0 1 0 0,0 0-1 0 0,-1 0 0 0 0,1 0 0 0 0,-1 0 0 0 0,0 0 1 0 0,0 2-1 0 0,-10 25 70 0 0,5-2-29 0 0,4-21 15 0 0,2 4-5 0 0,-2 27-14 0 0,2-36-44 0 0,0-1 1 0 0,0 1-1 0 0,0 0 0 0 0,0-1 0 0 0,0 1 0 0 0,0 0 1 0 0,0-1-1 0 0,0 1 0 0 0,0 0 0 0 0,0-1 0 0 0,0 1 0 0 0,1 0 1 0 0,-1-1-1 0 0,0 1 0 0 0,0 0 0 0 0,1-1 0 0 0,-1 1 1 0 0,0-1-1 0 0,1 1 0 0 0,0 0 0 0 0,13 19 57 0 0,-11-15 34 0 0,0 1-56 0 0,8 19 2 0 0,-8-18 9 0 0,4-8-28 0 0,27-2-14 0 0,-28 1-9 0 0,0 0 0 0 0,-1 0 0 0 0,1-1 0 0 0,7-4 0 0 0,-2 2-18 0 0,-8 4 10 0 0,0 0 1 0 0,-1 0-1 0 0,1-1 0 0 0,0 1 1 0 0,-1-1-1 0 0,0 0 0 0 0,1 1 1 0 0,-1-1-1 0 0,0 0 1 0 0,0 0-1 0 0,3-4 0 0 0,1-2-9 0 0,21-19-62 0 0,-21 23 75 0 0,-3 3 5 0 0,-1-1 0 0 0,0 1 0 0 0,0-1 0 0 0,0 0 0 0 0,0 1 0 0 0,0-1 1 0 0,0 0-1 0 0,-1 0 0 0 0,1-1 0 0 0,2-3 0 0 0,20-29-4 0 0,-10 13 49 0 0,-11 17 0 0 0,1-1-6 0 0,9-14 12 0 0,-10 15 626 0 0,-3 13-768 0 0,-2 25 89 0 0,2-32 8 0 0,0 0 0 0 0,0 0 0 0 0,0-1 0 0 0,0 1 0 0 0,0 0-1 0 0,0 0 1 0 0,0 0 0 0 0,0 0 0 0 0,1-1 0 0 0,-1 1 0 0 0,0 0 0 0 0,0 0 0 0 0,1 0 0 0 0,-1-1-1 0 0,0 1 1 0 0,2 1 0 0 0,12 24 68 0 0,-11-20-14 0 0,0 43 10 0 0,1-44-62 0 0,9 17-26 0 0,-9-16-92 0 0,2-5-1 0 0,20 6 18 0 0,-12-6-33 0 0,15-5-180 0 0,-14-1-2 0 0,33-18-202 0 0,-25 9 142 0 0,0 0 0 0 0,-1-1 1 0 0,0-1-1 0 0,35-35 0 0 0,-50 44 333 0 0,-2 3 14 0 0,-1 0 0 0 0,0-1 0 0 0,0 1 0 0 0,6-11 0 0 0,7-8 183 0 0,-13 17 12 0 0,-2-2-34 0 0,8-21 45 0 0,-7 22 239 0 0,-2-1-22 0 0,1-1-260 0 0,-1 7-30 0 0,0-1 0 0 0,-1 0 0 0 0,1 0-1 0 0,-1 0 1 0 0,0 0 0 0 0,1 0 0 0 0,-1 0-1 0 0,-1 0 1 0 0,1-1 0 0 0,0 1-1 0 0,-1-3 1 0 0,-3-24 205 0 0,3 22 1574 0 0,-3 13-1805 0 0,-9 13-37 0 0,10-13-14 0 0,2 4-7 0 0,-1 1-19 0 0,0-5 0 0 0,1 1 1 0 0,0-1-1 0 0,1 1 0 0 0,-1-1 1 0 0,2 11-1 0 0,-2-6 2 0 0,0-5-3 0 0,1 0-1 0 0,0 0 1 0 0,0 0 0 0 0,0 0 0 0 0,3 9-1 0 0,-3-5-6 0 0,7 27-209 0 0,5 6-139 0 0,-11-34 287 0 0,0-5-33 0 0,0 0-1 0 0,0 1 0 0 0,0-1 0 0 0,0 0 0 0 0,0 0 1 0 0,1 0-1 0 0,2 5 0 0 0,-2-2-105 0 0,-1-4 134 0 0,-1 1 1 0 0,1-1 0 0 0,0 0 0 0 0,0 0 0 0 0,0 0 0 0 0,0 0-1 0 0,0 0 1 0 0,0-1 0 0 0,1 1 0 0 0,-1 0 0 0 0,0 0 0 0 0,1-1-1 0 0,2 3 1 0 0,42 32-2694 0 0,-44-34 2653 0 0,-1-1 0 0 0,1 0 0 0 0,-1 0 0 0 0,1 0 0 0 0,0-1 0 0 0,-1 1 0 0 0,1 0 0 0 0,0 0 0 0 0,0-1 0 0 0,0 0 0 0 0,0 1 1 0 0,-1-1-1 0 0,1 0 0 0 0,3 1 0 0 0,1-1-392 0 0,7 0-2612 0 0,21-5-1398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8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33 254 272 0 0,'56'-50'7200'0'0,"-54"48"-6994"0"0,0 0 1 0 0,0 0-1 0 0,0 0 0 0 0,0 0 1 0 0,0 0-1 0 0,0 0 1 0 0,-1 0-1 0 0,1-1 0 0 0,-1 1 1 0 0,2-4-1 0 0,0 0 209 0 0,1 0 599 0 0,-1 1-274 0 0,8-17-155 0 0,-8 17 1276 0 0,-4-2-1431 0 0,-2-22-59 0 0,2 22 769 0 0,-6 8-1076 0 0,-23 5-15 0 0,22-5-8 0 0,3 5-5 0 0,-1-1-19 0 0,3-3-5 0 0,0 1 1 0 0,1-1-1 0 0,-1 1 0 0 0,1 0 1 0 0,-1 0-1 0 0,1 0 0 0 0,-3 4 1 0 0,-16 26 71 0 0,16-27-67 0 0,4-4-6 0 0,-1 0 0 0 0,1 0-1 0 0,-1 1 1 0 0,1-1 0 0 0,0 1 0 0 0,0-1-1 0 0,0 1 1 0 0,0-1 0 0 0,0 1-1 0 0,0 2 1 0 0,-7 25 22 0 0,6-22 83 0 0,3-1-89 0 0,1 2-22 0 0,0-6-4 0 0,-1 1 0 0 0,-1-1-1 0 0,1 1 1 0 0,0-1 0 0 0,-1 1 0 0 0,0 5-1 0 0,8-10-38 0 0,22-1 8 0 0,-30 2 28 0 0,1 0 1 0 0,-1 0-1 0 0,1 0 0 0 0,-1 0 1 0 0,1 0-1 0 0,0 0 0 0 0,-1-1 0 0 0,1 1 1 0 0,-1 0-1 0 0,1 0 0 0 0,-1 0 1 0 0,1 0-1 0 0,-1-1 0 0 0,1 1 0 0 0,-1 0 1 0 0,1 0-1 0 0,-1-1 0 0 0,1 1 1 0 0,-1-1-1 0 0,0 1 0 0 0,1-1 1 0 0,41-43-236 0 0,-20 18 100 0 0,-6 2-51 0 0,-9 17 154 0 0,-5 4 19 0 0,1 0-1 0 0,-1 0 0 0 0,1 0 1 0 0,-1-1-1 0 0,0 1 1 0 0,0-1-1 0 0,2-6 0 0 0,15-30 100 0 0,-15 33-69 0 0,8-23 76 0 0,0-11 460 0 0,-7 14 1214 0 0,-24 53-1662 0 0,18-25-97 0 0,0 0 1 0 0,1 0 0 0 0,-1 0 0 0 0,0 0 0 0 0,1 0 0 0 0,-1 1-1 0 0,1-1 1 0 0,-1 0 0 0 0,1 0 0 0 0,-1 0 0 0 0,1 1 0 0 0,0 1 0 0 0,-4 9 17 0 0,-6 37 81 0 0,1 13 36 0 0,6-51-123 0 0,2-4-6 0 0,-1-1 1 0 0,1 1-1 0 0,0-1 0 0 0,1 1 1 0 0,0 9-1 0 0,-1-6-2 0 0,0-5-5 0 0,0-1 0 0 0,1 0 0 0 0,0 1 0 0 0,0-1 0 0 0,0 0 0 0 0,1 1 0 0 0,-1-1 0 0 0,3 8 0 0 0,4 27-68 0 0,-5-29-292 0 0,2-4-17 0 0,13 18 67 0 0,-13-18-187 0 0,28-2-1914 0 0,-22-2 1916 0 0,-9-2 399 0 0,0 0 1 0 0,1 0-1 0 0,-1 0 0 0 0,0 0 0 0 0,0 0 1 0 0,0 0-1 0 0,0 0 0 0 0,0 0 0 0 0,0 0 1 0 0,0-1-1 0 0,0 1 0 0 0,1 0 0 0 0,-1-1 0 0 0,1 0 1 0 0,24-8-2252 0 0,48-10 1 0 0,-17 10-2220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39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56 2308 0 0,'0'0'2991'0'0,"0"-9"-606"0"0,0-38 8367 0 0,-2 57-10674 0 0,-12 50 152 0 0,2 0 8 0 0,10-49-206 0 0,-10 30 187 0 0,-5 7 22 0 0,9-21-167 0 0,6-20-53 0 0,1 1-17 0 0,-4 32 45 0 0,9-34-40 0 0,12 19 8 0 0,-16-25-17 0 0,0 1 1 0 0,1 0 0 0 0,-1-1 0 0 0,1 1 0 0 0,-1-1 0 0 0,0 1 0 0 0,1 0-1 0 0,-1-1 1 0 0,1 1 0 0 0,-1-1 0 0 0,1 0 0 0 0,0 1 0 0 0,-1-1 0 0 0,1 1-1 0 0,-1-1 1 0 0,1 0 0 0 0,0 1 0 0 0,5 3 3 0 0,-4-3-4 0 0,0 1 1 0 0,1-1-1 0 0,-1 0 0 0 0,0 0 1 0 0,1 0-1 0 0,-1 0 0 0 0,0 0 1 0 0,1 0-1 0 0,0-1 0 0 0,3 1 1 0 0,42 10-125 0 0,-37-10 105 0 0,32 9-82 0 0,-35-7 48 0 0,-5-2 7 0 0,1 1-1 0 0,-1-1 0 0 0,0 0 0 0 0,0 0 1 0 0,1-1-1 0 0,-1 1 0 0 0,1-1 0 0 0,6 0 1 0 0,24 3-88 0 0,-26-3-68 0 0,-15 2-830 0 0,-21 4 995 0 0,21-5-7 0 0,0 1 4 0 0,-1-1 29 0 0,-26 8-30 0 0,10 0 54 0 0,18-7 302 0 0,15-2-289 0 0,25-2-17 0 0,-17-2-41 0 0,40-19-37 0 0,-8-3-301 0 0,0-2-1 0 0,50-38 0 0 0,-97 64 364 0 0,1 1 0 0 0,-1-1 0 0 0,0 1 0 0 0,0-1-1 0 0,-1 0 1 0 0,1 0 0 0 0,0 0 0 0 0,0 0 0 0 0,2-4 0 0 0,-1 1 29 0 0,1 1 468 0 0,-1-2-294 0 0,8-15 6 0 0,-9 16 1285 0 0,-8 7-1351 0 0,-19 9-32 0 0,25-11-100 0 0,-1 0 0 0 0,1 0 0 0 0,-1 0 0 0 0,1 1 0 0 0,-1-1 0 0 0,0 0 0 0 0,1 0 0 0 0,-1 1 0 0 0,1-1 0 0 0,-1 1 0 0 0,1-1 0 0 0,0 0 0 0 0,-1 1 0 0 0,1-1 0 0 0,-1 1 0 0 0,1-1 0 0 0,0 1 1 0 0,-1-1-1 0 0,1 2 0 0 0,-23 34 110 0 0,19-26-97 0 0,1-4 9 0 0,1-1 1 0 0,-1 1-1 0 0,-1-1 1 0 0,1 1-1 0 0,-6 6 1 0 0,-15 20 84 0 0,23-31-104 0 0,0 0-1 0 0,1 0 0 0 0,-1 0 1 0 0,1 0-1 0 0,-1 0 1 0 0,0 0-1 0 0,1 0 0 0 0,0 0 1 0 0,-1 0-1 0 0,1 0 0 0 0,-1 0 1 0 0,1 0-1 0 0,0 2 1 0 0,-5 26 72 0 0,4-22 27 0 0,3 1-11 0 0,5 24-22 0 0,-7-31-70 0 0,0 0-1 0 0,0-1 1 0 0,0 1-1 0 0,0 0 1 0 0,0 0-1 0 0,1-1 1 0 0,-1 1-1 0 0,0 0 1 0 0,1-1-1 0 0,-1 1 1 0 0,0 0-1 0 0,1-1 1 0 0,-1 1-1 0 0,1 0 1 0 0,-1-1-1 0 0,1 1 1 0 0,0 0-1 0 0,16 16-19 0 0,-17-16 15 0 0,0-1 1 0 0,1 0 0 0 0,-1 1-1 0 0,0-1 1 0 0,1 0 0 0 0,-1 1 0 0 0,1-1-1 0 0,-1 0 1 0 0,0 1 0 0 0,1-1-1 0 0,-1 0 1 0 0,1 0 0 0 0,-1 1 0 0 0,1-1-1 0 0,-1 0 1 0 0,1 0 0 0 0,-1 0-1 0 0,1 0 1 0 0,-1 0 0 0 0,1 0 0 0 0,0 0-1 0 0,6 2-10 0 0,-5-1 3 0 0,0 0 1 0 0,0-1-1 0 0,1 1 0 0 0,-1-1 1 0 0,0 0-1 0 0,0 1 0 0 0,1-1 1 0 0,-1 0-1 0 0,0-1 0 0 0,0 1 0 0 0,1 0 1 0 0,-1-1-1 0 0,0 1 0 0 0,2-1 1 0 0,22-5-429 0 0,0-1 0 0 0,-1-1 0 0 0,38-17 0 0 0,-50 18-1289 0 0,0 0 1 0 0,17-13 0 0 0,4-4-7052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0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4158 0 0,'-8'2'2642'0'0,"-20"5"-518"0"0,27-7-2053 0 0,1 0 0 0 0,-1 0 0 0 0,1 0 0 0 0,-1 0 0 0 0,0 0 0 0 0,1 1-1 0 0,-1-1 1 0 0,1 0 0 0 0,-1 0 0 0 0,1 0 0 0 0,-1 1 0 0 0,1-1 0 0 0,0 0 0 0 0,-1 1-1 0 0,1-1 1 0 0,-1 0 0 0 0,1 1 0 0 0,0-1 0 0 0,-1 1 0 0 0,1-1 0 0 0,0 0 0 0 0,-1 1-1 0 0,1 0 1 0 0,-5 5 374 0 0,2-3-237 0 0,1 0 1 0 0,0 0-1 0 0,0 0 0 0 0,0 0 1 0 0,0 0-1 0 0,0 1 1 0 0,-1 4-1 0 0,-17 37 1259 0 0,15-36-1253 0 0,3-4-108 0 0,0-1 1 0 0,0 0-1 0 0,0 1 1 0 0,1-1-1 0 0,-1 1 1 0 0,1-1-1 0 0,0 8 0 0 0,-2-1 24 0 0,1-5-17 0 0,1 0 0 0 0,-1 0 0 0 0,1 1 0 0 0,1-1 0 0 0,-1 7 0 0 0,-1 20 240 0 0,2-30-320 0 0,0-1-1 0 0,-1 0 1 0 0,1 1 0 0 0,0-1-1 0 0,0 0 1 0 0,1 1 0 0 0,-1-1-1 0 0,0 0 1 0 0,1 1 0 0 0,-1-1-1 0 0,1 0 1 0 0,2 5 0 0 0,-1-1 37 0 0,0 1 120 0 0,2 0-34 0 0,12 21-34 0 0,-16-27-119 0 0,0-1 1 0 0,0 1 0 0 0,1-1-1 0 0,-1 1 1 0 0,0-1 0 0 0,1 1-1 0 0,-1-1 1 0 0,0 0 0 0 0,1 1-1 0 0,-1-1 1 0 0,0 1 0 0 0,1-1-1 0 0,-1 0 1 0 0,1 1 0 0 0,-1-1-1 0 0,1 0 1 0 0,-1 1 0 0 0,1-1-1 0 0,-1 0 1 0 0,1 0 0 0 0,-1 0-1 0 0,1 1 1 0 0,-1-1 0 0 0,1 0-1 0 0,0 0 1 0 0,28 8 67 0 0,-28-8-69 0 0,-1 1 0 0 0,1-1 1 0 0,0 0-1 0 0,-1 0 0 0 0,1 0 1 0 0,0 0-1 0 0,-1 0 0 0 0,1 0 0 0 0,0 0 1 0 0,-1 0-1 0 0,1 0 0 0 0,-1 0 1 0 0,1 0-1 0 0,0 0 0 0 0,-1 0 0 0 0,1 0 1 0 0,0-1-1 0 0,-1 1 0 0 0,1 0 0 0 0,-1 0 1 0 0,1-1-1 0 0,-1 1 0 0 0,1 0 1 0 0,0-1-1 0 0,34-18 42 0 0,-16 14-6 0 0,-4 2-39 0 0,1 0 0 0 0,-1-1 0 0 0,1-1 1 0 0,-1 0-1 0 0,0-1 0 0 0,-1 0 0 0 0,0-1 0 0 0,0-1 0 0 0,0-1 0 0 0,16-12 0 0 0,-23 16-16 0 0,-4 4 11 0 0,0-1-1 0 0,0 0 1 0 0,0 0 0 0 0,-1 0-1 0 0,1 0 1 0 0,-1-1-1 0 0,0 1 1 0 0,0-1-1 0 0,0 1 1 0 0,3-6 0 0 0,1 2-1 0 0,-3 3 5 0 0,-1 0 0 0 0,1 0-1 0 0,-1 0 1 0 0,0-1 0 0 0,0 1-1 0 0,3-7 1 0 0,6-12-4 0 0,-9 17 64 0 0,-1-3-4 0 0,3-21-12 0 0,-3 22 577 0 0,-6 10-609 0 0,-16 8 9 0 0,15-8 1987 0 0,5 4-1955 0 0,-2 20-23 0 0,2-20 16 0 0,-1 0-33 0 0,-6 23-14 0 0,6-23-3 0 0,1 2 3 0 0,-3 25 5 0 0,3-26 18 0 0,0 2 3 0 0,-2 1-18 0 0,2-7-5 0 0,0 0 1 0 0,1 1-1 0 0,-1-1 1 0 0,1 0-1 0 0,0 0 1 0 0,0 1-1 0 0,0-1 1 0 0,0 0-1 0 0,2 5 1 0 0,3 35-35 0 0,-1-37 10 0 0,13 19-43 0 0,-13-19 2 0 0,1-5 12 0 0,15 8-6 0 0,-15-7-46 0 0,2-5-70 0 0,22-5 94 0 0,-22 6-50 0 0,-3-4 5 0 0,8-15 25 0 0,-8 16 22 0 0,-5-5-29 0 0,-3-24 67 0 0,3 24 14 0 0,-2 3 24 0 0,-9-26 7 0 0,-2 6 2 0 0,12 22 1 0 0,-3-3 2 0 0,-13-17-2 0 0,13 17 9 0 0,4 0 39 0 0,-4-23-4 0 0,4 22 25 0 0,4 1-30 0 0,10-22-7 0 0,-10 22-6 0 0,4 2-6 0 0,-1-1-20 0 0,-3 3-4 0 0,-1 1 0 0 0,1 0 0 0 0,-1 0-1 0 0,1 0 1 0 0,0 0 0 0 0,0 0 0 0 0,0 0 0 0 0,0 1-1 0 0,5-2 1 0 0,-1-1 2 0 0,-4 2-2 0 0,0 0 0 0 0,0 1 0 0 0,0 0 0 0 0,0-1 0 0 0,0 1 0 0 0,0 0 1 0 0,0 1-1 0 0,5-2 0 0 0,-1 0 12 0 0,-5 1-4 0 0,0 0 0 0 0,1 0 0 0 0,-1 0-1 0 0,1 1 1 0 0,-1-1 0 0 0,0 1 0 0 0,1 0-1 0 0,-1 0 1 0 0,1 0 0 0 0,-1 0 0 0 0,5 0 0 0 0,21 2 22 0 0,-20-2 3 0 0,-3 2-5 0 0,-2 1-23 0 0,-1-2-5 0 0,-1 0 0 0 0,1 0 0 0 0,-1 0 0 0 0,1 0 0 0 0,-1 0 0 0 0,1 0 0 0 0,-1-1 0 0 0,1 1 0 0 0,0 0 0 0 0,-1-1 0 0 0,1 0 0 0 0,2 1 0 0 0,0 5 37 0 0,10 17-4 0 0,-11-17-9 0 0,-1 2 3 0 0,6 26 29 0 0,-6-26 2 0 0,-2 0-10 0 0,1 1-36 0 0,-1-4-2 0 0,1-1 1 0 0,-1 0 0 0 0,0 1 0 0 0,-1-1-1 0 0,1 0 1 0 0,-2 8 0 0 0,-3 18 11 0 0,4-23 204 0 0,11-9-199 0 0,31-5-5 0 0,-40 7-24 0 0,0 0 0 0 0,-1 0 0 0 0,1-1 0 0 0,0 1 0 0 0,0 0 0 0 0,0 0 0 0 0,0 0 0 0 0,-1-1 0 0 0,1 1 0 0 0,0 0 0 0 0,0-1 0 0 0,-1 1 0 0 0,1-1 0 0 0,0 1 0 0 0,0-1 0 0 0,-1 1 0 0 0,1-1 0 0 0,1-1 0 0 0,3-5 3 0 0,-2 4-2 0 0,1-1 1 0 0,-1 1-1 0 0,1-1 1 0 0,-1 1 0 0 0,8-5-1 0 0,29-21 8 0 0,-5 8-12 0 0,-1 6-1 0 0,-28 12-4 0 0,0 2-43 0 0,18-5 29 0 0,-18 5 2 0 0,-4 8-32 0 0,7 21 16 0 0,-7-21 3 0 0,0-1-84 0 0,5 22-247 0 0,-5-21 9 0 0,0-1-303 0 0,7 19-198 0 0,-7-19-25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0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26 3294 0 0,'0'0'9063'0'0,"-4"-5"-7948"0"0,-13-16 2390 0 0,12 25-3189 0 0,-11 13-72 0 0,9-5-40 0 0,-5 34 216 0 0,9-34-367 0 0,-7 40 186 0 0,7-35-176 0 0,-3 50 265 0 0,1 17-52 0 0,-7 214 443 0 0,4-202-531 0 0,1-24-107 0 0,6-58-75 0 0,-6 36-144 0 0,1-20-4 0 0,5-22 30 0 0,-1-3-1400 0 0,-7 18 944 0 0,7-17-180 0 0,-4-49-6237 0 0,6 28 4279 0 0,5-20-287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0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4414 0 0,'22'-50'3381'0'0,"-22"49"-3274"0"0,0 1 0 0 0,0-1 1 0 0,1 0-1 0 0,-1 0 1 0 0,0 1-1 0 0,1-1 1 0 0,-1 0-1 0 0,0 1 0 0 0,1-1 1 0 0,-1 0-1 0 0,1 1 1 0 0,-1-1-1 0 0,1 0 1 0 0,0 1-1 0 0,-1-1 0 0 0,1 1 1 0 0,0 0-1 0 0,-1-1 1 0 0,1 1-1 0 0,0-1 1 0 0,-1 1-1 0 0,1 0 0 0 0,0-1 1 0 0,1 1-1 0 0,8-6 556 0 0,-5 3-317 0 0,0 0 0 0 0,0 1 1 0 0,1 0-1 0 0,-1 0 0 0 0,0 0 0 0 0,12-2 0 0 0,-7 1 9 0 0,34-7 1044 0 0,9 2-4 0 0,-16 4-1088 0 0,-27 3-66 0 0,-3 1-53 0 0,21 1-30 0 0,-20-1 165 0 0,-4 5-184 0 0,12 17-14 0 0,-12-16 64 0 0,-4-3-168 0 0,0 1 1 0 0,0 0 0 0 0,1 0-1 0 0,-1-1 1 0 0,1 1-1 0 0,0 0 1 0 0,2 3 0 0 0,0 2 7 0 0,-2 0 44 0 0,0-1-14 0 0,-1 2-49 0 0,0 28-154 0 0,-3-8-78 0 0,2-23 39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0 4596 0 0,'-18'39'1711'0'0,"2"2"0"0"0,1 0 0 0 0,-10 50 0 0 0,0-4-20 0 0,-20 58 1075 0 0,-113 248 0 0 0,117-314-2094 0 0,4 2 1 0 0,-46 154-1 0 0,78-218-511 0 0,4-13-137 0 0,-1 1 0 0 0,1-1 0 0 0,1 0 0 0 0,-1 1 0 0 0,1-1 0 0 0,-1 1 0 0 0,2 4 1 0 0,-1-2 48 0 0,4 28 109 0 0,-3-27-147 0 0,3-13-1374 0 0,1-1 1059 0 0,13-21-908 0 0,6-17-264 0 0,-6 7-2761 0 0,-2 1-4429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46 2232 0 0,'0'0'13512'0'0,"-5"-3"-12807"0"0,-14-9-179 0 0,14 8 115 0 0,28-7-7540 0 0,-5 5 3579 0 0,9-4 133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1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69 4016 0 0,'0'0'7695'0'0,"-1"-7"-6716"0"0,-5-21-229 0 0,5 21 935 0 0,-3 2-1331 0 0,0 1-253 0 0,2 3-46 0 0,0 0 0 0 0,1 0 0 0 0,-1-1 0 0 0,1 1 0 0 0,-1-1-1 0 0,1 1 1 0 0,0-1 0 0 0,0 0 0 0 0,-2-2 0 0 0,-7 4 75 0 0,-29 3-31 0 0,24 0-29 0 0,7 0-51 0 0,5-2-9 0 0,0 0 0 0 0,0 0-1 0 0,-1 1 1 0 0,1-1 0 0 0,0 1 0 0 0,0 0-1 0 0,-4 4 1 0 0,-1-1 2 0 0,-23 18 40 0 0,23-17-43 0 0,-21 23 30 0 0,-13 23 48 0 0,38-47-46 0 0,7-1-34 0 0,-2-2-6 0 0,0-1-1 0 0,0 1 1 0 0,0-1 0 0 0,0 0-1 0 0,1 1 1 0 0,-1-1 0 0 0,0 0-1 0 0,0 0 1 0 0,1 0 0 0 0,-1 0-1 0 0,0 0 1 0 0,1 0 0 0 0,2 0-1 0 0,-3 0 0 0 0,0-1 1 0 0,-1 0-1 0 0,1 1 0 0 0,0-1 0 0 0,0 0 0 0 0,0 0 1 0 0,0 0-1 0 0,0 0 0 0 0,0 0 0 0 0,0 0 1 0 0,0 0-1 0 0,-1 0 0 0 0,1 0 0 0 0,0 0 0 0 0,0-1 1 0 0,0 1-1 0 0,1-1 0 0 0,27-7-2 0 0,31-7-67 0 0,-48 11 59 0 0,-5 1-2 0 0,0 1 1 0 0,1-1 0 0 0,-1 2-1 0 0,14-3 1 0 0,19-3-94 0 0,-22 6 2 0 0,13 5 24 0 0,-30-4 75 0 0,0 0-1 0 0,-1 0 1 0 0,1 0 0 0 0,0 0-1 0 0,-1 0 1 0 0,1 1-1 0 0,0-1 1 0 0,0 0 0 0 0,-1 0-1 0 0,1 1 1 0 0,0-1 0 0 0,-1 0-1 0 0,1 1 1 0 0,-1-1 0 0 0,1 0-1 0 0,0 1 1 0 0,0 0 0 0 0,20 16-105 0 0,-13-6 5 0 0,4 17 24 0 0,-8-10 45 0 0,-2-5 54 0 0,-1-6 7 0 0,0 0 1 0 0,-1 0 0 0 0,1 0-1 0 0,-2 0 1 0 0,-1 13-1 0 0,-24 206 879 0 0,16-156-562 0 0,6-35-147 0 0,-2-1-1 0 0,-1 0 1 0 0,-20 56-1 0 0,3-29-46 0 0,-33 72 39 0 0,53-123-186 0 0,-1 2-5 0 0,-1 0 0 0 0,0-1 0 0 0,-1 0 0 0 0,-15 19 0 0 0,-22 14 221 0 0,40-41 840 0 0,0-8-740 0 0,-12-13-19 0 0,16 18-273 0 0,-1-1-1 0 0,1 0 0 0 0,-1 1 0 0 0,1-1 1 0 0,-1 0-1 0 0,1 1 0 0 0,-1-1 1 0 0,1 0-1 0 0,0 0 0 0 0,0 1 1 0 0,-1-1-1 0 0,1 0 0 0 0,0 0 0 0 0,0 0 1 0 0,0-1-1 0 0,-3-8 101 0 0,1 4-41 0 0,1 1-1 0 0,-1-1 0 0 0,1 0 0 0 0,1 0 0 0 0,-1-8 1 0 0,1-19-3 0 0,0 1 0 0 0,3 0 0 0 0,1-1 0 0 0,1 1 0 0 0,1 1 1 0 0,15-43-1 0 0,80-189-1465 0 0,-90 235 759 0 0,1 1-1 0 0,1 1 1 0 0,1 0 0 0 0,2 1 0 0 0,0 1-1 0 0,30-34 1 0 0,-4 7-1602 0 0,-19 24-1843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77 2802 0 0,'0'0'11188'0'0,"-1"9"-10885"0"0,-2 47 157 0 0,-5 1-13 0 0,-1 7-28 0 0,0 2-1 0 0,-1-13-31 0 0,5-27-253 0 0,4-19 41 0 0,4 21-77 0 0,-3-20-77 0 0,1 0 190 0 0,7-11-158 0 0,1 1-34 0 0,-6 1-8 0 0,1 0 0 0 0,-1 0 0 0 0,1 0 1 0 0,-1 0-1 0 0,1-1 0 0 0,-1 1 0 0 0,0-1 0 0 0,6-4 1 0 0,-2 3 3 0 0,-3 1-7 0 0,0 0 0 0 0,-1 0 0 0 0,1 0 0 0 0,-1 0 0 0 0,0-1-1 0 0,0 1 1 0 0,3-4 0 0 0,2 0 1 0 0,21-20 27 0 0,-21 19-30 0 0,19-23 24 0 0,-21 24-16 0 0,14-24 72 0 0,-14 23-71 0 0,-4 3-3 0 0,1 1 0 0 0,-1-1-1 0 0,0 0 1 0 0,0 0 0 0 0,0 0-1 0 0,2-5 1 0 0,19-54 328 0 0,-21 58 409 0 0,-2 7-748 0 0,0 1 0 0 0,1 0 0 0 0,-1 0 0 0 0,1 0 0 0 0,-1-1 0 0 0,1 1 0 0 0,0 0 1 0 0,1 3-1 0 0,1 2 1 0 0,-1-1 5 0 0,-1 1 4 0 0,5 27-5 0 0,-6-34-6 0 0,0 0 1 0 0,0 0 0 0 0,0-1 0 0 0,1 1 0 0 0,-1 0 0 0 0,0-1-1 0 0,0 1 1 0 0,0 0 0 0 0,1 0 0 0 0,-1-1 0 0 0,0 1 0 0 0,1 0-1 0 0,-1-1 1 0 0,0 1 0 0 0,1-1 0 0 0,-1 1 0 0 0,2 0 0 0 0,1 4 14 0 0,-2-3-7 0 0,0 0 0 0 0,1 0 0 0 0,-1-1 0 0 0,1 1 0 0 0,-1 0 0 0 0,1-1 0 0 0,-1 1 0 0 0,1-1 0 0 0,0 0 0 0 0,0 0 0 0 0,2 2 0 0 0,17 11 36 0 0,-21-14-43 0 0,1 0 1 0 0,-1 1-1 0 0,1-1 0 0 0,-1 0 0 0 0,1 1 0 0 0,0-1 0 0 0,-1 0 0 0 0,1 0 1 0 0,0 1-1 0 0,-1-1 0 0 0,1 0 0 0 0,-1 0 0 0 0,1 0 0 0 0,0 0 1 0 0,-1 0-1 0 0,1 0 0 0 0,0 0 0 0 0,-1 0 0 0 0,1 0 0 0 0,0 0 0 0 0,0-1 1 0 0,20-2-66 0 0,0-1 1 0 0,0-1 0 0 0,0-1 0 0 0,-1 0 0 0 0,28-14 0 0 0,-19 6-61 0 0,0-1 1 0 0,-1-2 0 0 0,31-24-1 0 0,-44 28-116 0 0,-1-1 0 0 0,0-1 0 0 0,15-22 0 0 0,-24 30 62 0 0,-6-2 26 0 0,-4-29 25 0 0,0 23 39 0 0,-16-12 68 0 0,17 23 18 0 0,1 1 1 0 0,-1-1-1 0 0,0 1 1 0 0,0 0 0 0 0,-1 0-1 0 0,-4-2 1 0 0,3 3-10 0 0,0 0-1 0 0,-1 0 1 0 0,1 1 0 0 0,-1-1-1 0 0,1 2 1 0 0,-1-1 0 0 0,0 1 0 0 0,1 0-1 0 0,-8 1 1 0 0,12-1 15 0 0,-6 0-43 0 0,4 6 3 0 0,-11 16 7 0 0,11-17 5 0 0,3 2 4 0 0,-2 23 5 0 0,4-17 0 0 0,0-6 11 0 0,-1-4 3 0 0,0 0-1 0 0,1-1 1 0 0,0 1-1 0 0,-1 0 1 0 0,1-1-1 0 0,0 1 1 0 0,0-1-1 0 0,0 1 1 0 0,1-1-1 0 0,2 4 0 0 0,0 3 0 0 0,-2-4 0 0 0,0 0 1 0 0,1-1 0 0 0,-1 1-1 0 0,1-1 1 0 0,0 0 0 0 0,4 5-1 0 0,27 36 110 0 0,-28-35-73 0 0,22 28 106 0 0,-5-10-71 0 0,-17-21 25 0 0,-2 2-14 0 0,2 0-59 0 0,-4-5-12 0 0,1-1 0 0 0,-1 1 1 0 0,-1 0-1 0 0,1-1 0 0 0,0 1 0 0 0,-1 0 0 0 0,0 0 1 0 0,2 8-1 0 0,3 12 6 0 0,-5-17-4 0 0,-2 0-34 0 0,-2 24-110 0 0,2-23 1 0 0,-2-3-157 0 0,-10 18-233 0 0,10-18-7 0 0,-13 18-3605 0 0,12-19 2718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3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0 384 2848 0 0,'0'0'5344'0'0,"4"-4"-3449"0"0,14-19 2128 0 0,-14 17-3226 0 0,18-29 746 0 0,-2-3-1105 0 0,-18 30-402 0 0,-1 5-23 0 0,0 0 1 0 0,0 0 0 0 0,0 0 0 0 0,0 0-1 0 0,1 1 1 0 0,-1-1 0 0 0,1 0-1 0 0,0 1 1 0 0,0-1 0 0 0,3-2 0 0 0,10-13 32 0 0,-12 13-93 0 0,0-3-16 0 0,4-10-13 0 0,15-26 0 0 0,-19 39 21 0 0,7-24-104 0 0,-8 23 133 0 0,-5 12-154 0 0,-17 30 131 0 0,1 4 21 0 0,4-4 28 0 0,2 9 20 0 0,10-34 4 0 0,2-8-11 0 0,0-1-1 0 0,1 1 1 0 0,-1 0-1 0 0,1 0 1 0 0,0 0 0 0 0,0 0-1 0 0,0 0 1 0 0,0 0-1 0 0,0 0 1 0 0,0 0-1 0 0,1 0 1 0 0,1 3 0 0 0,3 23 62 0 0,1-16-15 0 0,10 12-15 0 0,-6-14-10 0 0,-5-6-26 0 0,-4-3-6 0 0,1 0-1 0 0,0-1 0 0 0,-1 1 1 0 0,1-1-1 0 0,0 1 0 0 0,0-1 1 0 0,0 0-1 0 0,0 1 0 0 0,0-1 1 0 0,0 0-1 0 0,1-1 0 0 0,-1 1 1 0 0,4 1-1 0 0,24 8-24 0 0,-29-9 20 0 0,1-1 0 0 0,-1 1 1 0 0,0-1-1 0 0,1 0 0 0 0,-1 1 0 0 0,1-1 0 0 0,-1 0 1 0 0,1 0-1 0 0,-1 0 0 0 0,0 0 0 0 0,1 0 1 0 0,1-1-1 0 0,11 1-7 0 0,44-6-71 0 0,-44 4 6 0 0,2 0-54 0 0,-1-1 0 0 0,1-1 0 0 0,-1 0-1 0 0,17-7 1 0 0,-18 7 53 0 0,-6 2 10 0 0,0-1 0 0 0,0 1 0 0 0,0-2 1 0 0,-1 1-1 0 0,1-1 0 0 0,-1 0 0 0 0,12-9 0 0 0,-10 7 12 0 0,-4 3 11 0 0,1-1 0 0 0,-1 1 0 0 0,-1-1 1 0 0,9-8-1 0 0,-6 7 33 0 0,-5 2 11 0 0,1 1 1 0 0,0 0-1 0 0,0 0 1 0 0,-1-1-1 0 0,0 0 1 0 0,1 1-1 0 0,-1-1 1 0 0,2-3-1 0 0,19-26 48 0 0,-7 11 82 0 0,-13 16 0 0 0,-4-3-30 0 0,-2-24 5 0 0,2 24 75 0 0,-2 2-15 0 0,-8-20-35 0 0,8 19-18 0 0,-2 3 17 0 0,-17-10-18 0 0,16 11-27 0 0,-19 6 7 0 0,18-1-82 0 0,-7 3 14 0 0,6-2-19 0 0,4-1-2 0 0,0 0 0 0 0,0 0-1 0 0,0 0 1 0 0,0 1 0 0 0,0-1 0 0 0,-4 5 0 0 0,-1-2-2 0 0,5-2-1 0 0,0 0 0 0 0,-1 0 0 0 0,1 0 0 0 0,0 0 0 0 0,1 1 0 0 0,-5 4 1 0 0,-22 24 5 0 0,2 1 13 0 0,27-31-18 0 0,-1 0 0 0 0,1-1 0 0 0,0 1 0 0 0,-1 0 1 0 0,1 0-1 0 0,0 0 0 0 0,0 0 0 0 0,0 0 0 0 0,0 0 0 0 0,0 0 0 0 0,1 0 1 0 0,-1 0-1 0 0,1 1 0 0 0,-1 2 0 0 0,0 2 3 0 0,-1-1-22 0 0,2-4 1 0 0,0 0 0 0 0,0-1 1 0 0,0 1-1 0 0,0-1 0 0 0,0 1 1 0 0,1-1-1 0 0,-1 1 0 0 0,0-1 1 0 0,1 1-1 0 0,0-1 0 0 0,0 2 1 0 0,0-1 2 0 0,0-1 0 0 0,-1 0 0 0 0,1 1 0 0 0,-1-1 0 0 0,1 1 0 0 0,-1-1 0 0 0,0 1 0 0 0,0-1 0 0 0,1 1 0 0 0,-1-1 0 0 0,0 3 0 0 0,6-2-113 0 0,20 8-173 0 0,-25-10 285 0 0,-1 1 0 0 0,1-1 0 0 0,-1 0 0 0 0,1 0-1 0 0,-1 1 1 0 0,1-1 0 0 0,0 0 0 0 0,-1 0 0 0 0,1 0 0 0 0,-1 0 0 0 0,1 0 0 0 0,0 0 0 0 0,-1 0 0 0 0,1 0 0 0 0,-1 0 0 0 0,1 0-1 0 0,0 0 1 0 0,-1-1 0 0 0,1 1 0 0 0,0 0 0 0 0,7-2-73 0 0,26-10-358 0 0,-25 9 269 0 0,-4 2 4 0 0,0-1-1 0 0,-1 0 0 0 0,1-1 0 0 0,0 1 1 0 0,7-6-1 0 0,-1 3-3 0 0,-7 3 83 0 0,1-1-1 0 0,-1 1 1 0 0,1-1-1 0 0,-1 0 1 0 0,0 0-1 0 0,0 0 1 0 0,4-5-1 0 0,1 2-36 0 0,-5 3 31 0 0,1-1 0 0 0,-1 1-1 0 0,0-1 1 0 0,0 0-1 0 0,6-8 1 0 0,24-27-315 0 0,-28 33 461 0 0,-3 4-6 0 0,-1 0 0 0 0,0 0-1 0 0,1 0 1 0 0,-1 0 0 0 0,0-1-1 0 0,-1 1 1 0 0,1-1 0 0 0,0 0-1 0 0,-1 1 1 0 0,3-5 0 0 0,8-19 168 0 0,-8 20 67 0 0,-2-2 391 0 0,8-24-12 0 0,-8 24-151 0 0,0-1-68 0 0,3-27 105 0 0,-4 27-79 0 0,-1 1-104 0 0,0-25-34 0 0,0 25 1672 0 0,-4 12-1960 0 0,-12 14-6 0 0,15-18-29 0 0,1 1 1 0 0,-1-1-1 0 0,1 1 1 0 0,-1 0-1 0 0,1 0 0 0 0,-1-1 1 0 0,1 1-1 0 0,0 0 1 0 0,-1 0-1 0 0,1-1 0 0 0,0 1 1 0 0,0 0-1 0 0,-1 0 1 0 0,1 0-1 0 0,0 0 1 0 0,0 1-1 0 0,-12 57 22 0 0,9-47-20 0 0,1-4-3 0 0,1 0 0 0 0,0 1 0 0 0,0-1 0 0 0,0 10 1 0 0,0-6-15 0 0,0-5-5 0 0,0 0 0 0 0,1 0 0 0 0,0 0 0 0 0,1 10 1 0 0,-1-8 0 0 0,4 27-119 0 0,-4-28 33 0 0,1-4 10 0 0,-1 0-1 0 0,1 0 1 0 0,-1 0-1 0 0,1 0 1 0 0,1 0 0 0 0,1 7-1 0 0,-1-4-21 0 0,-2-4 52 0 0,1-1-1 0 0,0 1 0 0 0,0 0 0 0 0,-1-1 0 0 0,2 1 0 0 0,-1-1 0 0 0,0 1 0 0 0,0-1 0 0 0,4 5 0 0 0,9 16-1029 0 0,-5-14-62 0 0,15 5 131 0 0,-23-13 973 0 0,-1-1 0 0 0,1 0 0 0 0,-1 1 0 0 0,0-1 0 0 0,1 0 0 0 0,-1 0 0 0 0,1 0 0 0 0,-1 1-1 0 0,1-1 1 0 0,-1 0 0 0 0,1 0 0 0 0,-1 0 0 0 0,1 0 0 0 0,-1 0 0 0 0,1 0 0 0 0,-1 0 0 0 0,1 0-1 0 0,-1 0 1 0 0,1 0 0 0 0,-1 0 0 0 0,1 0 0 0 0,-1 0 0 0 0,1 0 0 0 0,0-1 0 0 0,25-4-3230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0 678 0 0,'0'0'12413'0'0,"-1"7"-11807"0"0,-2 0-432 0 0,2-3-86 0 0,0 0-1 0 0,0-1 1 0 0,1 1-1 0 0,-1 0 1 0 0,1 0 0 0 0,0-1-1 0 0,0 6 1 0 0,-1 47 628 0 0,-2 14-130 0 0,-1-2-222 0 0,0 1-124 0 0,2-57-215 0 0,0 37-73 0 0,2 6-114 0 0,0-23-49 0 0,0-24-582 0 0,0 2-46 0 0,2 2 504 0 0,0 6 58 0 0,-2 2-4166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 3610 0 0,'0'0'8429'0'0,"4"-8"-7467"0"0,13-25-134 0 0,-17 33-802 0 0,0-1-1 0 0,0 1 1 0 0,1-1-1 0 0,-1 0 1 0 0,0 1-1 0 0,0-1 1 0 0,1 1-1 0 0,-1-1 1 0 0,0 1-1 0 0,1-1 1 0 0,-1 1-1 0 0,1 0 1 0 0,-1-1-1 0 0,1 1 1 0 0,-1-1 0 0 0,1 1-1 0 0,-1 0 1 0 0,1-1-1 0 0,-1 1 1 0 0,1 0-1 0 0,-1 0 1 0 0,1-1-1 0 0,-1 1 1 0 0,1 0-1 0 0,1 0 1 0 0,44-14 871 0 0,8 1-332 0 0,-5 1-218 0 0,-4 4-41 0 0,-11 4-233 0 0,-25 3 185 0 0,-2 1-216 0 0,22 2-62 0 0,-22-2-11 0 0,-6 7 0 0 0,5 18 67 0 0,-4-19 1 0 0,-2 3-6 0 0,3 43-100 0 0,-1-12 34 0 0,-1-30 16 0 0,1-1 30 0 0,2 0-6 0 0,-2-7-3 0 0,-1 1 1 0 0,0 0-1 0 0,0 0 0 0 0,0 0 1 0 0,0 0-1 0 0,-1 1 0 0 0,1-1 1 0 0,-1 0-1 0 0,1 5 0 0 0,3-3 1 0 0,13 15-28 0 0,-13-15-7 0 0,32 3-37 0 0,-22-9-66 0 0,12-6-2 0 0,-14 2 29 0 0,-6 1 76 0 0,18-16-112 0 0,-5 0 71 0 0,-17 19 68 0 0,-1 0-1 0 0,0 0 1 0 0,1-1 0 0 0,-1 1 0 0 0,0-1 0 0 0,0 1-1 0 0,0-1 1 0 0,0 1 0 0 0,0-1 0 0 0,0 0 0 0 0,0 1 0 0 0,-1-1-1 0 0,1 0 1 0 0,0 0 0 0 0,0-3 0 0 0,0-1 3 0 0,1 1 62 0 0,-1-4 8 0 0,-1-28-15 0 0,1 35-41 0 0,-1 0 0 0 0,0-1 0 0 0,0 1 0 0 0,0 0 0 0 0,0 0 0 0 0,0-1 0 0 0,0 1 0 0 0,-1 0 0 0 0,1 0 0 0 0,-1-1 0 0 0,0 1 0 0 0,0 0 0 0 0,-1-3-1 0 0,-1-1 37 0 0,-8-24 165 0 0,8 23-178 0 0,2 4-25 0 0,0 1-1 0 0,1 0 1 0 0,-1 0 0 0 0,0 0 0 0 0,-1 0 0 0 0,1 0-1 0 0,0 0 1 0 0,-1 0 0 0 0,1 0 0 0 0,-1 0-1 0 0,1 1 1 0 0,-1-1 0 0 0,-2-1 0 0 0,-1-2 12 0 0,-9-12 29 0 0,13 14-44 0 0,-1 2 0 0 0,1-1 1 0 0,-1 0-1 0 0,0 0 0 0 0,0 1 0 0 0,0-1 0 0 0,0 1 1 0 0,0-1-1 0 0,0 1 0 0 0,-4-2 0 0 0,-14-10-32 0 0,15 10-7 0 0,-2 2 7 0 0,-20-3-59 0 0,21 3-229 0 0,0 4-12 0 0,-18 9 60 0 0,18-9-88 0 0,3 4-488 0 0,-10 17-24 0 0,9-17 141 0 0,12 35-8229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101 260 1862 0 0,'8'-5'2482'0'0,"0"1"-1772"0"0,25-19 2030 0 0,-10 5-1000 0 0,-21 18-1631 0 0,-1-1-1 0 0,0 1 1 0 0,0-1 0 0 0,0 0 0 0 0,0 0-1 0 0,0 0 1 0 0,0 1 0 0 0,0-1 0 0 0,0 0-1 0 0,0 0 1 0 0,-1 0 0 0 0,1 0 0 0 0,0-1-1 0 0,-1 1 1 0 0,1 0 0 0 0,0 0 0 0 0,0-2-1 0 0,-1 1-7 0 0,1 0 0 0 0,-1 1 0 0 0,1-1 0 0 0,0 0 0 0 0,0 1 0 0 0,0-1 0 0 0,0 0 0 0 0,0 1 0 0 0,0-1-1 0 0,2-2 1 0 0,36-47 1672 0 0,-36 46-1392 0 0,0-2-12 0 0,9-23-64 0 0,-9 23 127 0 0,-5-1-240 0 0,-7-22-32 0 0,7 22-28 0 0,-1 4-27 0 0,-12-12-14 0 0,12 12 103 0 0,-46 7-34 0 0,48-3-155 0 0,0 0 0 0 0,0 0 0 0 0,0 0-1 0 0,0 0 1 0 0,0 0 0 0 0,0 0 0 0 0,-1 1 0 0 0,1-1 0 0 0,0 0-1 0 0,0 1 1 0 0,0-1 0 0 0,-2 2 0 0 0,-4 0 10 0 0,5-1-13 0 0,-1 0 0 0 0,1 0-1 0 0,-1 0 1 0 0,1 0 0 0 0,0 1 0 0 0,-1-1 0 0 0,1 1-1 0 0,0-1 1 0 0,0 1 0 0 0,0 0 0 0 0,0 0 0 0 0,-1 2 0 0 0,-5 3-6 0 0,-21 22-15 0 0,22-21 17 0 0,-18 24 3 0 0,19-24 1 0 0,-14 26 7 0 0,15-26-8 0 0,3-5 0 0 0,0-1 0 0 0,0 1 0 0 0,0 0 0 0 0,1 0 0 0 0,-1 1 0 0 0,1-1 0 0 0,0 0 1 0 0,0 0-1 0 0,-1 5 0 0 0,-5 18 7 0 0,6-20 47 0 0,2 1-19 0 0,1 1-28 0 0,2 20 2 0 0,4-28-40 0 0,22 1 11 0 0,-23-1 10 0 0,2-1 37 0 0,65-13 38 0 0,-69 13-104 0 0,3 2-3 0 0,23 3 8 0 0,-30-4 31 0 0,0 0 1 0 0,-1 0-1 0 0,1 0 0 0 0,0 0 1 0 0,-1 0-1 0 0,1 1 0 0 0,0-1 0 0 0,-1 0 1 0 0,1 0-1 0 0,-1 0 0 0 0,1 1 1 0 0,0-1-1 0 0,-1 0 0 0 0,1 1 0 0 0,-1-1 1 0 0,1 1-1 0 0,-1-1 0 0 0,2 1 1 0 0,16 16-46 0 0,-10-5 2 0 0,-3-4 32 0 0,-3-5 8 0 0,0 0 0 0 0,-1 1 0 0 0,1-1 0 0 0,-1 0 0 0 0,1 1 0 0 0,-1-1 0 0 0,0 1 0 0 0,0 0 0 0 0,0 6 1 0 0,3 2-2 0 0,-2-5 4 0 0,0 1-1 0 0,-1-1 0 0 0,1 1 1 0 0,-2-1-1 0 0,1 8 0 0 0,1-1 1 0 0,2 43-2 0 0,-4-42 6 0 0,1 45 21 0 0,-5 12-4 0 0,-1-13-18 0 0,-5 15-9 0 0,8-51 1 0 0,1-14-2 0 0,-1 0 1 0 0,1 0 0 0 0,-2 0 0 0 0,-4 13 0 0 0,5-11 2 0 0,1-6 6 0 0,0 0 0 0 0,-1 0 0 0 0,0-1 0 0 0,1 1 0 0 0,-2 0 0 0 0,-3 7 0 0 0,-8 15 99 0 0,10-20 5 0 0,0-1-20 0 0,-11 16 28 0 0,11-17 2048 0 0,-2-8-1876 0 0,-16-11 64 0 0,17 10-32 0 0,-2-51 151 0 0,7 32-322 0 0,8-35-180 0 0,22-88 0 0 0,-24 125-95 0 0,0 0-8 0 0,1 0 1 0 0,0 1-1 0 0,2-1 1 0 0,12-22 0 0 0,-11 26-305 0 0,1 0 0 0 0,1 1 0 0 0,0 1 0 0 0,0 0 0 0 0,2 1 0 0 0,0 0 0 0 0,1 1 1 0 0,0 0-1 0 0,0 2 0 0 0,2 0 0 0 0,-1 0 0 0 0,2 2 0 0 0,-1 0 0 0 0,22-8 0 0 0,-12 8-1630 0 0,1 1-1 0 0,48-7 0 0 0,-32 12-908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0 226 1172 0 0,'0'0'12900'0'0,"6"-4"-12449"0"0,18-14-86 0 0,-14 7-9 0 0,5-16-64 0 0,-12 20-64 0 0,3 1-45 0 0,0-2-126 0 0,-2 4-16 0 0,0 0 0 0 0,-1 0 1 0 0,1 0-1 0 0,1 0 0 0 0,4-3 1 0 0,15-13 64 0 0,-18 16-22 0 0,-5-4-10 0 0,2-23-15 0 0,-3 24 45 0 0,-1 0 8 0 0,-5-23-6 0 0,4 23 406 0 0,-4 6-437 0 0,-21-1-22 0 0,26 1-52 0 0,1 1 0 0 0,-1 0 1 0 0,1 0-1 0 0,0 0 0 0 0,-1 0 1 0 0,1 0-1 0 0,-1 0 1 0 0,1 0-1 0 0,0 0 0 0 0,-1 0 1 0 0,1 0-1 0 0,-1 0 0 0 0,1 0 1 0 0,0 0-1 0 0,-1 1 1 0 0,1-1-1 0 0,-1 0 0 0 0,1 0 1 0 0,0 0-1 0 0,-1 0 0 0 0,1 1 1 0 0,0-1-1 0 0,-1 0 1 0 0,1 0-1 0 0,0 1 0 0 0,-1-1 1 0 0,1 0-1 0 0,-1 1 1 0 0,-4 3 9 0 0,3-3-6 0 0,0 1-1 0 0,0-1 0 0 0,0 1 1 0 0,1 0-1 0 0,-1-1 0 0 0,0 1 0 0 0,1 0 1 0 0,0 0-1 0 0,-1 0 0 0 0,0 3 1 0 0,-21 29 23 0 0,18-28-24 0 0,3-4-2 0 0,1 0 0 0 0,-1 1-1 0 0,0-1 1 0 0,1 1 0 0 0,-1-1 0 0 0,1 1 0 0 0,0 0 0 0 0,0-1-1 0 0,-2 6 1 0 0,-6 17 5 0 0,7-19 0 0 0,2 2-2 0 0,0 24-17 0 0,0-24-59 0 0,5-2 1 0 0,16 18 10 0 0,-21-23 55 0 0,1-1-1 0 0,-1 1 1 0 0,1 0 0 0 0,-1-1 0 0 0,1 1-1 0 0,-1-1 1 0 0,1 0 0 0 0,-1 1 0 0 0,1-1-1 0 0,-1 1 1 0 0,1-1 0 0 0,-1 0 0 0 0,1 1 0 0 0,0-1-1 0 0,-1 0 1 0 0,1 0 0 0 0,0 1 0 0 0,-1-1-1 0 0,1 0 1 0 0,1 0 0 0 0,6 3-91 0 0,-5-2 45 0 0,-1 0 0 0 0,1 0 0 0 0,0 0 0 0 0,0 0 0 0 0,0-1 0 0 0,0 1 0 0 0,0-1 0 0 0,0 0 0 0 0,0 0 0 0 0,1 0 0 0 0,3-1 0 0 0,5 2-57 0 0,-7 0 35 0 0,1-1-1 0 0,-1 0 0 0 0,0 0 0 0 0,1-1 1 0 0,-1 1-1 0 0,0-1 0 0 0,10-3 0 0 0,30-7-1096 0 0,45-17-1 0 0,-68 20-423 0 0,0-1 1 0 0,28-17-1 0 0,-17 5-3050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5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106 132 4644 0 0,'2'-8'1677'0'0,"2"-2"-1001"0"0,-3 7-254 0 0,0-1 0 0 0,0 1 0 0 0,0-1 0 0 0,0 1 0 0 0,0-1 0 0 0,-1 1 0 0 0,1-8 0 0 0,-2 8-175 0 0,0-1 1 0 0,0 1-1 0 0,1-1 1 0 0,-1 0-1 0 0,1 1 1 0 0,0-1 0 0 0,0 0-1 0 0,1-3 1 0 0,0-7 2322 0 0,-4 9-2052 0 0,-9-14 14 0 0,9 15 508 0 0,3 5-1019 0 0,0 1 0 0 0,-1 0-1 0 0,1-1 1 0 0,-1 1 0 0 0,1 0 0 0 0,-1-1 0 0 0,0 1 0 0 0,0-1 0 0 0,1 1 0 0 0,-1-1-1 0 0,0 1 1 0 0,-2 1 0 0 0,0 0 19 0 0,-6 15 86 0 0,3 0-76 0 0,1 8 92 0 0,-11 52 48 0 0,13-63-185 0 0,-14 63 27 0 0,-7 88 1 0 0,18-106-701 0 0,9-52 195 0 0,10 22 78 0 0,-9-22-79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6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1606 0 0,'0'0'3451'0'0,"6"-2"-920"0"0,30-12 835 0 0,6-7-1797 0 0,-5-1-628 0 0,13-13 293 0 0,-45 32-958 0 0,-1-1 47 0 0,12-10-39 0 0,-12 10 1284 0 0,-5 13-1543 0 0,2 1 0 0 0,-5 31 131 0 0,-4 17-3 0 0,-2 12 175 0 0,-4 0-102 0 0,-16 99 157 0 0,28-159-357 0 0,1-5 0 0 0,0 0 0 0 0,1 1 0 0 0,-1-1 0 0 0,1 0 0 0 0,1 10 0 0 0,0 15-15 0 0,-1-22 127 0 0,6-13-92 0 0,2 0-31 0 0,-5 3-8 0 0,0 0-1 0 0,0 0 1 0 0,0-1 0 0 0,0 1 0 0 0,0-1 0 0 0,-1 0-1 0 0,1 1 1 0 0,2-5 0 0 0,153-198-17 0 0,-153 199-5 0 0,-4 5 5 0 0,1 0 9 0 0,0 0 0 0 0,-1-1-1 0 0,0 1 1 0 0,1 0 0 0 0,-1-1 0 0 0,0 1 0 0 0,0 0 0 0 0,1-1 0 0 0,-1 0 0 0 0,0 1-1 0 0,0-3 1 0 0,2 0-2 0 0,1-1-18 0 0,-4 6-14 0 0,0 0 35 0 0,0 1 0 0 0,0-1 0 0 0,0 0 0 0 0,0 1 0 0 0,0-1 0 0 0,1 0 0 0 0,-1 0 0 0 0,0 1 0 0 0,1-1-1 0 0,-1 0 1 0 0,1 0 0 0 0,0 2 0 0 0,8 22 38 0 0,-3-1-21 0 0,-4-17-3 0 0,-1 3-2 0 0,6 47-60 0 0,-2-21-905 0 0,-1-30 533 0 0,12 14-692 0 0,-12-15-74 0 0,3-3-1215 0 0,17 5-920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90 2978 0 0,'0'0'14517'0'0,"-1"9"-14467"0"0,-3 44 122 0 0,-2-13 18 0 0,2-14-116 0 0,3-19 3 0 0,0 0-11 0 0,-2 1-41 0 0,2-5 11 0 0,0 0 1 0 0,0 0 0 0 0,0 0 0 0 0,1 0-1 0 0,-1 1 1 0 0,1-1 0 0 0,0 4 0 0 0,5-9-28 0 0,15-5-15 0 0,-20 6 2 0 0,1 1 1 0 0,-1 0 0 0 0,1 0-1 0 0,-1 0 1 0 0,1-1-1 0 0,-1 1 1 0 0,1 0 0 0 0,-1 0-1 0 0,1-1 1 0 0,-1 1-1 0 0,0 0 1 0 0,1-1-1 0 0,-1 1 1 0 0,0 0 0 0 0,1-1-1 0 0,-1 1 1 0 0,0-1-1 0 0,1 1 1 0 0,-1-1-1 0 0,0 1 1 0 0,0-1 0 0 0,21-36-136 0 0,-18 29 119 0 0,-2 5 6 0 0,1 0 0 0 0,-1 0 1 0 0,0 0-1 0 0,1 0 1 0 0,-1 0-1 0 0,1 0 0 0 0,0 0 1 0 0,0 1-1 0 0,3-3 0 0 0,11-15-73 0 0,-12 16 16 0 0,3 6-168 0 0,23 8 193 0 0,-30-10 44 0 0,1 0 0 0 0,-1 1 0 0 0,1-1 0 0 0,-1 0 0 0 0,1 0 0 0 0,0 0 0 0 0,-1 1 0 0 0,1-1 0 0 0,-1 0 0 0 0,1 1 0 0 0,-1-1 0 0 0,1 0 0 0 0,-1 1 0 0 0,0-1 0 0 0,1 1 0 0 0,-1-1 0 0 0,1 0 0 0 0,-1 1 0 0 0,0-1 0 0 0,1 1 0 0 0,-1-1 0 0 0,1 2 0 0 0,21 36-70 0 0,4 3 55 0 0,-22-32 22 0 0,-2-6-3 0 0,0 0 0 0 0,0 0 0 0 0,0 0 0 0 0,0 0 0 0 0,0 0 0 0 0,1-1 0 0 0,0 1 0 0 0,4 4 0 0 0,-3-3 0 0 0,-3-2-1 0 0,0-1-1 0 0,0 1 1 0 0,0-1-1 0 0,0 1 1 0 0,1-1-1 0 0,-1 0 1 0 0,1 0-1 0 0,-1 0 1 0 0,1 1-1 0 0,-1-1 0 0 0,1-1 1 0 0,0 1-1 0 0,-1 0 1 0 0,1 0-1 0 0,3 0 1 0 0,27 9 0 0 0,3-6-9 0 0,-23-6-32 0 0,50-29-63 0 0,-58 30 99 0 0,-1-1 1 0 0,0 0-1 0 0,1 0 1 0 0,-1 0-1 0 0,0 0 1 0 0,0 0-1 0 0,-1-1 1 0 0,4-2-1 0 0,0-1 0 0 0,4-6-7 0 0,-5 5 10 0 0,-3 5 5 0 0,0-1 0 0 0,0 0-1 0 0,0 1 1 0 0,-1-1 0 0 0,1 0-1 0 0,-1 0 1 0 0,0 0 0 0 0,1 1-1 0 0,-1-2 1 0 0,-1 1 0 0 0,2-3 0 0 0,0-4 11 0 0,11-29 47 0 0,-1 9-15 0 0,-12 30-42 0 0,0-1 1 0 0,1 0-1 0 0,-1 1 0 0 0,0-1 0 0 0,0 1 0 0 0,0-1 1 0 0,1 0-1 0 0,-1 1 0 0 0,0-1 0 0 0,0 0 0 0 0,0 1 0 0 0,0-1 1 0 0,0 0-1 0 0,0 1 0 0 0,0-1 0 0 0,0 0 0 0 0,0 1 1 0 0,-1-1-1 0 0,1 0 0 0 0,0 0 0 0 0,-2-7 32 0 0,2 4-20 0 0,-1 1 0 0 0,1 0 0 0 0,-1 0 0 0 0,0-1 0 0 0,0 1 0 0 0,-1 0 1 0 0,1 0-1 0 0,-3-4 0 0 0,2 0 6 0 0,1 4-13 0 0,0 1 0 0 0,0-1 1 0 0,0 1-1 0 0,0-1 0 0 0,-1 1 0 0 0,1 0 0 0 0,-1-1 0 0 0,1 1 0 0 0,-1 0 0 0 0,-2-2 0 0 0,-5-6 32 0 0,0 1-1 0 0,-16-12 1 0 0,21 19-89 0 0,-3 3-8 0 0,-22 3 11 0 0,29-4 41 0 0,-1 0-1 0 0,1 0 1 0 0,-1 0-1 0 0,1 0 1 0 0,-1 0-1 0 0,0 0 1 0 0,1 0-1 0 0,-1 0 1 0 0,1 0-1 0 0,0 1 0 0 0,-1-1 1 0 0,1 0-1 0 0,-1 0 1 0 0,1 1-1 0 0,-1-1 1 0 0,1 0-1 0 0,-1 0 1 0 0,1 1-1 0 0,0-1 1 0 0,-1 1-1 0 0,1-1 1 0 0,-1 1-1 0 0,-3 2-62 0 0,3-2 40 0 0,-1 0 0 0 0,1 0 0 0 0,0 0 0 0 0,-1 0 0 0 0,1 1 0 0 0,0-1 0 0 0,0 0 0 0 0,0 1 0 0 0,0-1 0 0 0,0 1 0 0 0,0-1 0 0 0,1 1 0 0 0,-1-1 0 0 0,0 1 0 0 0,1-1 0 0 0,-1 3 0 0 0,-3 2-50 0 0,3-3 42 0 0,0-1 0 0 0,-1 0-1 0 0,1 1 1 0 0,0-1 0 0 0,0 0-1 0 0,1 1 1 0 0,-1-1 0 0 0,0 1-1 0 0,1-1 1 0 0,0 1 0 0 0,0 0-1 0 0,0 4 1 0 0,-3 28-807 0 0,2-34 778 0 0,1 0 1 0 0,0 1-1 0 0,0-1 0 0 0,0 0 0 0 0,0 0 0 0 0,0 0 0 0 0,1 1 1 0 0,-1-1-1 0 0,0 0 0 0 0,0 0 0 0 0,1 0 0 0 0,-1 1 1 0 0,2 0-1 0 0,2 11-316 0 0,2-1 0 0 0,0 0 0 0 0,0 0 0 0 0,9 10 0 0 0,-3-12-3029 0 0,29 14-2162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6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33 2978 0 0,'-5'3'2089'0'0,"-20"13"3217"0"0,23-11-4268 0 0,-12 19 4414 0 0,19-21-5318 0 0,14 8 9 0 0,-14-8-20 0 0,1-7-29 0 0,19-11-9 0 0,-19 12 8 0 0,-1-2-13 0 0,17-15-18 0 0,-16 15 55 0 0,-2 0-95 0 0,11-16 5 0 0,-12 15 495 0 0,-5 7-573 0 0,1-1 48 0 0,-1 0 0 0 0,0 1 1 0 0,0-1-1 0 0,0 1 1 0 0,1-1-1 0 0,-1 1 1 0 0,0 0-1 0 0,1 0 0 0 0,-1 0 1 0 0,0 0-1 0 0,-1 1 1 0 0,-1 1 0 0 0,3-3 3 0 0,1 0 0 0 0,-1 0 0 0 0,1 1 0 0 0,-1-1 0 0 0,1 0 0 0 0,0 0 0 0 0,-1 1 0 0 0,1-1-1 0 0,-1 0 1 0 0,1 0 0 0 0,0 1 0 0 0,-1-1 0 0 0,1 1 0 0 0,0-1 0 0 0,-1 0 0 0 0,1 1 0 0 0,0-1 0 0 0,0 1 0 0 0,-1-1 0 0 0,1 0-1 0 0,0 1 1 0 0,0-1 0 0 0,-1 1 0 0 0,-2 6 8 0 0,1-4-5 0 0,0 0 1 0 0,1-1 0 0 0,-1 1-1 0 0,1 1 1 0 0,0-1-1 0 0,0 0 1 0 0,-1 6 0 0 0,-5 18 0 0 0,5-20-25 0 0,0 2-3 0 0,-1 0 16 0 0,2-5 1 0 0,0 0-1 0 0,0 0 1 0 0,0 0-1 0 0,0 0 1 0 0,1-1-1 0 0,-1 9 1 0 0,4-5-104 0 0,10 20 1 0 0,-10-20 21 0 0,4-4-28 0 0,23 9-155 0 0,-23-9 6 0 0,3-3 45 0 0,31-1-3 0 0,-38 1 172 0 0,0 0 1 0 0,0 0-1 0 0,0 0 1 0 0,0 0 0 0 0,0-1-1 0 0,0 1 1 0 0,0-1-1 0 0,0 0 1 0 0,0 1 0 0 0,0-2-1 0 0,4-1 1 0 0,1 0-58 0 0,5-4-178 0 0,-7 1 196 0 0,22-15-573 0 0,-18 16 509 0 0,27-20-500 0 0,4-8-14 0 0,-4 1 140 0 0,-5 1 412 0 0,-14 12 164 0 0,-14 15-11 0 0,1 0 17 0 0,13-11 76 0 0,-14 11 388 0 0,-1 10-380 0 0,9 14-30 0 0,-9-15-8 0 0,-3 5 41 0 0,3 49 91 0 0,-2-50-200 0 0,-1 28 216 0 0,-3 13 25 0 0,1-7-703 0 0,2-33-38 0 0,1-1 79 0 0,1 0 192 0 0,0 7-100 0 0,-1 0-3340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6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0 2596 0 0,'-32'39'3262'0'0,"20"1"-1042"0"0,0 0-332 0 0,1 3-618 0 0,-2 7-320 0 0,2-1-248 0 0,-2-3-142 0 0,1-2-78 0 0,0-1-128 0 0,0-5 132 0 0,-4 18-320 0 0,2-13-1198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7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3590 0 0,'86'-21'7126'0'0,"-18"5"-4732"0"0,-12 2-880 0 0,-12 4 148 0 0,-38 8-1498 0 0,19-3 1847 0 0,-21 11-1839 0 0,11 18-33 0 0,-15-24-132 0 0,1 1 1 0 0,-1 0-1 0 0,1 0 0 0 0,-1-1 1 0 0,0 1-1 0 0,1 0 1 0 0,-1 0-1 0 0,0 0 0 0 0,1-1 1 0 0,-1 1-1 0 0,0 0 1 0 0,0 0-1 0 0,0 0 0 0 0,0 0 1 0 0,0 1-1 0 0,1 7 27 0 0,0 29 106 0 0,-4 11-34 0 0,0-11-70 0 0,2-29-7 0 0,1 1-17 0 0,0 32-46 0 0,0-32 0 0 0,4-4 4 0 0,12 19-43 0 0,-12-19-175 0 0,2-4-3 0 0,18 6 47 0 0,-18-6 11 0 0,1-5-66 0 0,22-5 20 0 0,-28 7 221 0 0,1 1 1 0 0,-1 0 0 0 0,1-1-1 0 0,-1 1 1 0 0,0-1 0 0 0,1 1 0 0 0,-1-1-1 0 0,1 0 1 0 0,-1 0 0 0 0,0 1-1 0 0,0-1 1 0 0,0 0 0 0 0,1 0 0 0 0,-1 0-1 0 0,0 0 1 0 0,0-1 0 0 0,1-1-1 0 0,1-1-35 0 0,-1 3 28 0 0,0 0 1 0 0,-1-1-1 0 0,1 1 0 0 0,-1-1 1 0 0,1 0-1 0 0,-1 1 1 0 0,1-1-1 0 0,-1 0 0 0 0,0 0 1 0 0,1-2-1 0 0,1-2-20 0 0,1 2-75 0 0,-2-4 35 0 0,7-22 56 0 0,-7 23 17 0 0,-2-2 0 0 0,0 0 8 0 0,1 6-2 0 0,-1 0 1 0 0,0-1-1 0 0,0 1 0 0 0,0 0 1 0 0,-1-1-1 0 0,1 1 1 0 0,-1 0-1 0 0,0-1 1 0 0,-2-5-1 0 0,3 3-7 0 0,0 4 9 0 0,0 0 0 0 0,-1 1 0 0 0,1-1 0 0 0,-1 0 0 0 0,1 0 0 0 0,-1 0 0 0 0,1 0 1 0 0,-1 0-1 0 0,0 1 0 0 0,0-1 0 0 0,0 0 0 0 0,0 1 0 0 0,0-1 0 0 0,0 0 0 0 0,-2-1 1 0 0,-4-4-21 0 0,5 5-14 0 0,-1-1 0 0 0,1 1 0 0 0,0-1-1 0 0,0 1 1 0 0,0-1 0 0 0,1 0 0 0 0,-1 0 0 0 0,1 0 0 0 0,-1 0 0 0 0,0-5-1 0 0,-1 0-83 0 0,2 3 47 0 0,-1 1 0 0 0,1 0 0 0 0,-1 0 0 0 0,0 0 0 0 0,0 0 0 0 0,-4-5 0 0 0,-10-18-313 0 0,15 25 291 0 0,0 1 0 0 0,1-1 0 0 0,-1 1 0 0 0,0-1-1 0 0,0 1 1 0 0,0 0 0 0 0,0-1 0 0 0,-1 1 0 0 0,1 0 0 0 0,0 0 0 0 0,0 0 0 0 0,-1 0-1 0 0,1 0 1 0 0,0 0 0 0 0,-4-2 0 0 0,1 1-174 0 0,-1-1-437 0 0,-41-6-7678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8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17 562 0 0,'0'0'16910'0'0,"-2"6"-16728"0"0,-6 16-19 0 0,6-16 70 0 0,4 2-138 0 0,1 1-66 0 0,-2-5-12 0 0,1-1 0 0 0,-1 1 0 0 0,-1-1 0 0 0,1 1 1 0 0,0 0-1 0 0,-1 0 0 0 0,0-1 0 0 0,0 1 0 0 0,0 6 0 0 0,0 29 58 0 0,0-29-7 0 0,-1 1-13 0 0,0 33-8 0 0,1-32 9 0 0,0-2-7 0 0,-1 2-34 0 0,0-6-1 0 0,0 1 0 0 0,1-1 0 0 0,0 0 0 0 0,1 1 0 0 0,1 9 0 0 0,-2-7-8 0 0,0-6-9 0 0,0 1 1 0 0,0-1 0 0 0,0 0-1 0 0,1 1 1 0 0,-1-1-1 0 0,1 0 1 0 0,0 0-1 0 0,0 0 1 0 0,2 5 0 0 0,6 17-17 0 0,-7-18-37 0 0,2-13-57 0 0,32-41 329 0 0,-30 37-151 0 0,-4 3-28 0 0,-2 4-15 0 0,1 1-1 0 0,-1 0 0 0 0,1 0 0 0 0,0-1 1 0 0,0 1-1 0 0,0 0 0 0 0,0 0 1 0 0,0 0-1 0 0,0 0 0 0 0,1 0 0 0 0,-1 0 1 0 0,4-3-1 0 0,12-16 55 0 0,-12 16 237 0 0,2 8-330 0 0,1-2 14 0 0,-5 0 2 0 0,0-1 0 0 0,0 1 0 0 0,0 0 0 0 0,-1 0 0 0 0,1 0 0 0 0,0 0 1 0 0,0 1-1 0 0,0-1 0 0 0,3 4 0 0 0,24 12 1 0 0,8 2-23 0 0,-6-9-93 0 0,-25-8-8 0 0,1-3 27 0 0,26-5 3 0 0,-32 6 80 0 0,0 0-1 0 0,0 0 1 0 0,0 0 0 0 0,0-1-1 0 0,0 1 1 0 0,0-1 0 0 0,0 1-1 0 0,0-1 1 0 0,0 0 0 0 0,-1 0-1 0 0,1 0 1 0 0,0 0 0 0 0,0 0-1 0 0,2-2 1 0 0,1-1-22 0 0,-3 3 24 0 0,0 1-1 0 0,0-1 0 0 0,0-1 1 0 0,0 1-1 0 0,0 0 0 0 0,0 0 1 0 0,-1-1-1 0 0,1 1 1 0 0,0-1-1 0 0,-1 1 0 0 0,3-3 1 0 0,0-1-14 0 0,-2 3 16 0 0,0 1 0 0 0,0-1 0 0 0,0 0 0 0 0,0 0 0 0 0,-1 0 0 0 0,1 0 0 0 0,-1 0 0 0 0,1 0 0 0 0,-1 0 0 0 0,2-3 0 0 0,0-1-8 0 0,1 1-27 0 0,-2-4 12 0 0,2-1 29 0 0,-3 6 4 0 0,1 0 0 0 0,-1 0 0 0 0,0 0 0 0 0,0-1 0 0 0,0 1 0 0 0,-1 0 0 0 0,1-1 0 0 0,-1-3 0 0 0,2 0 1 0 0,-2 5-1 0 0,1 0 0 0 0,-1 0 0 0 0,1 0-1 0 0,-1 1 1 0 0,0-1 0 0 0,0 0 0 0 0,0 0 0 0 0,0 0 0 0 0,-1 0 0 0 0,1 1 0 0 0,-2-6 0 0 0,-8-26-23 0 0,-6 3-76 0 0,12 25 0 0 0,1 0 18 0 0,-8-19-33 0 0,8 19-179 0 0,-2 3-235 0 0,-16-9 239 0 0,16 8-307 0 0,2 12-1089 0 0,-9 22 539 0 0,9-22 68 0 0,2 32-1020 0 0,0-32-688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8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3628 0 0,'4'-4'6722'0'0,"17"-16"-481"0"0,-26 63-5631 0 0,4-34-395 0 0,1 1-43 0 0,-1 3-120 0 0,0-7-13 0 0,1 1-1 0 0,0-1 0 0 0,0 1 0 0 0,1 0 0 0 0,1 8 1 0 0,4 27 133 0 0,-5-34-157 0 0,-1-5-8 0 0,1 1 1 0 0,-1-1-1 0 0,1 1 0 0 0,0-1 0 0 0,0 1 1 0 0,0-1-1 0 0,2 4 0 0 0,7 21-13 0 0,-7-21-89 0 0,3-5-7 0 0,16 8 19 0 0,-8-7-11 0 0,18-3-93 0 0,-24 0 4 0 0,-3-4-88 0 0,15-13 132 0 0,-15 12 20 0 0,-1-1 22 0 0,10-19 37 0 0,-11 19 77 0 0,-2-2 16 0 0,2-25-9 0 0,-3 24 12 0 0,0 1 68 0 0,-1-27-1 0 0,-2 20-24 0 0,0 7-58 0 0,-13-24 39 0 0,12 25-56 0 0,-16-22 14 0 0,-21-20-454 0 0,37 45 271 0 0,-2 2-62 0 0,-18-7-317 0 0,18 6-8 0 0,1 6 90 0 0,-14 10-88 0 0,12-5-537 0 0,-6 13 74 0 0,10-16 145 0 0,1 2-292 0 0,-6 22-1548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28 304 1302 0 0,'-5'-4'3342'0'0,"-13"-14"-652"0"0,18 18-2629 0 0,-1 0 1 0 0,1 0 0 0 0,0-1-1 0 0,0 1 1 0 0,-1 0-1 0 0,1 0 1 0 0,0-1 0 0 0,0 1-1 0 0,-1 0 1 0 0,1 0-1 0 0,0-1 1 0 0,0 1-1 0 0,0 0 1 0 0,-1-1 0 0 0,1 1-1 0 0,0 0 1 0 0,0-1-1 0 0,0 1 1 0 0,0 0-1 0 0,0-1 1 0 0,0 1 0 0 0,0-1-1 0 0,0 1 1 0 0,0 0-1 0 0,0-1 1 0 0,0 1 0 0 0,0 0-1 0 0,0-1 1 0 0,0 1-1 0 0,0 0 1 0 0,0-1-1 0 0,0 1 1 0 0,1-1 0 0 0,4-26 1437 0 0,1 12-487 0 0,22-35-42 0 0,-2-6-390 0 0,-21 47-508 0 0,-2 3-26 0 0,0 1 0 0 0,-1 0 1 0 0,1-1-1 0 0,-2 1 0 0 0,3-8 1 0 0,4-15 72 0 0,-6 21 557 0 0,-4 1-550 0 0,-7-26 283 0 0,4 37-353 0 0,-16 13-15 0 0,16-13-4 0 0,2 3 4 0 0,-8 23 29 0 0,8-23-4 0 0,-4 38 107 0 0,7-45-165 0 0,0 1 0 0 0,0 0 0 0 0,0-1-1 0 0,0 1 1 0 0,0 0 0 0 0,1-1 0 0 0,-1 1 0 0 0,0 0 0 0 0,1-1 0 0 0,0 1 0 0 0,0 2 0 0 0,0-3-1 0 0,0 1 0 0 0,0-1 1 0 0,-1 1-1 0 0,1 0 0 0 0,-1-1 1 0 0,1 1-1 0 0,-1 0 0 0 0,0 0 1 0 0,0-1-1 0 0,0 5 0 0 0,3 1 107 0 0,28 55 157 0 0,-28-57-145 0 0,1 1-13 0 0,9 18-20 0 0,-10-18 124 0 0,0 0-95 0 0,9 18-29 0 0,-9-17-38 0 0,18 12-4232 0 0,-17-15 3251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49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25 1778 0 0,'0'0'12619'0'0,"-2"9"-12120"0"0,-5 27-64 0 0,5-27-83 0 0,2 0-81 0 0,-2 27-58 0 0,1-27-33 0 0,2 1-38 0 0,0 2-100 0 0,0-6-7 0 0,0 0 0 0 0,-1 0 1 0 0,0 1-1 0 0,0-1 1 0 0,0 0-1 0 0,-2 7 1 0 0,-2 25 31 0 0,3-28-14 0 0,4-3-57 0 0,0 0-189 0 0,4 8 278 0 0,-5 0-3753 0 0,3-17 3762 0 0,17-6-10 0 0,-16 6 35 0 0,-2-3 172 0 0,14-16-14 0 0,-13 16-62 0 0,-1-3-17 0 0,-1 0-116 0 0,-1 3-12 0 0,0 0-1 0 0,1 0 1 0 0,-1 1 0 0 0,1 0-1 0 0,4-7 1 0 0,17-23 266 0 0,1-4-45 0 0,3-1-81 0 0,-2 2 68 0 0,-12 16-172 0 0,-10 15 11 0 0,-1 1 111 0 0,10-14-14 0 0,-10 14 1508 0 0,-9 12-1646 0 0,-17 19-14 0 0,13-10-11 0 0,-19 40 44 0 0,23-44-58 0 0,2-5 7 0 0,0 1 0 0 0,1 0 0 0 0,0 0 1 0 0,-3 13-1 0 0,1-9-8 0 0,2-6-13 0 0,1-1 0 0 0,0 1-1 0 0,0 0 1 0 0,1 0 0 0 0,0 0 0 0 0,-1 9 0 0 0,-3 21 97 0 0,4-27-15 0 0,2 1-19 0 0,5 30-25 0 0,-6-39-60 0 0,0 0 0 0 0,0 0 0 0 0,0-1-1 0 0,0 1 1 0 0,0 0 0 0 0,1 0 0 0 0,-1 0-1 0 0,0-1 1 0 0,0 1 0 0 0,1 0 0 0 0,-1 0-1 0 0,0 0 1 0 0,1-1 0 0 0,-1 1 0 0 0,1 0-1 0 0,-1-1 1 0 0,2 2 0 0 0,15 17-52 0 0,-17-18 42 0 0,0-1-1 0 0,1 1 0 0 0,-1-1 1 0 0,0 0-1 0 0,1 1 1 0 0,-1-1-1 0 0,1 0 0 0 0,-1 1 1 0 0,1-1-1 0 0,-1 0 0 0 0,1 1 1 0 0,-1-1-1 0 0,1 0 1 0 0,-1 0-1 0 0,1 0 0 0 0,-1 0 1 0 0,1 1-1 0 0,0-1 1 0 0,-1 0-1 0 0,1 0 0 0 0,-1 0 1 0 0,1 0-1 0 0,-1 0 0 0 0,1 0 1 0 0,0 0-1 0 0,0-1 1 0 0,40 2-263 0 0,-22-4 53 0 0,-9 1 132 0 0,-5 1-47 0 0,0 0-1 0 0,0 0 1 0 0,-1-1 0 0 0,1 0-1 0 0,-1 0 1 0 0,1 0-1 0 0,5-4 1 0 0,47-24-1497 0 0,-14 5 512 0 0,-14 3-2787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50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8 3494 0 0,'-39'-7'8970'0'0,"34"11"-8438"0"0,-14 16-86 0 0,14-15-74 0 0,0-1-79 0 0,-3 1-212 0 0,6-4-39 0 0,-1 1 0 0 0,0 0 0 0 0,0 0 0 0 0,1 0 0 0 0,-1 0 0 0 0,1 1 0 0 0,0-1 0 0 0,-4 6 0 0 0,0-3 19 0 0,3-3-37 0 0,1 0 1 0 0,0 0-1 0 0,0 0 0 0 0,0 0 0 0 0,0 0 0 0 0,1 1 0 0 0,-1-1 0 0 0,1 1 0 0 0,-1-1 0 0 0,-1 6 0 0 0,0-1 21 0 0,-14 24 276 0 0,-1-3-114 0 0,14-21-44 0 0,0-1-28 0 0,-12 19-15 0 0,12-19 317 0 0,8-6-430 0 0,0 0 1 0 0,-1 0-1 0 0,1-1 1 0 0,-1 1-1 0 0,1-1 1 0 0,4-1-1 0 0,0-1 3 0 0,4-2 9 0 0,28-35 196 0 0,-17 13-70 0 0,-19 23-36 0 0,0 0-7 0 0,14-13-23 0 0,-13 13 175 0 0,0 8-324 0 0,17 9 47 0 0,-17-9-10 0 0,-3 3 0 0 0,-1 1 21 0 0,6 25-157 0 0,1-8 53 0 0,-6-19 24 0 0,2-2-622 0 0,12 15 567 0 0,-12-15-2 0 0,2-7-158 0 0,18-8 314 0 0,-18 8 15 0 0,-1-2-3 0 0,37-46 78 0 0,-38 46-64 0 0,0-1 26 0 0,0-2-10 0 0,-2 4-7 0 0,0 0 0 0 0,1 0 0 0 0,-1 1 1 0 0,1-1-1 0 0,0 1 0 0 0,4-4 0 0 0,11-13 96 0 0,-14 15-17 0 0,-1-1 36 0 0,12-27 3037 0 0,-16 39-3178 0 0,-5 19-3 0 0,5-19 9 0 0,2 1-15 0 0,5 21-2 0 0,-5-21-1 0 0,3 0-5 0 0,-1-2-2 0 0,0 3-13 0 0,1-1 0 0 0,0 1 0 0 0,1-1 0 0 0,-1 0 0 0 0,1 0 1 0 0,11 10-1 0 0,26 22-276 0 0,-37-36 205 0 0,-20 19-696 0 0,11-15 750 0 0,0-2-60 0 0,-5-6-131 0 0,-40-3-709 0 0,43 2 541 0 0,-20-9-150 0 0,20 9-803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50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2690 0 0,'-2'7'3445'0'0,"0"2"-2492"0"0,-5 29 2670 0 0,1 16-1256 0 0,2-19-1545 0 0,3-27-175 0 0,0 4-153 0 0,-6 51 201 0 0,0-19-338 0 0,-4 4-1245 0 0,4-22 244 0 0,6-19 98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51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32 117 1862 0 0,'12'-20'1468'0'0,"-8"14"-907"0"0,-1 0-1 0 0,1 0 1 0 0,0 1-1 0 0,0-1 1 0 0,1 1-1 0 0,0 0 1 0 0,0 1-1 0 0,0-1 1 0 0,0 1-1 0 0,9-6 1 0 0,17-9 986 0 0,-29 17-1428 0 0,0 1 1 0 0,0 0-1 0 0,0 0 1 0 0,0-1-1 0 0,0 1 1 0 0,0 0-1 0 0,0 1 1 0 0,0-1-1 0 0,0 0 1 0 0,0 1 0 0 0,0-1-1 0 0,1 1 1 0 0,1-1-1 0 0,3 0 137 0 0,-1 0 910 0 0,-1 5-773 0 0,13 14-88 0 0,-14-13-50 0 0,-8 35 246 0 0,4-38-479 0 0,0 1 0 0 0,0-1-1 0 0,0 1 1 0 0,-1-1 0 0 0,1 1 0 0 0,-1-1-1 0 0,0 1 1 0 0,1-1 0 0 0,-1 0 0 0 0,0 1 0 0 0,-1-1-1 0 0,-1 3 1 0 0,0 1 27 0 0,1-1-21 0 0,1-1 0 0 0,-1 0-1 0 0,0 0 1 0 0,0 0 0 0 0,0 0-1 0 0,-1 0 1 0 0,-4 5 0 0 0,1 0 8 0 0,-11 16 125 0 0,-39 44 0 0 0,43-55-128 0 0,1 1-1 0 0,0 0 1 0 0,1 1 0 0 0,-11 20 0 0 0,20-32-29 0 0,0 0 0 0 0,0 0 0 0 0,0 0 1 0 0,1 0-1 0 0,0 1 0 0 0,-2 4 1 0 0,2 0 0 0 0,-2-2 8 0 0,4 26 3 0 0,-2-23-11 0 0,4 5 11 0 0,0-9-12 0 0,11 20 16 0 0,-11-21-17 0 0,-3-4-2 0 0,1 1 0 0 0,0-1 1 0 0,-1 1-1 0 0,1-1 0 0 0,0 1 1 0 0,0-1-1 0 0,0 0 0 0 0,0 1 1 0 0,1-1-1 0 0,-1 0 0 0 0,0 0 1 0 0,1 0-1 0 0,-1 0 0 0 0,0 0 1 0 0,1 0-1 0 0,2 1 0 0 0,32 20 26 0 0,-10-7-17 0 0,-25-14-10 0 0,-1-1 1 0 0,1 0 0 0 0,0 1 0 0 0,-1-1 0 0 0,1 0 0 0 0,-1 0-1 0 0,1 1 1 0 0,0-1 0 0 0,-1 0 0 0 0,1 0 0 0 0,-1 0 0 0 0,1 1-1 0 0,0-1 1 0 0,-1 0 0 0 0,1 0 0 0 0,0 0 0 0 0,-1 0 0 0 0,1 0-1 0 0,1-1 1 0 0,5 1 4 0 0,26-5 12 0 0,-25 4-14 0 0,25-9-10 0 0,-26 8 6 0 0,-1 0 1 0 0,1 0-1 0 0,0-1 1 0 0,0 1-1 0 0,-1-2 0 0 0,0 1 1 0 0,1 0-1 0 0,-1-1 1 0 0,8-7-1 0 0,-8 6 7 0 0,18-19 18 0 0,-19 19-17 0 0,15-20 151 0 0,2-10 64 0 0,-3 1-26 0 0,-4 10-98 0 0,-12 17-19 0 0,0 1 6 0 0,8-21 81 0 0,-8 20 578 0 0,-5 13-698 0 0,-1 2-34 0 0,-6 26 21 0 0,6-22-31 0 0,-6 38 10 0 0,7-38-9 0 0,1-6 1 0 0,-1 0 0 0 0,2 0 0 0 0,-1 0 0 0 0,1 0 0 0 0,1 11 1 0 0,-2-7 1 0 0,0-5-2 0 0,1 0 0 0 0,0 0 0 0 0,0 0 0 0 0,1-1 0 0 0,-1 1 0 0 0,3 7 0 0 0,-2-4-3 0 0,6 25-127 0 0,-5-27 86 0 0,-1-4 23 0 0,0 0 0 0 0,0 0 0 0 0,0 0 0 0 0,0 0 0 0 0,-1 0 1 0 0,1 0-1 0 0,-1 0 0 0 0,0 0 0 0 0,1 4 0 0 0,4-1-101 0 0,18 14-144 0 0,-17-14 6 0 0,28-9-377 0 0,-23 2 524 0 0,-11 3 92 0 0,1-1-1 0 0,0-1 0 0 0,0 1 0 0 0,0 0 1 0 0,-1 0-1 0 0,1 0 0 0 0,0 0 1 0 0,0 0-1 0 0,-1-1 0 0 0,1 1 1 0 0,0 0-1 0 0,0-1 0 0 0,-1 1 1 0 0,1 0-1 0 0,0-1 0 0 0,0 0 1 0 0,4-2-65 0 0,-4 3 57 0 0,1-1 1 0 0,-1 0 0 0 0,1 0 0 0 0,-1 0 0 0 0,0 0-1 0 0,1 0 1 0 0,-1 0 0 0 0,0 0 0 0 0,0 0-1 0 0,1-1 1 0 0,-1 1 0 0 0,0-1 0 0 0,0 1-1 0 0,0-2 1 0 0,3-1-32 0 0,-3 3 39 0 0,0 0 0 0 0,1 0 0 0 0,-1 0 0 0 0,0-1 0 0 0,0 1 0 0 0,-1 0 0 0 0,1-1 0 0 0,0 1 0 0 0,0 0 0 0 0,-1-1 0 0 0,1 1 0 0 0,-1-1 0 0 0,1 1 0 0 0,-1-1 0 0 0,0 0 0 0 0,1 1 0 0 0,-1-1 0 0 0,0-2 0 0 0,3-7-3 0 0,-2 6 52 0 0,1 0-1 0 0,-1 0 0 0 0,0 0 1 0 0,-1 1-1 0 0,1-11 0 0 0,-5-14 282 0 0,1 21-263 0 0,2 1 100 0 0,-3-2 65 0 0,1-1-148 0 0,-16-30 206 0 0,14 31-234 0 0,-17-26 22 0 0,16 26-67 0 0,3 4 1 0 0,0 0 1 0 0,0 1 0 0 0,0 0-1 0 0,-1-1 1 0 0,-7-6-1 0 0,-22-21-416 0 0,13 13 70 0 0,15 15 59 0 0,0 1-266 0 0,-14-7-1180 0 0,14 7-85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3374 0 0,'73'-94'6346'0'0,"46"-32"-4288"0"0,-116 124-2035 0 0,-1 0-9 0 0,1 0 0 0 0,-1-1 0 0 0,0 1 0 0 0,0-1 0 0 0,0 0-1 0 0,0 0 1 0 0,0 0 0 0 0,2-4 0 0 0,-1 0 6 0 0,2 0 155 0 0,-12 8-152 0 0,4-1-19 0 0,0 0 0 0 0,0 0-1 0 0,0 1 1 0 0,0-1 0 0 0,0 1-1 0 0,0 0 1 0 0,0 0 0 0 0,-4 2 0 0 0,3-1 15 0 0,0 0 3 0 0,1 0-1 0 0,0 1 1 0 0,0-1 0 0 0,0 1 0 0 0,0-1-1 0 0,0 1 1 0 0,0 0 0 0 0,1 0 0 0 0,0 0 0 0 0,-1 1-1 0 0,-1 3 1 0 0,-3 1 18 0 0,3-4-17 0 0,1-1 0 0 0,0 1 0 0 0,0 0 1 0 0,1-1-1 0 0,-1 2 0 0 0,1-1 0 0 0,-2 5 0 0 0,-10 18 178 0 0,10-20-15 0 0,4 2-38 0 0,1 29 55 0 0,2-23 253 0 0,25 38 613 0 0,-19-43-525 0 0,77 49 1255 0 0,-81-56-1575 0 0,-1 0-49 0 0,13 8-30 0 0,-13-8 309 0 0,1-7-1142 0 0,1 1 621 0 0,-4 2 12 0 0,0-1 0 0 0,0 1 0 0 0,0 0 0 0 0,0-1 0 0 0,0 0 0 0 0,0 1 0 0 0,-1-1 0 0 0,1 0 0 0 0,0 0 0 0 0,-1 0 0 0 0,2-2 0 0 0,25-33-863 0 0,-23 28 787 0 0,21-23-763 0 0,12-11-178 0 0,-32 36 931 0 0,22-21-421 0 0,-7 10 344 0 0,-15 14 1413 0 0,-3 21-841 0 0,-2-15-317 0 0,-1-1-1 0 0,1 1 1 0 0,-1 0-1 0 0,1-1 0 0 0,-1 1 1 0 0,0 0-1 0 0,0-1 1 0 0,0 1-1 0 0,0 0 1 0 0,0 0-1 0 0,0-1 0 0 0,0 1 1 0 0,0 0-1 0 0,-1-1 1 0 0,0 4-1 0 0,-1 1 50 0 0,1 0-1 0 0,-1 0 1 0 0,0 0-1 0 0,0-1 1 0 0,-1 1-1 0 0,0-1 1 0 0,-5 9-1 0 0,5-10 152 0 0,2 5-9 0 0,-3 29-43 0 0,3-29-39 0 0,3-1-94 0 0,0 0-102 0 0,0-5-10 0 0,-1 1 1 0 0,-1-1 0 0 0,1 0 0 0 0,0 1-1 0 0,-1-1 1 0 0,1 7 0 0 0,2-6-141 0 0,9 12-584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29:51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8 1918 0 0,'0'0'9177'0'0,"-4"3"-7573"0"0,-13 10-393 0 0,16-13-1171 0 0,1 1-1 0 0,-1-1 0 0 0,1 0 0 0 0,0 1 1 0 0,-1-1-1 0 0,1 0 0 0 0,0 1 1 0 0,-1-1-1 0 0,1 1 0 0 0,0-1 0 0 0,-1 1 1 0 0,1-1-1 0 0,0 0 0 0 0,0 1 0 0 0,0-1 1 0 0,-1 1-1 0 0,1-1 0 0 0,0 1 1 0 0,0-1-1 0 0,0 1 0 0 0,0 0 0 0 0,0-1 1 0 0,0 1-1 0 0,0 0 0 0 0,-1 9 229 0 0,-7 33 763 0 0,-28 116 674 0 0,10-69-820 0 0,13-53-540 0 0,9-29-281 0 0,1-1 144 0 0,0 0-29 0 0,-7 20-37 0 0,8-20 1095 0 0,5-12-992 0 0,2 1-179 0 0,-3 3-46 0 0,-1-1 1 0 0,1 1 0 0 0,-1-1 0 0 0,1 0 0 0 0,-1 0 0 0 0,0 1 0 0 0,1-1 0 0 0,-1 0-1 0 0,0 0 1 0 0,0 0 0 0 0,-1 0 0 0 0,2-4 0 0 0,2-4 2 0 0,1 1 1 0 0,-1 0-1 0 0,2 1 1 0 0,-1 0-1 0 0,8-9 1 0 0,-13 17-22 0 0,1-1 1 0 0,-1 1-1 0 0,1-1 1 0 0,-1 1-1 0 0,1-1 1 0 0,-1 0-1 0 0,0 1 0 0 0,1-1 1 0 0,-1 0-1 0 0,0 1 1 0 0,0-1-1 0 0,1 0 1 0 0,-1 1-1 0 0,0-1 1 0 0,0 0-1 0 0,0 0 1 0 0,0 1-1 0 0,0-2 1 0 0,1-9 10 0 0,0 5-5 0 0,-1 1 0 0 0,1 0 0 0 0,1-1 0 0 0,-1 1 0 0 0,0 0 0 0 0,5-8 0 0 0,14-45 39 0 0,1 5-29 0 0,-8 23-15 0 0,0 4 13 0 0,-6 9-272 0 0,-8 18 245 0 0,1 1 1 0 0,-1 0 0 0 0,1 0 0 0 0,0 0 0 0 0,-1 0-1 0 0,1 0 1 0 0,0 0 0 0 0,0 0 0 0 0,0 0-1 0 0,1 3 1 0 0,1 28-78 0 0,-4-3 32 0 0,1-22-49 0 0,3 1 5 0 0,3 26 19 0 0,-3-27-26 0 0,2-3-401 0 0,14 13 307 0 0,-13-13 13 0 0,3-8-103 0 0,2 1 197 0 0,-6 2 54 0 0,0-1 0 0 0,0 0-1 0 0,-1 0 1 0 0,1 0 0 0 0,0 0-1 0 0,-1-1 1 0 0,1 1 0 0 0,-1-1-1 0 0,4-3 1 0 0,117-75-1378 0 0,-111 68 1144 0 0,75-102-68 0 0,-69 90 529 0 0,-15 18 1350 0 0,0 13-1457 0 0,8 22-11 0 0,-12-28-64 0 0,1 0 1 0 0,-1 1-1 0 0,1-1 1 0 0,-1 1-1 0 0,0-1 1 0 0,1 0-1 0 0,-1 1 0 0 0,0-1 1 0 0,0 1-1 0 0,0-1 1 0 0,0 3-1 0 0,-1 67 96 0 0,-2-1-13 0 0,2-2-14 0 0,-3-8-216 0 0,0 0-116 0 0,2-50 211 0 0,0 30-620 0 0,3 7-922 0 0,-1-37 1078 0 0,-1 4-95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37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2758 0 0,'0'0'5579'0'0,"9"1"-3712"0"0,27 5-487 0 0,-14-6-383 0 0,139-14 708 0 0,222-17-20 0 0,3 23-1078 0 0,-327 7-543 0 0,-30 1 6 0 0,50 4 0 0 0,-30 1-300 0 0,-53 0 181 0 0,-11 14-105 0 0,11-14-429 0 0,-32 2-10973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38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200 461 1302 0 0,'0'0'2396'0'0,"-3"-5"-604"0"0,-9-22 3287 0 0,5 29-4753 0 0,-22 7-67 0 0,28-9-247 0 0,0 1 0 0 0,0-1 0 0 0,1 0 0 0 0,-1 0 0 0 0,0 0 1 0 0,1 1-1 0 0,-1-1 0 0 0,0 1 0 0 0,1-1 0 0 0,-1 0 0 0 0,1 1 0 0 0,-1-1 1 0 0,0 1-1 0 0,1-1 0 0 0,-1 1 0 0 0,1-1 0 0 0,-1 2 0 0 0,-27 30 297 0 0,22-27-269 0 0,3-3-19 0 0,1-1 0 0 0,0 1 0 0 0,0 0 0 0 0,0 0 0 0 0,0 1 0 0 0,0-1 0 0 0,0 0-1 0 0,0 1 1 0 0,1-1 0 0 0,-1 1 0 0 0,-1 3 0 0 0,-24 43 235 0 0,21-41-222 0 0,3-4-4 0 0,0 0 0 0 0,1 0-1 0 0,0 0 1 0 0,-1 1 0 0 0,1-1-1 0 0,-1 7 1 0 0,-8 17 92 0 0,8-21-32 0 0,3-5-82 0 0,0-1 0 0 0,0 1 1 0 0,0-1-1 0 0,0 1 0 0 0,-1 0 0 0 0,1-1 1 0 0,0 1-1 0 0,-1-1 0 0 0,1 1 1 0 0,-1-1-1 0 0,0 1 0 0 0,1-1 1 0 0,-2 2-1 0 0,1-1 12 0 0,0-1 0 0 0,0 1 1 0 0,1-1-1 0 0,-1 0 0 0 0,0 1 0 0 0,1 0 0 0 0,0-1 1 0 0,-1 1-1 0 0,1-1 0 0 0,0 1 0 0 0,0-1 1 0 0,-1 1-1 0 0,2 2 0 0 0,1 1 10 0 0,9 15-3 0 0,-8-15-10 0 0,2-10-11 0 0,27-21 1 0 0,-5-1-92 0 0,-1 0-1 0 0,-2-2 1 0 0,-1-1-1 0 0,-2-1 1 0 0,25-45-1 0 0,-18 22 145 0 0,-3-1 0 0 0,31-99 0 0 0,-41 102 210 0 0,2-13 388 0 0,-2 8 142 0 0,-6 25 539 0 0,-23 83-1229 0 0,-30 209 141 0 0,41-204-81 0 0,3-41-139 0 0,-1-7-10 0 0,1 0 0 0 0,0-1 0 0 0,1 1 0 0 0,0 0 0 0 0,0-1 1 0 0,2 8-1 0 0,-2-11-13 0 0,1-1-1 0 0,-1 0 1 0 0,1 1 0 0 0,0-1 0 0 0,0 0 0 0 0,0 0-1 0 0,0 0 1 0 0,5 4 0 0 0,-3-2 41 0 0,-4-1-41 0 0,1 1 1 0 0,-1-1-1 0 0,0 1 1 0 0,1-1-1 0 0,0 0 0 0 0,0 0 1 0 0,2 5-1 0 0,1 2 5 0 0,-4-11-10 0 0,0 1-1 0 0,0 0 1 0 0,0-1-1 0 0,0 1 1 0 0,0-1-1 0 0,0 1 1 0 0,0-1 0 0 0,0 1-1 0 0,0 0 1 0 0,0-1-1 0 0,1 1 1 0 0,-1-1-1 0 0,0 1 1 0 0,1-1-1 0 0,-1 1 1 0 0,0-1-1 0 0,1 1 1 0 0,-1-1 0 0 0,0 0-1 0 0,1 1 1 0 0,-1-1-1 0 0,1 1 1 0 0,-1-1-1 0 0,0 0 1 0 0,1 0-1 0 0,-1 1 1 0 0,2-1 0 0 0,22 14 33 0 0,-12-9-5 0 0,-5-3-23 0 0,-6-1-6 0 0,1-1 1 0 0,0 1-1 0 0,1 0 1 0 0,-1-1-1 0 0,0 0 1 0 0,0 1-1 0 0,0-1 1 0 0,0 0-1 0 0,0 0 1 0 0,0 0-1 0 0,0 0 1 0 0,0 0-1 0 0,1-1 1 0 0,1 0 0 0 0,4 1 0 0 0,-4 0 0 0 0,-1-1-1 0 0,1 1 0 0 0,-1-1 1 0 0,1 0-1 0 0,-1 0 1 0 0,1 0-1 0 0,-1 0 0 0 0,5-2 1 0 0,36-13-4 0 0,-27 7-27 0 0,-9 4 18 0 0,-5 2 6 0 0,1 1-1 0 0,-1-1 1 0 0,0 1-1 0 0,0-1 1 0 0,0 0-1 0 0,0 0 0 0 0,4-6 1 0 0,0 2-1 0 0,-4 5 3 0 0,0-1-1 0 0,0 0 1 0 0,-1 0 0 0 0,1 0 0 0 0,-1 0 0 0 0,1-1 0 0 0,-1 1 0 0 0,0-1 0 0 0,1-3 0 0 0,26-45-15 0 0,-11 17 24 0 0,-11 17 41 0 0,3-40 41 0 0,-1 5 95 0 0,-7 45-118 0 0,2-22 911 0 0,-9 34-921 0 0,-15 10 1 0 0,19-13-51 0 0,1-1 0 0 0,-1 1 0 0 0,0-1 0 0 0,1 1 0 0 0,-1-1 1 0 0,1 1-1 0 0,-1 0 0 0 0,1-1 0 0 0,-1 1 0 0 0,1 0 0 0 0,-1-1 0 0 0,1 1 1 0 0,0 0-1 0 0,-1 0 0 0 0,1 0 0 0 0,0-1 0 0 0,0 1 0 0 0,-1 2 1 0 0,-4 9 26 0 0,2-4-6 0 0,0-1 1 0 0,0 1 0 0 0,1 0-1 0 0,-3 15 1 0 0,1-10-4 0 0,2-5 5 0 0,0 0 0 0 0,0 0 0 0 0,1-1 0 0 0,0 2 0 0 0,0 7 0 0 0,-3 31 81 0 0,3-43-94 0 0,1 1 0 0 0,-1-1 0 0 0,1 1-1 0 0,0 0 1 0 0,0-1 0 0 0,1 1 0 0 0,-1-1-1 0 0,3 8 1 0 0,-1-2 9 0 0,-2-5-10 0 0,0-1-1 0 0,1 1 1 0 0,0-1 0 0 0,-1 0-1 0 0,2 1 1 0 0,-1-1-1 0 0,0 0 1 0 0,3 6 0 0 0,1 0 6 0 0,3 6 33 0 0,12 13-54 0 0,-9-18-166 0 0,-5-7 107 0 0,-4-2 36 0 0,0 0 0 0 0,0 0 0 0 0,1-1 0 0 0,-1 1 0 0 0,0-1 0 0 0,1 0 0 0 0,0 0 0 0 0,-1 0 0 0 0,1 0 0 0 0,4 1 1 0 0,23 7-252 0 0,-14-8-586 0 0,-5-1 548 0 0,32-6-1065 0 0,-3-8 47 0 0,-16-3-2363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39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250 349 562 0 0,'0'0'5575'0'0,"0"-8"-3889"0"0,0-24 169 0 0,0 24 561 0 0,-3 0-1647 0 0,-2 1-508 0 0,4 4-99 0 0,-1 1-1 0 0,1-1 1 0 0,0 1 0 0 0,-1-1 0 0 0,1 1-1 0 0,0-1 1 0 0,1 0 0 0 0,-1 0 0 0 0,0-4-1 0 0,-5 4 249 0 0,-18-7 51 0 0,18 7 232 0 0,-1 5-446 0 0,-21 8-4 0 0,15-3-37 0 0,5-2-148 0 0,5-3-30 0 0,0 0 0 0 0,0 0 0 0 0,0 0 0 0 0,0 0 0 0 0,1 1 0 0 0,-1 0 0 0 0,1-1 0 0 0,-4 6 1 0 0,-2 1 31 0 0,-22 27 241 0 0,23-27-253 0 0,3-4-7 0 0,-1 1 0 0 0,1-1-1 0 0,1 1 1 0 0,-6 10 0 0 0,3-7 2 0 0,3-6-18 0 0,1 1 0 0 0,0 0 1 0 0,-1 0-1 0 0,1 0 0 0 0,1 0 0 0 0,-1 0 0 0 0,-1 5 1 0 0,-6 17 63 0 0,7-19-17 0 0,1 1-10 0 0,-3 25-9 0 0,3-24-14 0 0,4-4-11 0 0,8 16-11 0 0,-8-16-2 0 0,2-2-2 0 0,18 7-26 0 0,-23-9 9 0 0,1-1 0 0 0,-1 0 0 0 0,1 0 1 0 0,-1 1-1 0 0,1-1 0 0 0,-1 0 0 0 0,0 0 0 0 0,1 0 0 0 0,-1 0 1 0 0,1 0-1 0 0,-1 0 0 0 0,1 0 0 0 0,-1 0 0 0 0,1 0 1 0 0,-1 0-1 0 0,1 0 0 0 0,-1 0 0 0 0,0 0 0 0 0,1 0 0 0 0,-1 0 1 0 0,1 0-1 0 0,-1 0 0 0 0,1 0 0 0 0,0-1 0 0 0,63-21-270 0 0,-49 13 68 0 0,-1 0 139 0 0,2 0-61 0 0,-1-2 1 0 0,0 0-1 0 0,-1 0 1 0 0,0-1-1 0 0,14-17 1 0 0,0-13-54 0 0,-3-2 1 0 0,27-61-1 0 0,-24 21 342 0 0,-23 72-146 0 0,-2 7 1 0 0,-1-1 0 0 0,0 0-1 0 0,-1 1 1 0 0,1-1 0 0 0,-1 0 0 0 0,1-9 0 0 0,4-24 55 0 0,-5 29-15 0 0,1 3 15 0 0,5-24 73 0 0,-5 24 479 0 0,-5 12-602 0 0,-21 59 22 0 0,23-60-32 0 0,-10 42 67 0 0,5-6-11 0 0,2-28-53 0 0,3-6 1 0 0,-1 0 0 0 0,1 0 0 0 0,0 0 1 0 0,1 0-1 0 0,-1 0 0 0 0,1 10 0 0 0,-1-2 8 0 0,0-5 2 0 0,1 1-1 0 0,0-1 1 0 0,2 19-1 0 0,2 16 25 0 0,-4-41-42 0 0,0-1 1 0 0,0 1-1 0 0,1 0 1 0 0,-1 0 0 0 0,1 0-1 0 0,-1 0 1 0 0,1 0-1 0 0,0-1 1 0 0,0 1-1 0 0,0 0 1 0 0,0-1-1 0 0,3 5 1 0 0,0 0 8 0 0,-3-3-7 0 0,1 0 0 0 0,-1 0 0 0 0,1 0-1 0 0,0 0 1 0 0,0 0 0 0 0,4 5 0 0 0,0-2-5 0 0,2 4-29 0 0,13 7-4 0 0,-10-11 3 0 0,12-1-14 0 0,-10-5-89 0 0,-5-2 86 0 0,-5 1 24 0 0,0 0 1 0 0,0-1-1 0 0,0 1 0 0 0,0-1 1 0 0,0 0-1 0 0,0 0 1 0 0,0 0-1 0 0,0 0 1 0 0,4-2-1 0 0,1 0-14 0 0,-4 2 6 0 0,-1 0 0 0 0,1 0 0 0 0,-1-1 0 0 0,1 0 1 0 0,-1 1-1 0 0,0-1 0 0 0,0 0 0 0 0,4-4 0 0 0,2 1-28 0 0,-5 4 31 0 0,0-1 1 0 0,-1 0-1 0 0,0 0 1 0 0,0-1-1 0 0,1 1 1 0 0,-1-1-1 0 0,-1 0 0 0 0,1 1 1 0 0,3-6-1 0 0,2 1-13 0 0,-3 4 12 0 0,-2-1 0 0 0,1 0 0 0 0,0 0-1 0 0,-1 0 1 0 0,0 0 0 0 0,5-8 0 0 0,-2 3-7 0 0,20-27-98 0 0,-2 7 90 0 0,-15 13 98 0 0,-4 7-36 0 0,11-29 68 0 0,0-10 162 0 0,-6 18-79 0 0,-10 28-157 0 0,1-1-1 0 0,-1 1 0 0 0,1 0 1 0 0,0 0-1 0 0,0 0 1 0 0,0 0-1 0 0,0 0 1 0 0,0 0-1 0 0,0 1 0 0 0,0-1 1 0 0,1 0-1 0 0,-1 0 1 0 0,2-1-1 0 0,2-2 25 0 0,-1 0 374 0 0,-8 12-408 0 0,-11 32-5 0 0,-1 13 0 0 0,10-34 4 0 0,4-10 4 0 0,-1 1 0 0 0,1-1 0 0 0,-1 17 0 0 0,-4 31-28 0 0,4-24-181 0 0,2-24-5 0 0,1 1 34 0 0,-2 27-112 0 0,1-28-545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39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41 4192 0 0,'0'0'7504'0'0,"-17"-40"-2243"0"0,31 83-18008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0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180 150 2826 0 0,'0'0'8797'0'0,"-8"2"-8323"0"0,0 1-347 0 0,5-2-60 0 0,0 0 0 0 0,0 0 0 0 0,0 0 0 0 0,-1-1 0 0 0,1 1 0 0 0,0-1 0 0 0,-5 0 0 0 0,2 6 256 0 0,-29 28 212 0 0,29-31-464 0 0,3-1-42 0 0,1-1 1 0 0,0 0-1 0 0,0 1 1 0 0,1 0-1 0 0,-1-1 0 0 0,0 1 1 0 0,1 0-1 0 0,-1 0 1 0 0,0 0-1 0 0,1 0 1 0 0,0 0-1 0 0,-2 3 0 0 0,-2 2 44 0 0,-14 26 213 0 0,-1 10 17 0 0,9-17-167 0 0,8-19-25 0 0,2 1-11 0 0,-3 35 127 0 0,6-30-115 0 0,3 0-84 0 0,-3-7-5 0 0,0 0 51 0 0,-1-4-66 0 0,0 0 1 0 0,0-1-1 0 0,0 1 0 0 0,0-1 0 0 0,1 0 1 0 0,-1 1-1 0 0,0-1 0 0 0,1 0 0 0 0,-1 0 1 0 0,1 0-1 0 0,2 2 0 0 0,1 0 7 0 0,-5-3-13 0 0,0 1 0 0 0,1-1-1 0 0,-1 0 1 0 0,1 1 0 0 0,-1-1 0 0 0,1 0 0 0 0,-1 1-1 0 0,1-1 1 0 0,-1 0 0 0 0,1 1 0 0 0,-1-1-1 0 0,1 0 1 0 0,-1 0 0 0 0,1 0 0 0 0,0 0-1 0 0,-1 1 1 0 0,1-1 0 0 0,-1 0 0 0 0,2 0-1 0 0,5 1 7 0 0,-4 0-5 0 0,-1 0-1 0 0,1-1 0 0 0,0 1 1 0 0,0-1-1 0 0,-1 0 1 0 0,1 0-1 0 0,0 0 0 0 0,0 0 1 0 0,0 0-1 0 0,3-1 0 0 0,2 1 1 0 0,-5 0-4 0 0,-1 0 0 0 0,1 0 0 0 0,0 0 0 0 0,0 0 0 0 0,0 0 0 0 0,0-1 0 0 0,-1 0 0 0 0,1 1 0 0 0,0-1 0 0 0,0 0 0 0 0,2-2-1 0 0,4 1-31 0 0,-6 1 11 0 0,1 0-1 0 0,-1 1 1 0 0,0-2 0 0 0,0 1 0 0 0,0 0-1 0 0,0-1 1 0 0,0 1 0 0 0,0-1-1 0 0,5-3 1 0 0,0 0-15 0 0,24-18-128 0 0,-23 18 131 0 0,-5 2 14 0 0,0 0-1 0 0,0 1 1 0 0,-1-1-1 0 0,1 0 0 0 0,-1-1 1 0 0,0 1-1 0 0,3-5 0 0 0,16-16-53 0 0,-20 23 66 0 0,0-1 0 0 0,-1 0 0 0 0,1 0 0 0 0,0 0-1 0 0,-1 0 1 0 0,1-1 0 0 0,-1 1 0 0 0,0 0 0 0 0,0-1 0 0 0,0 1 0 0 0,0 0-1 0 0,1-5 1 0 0,0-1-10 0 0,30-65-143 0 0,-29 66 201 0 0,-10 5-31 0 0,-19-10-17 0 0,20 10 0 0 0,5 2 7 0 0,-1 1 0 0 0,1-1 0 0 0,0 1 0 0 0,0-1 0 0 0,0 1 0 0 0,0 0 0 0 0,0 0 0 0 0,0 0 0 0 0,0-1 0 0 0,0 1 0 0 0,1 0 0 0 0,-2 2 0 0 0,-13 13-60 0 0,-29 32-48 0 0,27-30 174 0 0,15-16-59 0 0,1 0 0 0 0,-1 0-1 0 0,0 0 1 0 0,1 0-1 0 0,0 0 1 0 0,-1 0-1 0 0,1 0 1 0 0,0 1 0 0 0,0-1-1 0 0,-1 5 1 0 0,-8 17 20 0 0,7-18-6 0 0,2 2-5 0 0,-2 0-7 0 0,2-5 4 0 0,0 0-1 0 0,0-1 1 0 0,0 1-1 0 0,1 0 1 0 0,-1 0 0 0 0,1 0-1 0 0,-1 0 1 0 0,1 0-1 0 0,0 3 1 0 0,2 1 25 0 0,2 0-24 0 0,-3-5-1 0 0,0 0 0 0 0,0 0 1 0 0,0 1-1 0 0,0-1 1 0 0,-1 0-1 0 0,1 1 1 0 0,-1-1-1 0 0,1 1 0 0 0,-1 4 1 0 0,8-8 26 0 0,0 1-28 0 0,-5 0-6 0 0,1 0 0 0 0,-1 0-1 0 0,1 0 1 0 0,-1-1 0 0 0,1 0 0 0 0,-1 1 0 0 0,7-4-1 0 0,-4 4 2 0 0,-4-1-4 0 0,0 1 0 0 0,0 0 0 0 0,1-1 0 0 0,-1 1 0 0 0,0-1 0 0 0,0 0 0 0 0,0 0 0 0 0,0 0 0 0 0,0 0 0 0 0,0 0 0 0 0,-1 0 0 0 0,3-2 0 0 0,24-16 6 0 0,-2-6-7 0 0,8 4 3 0 0,19-19 40 0 0,-48 37-15 0 0,-1-1 71 0 0,12-9 1 0 0,-12 9 299 0 0,0 8-396 0 0,13 9-22 0 0,-13-9-72 0 0,3-3 0 0 0,1 1 64 0 0,-5-1 4 0 0,0 0 0 0 0,0 0 0 0 0,0 0 0 0 0,0-1 0 0 0,0 1 0 0 0,6-1 0 0 0,-2-4-271 0 0,0-2 193 0 0,-4 3 46 0 0,1 1 1 0 0,-1-1-1 0 0,0 1 0 0 0,1 0 1 0 0,-1 0-1 0 0,1 0 1 0 0,6-1-1 0 0,-4 1-21 0 0,-4 2 36 0 0,0-1 0 0 0,0 1 0 0 0,0-1 0 0 0,1 0 0 0 0,-1 0 0 0 0,0 0 0 0 0,0 0 0 0 0,-1 0 1 0 0,1 0-1 0 0,0 0 0 0 0,0-1 0 0 0,-1 1 0 0 0,3-3 0 0 0,35-28-624 0 0,-32 27 581 0 0,19-21-259 0 0,-20 20 287 0 0,18-22-172 0 0,-20 22 195 0 0,13-20 64 0 0,-12 19-3 0 0,9-22 90 0 0,6-36 447 0 0,-18 58-364 0 0,-1-2 10 0 0,5-27 179 0 0,-4 27 1967 0 0,-5 16-2290 0 0,-1-1-46 0 0,2-3-13 0 0,1-1-1 0 0,0 1 1 0 0,-1-1-1 0 0,1 1 1 0 0,0-1-1 0 0,0 1 1 0 0,1 0 0 0 0,-1-1-1 0 0,1 1 1 0 0,-1 0-1 0 0,1 5 1 0 0,-1 4 7 0 0,-8 37 61 0 0,-7 20 48 0 0,4-2-31 0 0,8-54-71 0 0,2-4 4 0 0,0-1-1 0 0,0 1 0 0 0,1 0 0 0 0,-1 10 0 0 0,-4 47 82 0 0,-3-8-17 0 0,8-47-83 0 0,0-6-13 0 0,0 1 0 0 0,0-1 0 0 0,0 1 0 0 0,-1-1 0 0 0,-2 8 0 0 0,-7 16-337 0 0,9-22-20 0 0,-1-1 64 0 0,-6 19-159 0 0,6-18-805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2454 0 0,'35'-27'5254'0'0,"14"15"-2602"0"0,14 3-1650 0 0,-2 7-668 0 0,11 4-3726 0 0,-19-10-650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1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1 446 1664 0 0,'0'0'10778'0'0,"8"1"-10411"0"0,25 0-78 0 0,-25-1-44 0 0,-3-4-27 0 0,15-14-48 0 0,-15 13-34 0 0,0 0-35 0 0,13-14-47 0 0,-13 14-13 0 0,-3-1-10 0 0,8-17-13 0 0,-2 6-20 0 0,-7 15-3 0 0,0 0 0 0 0,-1 0 1 0 0,1 0-1 0 0,0 0 0 0 0,0 0 0 0 0,-1 0 0 0 0,0 0 1 0 0,1 0-1 0 0,-1 0 0 0 0,0 0 0 0 0,0-5 0 0 0,0 5 5 0 0,0 0 0 0 0,0-1-1 0 0,-1 1 1 0 0,1 0-1 0 0,-1-1 1 0 0,1 1-1 0 0,-1 0 1 0 0,0 0 0 0 0,-2-4-1 0 0,0-1 5 0 0,1 1 25 0 0,-4 11-55 0 0,-1 0 22 0 0,3-3 2 0 0,1 0 0 0 0,0 0 0 0 0,1 1 0 0 0,-1-1 0 0 0,0 1 0 0 0,1-1-1 0 0,-1 1 1 0 0,-2 4 0 0 0,-14 20-8 0 0,12-18 7 0 0,4-6 3 0 0,1 1-1 0 0,0-1 1 0 0,0 1 0 0 0,0-1-1 0 0,1 1 1 0 0,-1 0-1 0 0,-1 7 1 0 0,-5 14 41 0 0,6-19 1 0 0,4 3-10 0 0,7 24-3 0 0,-8-31-25 0 0,-1 0 0 0 0,0 0 0 0 0,1 0 0 0 0,0 0-1 0 0,-1 0 1 0 0,1 0 0 0 0,0 0 0 0 0,0 0-1 0 0,0 0 1 0 0,0-1 0 0 0,0 1 0 0 0,1 0 0 0 0,1 2-1 0 0,2 1 5 0 0,3 3 13 0 0,-4-4-19 0 0,-3-2-5 0 0,1-1 1 0 0,-1 0-1 0 0,0 1 0 0 0,1-1 0 0 0,-1 0 1 0 0,1 0-1 0 0,0 0 0 0 0,-1 0 0 0 0,1 0 1 0 0,0-1-1 0 0,-1 1 0 0 0,1 0 1 0 0,0-1-1 0 0,0 1 0 0 0,2-1 0 0 0,4 3-15 0 0,28 4-58 0 0,-27-4 57 0 0,-5-2-6 0 0,-1 0-1 0 0,1-1 1 0 0,-1 1 0 0 0,1-1 0 0 0,-1 0 0 0 0,1 0 0 0 0,-1 0 0 0 0,1 0-1 0 0,-1 0 1 0 0,4-2 0 0 0,5 2-52 0 0,32-6-249 0 0,-34 4 268 0 0,31-8-347 0 0,-36 9 365 0 0,0-1 1 0 0,0-1-1 0 0,0 1 0 0 0,0-1 1 0 0,-1 0-1 0 0,1 0 1 0 0,-1 0-1 0 0,0 0 1 0 0,0-1-1 0 0,0 0 1 0 0,4-4-1 0 0,-8 7 31 0 0,1 1 0 0 0,-1-1 0 0 0,0 1-1 0 0,1-1 1 0 0,-1 1 0 0 0,0-1 0 0 0,1 1 0 0 0,-1 0 0 0 0,1-1-1 0 0,-1 1 1 0 0,0 0 0 0 0,1-1 0 0 0,-1 1 0 0 0,1 0 0 0 0,-1-1 0 0 0,1 1-1 0 0,-1 0 1 0 0,1 0 0 0 0,-1 0 0 0 0,2-1 0 0 0,23-7-216 0 0,-23 7 207 0 0,-1 1 0 0 0,1-1 0 0 0,-1 1-1 0 0,1-1 1 0 0,-1 1 0 0 0,0-1 0 0 0,1 0 0 0 0,-1 0-1 0 0,0 0 1 0 0,1 0 0 0 0,-1 0 0 0 0,0 0-1 0 0,0 0 1 0 0,0 0 0 0 0,0 0 0 0 0,1-2 0 0 0,1-1-32 0 0,1 1-71 0 0,1-3 77 0 0,12-18 23 0 0,-13 18 6 0 0,-2 1 33 0 0,1 0 46 0 0,-2 4-9 0 0,0-1 1 0 0,0 1-1 0 0,0-1 1 0 0,0 0-1 0 0,0 1 1 0 0,0-1-1 0 0,-1 0 1 0 0,1 0-1 0 0,-1 0 1 0 0,1 1-1 0 0,-1-1 1 0 0,1-2-1 0 0,-2-38 403 0 0,0 33 248 0 0,-6 9-588 0 0,-1-1-97 0 0,6 1-16 0 0,-1 0 0 0 0,0-1 1 0 0,0 1-1 0 0,1 0 1 0 0,-1 0-1 0 0,0 1 1 0 0,0-1-1 0 0,-3 1 0 0 0,3 0-1 0 0,1 0-1 0 0,0 0 0 0 0,-1 0 0 0 0,1 0 0 0 0,0 0 0 0 0,0 0 0 0 0,0 1 0 0 0,0-1 0 0 0,0 1 0 0 0,-3 2 1 0 0,-1 1 8 0 0,3-3 0 0 0,-1 0 1 0 0,1 1-1 0 0,-1-1 1 0 0,1 1-1 0 0,0-1 1 0 0,-5 6-1 0 0,-18 15 57 0 0,18-20-55 0 0,5-2-8 0 0,1 1 0 0 0,-1-1 0 0 0,1 1 0 0 0,0-1 0 0 0,-1 1 0 0 0,1 0 0 0 0,0-1 0 0 0,0 1 0 0 0,0 1 0 0 0,0-1 0 0 0,-3 4 0 0 0,-15 19 36 0 0,15-19-9 0 0,2 2-37 0 0,-9 23-124 0 0,9-23-4 0 0,10-12-771 0 0,29-24 366 0 0,1 2-602 0 0,3-7 210 0 0,2-5-243 0 0,-3 0 337 0 0,-31 31 794 0 0,-4 3 41 0 0,-1 1 1 0 0,1 0 0 0 0,-1-1-1 0 0,0 0 1 0 0,0 0 0 0 0,0 0-1 0 0,2-4 1 0 0,25-38 114 0 0,-23 37 8 0 0,-3 4 4 0 0,0 0 0 0 0,-1 0 0 0 0,1-1 0 0 0,-1 1-1 0 0,2-7 1 0 0,1 2-8 0 0,12-30 421 0 0,0-13 516 0 0,-3 5-300 0 0,-7 18-143 0 0,-6 23 2193 0 0,-6 14-2683 0 0,-2 0-89 0 0,3-4-16 0 0,1 0-1 0 0,-1 0 0 0 0,1 1 1 0 0,0 0-1 0 0,0-1 0 0 0,0 1 1 0 0,1 0-1 0 0,-2 5 0 0 0,-23 59 222 0 0,-31 134-1 0 0,45-138-173 0 0,11-62-62 0 0,1 0 1 0 0,0 0-1 0 0,-1-1 0 0 0,1 1 1 0 0,0 0-1 0 0,0 0 1 0 0,0 0-1 0 0,0-1 0 0 0,1 4 1 0 0,5 34 30 0 0,-1-24-8 0 0,9 7-64 0 0,-5-13-220 0 0,13 5-12 0 0,-17-11 48 0 0,6-4-263 0 0,35-3-1115 0 0,-45 5 1475 0 0,0-1 0 0 0,1-1-1 0 0,-1 1 1 0 0,1 0-1 0 0,-1 0 1 0 0,0-1-1 0 0,1 1 1 0 0,-1 0-1 0 0,0-1 1 0 0,1 1 0 0 0,-1-1-1 0 0,2-1 1 0 0,6-2-382 0 0,29-19-2037 0 0,-4 0 375 0 0,-26 18 69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2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2712 0 0,'4'-6'2532'0'0,"9"-15"-554"0"0,-5 12-334 0 0,10-4-368 0 0,-13 10-355 0 0,2 3-229 0 0,23 0-96 0 0,-23 0-125 0 0,-2 3-106 0 0,17 13-39 0 0,-13-7-6 0 0,2 12-52 0 0,-9-16-65 0 0,-1 5-20 0 0,0 2-107 0 0,0-7-34 0 0,-1 0 1 0 0,1 0 0 0 0,-1 0 0 0 0,0 0 0 0 0,0 0-1 0 0,-1 0 1 0 0,0 0 0 0 0,-1 5 0 0 0,1 0 16 0 0,1-6-28 0 0,0 1 0 0 0,-1-1 0 0 0,0 0 0 0 0,0 1 0 0 0,0-1 0 0 0,0 0 0 0 0,-3 6 0 0 0,-15 40 228 0 0,0-4-88 0 0,9-20-103 0 0,7-19-11 0 0,0-3-10 0 0,-8 16-5 0 0,9-15 229 0 0,4-11-144 0 0,17-35 49 0 0,-16 32-152 0 0,-1 4-6 0 0,0-1 0 0 0,1 1 0 0 0,0 0 0 0 0,-1 0 0 0 0,6-6 0 0 0,23-39 86 0 0,-26 40-72 0 0,20-27 152 0 0,5-3-39 0 0,-13 18-96 0 0,-13 16-10 0 0,1 1-10 0 0,11-14 4 0 0,-11 14 185 0 0,-3 13-179 0 0,7 25-9 0 0,-7-25-6 0 0,-3 0 15 0 0,-3 27-7 0 0,3-27-6 0 0,0 0-2 0 0,-5 22-6 0 0,4-22 30 0 0,7 35-13 0 0,1-47-32 0 0,29-23 9 0 0,-27 22-8 0 0,-5 3-3 0 0,0 0 0 0 0,0 0 0 0 0,-1-1 1 0 0,1 1-1 0 0,0-1 0 0 0,-1 0 1 0 0,0 1-1 0 0,3-5 0 0 0,27-32-6 0 0,4-3-19 0 0,-4 8 22 0 0,-14 15 7 0 0,-13 14-6 0 0,-1 2-16 0 0,14-8-5 0 0,-13 8 3 0 0,-2 8 11 0 0,8 14 14 0 0,-8-14-1 0 0,-1 2-2 0 0,6 30-2 0 0,-4 4-30 0 0,-3-32-110 0 0,-1-1 2 0 0,-1 26 26 0 0,1-26-110 0 0,2 0-1247 0 0,7 24 825 0 0,-7-24-428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2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19 138 1456 0 0,'4'-5'2353'0'0,"12"-14"-353"0"0,-12 14-508 0 0,1 0-281 0 0,12-16-189 0 0,-13 15 745 0 0,-2-1-1188 0 0,6-20-115 0 0,-6 20 980 0 0,-5 1-1053 0 0,-6-17-52 0 0,7 17 131 0 0,-4 7-302 0 0,0 1-123 0 0,-18 3 148 0 0,22 1-105 0 0,-8 32 53 0 0,-1-11-91 0 0,9-20-2 0 0,1 2 23 0 0,-3 29-4 0 0,5-22-18 0 0,-1-10-36 0 0,0-4-8 0 0,0 0-1 0 0,1 0 1 0 0,-1 0-1 0 0,0 0 1 0 0,1 0-1 0 0,0 0 1 0 0,-1 0-1 0 0,1 0 1 0 0,0 0-1 0 0,0 0 1 0 0,0-1-1 0 0,0 1 1 0 0,0 0-1 0 0,2 2 0 0 0,13 18 29 0 0,-6-12-7 0 0,15 5-103 0 0,-8-8-366 0 0,-5-3 282 0 0,-7-2 74 0 0,1-1 0 0 0,-1 1 0 0 0,1-1 0 0 0,0 0 0 0 0,-1-1 1 0 0,1 1-1 0 0,8-1 0 0 0,46-1-841 0 0,-9-9-2559 0 0,-1-2-2559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8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66 826 0 0,'0'0'5623'0'0,"2"-6"-5162"0"0,27-54 2446 0 0,-27 66-2679 0 0,7 16-29 0 0,-8-9-47 0 0,-1-4-98 0 0,-3 29 536 0 0,-8 28 148 0 0,-41 158 1252 0 0,43-177-1596 0 0,7-36-331 0 0,2 8 106 0 0,2-9-110 0 0,0-5-27 0 0,-1-1 0 0 0,-1 0-1 0 0,1 1 1 0 0,-1-1 0 0 0,1 1 0 0 0,-1-1 0 0 0,-1 1-1 0 0,0 5 1 0 0,-2 53 204 0 0,3 4 0 0 0,-1-54-205 0 0,3 45 106 0 0,0 129 220 0 0,-26 374 527 0 0,23-548-876 0 0,-1 0 0 0 0,0 0 0 0 0,-1 0 0 0 0,-6 17 0 0 0,9-29-8 0 0,-1 0 1 0 0,1 0 0 0 0,0 1 0 0 0,-1-1 0 0 0,1 0 0 0 0,0 0 0 0 0,0 1-1 0 0,0-1 1 0 0,0 0 0 0 0,0 1 0 0 0,0-1 0 0 0,0 0 0 0 0,0 1 0 0 0,1 0 0 0 0,10 208 49 0 0,-11-140-15 0 0,3 8-9 0 0,-1 3 17 0 0,-2-2-7 0 0,0 3 44 0 0,0-70-69 0 0,0 0-1 0 0,1 0 0 0 0,0 0 1 0 0,0 0-1 0 0,7 20 0 0 0,-8-31-6 0 0,1 0-1 0 0,-1 1 1 0 0,0-1-1 0 0,1 0 1 0 0,-1 0-1 0 0,0 1 1 0 0,0-1-1 0 0,0 0 1 0 0,0 1 0 0 0,0-1-1 0 0,0 0 1 0 0,-1 2-1 0 0,-3 70 77 0 0,2 0 20 0 0,0-1 10 0 0,-2-2 17 0 0,-1 5-1 0 0,1-10 82 0 0,-1-3 26 0 0,4-49-202 0 0,0 42 143 0 0,2-41-141 0 0,-2 40 106 0 0,-3 10-17 0 0,3-51-106 0 0,0 38 55 0 0,3 10 13 0 0,0-49-70 0 0,-1 36 48 0 0,-2 7 33 0 0,-5 4 6 0 0,1-4-38 0 0,0-5-27 0 0,1-4-10 0 0,2 1-2 0 0,-1-3-7 0 0,0 6 4 0 0,-1 6 6 0 0,0-13-7 0 0,0 3-7 0 0,0-13-7 0 0,2-25 14 0 0,1 1-1 0 0,-6 39-71 0 0,2-20-13 0 0,3-21 9 0 0,1 1 58 0 0,-2 0 13 0 0,1-5-3 0 0,1 1 0 0 0,0-1 0 0 0,1 0 0 0 0,-1 1 1 0 0,0-1-1 0 0,1 1 0 0 0,0-1 0 0 0,0 7 0 0 0,-1 38 32 0 0,-2-19-39 0 0,2-21 29 0 0,1-1-40 0 0,1 39 15 0 0,0-37-8 0 0,-2 27 2 0 0,-5 3 156 0 0,0-13-113 0 0,4-20-21 0 0,4 0-169 0 0,4 17 126 0 0,-5-17 1 0 0,-1 1 7 0 0,1 35-15 0 0,0-13 26 0 0,0-22 59 0 0,-5 10-50 0 0,3-16-14 0 0,0 1 0 0 0,1-1 1 0 0,-1 1-1 0 0,1-1 0 0 0,0 1 0 0 0,-1-1 1 0 0,1 1-1 0 0,0 0 0 0 0,0-1 1 0 0,0 1-1 0 0,0-1 0 0 0,0 1 1 0 0,0 0-1 0 0,0-1 0 0 0,2 4 1 0 0,1 21-7 0 0,-2-19-2 0 0,-1-14-1191 0 0,1-2 851 0 0,-1-4 106 0 0,1-2-8095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1 862 0 0,'0'0'7842'0'0,"33"35"-12336"0"0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28 3532 0 0,'0'0'9466'0'0,"-1"10"-9253"0"0,1 3-123 0 0,-6 38 516 0 0,5-38-554 0 0,0-4 1 0 0,0 0 0 0 0,-1 0 0 0 0,-5 16 0 0 0,5-16-18 0 0,-10 29 163 0 0,-1-6-136 0 0,9-24 35 0 0,1 19-37 0 0,1-20-49 0 0,0 0 439 0 0,6-12-322 0 0,34-48 239 0 0,-31 43-312 0 0,1-1 1 0 0,8-17-1 0 0,8-15 65 0 0,10-11-38 0 0,-5 11 29 0 0,-14 24-70 0 0,-12 14 192 0 0,1 9-204 0 0,10 14-6 0 0,-11-14-3 0 0,-3 6-3 0 0,0 29-8 0 0,0-29 5 0 0,-1 0 21 0 0,0 28-1 0 0,0-28-8 0 0,2-3-3 0 0,0 23-13 0 0,0-22 2 0 0,0-7-15 0 0,0 1 0 0 0,0-1 1 0 0,0 1-1 0 0,0-1 0 0 0,1 1 0 0 0,-1-1 1 0 0,0 0-1 0 0,1 0 0 0 0,-1 0 0 0 0,1 0 1 0 0,2 2-1 0 0,1 0-3 0 0,-1 1-12 0 0,31-6-58 0 0,-23-1 53 0 0,52-34-42 0 0,-62 36 63 0 0,1-1-1 0 0,1 1-1 0 0,-1-1 1 0 0,1 0 0 0 0,-1-1 0 0 0,0 1 0 0 0,0-1-1 0 0,5-3 1 0 0,12-15-22 0 0,16-14-4 0 0,-2 4 54 0 0,-18 12 4 0 0,-11 14 430 0 0,-1 11-433 0 0,12 17-1 0 0,-12-17 1 0 0,-6 62 51 0 0,2-36-38 0 0,0-23-9 0 0,1 0-6 0 0,1 38-1 0 0,1-43-15 0 0,9 16-1 0 0,-9-15 9 0 0,30 6 4 0 0,-27-8-23 0 0,-4-4-3 0 0,0 0 0 0 0,0 0 1 0 0,-1 0-1 0 0,1 1 0 0 0,0-1 0 0 0,0 1 0 0 0,0-1 1 0 0,0 1-1 0 0,3-1 0 0 0,-2 1 3 0 0,-1 0-1 0 0,0-1 0 0 0,0 1 1 0 0,0-1-1 0 0,1 1 1 0 0,-1-1-1 0 0,0 0 1 0 0,0 0-1 0 0,0 0 1 0 0,0 0-1 0 0,0-1 1 0 0,0 1-1 0 0,-1 0 1 0 0,4-3-1 0 0,3-1-10 0 0,-4 3-15 0 0,0-1 0 0 0,0 0 0 0 0,0 0 0 0 0,-1 0 0 0 0,1 0 0 0 0,4-6 0 0 0,31-30-265 0 0,-31 31 257 0 0,-4 5 11 0 0,-1-1-1 0 0,1 0 1 0 0,0 0 0 0 0,-1 0-1 0 0,0 0 1 0 0,4-7 0 0 0,-1 2-8 0 0,16-27-103 0 0,-17 28 119 0 0,11-26 41 0 0,-7 9 36 0 0,-6 19 944 0 0,-3 16-1011 0 0,-1 2 3 0 0,0-5-15 0 0,1 0 0 0 0,0 0 0 0 0,0 0 0 0 0,1 0 1 0 0,1 6-1 0 0,3 25-78 0 0,-4-29 19 0 0,3-3-33 0 0,13 21-171 0 0,-12-21 0 0 0,0-2 50 0 0,18 9-18 0 0,-17-9-192 0 0,1-5 9 0 0,26-2-223 0 0,-27-1 383 0 0,14-15 49 0 0,-14 15 39 0 0,-3-3 62 0 0,11-21 156 0 0,-10 21 25 0 0,-3-1-11 0 0,4-24 18 0 0,-5 30-45 0 0,1-1 0 0 0,-1 1-1 0 0,1 0 1 0 0,-1-1 0 0 0,0 1 0 0 0,0-1 0 0 0,0 1-1 0 0,0 0 1 0 0,-1-1 0 0 0,1 1 0 0 0,-1 0-1 0 0,1-1 1 0 0,-2-1 0 0 0,0-3 28 0 0,1 0 73 0 0,-3 2-28 0 0,-11-14-19 0 0,12 14-18 0 0,-2 1-8 0 0,-13-13-59 0 0,14 13-204 0 0,1 4 181 0 0,1-1 0 0 0,0 1-1 0 0,-1 0 1 0 0,1-1 0 0 0,0 1 0 0 0,-1-1-1 0 0,1 0 1 0 0,0 0 0 0 0,-4-2 0 0 0,0 1-23 0 0,0 0-277 0 0,-1 4-689 0 0,2 1 674 0 0,3-2 210 0 0,0 0 1 0 0,0 0 0 0 0,0 0-1 0 0,0 0 1 0 0,0-1 0 0 0,0 1-1 0 0,0-1 1 0 0,0 1 0 0 0,-1-1-1 0 0,1 1 1 0 0,-2-1 0 0 0,0 4-1025 0 0,-11 14-1168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4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2 275 4364 0 0,'2'-7'2615'0'0,"9"-22"-519"0"0,-2 14-513 0 0,69-74 767 0 0,-64 75-2171 0 0,0-1 0 0 0,1 2 0 0 0,0 0 0 0 0,19-12 0 0 0,-33 25-171 0 0,0-1 0 0 0,0 1-1 0 0,0-1 1 0 0,0 1 0 0 0,0-1-1 0 0,-1 1 1 0 0,1-1 0 0 0,0 0-1 0 0,0 0 1 0 0,-1 1 0 0 0,1-1-1 0 0,-1 0 1 0 0,2-1 0 0 0,17-26-33 0 0,-14 21 177 0 0,-12 5-56 0 0,-19-5 47 0 0,26 7-126 0 0,-1 0-1 0 0,0-1 0 0 0,1 1 1 0 0,-1 0-1 0 0,0 0 0 0 0,1 0 0 0 0,-1 0 1 0 0,0 0-1 0 0,1 0 0 0 0,-1 0 0 0 0,0 0 1 0 0,1 0-1 0 0,-1 0 0 0 0,0 1 1 0 0,1-1-1 0 0,-1 0 0 0 0,0 0 0 0 0,1 1 1 0 0,-1-1-1 0 0,0 0 0 0 0,1 1 1 0 0,-1-1-1 0 0,-12 6 91 0 0,-2 0 49 0 0,1 0 0 0 0,0 1 0 0 0,0 0 0 0 0,1 1 1 0 0,0 1-1 0 0,0 0 0 0 0,-13 14 0 0 0,1 4 22 0 0,16-14-35 0 0,6-8-104 0 0,2-3-25 0 0,0 0 0 0 0,-1 0 0 0 0,1 0 1 0 0,1 0-1 0 0,-1 0 0 0 0,0 0 0 0 0,0 0 1 0 0,1 0-1 0 0,-1 0 0 0 0,1 0 0 0 0,0 2 1 0 0,5 41 84 0 0,-1-30-199 0 0,0-8 60 0 0,-2-4 17 0 0,-1 1-1 0 0,1-1 0 0 0,0 0 1 0 0,1 0-1 0 0,-1 0 1 0 0,5 5-1 0 0,-3-3-8 0 0,17 16-318 0 0,-17-16 260 0 0,-2-3 58 0 0,-1-1-1 0 0,1 1 1 0 0,0-1 0 0 0,-1 1-1 0 0,1-1 1 0 0,0 0 0 0 0,0 1-1 0 0,0-1 1 0 0,0 0 0 0 0,0 0-1 0 0,3 0 1 0 0,52 23-1361 0 0,-51-21 1003 0 0,16 3-2119 0 0,-15-4 2226 0 0,-2-1-1070 0 0,24-13-3595 0 0,-23 9 4461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4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28 1636 0 0,'21'-28'15148'0'0,"-20"37"-15110"0"0,-2 0-29 0 0,0-5-5 0 0,1 0 0 0 0,0-1 0 0 0,0 1 0 0 0,1 0 0 0 0,-1-1 0 0 0,1 1 0 0 0,-1 0 0 0 0,1-1 0 0 0,2 6 0 0 0,5 20-73 0 0,-6-21-3 0 0,-2-5 0 0 0,1 0 58 0 0,-1 1-1 0 0,0-1 0 0 0,1 0 1 0 0,0 0-1 0 0,-1 0 0 0 0,1 1 0 0 0,2 2 1 0 0,0 3-21 0 0,-1-1-67 0 0,3-3-57 0 0,1-1 124 0 0,-4-2 17 0 0,0-1-1 0 0,0 0 1 0 0,0 1 0 0 0,-1-1-1 0 0,1 1 1 0 0,0 0 0 0 0,-1 0-1 0 0,1-1 1 0 0,-1 1 0 0 0,2 4-1 0 0,4-4-74 0 0,19 6 5 0 0,-26-8 80 0 0,1 1-1 0 0,0-1 0 0 0,0 0 1 0 0,-1 0-1 0 0,1 0 1 0 0,0 0-1 0 0,-1 1 1 0 0,1-1-1 0 0,0 0 0 0 0,0 0 1 0 0,-1 0-1 0 0,1-1 1 0 0,0 1-1 0 0,-1 0 1 0 0,1 0-1 0 0,1-1 0 0 0,40-10-229 0 0,-13 2 143 0 0,-13 1-3 0 0,33-25-63 0 0,-2 0 16 0 0,-38 25 119 0 0,-5 4 9 0 0,0 0 0 0 0,1 0 0 0 0,0 0 0 0 0,0 1 0 0 0,7-4 0 0 0,47-27-49 0 0,-54 30 61 0 0,3 7 4 0 0,22 6 2 0 0,-30-9 0 0 0,1 0-1 0 0,-1 0 1 0 0,0 1-1 0 0,1-1 1 0 0,-1 0-1 0 0,0 0 1 0 0,1 0-1 0 0,-1 0 0 0 0,0 0 1 0 0,1 0-1 0 0,-1 0 1 0 0,0 1-1 0 0,1-1 1 0 0,-1 0-1 0 0,0 0 0 0 0,1 1 1 0 0,-1-1-1 0 0,0 0 1 0 0,1 0-1 0 0,-1 1 1 0 0,0-1-1 0 0,0 0 1 0 0,0 1-1 0 0,1-1 0 0 0,-1 0 1 0 0,0 1-1 0 0,0-1 1 0 0,0 0-1 0 0,0 1 1 0 0,0-1-1 0 0,1 0 0 0 0,-1 1 1 0 0,0-1-1 0 0,0 1 1 0 0,2 6 14 0 0,-1-4-6 0 0,0-1 0 0 0,0 1 0 0 0,0 0 0 0 0,0 0 0 0 0,-1 0 0 0 0,0 0 0 0 0,1 0 0 0 0,-1 0 0 0 0,-1 4 0 0 0,3 4 5 0 0,-1-6-5 0 0,-1 1-1 0 0,0-1 0 0 0,1 0 1 0 0,-2 0-1 0 0,1 1 0 0 0,-1-1 1 0 0,-1 6-1 0 0,-13 80 116 0 0,-4-1-1 0 0,-4-1 1 0 0,-4-1-1 0 0,-59 132 1 0 0,64-177-41 0 0,-2-1 0 0 0,-1-1 0 0 0,-34 39 0 0 0,57-76-64 0 0,0-1-1 0 0,-1-1 1 0 0,1 1 0 0 0,-1 0-1 0 0,0-1 1 0 0,1 1 0 0 0,-1-1-1 0 0,-1 0 1 0 0,-4 3 0 0 0,-1 1 37 0 0,6-4-28 0 0,1 0-1 0 0,0 0 1 0 0,-1 0-1 0 0,0 0 0 0 0,1-1 1 0 0,-1 1-1 0 0,0-1 1 0 0,-4 2-1 0 0,0 0 13 0 0,2-1 114 0 0,-3-3 183 0 0,-24-3-20 0 0,19-1-72 0 0,8 3-167 0 0,4 1-38 0 0,-1 0-1 0 0,1 0 1 0 0,-1 0 0 0 0,1 0 0 0 0,0 0-1 0 0,-1 0 1 0 0,1 0 0 0 0,0-1 0 0 0,0 1 0 0 0,-1 0-1 0 0,1-1 1 0 0,0 1 0 0 0,0-1 0 0 0,-1-2 0 0 0,-13-19 348 0 0,10 9-91 0 0,4 7-244 0 0,0 0 0 0 0,0 0-1 0 0,1 1 1 0 0,0-1-1 0 0,0 0 1 0 0,0 0 0 0 0,1 0-1 0 0,2-9 1 0 0,-1-2 139 0 0,-3 9-160 0 0,0-1-4 0 0,0-1-1 0 0,1 1 1 0 0,1 0-1 0 0,-1 0 0 0 0,1 0 1 0 0,1 0-1 0 0,3-11 1 0 0,3-3-72 0 0,2 1 0 0 0,0 0 0 0 0,2 1 1 0 0,0 0-1 0 0,2 1 0 0 0,0 0 0 0 0,1 1 1 0 0,2 1-1 0 0,22-22 0 0 0,68-52-2450 0 0,3 15-4573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6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 2382 0 0,'4'-10'3384'0'0,"15"-29"-830"0"0,-18 37-2340 0 0,0 0 0 0 0,0 1 0 0 0,0-1 0 0 0,0 0 0 0 0,0 0 0 0 0,0 1 0 0 0,1-1 0 0 0,2-2 0 0 0,16-17 566 0 0,162-178 2525 0 0,-172 185-3246 0 0,-7 11-57 0 0,-1 0-1 0 0,0 0 1 0 0,1 0 0 0 0,-1 0-1 0 0,-1-1 1 0 0,3-4 0 0 0,6-13-28 0 0,3-8-49 0 0,-19 27 61 0 0,-18-5-3 0 0,24 7 17 0 0,0 0 0 0 0,0 0-1 0 0,-1 0 1 0 0,1 0 0 0 0,0-1-1 0 0,0 1 1 0 0,-1 0 0 0 0,1 0 0 0 0,0 0-1 0 0,-1 0 1 0 0,1 0 0 0 0,0 0-1 0 0,-1 0 1 0 0,1 0 0 0 0,0 0-1 0 0,0 0 1 0 0,-1 0 0 0 0,1 0 0 0 0,0 0-1 0 0,-1 0 1 0 0,1 0 0 0 0,0 1-1 0 0,0-1 1 0 0,-1 0 0 0 0,1 0 0 0 0,0 0-1 0 0,0 0 1 0 0,-1 0 0 0 0,1 1-1 0 0,0-1 1 0 0,0 0 0 0 0,-1 0 0 0 0,1 0-1 0 0,0 1 1 0 0,0-1 0 0 0,0 0-1 0 0,-1 1 1 0 0,-43 49-36 0 0,24-27 17 0 0,16-20 17 0 0,1 1-1 0 0,0 0 1 0 0,0 0 0 0 0,1 0 0 0 0,-1 1 0 0 0,-1 5-1 0 0,-2-2-2 0 0,3-4-1 0 0,0 1 1 0 0,1 0 0 0 0,-1-1-1 0 0,1 1 1 0 0,-2 8 0 0 0,-8 17-6 0 0,8-14 0 0 0,2-6 13 0 0,1-6 2 0 0,1 0 0 0 0,-1 1-1 0 0,1-1 1 0 0,0 1 0 0 0,0-1 0 0 0,1 9-1 0 0,-2-5 1 0 0,1-4-2 0 0,0-1 0 0 0,0 1-1 0 0,0-1 1 0 0,1 1 0 0 0,-1-1-1 0 0,1 1 1 0 0,0-1-1 0 0,1 4 1 0 0,-1 1 2 0 0,9 24 15 0 0,-1-10-14 0 0,10 17 32 0 0,-15-32-26 0 0,-1 0-4 0 0,12 20 3 0 0,-12-20 24 0 0,0-2 12 0 0,9 14 0 0 0,-9-14 1148 0 0,5-6-1137 0 0,24-3-7 0 0,-18 0-6 0 0,20-16 2 0 0,-25 14-58 0 0,24-19-92 0 0,11-15-13 0 0,-30 27 71 0 0,13-11-228 0 0,-2-2-1 0 0,38-49 1 0 0,-35 31 65 0 0,-14 19 123 0 0,-10 19 15 0 0,-2-1 17 0 0,7-19 21 0 0,-7 19 323 0 0,-33 20-269 0 0,31-13-21 0 0,-1 0 0 0 0,1 0 0 0 0,-1 0 0 0 0,1 0 0 0 0,0 1 0 0 0,-1-1 0 0 0,1 0 0 0 0,-1 0 0 0 0,1 0 0 0 0,0 1 0 0 0,-1-1 0 0 0,1 0 0 0 0,-1 1 0 0 0,1-1 0 0 0,0 0-1 0 0,0 1 1 0 0,-1-1 0 0 0,1 1 0 0 0,0-1 0 0 0,0 0 0 0 0,-1 1 0 0 0,1-1 0 0 0,0 1 0 0 0,0 0 0 0 0,-25 57 0 0 0,22-52 27 0 0,-1 29 10 0 0,2-25-31 0 0,0-1 22 0 0,3-2 31 0 0,3 24-4 0 0,-3-23-11 0 0,4-4-5 0 0,15 16 1 0 0,-15-16-9 0 0,3-2-3 0 0,24 3-3 0 0,-16-4-2 0 0,-7-1-17 0 0,-6 0-3 0 0,1 0 0 0 0,0 0-1 0 0,0-1 1 0 0,-1 1 0 0 0,1-1 0 0 0,0 0-1 0 0,-1 0 1 0 0,6-2 0 0 0,0 1-2 0 0,-4 1-12 0 0,0-1 0 0 0,0 1 0 0 0,0-1 0 0 0,0 0 1 0 0,-1 0-1 0 0,7-3 0 0 0,43-23-126 0 0,-36 18 90 0 0,-2 0 1 0 0,1-2 0 0 0,-1 0-1 0 0,-1-1 1 0 0,26-28 0 0 0,-4-2 62 0 0,-33 38-11 0 0,1-1 29 0 0,-1 1 1 0 0,1-1-1 0 0,-1 0 0 0 0,-1 0 1 0 0,1-1-1 0 0,-1 1 0 0 0,0-1 1 0 0,2-7-1 0 0,2-11 69 0 0,-5 19-4 0 0,-1-2 44 0 0,4-24-10 0 0,-4 25 702 0 0,-6 2-868 0 0,-17-11 23 0 0,16 12 4 0 0,9 9 0 0 0,8 16 36 0 0,-8-16 18 0 0,-4 4-25 0 0,-2 30 18 0 0,3-29-5 0 0,1 0-4 0 0,6 45 28 0 0,-7-47-51 0 0,-1-5-6 0 0,1 0 0 0 0,0-1 0 0 0,1 1 0 0 0,-1-1 0 0 0,0 1 0 0 0,1-1 0 0 0,-1 1 0 0 0,1-1 0 0 0,0 1 0 0 0,0-1 0 0 0,0 1 0 0 0,2 3 0 0 0,13 29-14 0 0,-5-9-19 0 0,-8-20 6 0 0,1 1-25 0 0,9 22-125 0 0,-9-22 1 0 0,-3 0-377 0 0,4 22 440 0 0,-3-21 24 0 0,-41-4 13 0 0,37-3 77 0 0,1-1-1 0 0,-1-1 1 0 0,1 1-1 0 0,0 0 1 0 0,-1 0-1 0 0,1 0 1 0 0,0-1 0 0 0,-1 1-1 0 0,1-1 1 0 0,0 1-1 0 0,-1-1 1 0 0,1 1-1 0 0,0-1 1 0 0,-3-2-1 0 0,3 3 4 0 0,0-1 0 0 0,0 0 0 0 0,0 1 0 0 0,0-1-1 0 0,0 0 1 0 0,0 1 0 0 0,0 0 0 0 0,-1-1-1 0 0,1 1 1 0 0,0 0 0 0 0,0-1 0 0 0,-1 1-1 0 0,1 0 1 0 0,0 0 0 0 0,0 0 0 0 0,-3 0-1 0 0,2-6-47 0 0,0 1-2 0 0,1 3 15 0 0,0 0 0 0 0,0 0 0 0 0,0 0 0 0 0,0 0-1 0 0,1 0 1 0 0,-1 0 0 0 0,1 0 0 0 0,0 0 0 0 0,-1-4-1 0 0,5 0-102 0 0,1 0 88 0 0,17-20-279 0 0,10-5-61 0 0,157-123-777 0 0,-173 145 1183 0 0,20-6 187 0 0,-35 15-198 0 0,0-1 1 0 0,-1 1-1 0 0,1 0 0 0 0,0 0 1 0 0,0-1-1 0 0,-1 1 0 0 0,1-1 0 0 0,0 1 1 0 0,0-1-1 0 0,-1 1 0 0 0,1-1 1 0 0,-1 1-1 0 0,1-1 0 0 0,0 1 1 0 0,-1-1-1 0 0,1 0 0 0 0,-1 1 0 0 0,1-2 1 0 0,36-48 739 0 0,-33 46 484 0 0,1 7-1074 0 0,16 8 7 0 0,-16-9 135 0 0,-4 8-27 0 0,3 50 121 0 0,-3-6-53 0 0,-2-24-220 0 0,1-22-23 0 0,0 2-8 0 0,1 29-16 0 0,-1-29-15 0 0,3-4-31 0 0,9 19-55 0 0,-9-19-8 0 0,2-2 2 0 0,15 8-10 0 0,-15-9-67 0 0,1-6 2 0 0,17-8 19 0 0,-17 8 8 0 0,-1-3-18 0 0,15-21 11 0 0,-15 20 19 0 0,-3-1 20 0 0,7-27 53 0 0,-7 27 8 0 0,-3-1-3 0 0,-7-42 3 0 0,7 43-15 0 0,1 5-1 0 0,0 0 1 0 0,0 0 0 0 0,-1 0-1 0 0,1 0 1 0 0,-1 1-1 0 0,0-1 1 0 0,0 0 0 0 0,0 0-1 0 0,0 1 1 0 0,-2-4 0 0 0,1-1-3 0 0,1 5-5 0 0,1 0 1 0 0,-1-1-1 0 0,0 1 1 0 0,0 0-1 0 0,0-1 1 0 0,-1 1-1 0 0,1 0 1 0 0,0 0 0 0 0,-1 0-1 0 0,1 0 1 0 0,-4-2-1 0 0,-13-19-61 0 0,7 13 19 0 0,-18-6-727 0 0,20 17 136 0 0,-28 4 97 0 0,21-1-445 0 0,-10 9-2526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26 196 2258 0 0,'0'0'12937'0'0,"-2"8"-12900"0"0,-3 27 29 0 0,3-26-6 0 0,1 0-13 0 0,-6 27-8 0 0,6-28-3 0 0,-1 0-8 0 0,-3 28 141 0 0,9-31-150 0 0,14 13-1 0 0,-18-18-17 0 0,0 0-1 0 0,0 1 0 0 0,0-1 1 0 0,0 0-1 0 0,0 0 0 0 0,0 0 1 0 0,0 0-1 0 0,0 1 0 0 0,0-1 0 0 0,1 0 1 0 0,-1 0-1 0 0,0 0 0 0 0,0 0 1 0 0,0 0-1 0 0,0 1 0 0 0,0-1 0 0 0,1 0 1 0 0,-1 0-1 0 0,0 0 0 0 0,0 0 1 0 0,0 0-1 0 0,0 0 0 0 0,1 0 1 0 0,-1 0-1 0 0,0 0 0 0 0,0 0 0 0 0,0 0 1 0 0,1 0-1 0 0,-1 0 0 0 0,0 0 1 0 0,0 0-1 0 0,0 0 0 0 0,0 0 0 0 0,1 0 1 0 0,-1 0-1 0 0,0 0 0 0 0,0 0 1 0 0,0 0-1 0 0,1 0 0 0 0,-1 0 1 0 0,0 0-1 0 0,0 0 0 0 0,0 0 0 0 0,0 0 1 0 0,1 0-1 0 0,-1-1 0 0 0,0 1 1 0 0,0 0-1 0 0,0 0 0 0 0,0 0 0 0 0,0 0 1 0 0,1 0-1 0 0,-1-1 0 0 0,0 1 1 0 0,0 0-1 0 0,0 0 0 0 0,0 0 1 0 0,0-1-1 0 0,49-48 34 0 0,-35 34-25 0 0,0 0 0 0 0,15-24 0 0 0,-23 31-8 0 0,53-73-47 0 0,-29 38 9 0 0,-18 25 39 0 0,-8 14 48 0 0,-2 9-43 0 0,7 17 0 0 0,-7-7 33 0 0,0 42 71 0 0,1-20-50 0 0,-2-28 0 0 0,1-3-12 0 0,6 17-12 0 0,-6-17-13 0 0,2-2-7 0 0,12 12-3 0 0,-12-12 8 0 0,3-5 35 0 0,22-2-5 0 0,-15-2-11 0 0,-6 2-29 0 0,-4 2-5 0 0,0-1 1 0 0,0 0-1 0 0,-1 0 1 0 0,1 0-1 0 0,0 0 1 0 0,-1-1-1 0 0,5-3 1 0 0,40-33-12 0 0,70-73 0 0 0,-87 72 15 0 0,-29 38-8 0 0,-1 0 1 0 0,1 1 0 0 0,-1-1-1 0 0,0 0 1 0 0,1 0 0 0 0,-1 0-1 0 0,0 0 1 0 0,0 0-1 0 0,0 0 1 0 0,0 0 0 0 0,0-5-1 0 0,1 1 4 0 0,0 1 77 0 0,-4-2-59 0 0,-1 2-18 0 0,2 3-2 0 0,0 0 0 0 0,0 0 0 0 0,1 0 0 0 0,-1 0 0 0 0,0 0 0 0 0,1-1 0 0 0,-1 1-1 0 0,1 0 1 0 0,0 0 0 0 0,-1-3 0 0 0,-5 9 30 0 0,-1-1-25 0 0,5-2-6 0 0,-1 0 0 0 0,1 0 0 0 0,-1 0 0 0 0,1 1 0 0 0,-1-1 0 0 0,1 1 0 0 0,0 0 0 0 0,0 0 0 0 0,0-1 0 0 0,-3 4 0 0 0,-1 1-2 0 0,-18 19-4 0 0,1 6 2 0 0,2 8 0 0 0,19-32-1 0 0,0-1 0 0 0,0 0 1 0 0,1 0-1 0 0,-2 11 0 0 0,2-7-3 0 0,0-7 2 0 0,1 0-1 0 0,0 0 1 0 0,0 1-1 0 0,0-1 0 0 0,0 0 1 0 0,0 0-1 0 0,1 0 1 0 0,-1 0-1 0 0,1 0 1 0 0,0 0-1 0 0,1 3 1 0 0,-1 2-3 0 0,0-5 3 0 0,0 0 0 0 0,-1 1-1 0 0,1-1 1 0 0,0 0 0 0 0,1 0 0 0 0,-1 0 0 0 0,0 0 0 0 0,3 3 0 0 0,-1 2 0 0 0,-2-5 2 0 0,1 1-1 0 0,0-1 0 0 0,0 1 0 0 0,0-1 0 0 0,0 0 0 0 0,4 6 0 0 0,-2-3 0 0 0,17 19-24 0 0,-4-8-83 0 0,-13-13-1 0 0,1 0 19 0 0,17 13-39 0 0,-16-12-215 0 0,-1-2-612 0 0,18 12 296 0 0,-17-11 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30:47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60 1750 0 0,'1'-7'2708'0'0,"4"-29"5535"0"0,-10 40-7842 0 0,-17 14-64 0 0,14-6-20 0 0,-9 28 427 0 0,13-32-649 0 0,-8 28 306 0 0,3-3-143 0 0,7-15-31 0 0,3 18-50 0 0,-4-18-29 0 0,-8 16 14 0 0,10-31-144 0 0,0 0 0 0 0,0 0 0 0 0,0 0 0 0 0,1-1-1 0 0,-1 1 1 0 0,0 1 0 0 0,1-1 0 0 0,0 0 0 0 0,0 0 0 0 0,0 0 0 0 0,1 4-1 0 0,-1 1 17 0 0,0 0 57 0 0,21 29 36 0 0,-17-30-82 0 0,0-3-12 0 0,9 13-30 0 0,-12-17-4 0 0,-1 0 1 0 0,0 1 0 0 0,0-1 0 0 0,1 0 0 0 0,-1 0 0 0 0,0 1 0 0 0,0-1 0 0 0,1 0-1 0 0,-1 0 1 0 0,1 1 0 0 0,-1-1 0 0 0,0 0 0 0 0,1 0 0 0 0,-1 0 0 0 0,0 0 0 0 0,1 0-1 0 0,-1 1 1 0 0,1-1 0 0 0,-1 0 0 0 0,0 0 0 0 0,1 0 0 0 0,-1 0 0 0 0,1 0 0 0 0,-1 0-1 0 0,0 0 1 0 0,1 0 0 0 0,-1-1 0 0 0,0 1 0 0 0,1 0 0 0 0,-1 0 0 0 0,1 0 0 0 0,-1 0 0 0 0,35-5-43 0 0,-18 0-149 0 0,-7 1 124 0 0,-5 2 26 0 0,0 0 0 0 0,0 0 1 0 0,-1-1-1 0 0,1 1 1 0 0,-1-1-1 0 0,6-5 0 0 0,0 2-20 0 0,-3 1-12 0 0,0 1-1 0 0,0-1 1 0 0,-1-1-1 0 0,0 1 1 0 0,0-1 0 0 0,0 0-1 0 0,7-11 1 0 0,-6 7 4 0 0,21-25-214 0 0,-19 27 243 0 0,-6 5 23 0 0,0 0-1 0 0,0 0 0 0 0,1 0 1 0 0,-2-1-1 0 0,1 0 1 0 0,0 1-1 0 0,-1-1 1 0 0,3-6-1 0 0,22-36-68 0 0,-22 38 129 0 0,11-28 260 0 0,-13 28-253 0 0,8-26 175 0 0,-4 7-10 0 0,-5 20 279 0 0,-2-1-327 0 0,1-22-15 0 0,-1 22 112 0 0,-2 14-243 0 0,-10 34 34 0 0,0 12 5 0 0,0 5-13 0 0,1 4-6 0 0,7-49-35 0 0,2-5 0 0 0,1 0-1 0 0,-1-1 1 0 0,1 1 0 0 0,0 0-1 0 0,1 9 1 0 0,-2-7 0 0 0,1-4-3 0 0,1-1 0 0 0,-1 0 1 0 0,1 1-1 0 0,0-1 0 0 0,0 0 0 0 0,1 1 0 0 0,0 5 0 0 0,4 33-268 0 0,1-40 158 0 0,18 7-174 0 0,-23-10 270 0 0,-1 1 0 0 0,1-1 0 0 0,-1 0 0 0 0,1 0 0 0 0,-1 0-1 0 0,1 0 1 0 0,-1 1 0 0 0,1-1 0 0 0,-1 0 0 0 0,1 0 0 0 0,-1 0-1 0 0,1 0 1 0 0,0 0 0 0 0,-1 0 0 0 0,1 0 0 0 0,-1 0 0 0 0,1 0-1 0 0,-1-1 1 0 0,1 1 0 0 0,-1 0 0 0 0,1 0 0 0 0,0-1-1 0 0,7 0-65 0 0,-6 1 52 0 0,1 0-1 0 0,-1-1 1 0 0,1 1 0 0 0,-1-1-1 0 0,1 0 1 0 0,-1 0 0 0 0,0 0-1 0 0,1 0 1 0 0,-1 0 0 0 0,0 0-1 0 0,0-1 1 0 0,0 1-1 0 0,3-3 1 0 0,4-1-63 0 0,25-20-374 0 0,101-99-349 0 0,-117 105 735 0 0,5 0 96 0 0,-8 8-7 0 0,-9 5-4 0 0,-3 4-1 0 0,-1-1 0 0 0,1 1 0 0 0,0 0 0 0 0,0 0 0 0 0,0 0 0 0 0,0 0 1 0 0,0 0-1 0 0,6-2 0 0 0,15-7 210 0 0,-18 8 156 0 0,0 2-212 0 0,20-2 83 0 0,-19 2-27 0 0,-4 6-48 0 0,9 19-23 0 0,-9-19 35 0 0,-3 3-23 0 0,0 24-34 0 0,0-24-20 0 0,-1 2-3 0 0,-3 29-12 0 0,3-29-20 0 0,-2-1-14 0 0,-8 25 8 0 0,11-33-60 0 0,0-1 0 0 0,0 1 1 0 0,0 0-1 0 0,0 0 0 0 0,-1-1 1 0 0,1 1-1 0 0,0 0 1 0 0,-1 0-1 0 0,1-1 0 0 0,-1 1 1 0 0,1 0-1 0 0,-1-1 1 0 0,1 1-1 0 0,-1-1 0 0 0,1 1 1 0 0,-2 0-1 0 0,-1 3 10 0 0,2-2-10 0 0,0-1-1 0 0,0 0 0 0 0,0 1 1 0 0,0-1-1 0 0,0 0 1 0 0,0 0-1 0 0,-1 0 0 0 0,1 0 1 0 0,0 0-1 0 0,-1 0 1 0 0,1 0-1 0 0,-1-1 0 0 0,1 1 1 0 0,-1 0-1 0 0,1-1 0 0 0,-3 1 1 0 0,-2 2-19 0 0,4-1 7 0 0,0-1-1 0 0,0 0 1 0 0,0 0 0 0 0,0-1-1 0 0,0 1 1 0 0,0 0-1 0 0,-1-1 1 0 0,1 1-1 0 0,0-1 1 0 0,0 1-1 0 0,-1-1 1 0 0,-2 0-1 0 0,-3 1-12 0 0,4 0 2 0 0,0 0 0 0 0,1-1 0 0 0,-1 0 0 0 0,0 1 0 0 0,0-2 0 0 0,0 1 0 0 0,-4-1 1 0 0,-35-3-825 0 0,2-3-1446 0 0,14 3 918 0 0,20 3 163 0 0,3-4-178 0 0,-15-16-1030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4:55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2502 0 0,'0'0'8462'0'0,"3"5"-8098"0"0,9 14 53 0 0,-9-14 443 0 0,2-1-623 0 0,15 12-39 0 0,-15-12-38 0 0,2-2-16 0 0,40 8 167 0 0,-37-7-288 0 0,-6-2-8 0 0,1 1 0 0 0,0-1 0 0 0,-1 0 0 0 0,1-1 0 0 0,0 1 1 0 0,8-1-1 0 0,-5 1 5 0 0,26-2 58 0 0,17-4-22 0 0,3 1-25 0 0,-14 3-24 0 0,9 2-9 0 0,2 1-25 0 0,-7-1-9 0 0,-11 1 54 0 0,-25-2-1 0 0,1 1-1 0 0,39 2 16 0 0,-4 0-14 0 0,5 1 4 0 0,4 1 3 0 0,-45-4-22 0 0,31 0 9 0 0,38-2 0 0 0,-62 2-10 0 0,46-1-8 0 0,18-3-11 0 0,74-6-57 0 0,-141 9 62 0 0,0 0 0 0 0,23 3-1 0 0,-25-1 12 0 0,-1-1-1 0 0,1-1 0 0 0,0 0 0 0 0,19-1 1 0 0,108-15-4 0 0,-22 3-20 0 0,-107 12 22 0 0,0-1 0 0 0,0 2 0 0 0,0-1 0 0 0,0 1 0 0 0,11 1 0 0 0,-4 0-2 0 0,34-1-14 0 0,-1-1 6 0 0,22-4-3 0 0,-15 2 13 0 0,-47 3 0 0 0,0-1 0 0 0,1 1 0 0 0,-1 0 0 0 0,0 1 1 0 0,0 0-1 0 0,1 0 0 0 0,-1 1 0 0 0,0 0 0 0 0,13 6 0 0 0,-21-8 3 0 0,1 0 0 0 0,-1 1-1 0 0,1-1 1 0 0,0 0-1 0 0,-1 0 1 0 0,1 1 0 0 0,-1-1-1 0 0,1 0 1 0 0,0 0-1 0 0,-1 0 1 0 0,1 0-1 0 0,0 0 1 0 0,-1 0 0 0 0,1 0-1 0 0,0 0 1 0 0,-1 0-1 0 0,1 0 1 0 0,0 0 0 0 0,-1 0-1 0 0,1-1 1 0 0,-1 1-1 0 0,1 0 1 0 0,0 0 0 0 0,0-1-1 0 0,10-3-1 0 0,-5 1 4 0 0,-1 2-1 0 0,1-1 1 0 0,0 0-1 0 0,-1 1 1 0 0,1 0-1 0 0,10 0 0 0 0,45-5 22 0 0,-10 2-18 0 0,-10 0-10 0 0,12 0 4 0 0,-11 2 6 0 0,3 0 0 0 0,-2-2-28 0 0,13-4 9 0 0,-46 6 16 0 0,-5 0-1 0 0,0 1 1 0 0,0 1-1 0 0,0-1 1 0 0,0 1-1 0 0,0 0 1 0 0,6 0-1 0 0,33-1 4 0 0,10-1-1 0 0,-4 1-4 0 0,2 2-15 0 0,-8 1 6 0 0,1-1 9 0 0,-5 0 4 0 0,-32 0 7 0 0,1-1-6 0 0,24 0 0 0 0,-24 0 1 0 0,-2 0-2 0 0,23 0 2 0 0,-22 0 80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4:57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64 125 2282 0 0,'-5'3'1825'0'0,"-18"9"4221"0"0,17-10-5613 0 0,-17 8-80 0 0,17-8 1636 0 0,12 1-1847 0 0,19 8-10 0 0,-18-8-11 0 0,3-3-15 0 0,54 3 114 0 0,-1-1-63 0 0,100-8 122 0 0,171 2-118 0 0,-269 5-154 0 0,220 6-6 0 0,151 0-132 0 0,-295-11-6 0 0,-139 5 135 0 0,0-1 0 0 0,0 0 0 0 0,1 0 0 0 0,-1 0-1 0 0,0 0 1 0 0,0 0 0 0 0,0-1 0 0 0,0 1 0 0 0,0-1 0 0 0,0 1 0 0 0,0-1 0 0 0,0 0 0 0 0,0 1-1 0 0,2-3 1 0 0,-3 3 1 0 0,0-1-1 0 0,0 1 1 0 0,0-1-1 0 0,0 1 1 0 0,0-1-1 0 0,1 1 1 0 0,-1 0 0 0 0,0-1-1 0 0,0 1 1 0 0,0 0-1 0 0,0 0 1 0 0,0 0-1 0 0,0 0 1 0 0,1 0-1 0 0,0 0 1 0 0,22 5-16 0 0,-17-3 14 0 0,-1 0 201 0 0,0-6-120 0 0,17-8-29 0 0,-17 9-51 0 0,-1 5-25 0 0,17 9 25 0 0,-17-8 809 0 0,-9-9-772 0 0,-14-16-7 0 0,14 17-6 0 0,-2 1-3 0 0,-83-58 10 0 0,39 31-7 0 0,46 28-21 0 0,1 1 0 0 0,-1 0-1 0 0,0 0 1 0 0,0 0 0 0 0,0 1 0 0 0,-5-2 0 0 0,0 0 1 0 0,2 0 10 0 0,-1 1 4 0 0,0-1-11 0 0,-28-6 53 0 0,28 6-29 0 0,5 2-24 0 0,-1 0 1 0 0,1 0-1 0 0,0 0 0 0 0,0 1 0 0 0,0 0 0 0 0,0-1 1 0 0,-1 1-1 0 0,1 0 0 0 0,0 0 0 0 0,-4 1 0 0 0,-23 1-19 0 0,22-2-2 0 0,14 3 1 0 0,27 8 13 0 0,-20-7 2 0 0,-7-2 0 0 0,0-1 0 0 0,1 1 0 0 0,-1-1 0 0 0,1 0 0 0 0,12-1 0 0 0,-6 0-4 0 0,33 3-21 0 0,-20 1 13 0 0,-19-3 13 0 0,1 1 28 0 0,24 7 3 0 0,-24-7-11 0 0,-2 0-15 0 0,51 17-228 0 0,-51-17 150 0 0,-1 1 6 0 0,17 8 15 0 0,-16-8-3 0 0,-1 0-37 0 0,19 8 3 0 0,-19-8 20 0 0,0 1 6 0 0,12 8-2 0 0,-12-9 6 0 0,-3 3-139 0 0,9 18 154 0 0,-9-18 6 0 0,-6-1-41 0 0,-1 2 67 0 0,-16 19-34 0 0,17-21 41 0 0,2-3 3 0 0,1 0 0 0 0,-1 0-1 0 0,1 0 1 0 0,-1-1 0 0 0,0 1-1 0 0,0 0 1 0 0,0-1 0 0 0,0 1-1 0 0,0-1 1 0 0,-4 2 0 0 0,-26 17-1 0 0,-21 14 33 0 0,1-5-49 0 0,-2 0-367 0 0,44-25 326 0 0,6-2 19 0 0,-1 0 0 0 0,1 0-1 0 0,0 0 1 0 0,0 1 0 0 0,0 0-1 0 0,1 0 1 0 0,-6 5-1 0 0,2-1-112 0 0,-24 17-771 0 0,-13 5-387 0 0,17-10-1565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4:58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0 1834 0 0,'0'0'7362'0'0,"-2"6"-7256"0"0,0 1-70 0 0,-10 20 374 0 0,-7 8 124 0 0,-8 8 185 0 0,-8 10 27 0 0,-104 129 1292 0 0,123-164-1712 0 0,1 3-195 0 0,1 0 87 0 0,-13 20 48 0 0,10-17-170 0 0,13-18-27 0 0,-10 24-30 0 0,11-24-28 0 0,28 11-4354 0 0,-25-17 4324 0 0,0 0-1 0 0,0 0 0 0 0,0 1 0 0 0,0-1 1 0 0,1 0-1 0 0,-1 0 0 0 0,0 0 1 0 0,0 0-1 0 0,0 0 0 0 0,0 1 0 0 0,1-1 1 0 0,-1 0-1 0 0,0 0 0 0 0,0 0 1 0 0,0 0-1 0 0,0 0 0 0 0,1 0 0 0 0,-1 0 1 0 0,0 0-1 0 0,0 0 0 0 0,1 0 1 0 0,-1 0-1 0 0,0 0 0 0 0,0 0 0 0 0,0 0 1 0 0,1 0-1 0 0,-1 0 0 0 0,0 0 1 0 0,0 0-1 0 0,0 0 0 0 0,1 0 0 0 0,-1 0 1 0 0,0 0-1 0 0,0 0 0 0 0,0 0 1 0 0,1 0-1 0 0,-1-1 0 0 0,0 1 0 0 0,0 0 1 0 0,0 0-1 0 0,0 0 0 0 0,0 0 1 0 0,1 0-1 0 0,-1-1 0 0 0,0 1 0 0 0,0 0 1 0 0,0 0-1 0 0,0 0 0 0 0,0 0 1 0 0,0-1-1 0 0,0 1 0 0 0,1 0 0 0 0,-1 0 1 0 0,0 0-1 0 0,0-1 0 0 0,15-21-2459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0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535 0 2644 0 0,'0'0'12013'0'0,"-7"4"-11955"0"0,-3 2 26 0 0,0 0 1 0 0,0 1-1 0 0,0 1 1 0 0,-16 15 0 0 0,-39 48 481 0 0,26-29-311 0 0,-195 203 894 0 0,175-185-950 0 0,28-23-124 0 0,27-31-46 0 0,-1-1-14 0 0,-14 14-28 0 0,14-14-6 0 0,35-18-8920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0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2690 0 0,'0'0'6467'0'0,"-1"7"-5121"0"0,-1 0-992 0 0,-2 25 1233 0 0,1 25-212 0 0,-5-3-487 0 0,-2 1 0 0 0,-19 57 1 0 0,1 4 264 0 0,26-112-1101 0 0,1 0-1 0 0,-1 1 0 0 0,1-1 1 0 0,1 1-1 0 0,-1 0 0 0 0,0-1 1 0 0,1 8-1 0 0,0 29 315 0 0,-3-3-179 0 0,2-36-167 0 0,1 1 0 0 0,0 0 0 0 0,-1-1 1 0 0,1 1-1 0 0,0 0 0 0 0,0-1 0 0 0,1 1 0 0 0,-1 0 0 0 0,1-1 1 0 0,-1 1-1 0 0,3 4 0 0 0,-1 0 21 0 0,2 4 62 0 0,9 6-20 0 0,-13-16-80 0 0,1-1 1 0 0,-1 1-1 0 0,0-1 1 0 0,1 0-1 0 0,-1 1 0 0 0,0-1 1 0 0,1 0-1 0 0,-1 1 1 0 0,0-1-1 0 0,1 0 0 0 0,-1 1 1 0 0,1-1-1 0 0,-1 0 1 0 0,1 0-1 0 0,-1 1 1 0 0,0-1-1 0 0,1 0 0 0 0,-1 0 1 0 0,1 0-1 0 0,0 0 1 0 0,22 7 75 0 0,-9-6-9 0 0,17-5-18 0 0,-14-1-32 0 0,6-8-73 0 0,0 0 1 0 0,-1-2-1 0 0,-1 0 0 0 0,22-21 0 0 0,-42 35 47 0 0,17-15-101 0 0,-2 0 0 0 0,0-1 0 0 0,0-1 0 0 0,24-38 1 0 0,-28 32 75 0 0,-1-1 0 0 0,-1-1 0 0 0,0 1 0 0 0,-2-1 0 0 0,-2-1 0 0 0,8-51 0 0 0,-13 69 221 0 0,-3 3-45 0 0,-7-17-31 0 0,7 17-35 0 0,-2 10-61 0 0,-1-1-18 0 0,4-2 1 0 0,-1 0-1 0 0,1 0 0 0 0,-1 0 0 0 0,1 1 0 0 0,0-1 0 0 0,-1 0 1 0 0,1 1-1 0 0,0-1 0 0 0,0 1 0 0 0,0-1 0 0 0,0 1 0 0 0,0 0 1 0 0,0-1-1 0 0,0 3 0 0 0,-4 4-1 0 0,-5 10 93 0 0,0 1 0 0 0,1 0 0 0 0,1 0-1 0 0,1 1 1 0 0,-7 31 0 0 0,4-2 148 0 0,8-26-13 0 0,2-10-164 0 0,0-5-20 0 0,1-1 1 0 0,-1 0-1 0 0,1 1 1 0 0,1-1-1 0 0,1 8 1 0 0,-1-6 2 0 0,-2-4-25 0 0,1 0-1 0 0,0-1 1 0 0,0 1-1 0 0,0 0 1 0 0,1-1-1 0 0,0 1 1 0 0,0-1-1 0 0,0 0 1 0 0,0 0-1 0 0,0 0 1 0 0,1 0-1 0 0,0 0 1 0 0,0 0-1 0 0,6 5 1 0 0,-9-8-19 0 0,11 10 46 0 0,1 0 0 0 0,20 14 0 0 0,-19-20 9 0 0,25 4-11 0 0,-19-7-142 0 0,-5-4-145 0 0,0 0 0 0 0,0-1 1 0 0,0-1-1 0 0,-1 0 0 0 0,1-1 0 0 0,18-9 0 0 0,5-9-1431 0 0,-13 7-2281 0 0,8-7-5265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2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31 3294 0 0,'0'0'8439'0'0,"-1"10"-7990"0"0,-2 49 303 0 0,3-10-132 0 0,-1 5-105 0 0,1 3-107 0 0,-2-4-102 0 0,-2-5-70 0 0,-2-1-40 0 0,1-20-106 0 0,4-21-19 0 0,-1 1 16 0 0,-5 21 106 0 0,6-22 129 0 0,-1 2-180 0 0,-4 16 305 0 0,9-44 631 0 0,16-64-190 0 0,-2 23-654 0 0,3-1-78 0 0,-17 49-132 0 0,15-38 88 0 0,8-8-17 0 0,0 7 38 0 0,11-9-15 0 0,-34 56-77 0 0,0 0-55 0 0,12-15-115 0 0,-12 14-2 0 0,0 6-26 0 0,-1 0 108 0 0,0-1-1 0 0,1 0 1 0 0,-1 1 0 0 0,0-1-1 0 0,0 0 1 0 0,1 0 0 0 0,-1 0 0 0 0,2-2-1 0 0,2 0-112 0 0,0 0-326 0 0,21 10-241 0 0,-19-4 450 0 0,-6-2 83 0 0,0-1 0 0 0,0 1 1 0 0,0-1-1 0 0,-1 1 1 0 0,1-1-1 0 0,0 1 1 0 0,0 0-1 0 0,-1 0 0 0 0,1 0 1 0 0,0 0-1 0 0,-1 0 1 0 0,1 0-1 0 0,1 3 1 0 0,2 0-322 0 0,-1-1-918 0 0,18 41-6578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3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2282 0 0,'0'0'14138'0'0,"5"4"-13964"0"0,16 15-30 0 0,-9-11-30 0 0,-4-5-84 0 0,-5-1-14 0 0,0-1 0 0 0,0 0 0 0 0,1 1 0 0 0,-1-1-1 0 0,0-1 1 0 0,1 1 0 0 0,-1 0 0 0 0,6-1 0 0 0,41 7 188 0 0,0 1-94 0 0,-8-3-313 0 0,-34-3 101 0 0,5-1 78 0 0,1 0-3948 0 0,-9-5 3263 0 0,13-9-342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311 145 184 0 0,'0'0'12434'0'0,"1"-8"-12005"0"0,1-24-55 0 0,-2 25 357 0 0,0-1-474 0 0,0-2-174 0 0,-3-27 689 0 0,-1 10-563 0 0,3 20 349 0 0,-2 7-541 0 0,0 0 0 0 0,0-1 0 0 0,0 1 0 0 0,0-1 0 0 0,0 1 0 0 0,0-1-1 0 0,-3-1 1 0 0,-1 0 5 0 0,0 0 32 0 0,-2 5-7 0 0,-27 8-8 0 0,21-3-6 0 0,-22 19-2 0 0,28-22-29 0 0,-25 22 5 0 0,26-22-5 0 0,5-3 1 0 0,0 0 1 0 0,0 0 0 0 0,1 0-1 0 0,-1 0 1 0 0,0 0-1 0 0,1 1 1 0 0,0-1-1 0 0,0 1 1 0 0,0 0-1 0 0,-3 5 1 0 0,-25 33 56 0 0,12-17-35 0 0,13-18 1 0 0,2 3 1 0 0,-12 23-5 0 0,11-24-7 0 0,2 0-10 0 0,-6 22-4 0 0,6-23 43 0 0,9-7-46 0 0,20 2-1 0 0,-27-2 3 0 0,1 0-1 0 0,-1 1 1 0 0,1-1-1 0 0,-1 0 1 0 0,0 0-1 0 0,1 0 1 0 0,-1 0-1 0 0,1 0 1 0 0,-1 0 0 0 0,1-1-1 0 0,-1 1 1 0 0,1 0-1 0 0,-1 0 1 0 0,1 0-1 0 0,-1 0 1 0 0,1 0-1 0 0,-1-1 1 0 0,0 1-1 0 0,1 0 1 0 0,-1 0-1 0 0,1-1 1 0 0,0 0 0 0 0,44-35-23 0 0,-1-6-56 0 0,-3 3 59 0 0,-30 27 21 0 0,13-17-7 0 0,1 4-4 0 0,-20 21 0 0 0,-4 10-80 0 0,3-1 94 0 0,-3-4-2 0 0,0 1 1 0 0,-1 0-1 0 0,1 0 0 0 0,0-1 0 0 0,0 1 0 0 0,-1 0 0 0 0,1 0 0 0 0,-1 0 0 0 0,1 0 0 0 0,-1-1 0 0 0,0 1 0 0 0,0 0 0 0 0,0 0 0 0 0,0 0 0 0 0,0 0 0 0 0,-1 2 0 0 0,0 36 10 0 0,1-37-10 0 0,0-1 1 0 0,-1 1-1 0 0,1-1 0 0 0,0 1 0 0 0,0-1 1 0 0,0 0-1 0 0,1 1 0 0 0,-1-1 1 0 0,1 1-1 0 0,-1-1 0 0 0,3 5 0 0 0,5 19-11 0 0,-1 6-133 0 0,-5-24-5 0 0,2-3 29 0 0,12 17-77 0 0,-12-16-344 0 0,3-3-15 0 0,22 9 89 0 0,-21-8-182 0 0,1-6-951 0 0,30-4-100 0 0,-22 1 123 0 0,-9 1 1079 0 0,24-17-2289 0 0,2-5 1470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321 253 562 0 0,'0'0'5383'0'0,"-6"-3"-3856"0"0,-21-14 813 0 0,19 19-1546 0 0,-1-1-589 0 0,6-1-128 0 0,-1 0 0 0 0,1 1 1 0 0,0 0-1 0 0,0-1 0 0 0,0 1 0 0 0,0 0 0 0 0,0 0 1 0 0,0 1-1 0 0,0-1 0 0 0,-4 3 0 0 0,-1 0 73 0 0,-24 15 508 0 0,25-15-559 0 0,3-3-55 0 0,1 0-1 0 0,1 1 1 0 0,-1 0-1 0 0,0 0 1 0 0,0 0-1 0 0,1 0 1 0 0,-1 0-1 0 0,1 1 1 0 0,-4 4-1 0 0,-31 31 612 0 0,29-30-565 0 0,-23 26 289 0 0,21-21-220 0 0,1 0 0 0 0,-14 26 0 0 0,23-37-134 0 0,-1 1-1 0 0,0-1 1 0 0,0 0-1 0 0,0 0 1 0 0,0 0-1 0 0,0 0 1 0 0,0 0-1 0 0,-1 0 0 0 0,1-1 1 0 0,-3 4-1 0 0,0-1 23 0 0,0 1 91 0 0,2 2-23 0 0,-1 0-78 0 0,1-4-14 0 0,1-1 0 0 0,0 1 0 0 0,0-1 0 0 0,0 1 1 0 0,0-1-1 0 0,0 1 0 0 0,1-1 0 0 0,-1 1 0 0 0,1 0 1 0 0,0 3-1 0 0,0-4-7 0 0,0 1 1 0 0,0-1 0 0 0,0 0-1 0 0,1 1 1 0 0,-1-1-1 0 0,1 1 1 0 0,0-1-1 0 0,0 0 1 0 0,1 3 0 0 0,0 1 9 0 0,0 1 29 0 0,6-6-71 0 0,22 2-1 0 0,-17-5-34 0 0,-7 0 35 0 0,-3 2 10 0 0,-1-1 0 0 0,1 0 0 0 0,-1 0 0 0 0,0 0 0 0 0,0 0 0 0 0,1 0 0 0 0,-1-1 0 0 0,0 1 0 0 0,0-1 0 0 0,3-2 0 0 0,2 0-7 0 0,20-19-126 0 0,-18 16 105 0 0,-3 2 6 0 0,-1 1-1 0 0,0-1 1 0 0,0 0 0 0 0,6-9-1 0 0,-4 6 6 0 0,21-27-126 0 0,5-16-16 0 0,-26 41 143 0 0,17-34-121 0 0,2-13-8 0 0,8-12 108 0 0,-28 55 57 0 0,11-39 5 0 0,-8 25-37 0 0,-7 21 4 0 0,0-1-10 0 0,3-23 19 0 0,-4 24 0 0 0,-3 14-121 0 0,-8 39 105 0 0,-1 7 10 0 0,8-41 10 0 0,0-5 6 0 0,2 1-1 0 0,-1-1 1 0 0,1 1-1 0 0,0 10 0 0 0,-5 48 47 0 0,5-54-44 0 0,-2 39 72 0 0,3-7-16 0 0,3-23-15 0 0,2-10-34 0 0,-3-5-2 0 0,1 0-1 0 0,-1 1 1 0 0,0-1 0 0 0,1 13-1 0 0,4 16 20 0 0,-2-21-9 0 0,-2-7-16 0 0,-3-5-3 0 0,1 1-1 0 0,0-1 1 0 0,0 0 0 0 0,0 0 0 0 0,0 0 0 0 0,1 0-1 0 0,-1 0 1 0 0,0 0 0 0 0,1 0 0 0 0,-1 0-1 0 0,1-1 1 0 0,0 1 0 0 0,2 1 0 0 0,17 17 17 0 0,-16-16-4 0 0,3 0-3 0 0,24 12-24 0 0,-31-15 10 0 0,0-1 1 0 0,0 1-1 0 0,0-1 0 0 0,0 0 1 0 0,0 1-1 0 0,0-1 0 0 0,0 0 1 0 0,0 1-1 0 0,0-1 1 0 0,0 0-1 0 0,0 0 0 0 0,0 0 1 0 0,2 0-1 0 0,6 1-2 0 0,-5 0 1 0 0,0-1 0 0 0,-1 0 0 0 0,1 0-1 0 0,0 0 1 0 0,0 0 0 0 0,-1 0 0 0 0,1-1 0 0 0,0 0-1 0 0,4-1 1 0 0,3 1-14 0 0,-5 0-4 0 0,1 0 0 0 0,-1-1 0 0 0,1 1 0 0 0,10-5 0 0 0,-6 3 2 0 0,31-13-80 0 0,-31 12 49 0 0,-5 1 1 0 0,0 1 0 0 0,0-1 0 0 0,-1 1 0 0 0,1-2 0 0 0,7-5 0 0 0,-3 4 2 0 0,-6 3 20 0 0,0 0 0 0 0,1 0 0 0 0,-1-1 0 0 0,-1 0 0 0 0,1 0 0 0 0,0 0 1 0 0,4-5-1 0 0,0 2-19 0 0,20-22-166 0 0,-22 22 177 0 0,-3 3 20 0 0,0 1-1 0 0,-1 0 0 0 0,1-1 1 0 0,-1 0-1 0 0,0 1 1 0 0,0-1-1 0 0,0 0 1 0 0,0 0-1 0 0,2-5 0 0 0,1 0-5 0 0,-3 5 10 0 0,0 0-1 0 0,0-1 1 0 0,0 1 0 0 0,0-1-1 0 0,0 0 1 0 0,-1 1-1 0 0,2-6 1 0 0,0 2-1 0 0,-1 4 7 0 0,-1 0 0 0 0,0 0 0 0 0,0 0-1 0 0,0 0 1 0 0,0 0 0 0 0,0-1 0 0 0,-1 1 0 0 0,1 0 0 0 0,-1-4 0 0 0,5-27 23 0 0,-5 32-17 0 0,1 0 1 0 0,-1 0 0 0 0,1 0-1 0 0,-1 0 1 0 0,0 0 0 0 0,0 0-1 0 0,0-1 1 0 0,0 1 0 0 0,0 0-1 0 0,-1 0 1 0 0,1 0 0 0 0,0 0-1 0 0,-1 0 1 0 0,-1-3 0 0 0,1 4 1 0 0,1-1 1 0 0,-1 1 0 0 0,1 0 0 0 0,-1-1-1 0 0,1 1 1 0 0,-1-1 0 0 0,1 1 0 0 0,0-1-1 0 0,0 1 1 0 0,0-1 0 0 0,0-1-1 0 0,-3-2 25 0 0,-8-16-19 0 0,8 16-72 0 0,-2 2-50 0 0,-17-8 109 0 0,16 8 164 0 0,-1 5 10 0 0,-20 4-38 0 0,25-6-119 0 0,0 0 1 0 0,0 1-1 0 0,0-1 0 0 0,0 1 0 0 0,0-1 1 0 0,0 1-1 0 0,1 0 0 0 0,-1-1 0 0 0,0 1 0 0 0,1 0 1 0 0,-1 0-1 0 0,0 1 0 0 0,1-1 0 0 0,-1 0 1 0 0,0 2-1 0 0,-3 1 35 0 0,3-3-30 0 0,-1 0 0 0 0,1 1 0 0 0,-1-1 0 0 0,1 1 1 0 0,0-1-1 0 0,0 1 0 0 0,0 0 0 0 0,0 0 0 0 0,0 0 0 0 0,-2 4 0 0 0,-15 17 140 0 0,11-16-105 0 0,-19 25 233 0 0,21-25-241 0 0,-15 25 146 0 0,16-26-155 0 0,3-3-18 0 0,0 0 0 0 0,0-1 0 0 0,1 1 0 0 0,-1 0 0 0 0,1 0 0 0 0,0 0 0 0 0,0 0 0 0 0,-2 6-1 0 0,-5 16 55 0 0,6-19 57 0 0,2 3-77 0 0,0 36 49 0 0,5-40-85 0 0,14 11-7 0 0,-14-11-9 0 0,3-7-72 0 0,27-3 45 0 0,-32 5 15 0 0,-1-1 0 0 0,0 1 0 0 0,0 0 0 0 0,0-1 0 0 0,0 1 0 0 0,1-1 1 0 0,-1 1-1 0 0,0-1 0 0 0,0 0 0 0 0,0 0 0 0 0,0 0 0 0 0,-1 0 0 0 0,1-1 0 0 0,3-1 0 0 0,0-1-42 0 0,35-21-244 0 0,-37 24 265 0 0,0-1-1 0 0,0 0 1 0 0,0 0 0 0 0,0 0-1 0 0,0-1 1 0 0,0 1 0 0 0,-1-1-1 0 0,1 1 1 0 0,3-6 0 0 0,0 1-59 0 0,6-9-167 0 0,-7 5 184 0 0,-3 7 38 0 0,0-1-1 0 0,0 1 1 0 0,1 0-1 0 0,-1-1 1 0 0,1 1-1 0 0,0 1 1 0 0,0-1-1 0 0,6-5 0 0 0,-2 3-29 0 0,-4 4 36 0 0,-1 0 0 0 0,1 0 0 0 0,-1-1 0 0 0,1 1 0 0 0,-1-1 0 0 0,0 1 0 0 0,0-1 0 0 0,0 0 0 0 0,0 0 0 0 0,2-5 0 0 0,2-2-24 0 0,15-32-174 0 0,-15 31 195 0 0,13-35-90 0 0,2-15 30 0 0,-17 50 81 0 0,-1 3 1 0 0,-1 1 0 0 0,1-1 1 0 0,-2 0-1 0 0,2-9 0 0 0,6-26-12 0 0,-7 32 17 0 0,-1 3 33 0 0,6-25 3 0 0,-5 25 1491 0 0,-6 13-1368 0 0,0 2-106 0 0,2-5-27 0 0,0 0 1 0 0,1 1 0 0 0,-1 0-1 0 0,1-1 1 0 0,0 1 0 0 0,-1 0-1 0 0,1 0 1 0 0,-1 5 0 0 0,-11 34 340 0 0,-2 8 40 0 0,11-40-352 0 0,-7 31 149 0 0,9-31-166 0 0,-5 33 96 0 0,1 9-172 0 0,2-5-115 0 0,4-38 124 0 0,-4 26-580 0 0,1-28 309 0 0,-1 7 188 0 0,3 0-4707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6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42 2478 0 0,'0'0'5204'0'0,"0"11"-4053"0"0,0 51 405 0 0,0-13-478 0 0,0-40-932 0 0,-5 29 1034 0 0,-3 16-57 0 0,4-24-880 0 0,3-23 2742 0 0,3-15-2793 0 0,12-42 85 0 0,-13 41-245 0 0,0 6-20 0 0,-1-1 0 0 0,1 1 0 0 0,0 0 0 0 0,0 0 0 0 0,0 0 0 0 0,0 0 0 0 0,1 0 0 0 0,-1 0 0 0 0,1 0 0 0 0,3-4 0 0 0,24-41 91 0 0,-1-1-57 0 0,2 5-21 0 0,-15 23-19 0 0,6-8-175 0 0,-17 24 22 0 0,12 8-1478 0 0,-13-3 1338 0 0,0 1-1 0 0,0-1 0 0 0,0 1 1 0 0,-1 0-1 0 0,1 0 1 0 0,0 0-1 0 0,-1 0 0 0 0,1 1 1 0 0,4 2-1 0 0,18 11-748 0 0,-18-12-259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07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86 110 3108 0 0,'0'0'4770'0'0,"-5"5"-3662"0"0,1-2-813 0 0,2-2-197 0 0,0 0-1 0 0,1 0 0 0 0,-1 0 0 0 0,1 0 1 0 0,-1 0-1 0 0,1 1 0 0 0,0-1 0 0 0,-1 0 1 0 0,1 1-1 0 0,0-1 0 0 0,0 1 1 0 0,0 0-1 0 0,0-1 0 0 0,-1 4 0 0 0,-6 11 417 0 0,1 1 0 0 0,0-1 0 0 0,1 1-1 0 0,1 0 1 0 0,-3 20 0 0 0,0 16 140 0 0,4-1-179 0 0,3-42-416 0 0,0-7-31 0 0,1 1 1 0 0,-1 0 0 0 0,1-1-1 0 0,0 1 1 0 0,0 0 0 0 0,1-1 0 0 0,-1 1-1 0 0,1-1 1 0 0,1 6 0 0 0,4 21 117 0 0,-5-22-27 0 0,3 0-26 0 0,10 25-10 0 0,-11-24-16 0 0,2-4-13 0 0,40 37 48 0 0,-41-39-84 0 0,3-5-4 0 0,1 0-15 0 0,-5 2-1 0 0,-1-1 1 0 0,1 1-1 0 0,-1-1 1 0 0,1 0-1 0 0,-1 0 1 0 0,1 0 0 0 0,-1 0-1 0 0,1 0 1 0 0,-1 0-1 0 0,0-1 1 0 0,0 1 0 0 0,3-3-1 0 0,30-21-14 0 0,-28 21 6 0 0,-5 2 4 0 0,0 1 0 0 0,1-1 1 0 0,-1 0-1 0 0,0 0 0 0 0,0 1 0 0 0,1-1 0 0 0,-2-1 1 0 0,1 1-1 0 0,0 0 0 0 0,0 0 0 0 0,2-5 0 0 0,2-1-6 0 0,19-29-46 0 0,-18 28 37 0 0,-4 5 6 0 0,0-1 0 0 0,-1 1 0 0 0,1 0 0 0 0,-1-1-1 0 0,0 0 1 0 0,0 1 0 0 0,2-9 0 0 0,1 2-6 0 0,10-36-57 0 0,-4 7 52 0 0,-8 19 7 0 0,-1 9 14 0 0,-1 6 2 0 0,0 0 1 0 0,-1 0-1 0 0,0 0 0 0 0,0 0 1 0 0,0-1-1 0 0,-2-6 0 0 0,2 2 5 0 0,0 5 1 0 0,0 0 0 0 0,-1 1-1 0 0,0-1 1 0 0,0 0 0 0 0,0 1-1 0 0,-2-7 1 0 0,1 2 1 0 0,2 6-3 0 0,0 0 1 0 0,-1 1-1 0 0,0-1 0 0 0,0 0 0 0 0,0 1 1 0 0,0-1-1 0 0,-1 1 0 0 0,1-1 1 0 0,-4-5-1 0 0,-14-25-1 0 0,-2 6 0 0 0,20 26-1 0 0,-1 0 0 0 0,1 0 1 0 0,-1 0-1 0 0,1 1 0 0 0,-1-1 1 0 0,0 1-1 0 0,0-1 0 0 0,1 1 0 0 0,-1-1 1 0 0,0 1-1 0 0,0 0 0 0 0,-1 0 1 0 0,-2-1-1 0 0,-1-1-2 0 0,0-1-2 0 0,-1 5-26 0 0,-19 2-104 0 0,25-3 122 0 0,-1 0 1 0 0,0 0-1 0 0,1 0 0 0 0,-1 1 1 0 0,1-1-1 0 0,-1 1 1 0 0,0-1-1 0 0,1 1 1 0 0,-1-1-1 0 0,1 1 0 0 0,0 0 1 0 0,-1 0-1 0 0,1-1 1 0 0,-1 1-1 0 0,1 0 0 0 0,-2 3 1 0 0,-1-1-22 0 0,1-2-3 0 0,1 0 0 0 0,-1 1 0 0 0,1-1 0 0 0,0 1 0 0 0,0-1 0 0 0,0 1-1 0 0,0 0 1 0 0,0 0 0 0 0,0 0 0 0 0,0 0 0 0 0,-2 4 0 0 0,-1 0-105 0 0,2-3 57 0 0,0-1 1 0 0,1 1-1 0 0,-1 0 1 0 0,1 0 0 0 0,-1 0-1 0 0,1 0 1 0 0,-3 6-1 0 0,1-1-27 0 0,1-6-170 0 0,1 1 0 0 0,0 0 0 0 0,1 0 0 0 0,-1 0-1 0 0,0 0 1 0 0,1 0 0 0 0,0 0 0 0 0,-1 0 0 0 0,0 4 0 0 0,0 1-1000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7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25 640 0 0,'0'0'6668'0'0,"-4"5"-5832"0"0,-15 14-116 0 0,14-14-142 0 0,3 42 401 0 0,2-38-643 0 0,-1 2-51 0 0,-3 52 274 0 0,0-15-187 0 0,-1-2 29 0 0,-2 10-48 0 0,2-27-260 0 0,4-21 447 0 0,-1-3-387 0 0,-8 15 134 0 0,7-15 1302 0 0,5-12-1397 0 0,7-40 183 0 0,1-12-242 0 0,-9 47-116 0 0,10-32 50 0 0,-9 34-54 0 0,-1 6-4 0 0,-1 0 1 0 0,1 0 0 0 0,0 1 0 0 0,1-1 0 0 0,-1 0-1 0 0,1 1 1 0 0,-1-1 0 0 0,1 1 0 0 0,3-5 0 0 0,22-39 101 0 0,-22 38-99 0 0,18-26-14 0 0,22-19-79 0 0,-41 49 3 0 0,1 1 3 0 0,17-11 11 0 0,-16 11-54 0 0,0 3-639 0 0,-2-1 649 0 0,-2 2 62 0 0,-1-1-1 0 0,1 0 0 0 0,0 1 0 0 0,0-1 0 0 0,-1 1 1 0 0,1-1-1 0 0,0 1 0 0 0,0 0 0 0 0,0 0 0 0 0,0 0 1 0 0,-1 0-1 0 0,4 0 0 0 0,21 11-1696 0 0,-21-8 1056 0 0,0-1-351 0 0,16 9-1895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7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1578 0 0,'0'0'9187'0'0,"6"-3"-8424"0"0,16-8-197 0 0,-16 8-139 0 0,1 2-96 0 0,34-5-204 0 0,-32 4-153 0 0,-5 2-3 0 0,-1-1 1 0 0,0 0-1 0 0,1 1 1 0 0,-1 0-1 0 0,0-1 1 0 0,1 1-1 0 0,-1 1 1 0 0,0-1-1 0 0,1 0 1 0 0,3 2-1 0 0,20 2-1238 0 0,-26-3 1183 0 0,0-1 0 0 0,0 0 0 0 0,-1 0 0 0 0,1 0 0 0 0,0 0 0 0 0,0 0 0 0 0,0 0 0 0 0,-1 0 0 0 0,1 0 0 0 0,0 0 0 0 0,0 0 0 0 0,-1-1 0 0 0,1 1 0 0 0,0 0 0 0 0,0 0 0 0 0,0-1 0 0 0,28-10-1225 0 0,-21 8 3 0 0,-1 0-426 0 0,27-11 345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8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203 283 482 0 0,'0'0'2235'0'0,"-5"-2"-554"0"0,-19-8-334 0 0,18 8 340 0 0,-1 3-1071 0 0,-27 2 345 0 0,29 0-627 0 0,-15 8-50 0 0,15-8-58 0 0,0 1-48 0 0,-16 13-30 0 0,16-13 13 0 0,0 2-15 0 0,-13 17-27 0 0,14-18-25 0 0,-2 2-12 0 0,-17 18-11 0 0,17-19 25 0 0,6 3-63 0 0,-4 36 2 0 0,4-42-37 0 0,0 0 0 0 0,1-1 0 0 0,-1 1 0 0 0,0 0 0 0 0,1-1 0 0 0,0 1 0 0 0,0 0 1 0 0,1 2-1 0 0,1 3 3 0 0,-2-2 66 0 0,7-6-60 0 0,22-3-46 0 0,-18 0 3 0 0,43-31-225 0 0,-46 28 171 0 0,-1 0-1 0 0,0-1 0 0 0,0 0 1 0 0,-1 0-1 0 0,13-17 0 0 0,-15 18 52 0 0,15-16-149 0 0,1-9 39 0 0,4-13-27 0 0,-3-3 72 0 0,-1-3 44 0 0,-1 2 2 0 0,-16 38 23 0 0,10-29-189 0 0,-5 8 116 0 0,-7 23 27 0 0,-1 7 72 0 0,0 0-1 0 0,0-1 0 0 0,-1 1 1 0 0,1-1-1 0 0,-1 1 0 0 0,0-1 1 0 0,1 1-1 0 0,-1-1 1 0 0,0 1-1 0 0,0-1 0 0 0,0 1 1 0 0,0-1-1 0 0,0 1 0 0 0,0-3 1 0 0,0 2 1 0 0,-1 1 0 0 0,1-1 0 0 0,0 1 0 0 0,0-1 1 0 0,0 1-1 0 0,1-1 0 0 0,-1 1 0 0 0,0-1 0 0 0,0 1 0 0 0,1-1 1 0 0,-1 1-1 0 0,1-1 0 0 0,0 1 0 0 0,0-2 0 0 0,-13 19 21 0 0,11-14-11 0 0,-1 0 1 0 0,0 0-1 0 0,1 0 0 0 0,-1 0 1 0 0,1 0-1 0 0,0 0 0 0 0,0 0 1 0 0,0 0-1 0 0,0 1 1 0 0,-2 4-1 0 0,0 0 6 0 0,-8 27 145 0 0,-1 17 64 0 0,2 3 142 0 0,1 4 56 0 0,4-2 10 0 0,2-1-18 0 0,2-45-357 0 0,0-5-17 0 0,1 0 1 0 0,0 0-1 0 0,0 0 1 0 0,0 0-1 0 0,0 0 1 0 0,2 6-1 0 0,-2-1 7 0 0,0-5-17 0 0,0 0-1 0 0,1 0 1 0 0,-1 1-1 0 0,1-1 1 0 0,0-1-1 0 0,3 8 0 0 0,-3-3 4 0 0,0-5-11 0 0,0 0-1 0 0,-1 0 1 0 0,2 0 0 0 0,-1 0 0 0 0,0 0 0 0 0,1-1 0 0 0,2 6 0 0 0,0 0 3 0 0,12 23 61 0 0,-3-11-45 0 0,-10-15-13 0 0,-2-4-18 0 0,1 1 0 0 0,-1-1-1 0 0,1 1 1 0 0,-1-1 0 0 0,1 0-1 0 0,0 0 1 0 0,0 0 0 0 0,4 3-1 0 0,0 0 2 0 0,-2 1 5 0 0,3-3 3 0 0,22 11 2 0 0,-22-11 8 0 0,1-4-9 0 0,24-3 4 0 0,-31 4-16 0 0,1 0-1 0 0,0 0 1 0 0,0 0-1 0 0,0-1 1 0 0,-1 1-1 0 0,1-1 1 0 0,0 1-1 0 0,-1-1 1 0 0,1 1 0 0 0,0-1-1 0 0,-1 0 1 0 0,1 0-1 0 0,-1 0 1 0 0,1 0-1 0 0,1-1 1 0 0,2-2-6 0 0,-3 4-3 0 0,0-1 1 0 0,0 0-1 0 0,0 0 0 0 0,0 0 1 0 0,-1 0-1 0 0,1 0 1 0 0,0-1-1 0 0,0 1 1 0 0,-1-1-1 0 0,1 1 0 0 0,1-3 1 0 0,13-13-55 0 0,-10 12 44 0 0,-3 3-12 0 0,-1 0 1 0 0,1 0-1 0 0,-1 0 1 0 0,0 0 0 0 0,0-1-1 0 0,0 1 1 0 0,0-1-1 0 0,3-4 1 0 0,19-29-343 0 0,-18 28 318 0 0,-4 5 4 0 0,0 0 1 0 0,0 0-1 0 0,0-1 0 0 0,0 1 0 0 0,0-1 0 0 0,0 0 0 0 0,0-4 0 0 0,2 1-42 0 0,-2 4 42 0 0,-1 0 0 0 0,1 0 0 0 0,-1 0-1 0 0,0-1 1 0 0,0 1 0 0 0,0 0 0 0 0,0-7 0 0 0,5-17-154 0 0,-5 20-50 0 0,0-1 26 0 0,4-27 42 0 0,-4 27 20 0 0,-3 1-236 0 0,-6-17 248 0 0,6 17 77 0 0,-7 8 95 0 0,-26 0 3 0 0,35-1-16 0 0,-1 0 1 0 0,0 0-1 0 0,0 0 0 0 0,0 0 0 0 0,0 0 1 0 0,0 0-1 0 0,0 0 0 0 0,0 1 0 0 0,1-1 0 0 0,-1 0 1 0 0,0 0-1 0 0,0 1 0 0 0,0-1 0 0 0,0 1 0 0 0,0 0 1 0 0,-35 20 124 0 0,0 0 67 0 0,7-5-72 0 0,27-15-114 0 0,1 0-1 0 0,-1 0 1 0 0,0 0-1 0 0,0 0 1 0 0,1 0-1 0 0,-1 0 1 0 0,1 0-1 0 0,-1 1 1 0 0,1-1 0 0 0,0 0-1 0 0,-1 1 1 0 0,1 0-1 0 0,0-1 1 0 0,-2 4-1 0 0,0 0 30 0 0,-1 0 133 0 0,-1 1-9 0 0,-12 17-38 0 0,12-17 447 0 0,8 0-519 0 0,7 19-13 0 0,-8-18 0 0 0,6-9-28 0 0,1 1-5 0 0,-4 0-6 0 0,-1 1-1 0 0,1-1 1 0 0,-1 0 0 0 0,1-1 0 0 0,-1 1-1 0 0,6-3 1 0 0,25-10-27 0 0,25-13 9 0 0,-53 25 7 0 0,0-1-3 0 0,20-8 12 0 0,-20 8 91 0 0,-1 6-58 0 0,15 8 64 0 0,-16-8 73 0 0,-3 4-100 0 0,5 24 2 0 0,-6-24 73 0 0,3-1-124 0 0,11 19-2 0 0,-11-19-2 0 0,0-2-37 0 0,0 0-19 0 0,-3-2 13 0 0,1-1 0 0 0,-1 1-1 0 0,0-1 1 0 0,1 1 0 0 0,-1-1 0 0 0,1 0-1 0 0,-1 1 1 0 0,1-1 0 0 0,3 1-1 0 0,-3-1 5 0 0,-1 0-1 0 0,1 0 1 0 0,1 0 0 0 0,-1-1-1 0 0,0 1 1 0 0,0-1-1 0 0,0 0 1 0 0,0 0 0 0 0,4 0-1 0 0,1 1-66 0 0,-1 0-428 0 0,-3-3 413 0 0,-1 1 0 0 0,1 0 0 0 0,0 0-1 0 0,0 0 1 0 0,0 0 0 0 0,0 1 0 0 0,6-1-1 0 0,-1-1-37 0 0,-6 2 70 0 0,0 0 0 0 0,-1 0 0 0 0,1-1 0 0 0,0 1-1 0 0,-1-1 1 0 0,1 1 0 0 0,-1-1 0 0 0,1 0 0 0 0,0 0 0 0 0,-1 0 0 0 0,0 0 0 0 0,1 0 0 0 0,-1 0 0 0 0,1 0-1 0 0,-1 0 1 0 0,2-3 0 0 0,1 0-237 0 0,2 0-188 0 0,0-2 1 0 0,0 1 0 0 0,0-1-1 0 0,0 0 1 0 0,-1 0-1 0 0,9-13 1 0 0,-12 15 297 0 0,2-1-746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8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34 337 2454 0 0,'15'-94'1995'0'0,"-4"21"-742"0"0,-4 6 273 0 0,0 10-375 0 0,-4 21-327 0 0,-2 27 2980 0 0,-2 19-3646 0 0,-7 50 121 0 0,-2 3 74 0 0,6-48-280 0 0,-6 44 220 0 0,3 9-57 0 0,-1 0-78 0 0,-1-8-138 0 0,0-9-71 0 0,4-21-54 0 0,4-22-344 0 0,0 1-20 0 0,0 2 214 0 0,-1 6 97 0 0,0 2-6493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1548 0 0,'0'0'9896'0'0,"26"-30"-8148"0"0,8 15-316 0 0,6-6-410 0 0,7 5-271 0 0,12-9-459 0 0,-1 2-68 0 0,-3 0-48 0 0,-5 2-38 0 0,-2 0-1002 0 0,-9 3 115 0 0,-8 3 109 0 0,13-6-3516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9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62 316 0 0,'22'-30'9711'0'0,"-25"25"-9242"0"0,-8-16-109 0 0,8 16-67 0 0,-3 7-8 0 0,-15 8-46 0 0,16-7-56 0 0,-2 1-19 0 0,-1 1-100 0 0,-21 16 247 0 0,23-17-264 0 0,4-3-31 0 0,0 0 1 0 0,0 0-1 0 0,0 1 1 0 0,0-1-1 0 0,0 1 1 0 0,1-1-1 0 0,-1 1 1 0 0,1 0-1 0 0,-1 0 1 0 0,1 0-1 0 0,-1 0 1 0 0,-1 3-1 0 0,-2 3 39 0 0,-17 23 222 0 0,6-13-158 0 0,12-13-13 0 0,1 0 12 0 0,-8 18-13 0 0,8-18 362 0 0,27-1-448 0 0,-17-2-16 0 0,0-1-2 0 0,-6-3-3 0 0,1 1-1 0 0,0-1 0 0 0,0 1 0 0 0,0-1 0 0 0,0 1 1 0 0,0 0-1 0 0,0 0 0 0 0,0 0 0 0 0,4-1 0 0 0,1 0-2 0 0,-1-2-10 0 0,0 1 4 0 0,19-9-20 0 0,-19 8 2 0 0,-4 4 5 0 0,0 0 20 0 0,0 0 0 0 0,0 0 0 0 0,-1-1 0 0 0,1 1 0 0 0,0-1 0 0 0,0 0 0 0 0,0 1 0 0 0,0-1 0 0 0,3-2 0 0 0,0 0-8 0 0,1 1-24 0 0,1 4-16 0 0,20 6 48 0 0,-16-2-15 0 0,6 8-2 0 0,-13-10 4 0 0,1 0-26 0 0,17 15-99 0 0,-16-15 0 0 0,-2 1 37 0 0,16 14-65 0 0,-15-14-320 0 0,1 0-7 0 0,16 16 76 0 0,-17-16-160 0 0,0-2-845 0 0,15 8-95 0 0,-15-8 352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9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85 400 0 0,'0'0'11740'0'0,"38"-29"-11160"0"0,-11 3-154 0 0,34 26-124 0 0,14-5-904 0 0,-2 1-278 0 0,4-6-2704 0 0,-41 0-588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19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74 1862 0 0,'0'0'6995'0'0,"-4"4"-6023"0"0,-38 35 808 0 0,39-37-1731 0 0,1-1 1 0 0,0 1-1 0 0,1-1 0 0 0,-1 1 0 0 0,0 0 1 0 0,0 0-1 0 0,1 0 0 0 0,-1 0 0 0 0,1 0 1 0 0,-2 4-1 0 0,-10 18 370 0 0,7-18-345 0 0,4-3-43 0 0,0-1-1 0 0,0 1 1 0 0,0-1-1 0 0,0 1 1 0 0,1 0-1 0 0,-1 0 1 0 0,1-1-1 0 0,0 1 1 0 0,-2 6-1 0 0,-12 31 218 0 0,12-35-214 0 0,1-3-15 0 0,1 0-1 0 0,0-1 0 0 0,0 1 1 0 0,0 0-1 0 0,1 0 0 0 0,-1 0 1 0 0,0 0-1 0 0,1 0 0 0 0,-1 0 1 0 0,1 0-1 0 0,-1 3 0 0 0,2 47 93 0 0,2-36-68 0 0,7 8-1 0 0,-2-15-3 0 0,10 3-8 0 0,-13-9-17 0 0,2 0-26 0 0,20 9-6 0 0,-20-10 8 0 0,0-3-11 0 0,24-5-41 0 0,-18 2 4 0 0,-6 0 43 0 0,-4 3 6 0 0,-1-1 1 0 0,1 1 0 0 0,0-1-1 0 0,0 0 1 0 0,-1 0-1 0 0,1 0 1 0 0,2-4-1 0 0,27-23-42 0 0,-5 7 33 0 0,-20 17 5 0 0,-7-1 9 0 0,0 0 0 0 0,0 1 0 0 0,1-1 1 0 0,0 0-1 0 0,3-7 0 0 0,-1 1 0 0 0,6-32-8 0 0,-5 34 18 0 0,-2-8 43 0 0,-2 8-31 0 0,1 5-10 0 0,-1 1 1 0 0,0 0 0 0 0,0-1-1 0 0,0 1 1 0 0,0 0 0 0 0,-1-1-1 0 0,0 1 1 0 0,-2-6 0 0 0,-5-24 54 0 0,2 18 100 0 0,2 7-109 0 0,2 5-29 0 0,1 1 1 0 0,-1 0-1 0 0,0-1 1 0 0,0 1-1 0 0,0 0 1 0 0,-1 0-1 0 0,1 0 1 0 0,-5-4-1 0 0,-11-12 80 0 0,6 11-12 0 0,6 4-66 0 0,4 3-17 0 0,-1-1-1 0 0,1 1 1 0 0,0 0-1 0 0,-1 0 1 0 0,1 0-1 0 0,-1 0 1 0 0,1 0-1 0 0,-1 1 1 0 0,1-1-1 0 0,-1 1 1 0 0,-4-1-1 0 0,-20-3 40 0 0,12 5-11 0 0,5 0-26 0 0,6 0-6 0 0,-1-1 1 0 0,1 1-1 0 0,-1 0 0 0 0,1 0 1 0 0,0 1-1 0 0,-1-1 0 0 0,-3 3 0 0 0,-2-1 0 0 0,5-2-17 0 0,0 1 0 0 0,0 0 0 0 0,-1 0 0 0 0,2 0 0 0 0,-9 6 0 0 0,3-3-15 0 0,-28 17-79 0 0,30-17 70 0 0,4-3-53 0 0,1 0 0 0 0,-1 0 0 0 0,1 0-1 0 0,0 1 1 0 0,0-1 0 0 0,0 1 0 0 0,-4 5 0 0 0,-14 12-487 0 0,16-15 129 0 0,5-3 190 0 0,0 0-1 0 0,0 1 1 0 0,0-1 0 0 0,-1 0-1 0 0,0 1 1 0 0,1-1 0 0 0,-1 0-1 0 0,0 0 1 0 0,0 0 0 0 0,-2 4-1 0 0,0 0-822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4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36 1172 0 0,'0'0'2960'0'0,"-7"2"-771"0"0,-22 4-560 0 0,29-6-1564 0 0,-1 0 1 0 0,1 0 0 0 0,-1 0-1 0 0,1 0 1 0 0,-1 0 0 0 0,1 0-1 0 0,-1 0 1 0 0,1 0 0 0 0,-1 1 0 0 0,1-1-1 0 0,-1 0 1 0 0,1 0 0 0 0,0 0-1 0 0,-1 1 1 0 0,1-1 0 0 0,-1 0-1 0 0,1 1 1 0 0,0-1 0 0 0,-1 0-1 0 0,1 1 1 0 0,0-1 0 0 0,0 0 0 0 0,-1 1-1 0 0,1-1 1 0 0,0 1 0 0 0,-33 51 2873 0 0,7-3-1206 0 0,21-42-1601 0 0,-12 23 535 0 0,-2 10-53 0 0,-10 15 57 0 0,26-49-513 0 0,0-2-29 0 0,-10 13-23 0 0,9-13 844 0 0,7-12-883 0 0,14-38 17 0 0,-1-2-32 0 0,3-1-37 0 0,1-1-10 0 0,-17 40-5 0 0,-2 5 0 0 0,1 0 0 0 0,0 0 0 0 0,1 0-1 0 0,-1 0 1 0 0,5-7 0 0 0,-3 5 0 0 0,-3 3-1 0 0,1 1 1 0 0,0 0-1 0 0,0 0 1 0 0,0 0-1 0 0,0 0 1 0 0,0 0-1 0 0,5-5 1 0 0,13-15-7 0 0,-15 17-7 0 0,-3 12-36 0 0,2 0 47 0 0,6 23-10 0 0,-1 12 12 0 0,2 11 3 0 0,-2 10 17 0 0,-4-28-14 0 0,-5-16-27 0 0,-4 18-104 0 0,5-20-7 0 0,12 27-174 0 0,-7-15-328 0 0,-4-21-25 0 0,0 1 103 0 0,2 0 249 0 0,3 8 75 0 0,-5 0-3989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4088 0 0,'0'0'8430'0'0,"25"-35"-8020"0"0,9 17-152 0 0,12-4-1182 0 0,3 2-570 0 0,-6-9-2052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5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1944 0 0,'0'0'9231'0'0,"-3"5"-8547"0"0,-9 15-165 0 0,9-15-86 0 0,4 4-86 0 0,2 28-46 0 0,-2-27-54 0 0,-3-1-31 0 0,-3 30-44 0 0,4-29-38 0 0,0-1-47 0 0,-1 28-106 0 0,1-27-18 0 0,0-3 5 0 0,0 2-2 0 0,-5 27-991 0 0,3-29 780 0 0,-1 7 201 0 0,2 0-3914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5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2232 0 0,'32'11'1804'0'0,"-19"-3"-295"0"0,-6-2-1066 0 0,-4-4-267 0 0,-1 0 0 0 0,1 0-1 0 0,-1 0 1 0 0,1 1 0 0 0,-1-1-1 0 0,0 1 1 0 0,0 0-1 0 0,0-1 1 0 0,0 1 0 0 0,2 4-1 0 0,14 22 748 0 0,-11-13-206 0 0,-3-7-519 0 0,-2-5-106 0 0,-1 0 0 0 0,1 0 0 0 0,-1 1 0 0 0,0-1 0 0 0,0 0 0 0 0,-1 0 0 0 0,1 1 0 0 0,-1 4 0 0 0,3 27 251 0 0,-4-19-74 0 0,-1-8-184 0 0,-6 31 415 0 0,3-1-397 0 0,4-30-69 0 0,-4-3-21 0 0,-13 18-6 0 0,14-18-255 0 0,-5-6-3004 0 0,6-1 3057 0 0,0 1 0 0 0,0-1 0 0 0,0 0 0 0 0,0 0 0 0 0,1 0 0 0 0,-5-2 0 0 0,-1-1-211 0 0,0 2-1135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5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2282 0 0,'0'0'6298'0'0,"-3"6"-4910"0"0,-1 0-1011 0 0,3-4-221 0 0,-1 0-1 0 0,1 0 1 0 0,0 0-1 0 0,0 0 1 0 0,0 0-1 0 0,0 1 1 0 0,0-1-1 0 0,1 0 1 0 0,-1 1-1 0 0,1-1 1 0 0,-1 0 0 0 0,1 5-1 0 0,-6 31 349 0 0,5-29-104 0 0,-1 1-49 0 0,0 2-238 0 0,-2 35 546 0 0,3-12-509 0 0,1-27 18 0 0,0 2-112 0 0,0 44-1986 0 0,0-23 1144 0 0,0-23 126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1204 0 0,'4'8'2063'0'0,"11"23"-620"0"0,-10-16-323 0 0,-3-8-830 0 0,-1-4-192 0 0,0-1-1 0 0,0 1 0 0 0,-1-1 0 0 0,1 1 0 0 0,-1-1 0 0 0,0 1 1 0 0,0 0-1 0 0,0-1 0 0 0,0 1 0 0 0,0-1 0 0 0,0 1 0 0 0,-2 4 1 0 0,2 1 111 0 0,0-4-105 0 0,0-1 1 0 0,-1 1 0 0 0,1 0 0 0 0,-1-1 0 0 0,0 1-1 0 0,0-1 1 0 0,0 1 0 0 0,-2 2 0 0 0,1 3 47 0 0,2-5-75 0 0,-1-1 0 0 0,0 1 0 0 0,-1 0 0 0 0,1-1 0 0 0,-1 1 0 0 0,1-1 0 0 0,-4 6 0 0 0,2-3-29 0 0,0 0 21 0 0,0 0 0 0 0,0 0 0 0 0,-1 0 0 0 0,0 0 0 0 0,0 0 0 0 0,0-1 0 0 0,0 0 0 0 0,-7 7 0 0 0,-8 3-45 0 0,14-11-7 0 0,-2-1-254 0 0,-18 10-967 0 0,18-10-16 0 0,0-5-675 0 0,-21-5 545 0 0,21 6 242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6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41 3474 0 0,'-4'7'1990'0'0,"-12"18"-434"0"0,12-18-331 0 0,2 2-157 0 0,-1 3-775 0 0,-4 33 828 0 0,2 2-269 0 0,0-4-90 0 0,4-32-719 0 0,0 9 3940 0 0,17-63-3589 0 0,-1 4-133 0 0,-11 30-219 0 0,-3 4-9 0 0,1-1 1 0 0,0 1-1 0 0,1 0 0 0 0,-1 0 1 0 0,5-6-1 0 0,-2 4-2 0 0,-3 5-19 0 0,0-1 1 0 0,0 0 0 0 0,0 0-1 0 0,0 0 1 0 0,-1 0 0 0 0,0 0-1 0 0,1 0 1 0 0,-1 0 0 0 0,1-5-1 0 0,-1 1 7 0 0,0 4-10 0 0,0 0 0 0 0,-1-1 0 0 0,1 1 0 0 0,0 0 0 0 0,1 0 0 0 0,-1 0 0 0 0,4-5 0 0 0,7-15 24 0 0,-9 17-6 0 0,1 1-7 0 0,11-16-6 0 0,-12 16-2 0 0,5 5-1900 0 0,24 2 1396 0 0,-32-2 470 0 0,1 0 0 0 0,-1-1-1 0 0,1 1 1 0 0,-1 0 0 0 0,1 0-1 0 0,-1 0 1 0 0,0 0 0 0 0,1 0-1 0 0,-1 1 1 0 0,1-1 0 0 0,-1 0-1 0 0,0 0 1 0 0,1 0 0 0 0,-1 0-1 0 0,1 0 1 0 0,-1 0 0 0 0,0 1-1 0 0,1-1 1 0 0,-1 0 0 0 0,0 0-1 0 0,1 1 1 0 0,-1-1 0 0 0,0 0-1 0 0,1 0 1 0 0,-1 1-1 0 0,0-1 1 0 0,0 0 0 0 0,1 1-1 0 0,-1 0 1 0 0,13 18-1577 0 0,-10-15 1 0 0,1 3 141 0 0,8 18-94 0 0,-9-18-573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1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28 305 4346 0 0,'0'0'6638'0'0,"-1"8"-5499"0"0,-2 2-842 0 0,2-6-121 0 0,0 1 0 0 0,0 0 1 0 0,0 0-1 0 0,1-1 0 0 0,0 1 0 0 0,0 9 1 0 0,1-4 47 0 0,-3 31 755 0 0,-2 6-228 0 0,0 12-60 0 0,4-50-604 0 0,-5 27 280 0 0,3-29-295 0 0,-2 16 264 0 0,4-22-327 0 0,0 0 0 0 0,0 0 0 0 0,0-1 0 0 0,1 1 0 0 0,-1 0-1 0 0,0 0 1 0 0,0 0 0 0 0,0-1 0 0 0,1 1 0 0 0,-1 0 0 0 0,0 0 0 0 0,1-1 0 0 0,-1 1 0 0 0,1 0-1 0 0,-1-1 1 0 0,1 1 0 0 0,-1 0 0 0 0,1-1 0 0 0,-1 1 0 0 0,2 0 0 0 0,-1 0 13 0 0,-1-1 0 0 0,1 1-1 0 0,-1-1 1 0 0,1 1 0 0 0,0 0 0 0 0,-1-1 0 0 0,1 1 0 0 0,-1-1 0 0 0,0 1 0 0 0,1 0-1 0 0,-1 0 1 0 0,0-1 0 0 0,1 1 0 0 0,-1 0 0 0 0,0 0 0 0 0,0-1 0 0 0,0 1 0 0 0,1 0-1 0 0,-1 0 1 0 0,0 1 0 0 0,6-1 100 0 0,27 1 78 0 0,-27-7-128 0 0,1-1-51 0 0,-4 4-11 0 0,0 0 0 0 0,0 0 0 0 0,-1 0 0 0 0,1-1 0 0 0,-1 1 0 0 0,1-1 0 0 0,-1 0 0 0 0,0 0 0 0 0,3-4 0 0 0,25-36 65 0 0,-7 5-71 0 0,2-4-8 0 0,1-21 14 0 0,-24 58-15 0 0,-3 13-100 0 0,-4 24 104 0 0,0 16 94 0 0,4-40-16 0 0,1-1-16 0 0,2 21-20 0 0,-2-21-36 0 0,3-2-9 0 0,7 16 8 0 0,-7-16 79 0 0,5-6-33 0 0,24-3-4 0 0,-20 0-8 0 0,43-39 32 0 0,-30 24-53 0 0,-21 16-17 0 0,0 0 1 0 0,0-1-1 0 0,-1 1 0 0 0,1-1 1 0 0,4-7-1 0 0,25-26-8 0 0,4-1 8 0 0,-31 34 0 0 0,-2 1 0 0 0,-4 4-36 0 0,-1-1 35 0 0,1 1 0 0 0,0-1 0 0 0,0 1 1 0 0,0 0-1 0 0,0-1 0 0 0,0 1 0 0 0,1-1 1 0 0,-1 1-1 0 0,0 0 0 0 0,0-1 0 0 0,0 1 1 0 0,0-1-1 0 0,1 1 0 0 0,-1-1 0 0 0,0 1 1 0 0,1-1-1 0 0,-1 1 0 0 0,0-1 0 0 0,1 1 1 0 0,-1-1-1 0 0,0 1 0 0 0,1-1 0 0 0,0 1 1 0 0,0 0-3 0 0,0 0 1 0 0,0 0-1 0 0,0 0 0 0 0,0 0 1 0 0,0 1-1 0 0,0-1 1 0 0,-1 0-1 0 0,1 0 0 0 0,0 1 1 0 0,-1-1-1 0 0,1 0 0 0 0,-1 1 1 0 0,0-1-1 0 0,1 1 1 0 0,-1-1-1 0 0,0 1 0 0 0,0-1 1 0 0,0 2-1 0 0,8 48 13 0 0,-7-46-7 0 0,-1 0 3 0 0,0 0 0 0 0,1 1 0 0 0,0-1 0 0 0,0 0 0 0 0,0 0-1 0 0,1 0 1 0 0,0 0 0 0 0,0 0 0 0 0,0 0 0 0 0,0-1-1 0 0,4 5 1 0 0,8 8 14 0 0,-11-13-3 0 0,4-2-29 0 0,23 6-92 0 0,-16-8-1 0 0,14-5 18 0 0,-12-2-32 0 0,-12 4 89 0 0,23-14-314 0 0,-2-1 0 0 0,44-41 0 0 0,-68 59 337 0 0,19-22-529 0 0,30-39 0 0 0,-43 49 415 0 0,1 0-1 0 0,-2 0 0 0 0,1-1 0 0 0,-2 0 0 0 0,0 0 1 0 0,6-24-1 0 0,18-180 651 0 0,-28 206-287 0 0,-2 3-52 0 0,-2-24 27 0 0,2 24 1563 0 0,-3 13-1638 0 0,-13 13-14 0 0,17-18-120 0 0,-1 1 1 0 0,1-1-1 0 0,-1 1 1 0 0,1-1 0 0 0,-1 1-1 0 0,1 0 1 0 0,0-1-1 0 0,-1 1 1 0 0,1 0 0 0 0,0-1-1 0 0,0 1 1 0 0,-1 0-1 0 0,1-1 1 0 0,0 1 0 0 0,0 0-1 0 0,0 0 1 0 0,0-1-1 0 0,0 2 1 0 0,-8 55 251 0 0,-17 178 467 0 0,13-198-642 0 0,12-36-81 0 0,0 0 0 0 0,-1 0-1 0 0,1-1 1 0 0,0 1-1 0 0,-1 0 1 0 0,1 0 0 0 0,0 0-1 0 0,0 0 1 0 0,0 0 0 0 0,0 0-1 0 0,0 0 1 0 0,0-1-1 0 0,0 1 1 0 0,0 0 0 0 0,0 0-1 0 0,1 0 1 0 0,-1 0 0 0 0,0 1-1 0 0,11 62-367 0 0,-2-7-292 0 0,-4-20-1101 0 0,-1-31 352 0 0,10 17 129 0 0,-14-23 1247 0 0,1 0-1 0 0,-1 0 1 0 0,0 1 0 0 0,0-1 0 0 0,0 0 0 0 0,0 0 0 0 0,0 0 0 0 0,0 1-1 0 0,0-1 1 0 0,0 0 0 0 0,0 0 0 0 0,0 0 0 0 0,0 1 0 0 0,1-1 0 0 0,-1 0-1 0 0,0 0 1 0 0,0 0 0 0 0,0 0 0 0 0,0 1 0 0 0,0-1 0 0 0,1 0 0 0 0,-1 0-1 0 0,0 0 1 0 0,0 0 0 0 0,0 0 0 0 0,1 0 0 0 0,-1 0 0 0 0,0 0 0 0 0,0 1-1 0 0,0-1 1 0 0,1 0 0 0 0,-1 0 0 0 0,0 0 0 0 0,0 0 0 0 0,0 0 0 0 0,1 0-1 0 0,-1 0 1 0 0,0 0 0 0 0,0 0 0 0 0,1 0 0 0 0,-1 0 0 0 0,0-1 0 0 0,0 1-1 0 0,0 0 1 0 0,1 0 0 0 0,-1 0 0 0 0,0 0 0 0 0,0 0 0 0 0,0 0-1 0 0,1 0 1 0 0,-1 0 0 0 0,0-1 0 0 0,20-9-3382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6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2258 0 0,'0'0'10885'0'0,"1"8"-10113"0"0,5 22-166 0 0,-5-22-131 0 0,5-5-56 0 0,19 11-79 0 0,-19-10-77 0 0,2-3-85 0 0,37 5-182 0 0,-4-4-169 0 0,0 3-1377 0 0,-15-1 867 0 0,-19-3-373 0 0,1-2-2211 0 0,33-2-1986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7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2104 0 0,'0'0'3885'0'0,"-1"8"-2652"0"0,-3 24-169 0 0,3-24 139 0 0,2-4-1022 0 0,-1 0-1 0 0,0 0 1 0 0,0 0-1 0 0,0 0 1 0 0,0 0-1 0 0,-1 1 1 0 0,-1 3-1 0 0,1 3 38 0 0,-1 10 430 0 0,0-5-389 0 0,-4 4 319 0 0,4-13-455 0 0,-5 25 644 0 0,5-23-668 0 0,1-5 11 0 0,0 1 1 0 0,1-1-1 0 0,-1 0 0 0 0,1 0 0 0 0,0 1 1 0 0,1 7-1 0 0,0 27 662 0 0,5-42-688 0 0,19-8-4 0 0,-19 8-13 0 0,-2-4-15 0 0,7-11-19 0 0,36-63 101 0 0,-31 46-191 0 0,-13 42 43 0 0,0 0 10 0 0,-2-4 2 0 0,1 1 0 0 0,-1-1 0 0 0,1 0 0 0 0,-1 0 0 0 0,1-1 0 0 0,0 1 0 0 0,4 5 0 0 0,9 11-5 0 0,-11-14 9 0 0,-2 2 6 0 0,5 20-6 0 0,-6-20-15 0 0,4-3-59 0 0,13 13-1 0 0,-13-13 10 0 0,2-3-101 0 0,30 4-16 0 0,-31-8 114 0 0,16-9 6 0 0,-17 9 13 0 0,-1-2 8 0 0,11-16 8 0 0,-11 15 8 0 0,-2-2 5 0 0,9-25 1 0 0,-9 25 8 0 0,-2 0-8 0 0,1-26 1 0 0,-1 26 5 0 0,0 1-2 0 0,-2-24-11 0 0,1 23 6 0 0,-1 1-20 0 0,-8-21 21 0 0,8 21 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0 754 0 0,'0'0'7371'0'0,"3"5"-5950"0"0,10 16-132 0 0,-10-16-311 0 0,-5 4-264 0 0,0 1-502 0 0,-3 34 1311 0 0,3 13-555 0 0,0-22-771 0 0,2-26-42 0 0,-1-2-43 0 0,-4 34-116 0 0,3-32-146 0 0,-1 4-321 0 0,-5-39-10388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2024 0 0,'0'0'9818'0'0,"27"31"-17450"0"0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9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156 246 1722 0 0,'0'0'12930'0'0,"-4"-4"-12985"0"0,-13-9 35 0 0,13 9 105 0 0,2 5-76 0 0,0 0 0 0 0,0 0 1 0 0,-1 0-1 0 0,1-1 0 0 0,0 1 0 0 0,0-1 0 0 0,-1 0 1 0 0,1 1-1 0 0,-3-1 0 0 0,-2 0 9 0 0,1 2 26 0 0,2 2-24 0 0,-14 15-49 0 0,13-14-3 0 0,1 1 8 0 0,-22 32 12 0 0,13-16 14 0 0,-6 18 7 0 0,16-33 12 0 0,3 1-8 0 0,0 26 0 0 0,0-26 4 0 0,8-8-35 0 0,29-2 21 0 0,-33 1-5 0 0,-1 0 0 0 0,1-1 0 0 0,-1 1 0 0 0,0 0 0 0 0,1-1 0 0 0,-1 0 0 0 0,6-4 0 0 0,25-21-208 0 0,-14 15 120 0 0,-10 2 5 0 0,19-31-169 0 0,-23 33 219 0 0,15-26-114 0 0,-16 26 121 0 0,11-26-109 0 0,-11 25 116 0 0,7-28-59 0 0,0-11 19 0 0,-2 0 32 0 0,-5 15 44 0 0,-4 24 2 0 0,0 1-5 0 0,3-24-9 0 0,-3 25-27 0 0,-1 8-3 0 0,-1 0 29 0 0,1 0 0 0 0,-1 0 0 0 0,1 0 0 0 0,-1 0 0 0 0,0 0 0 0 0,1-1 0 0 0,-1 1 0 0 0,0 0 0 0 0,0 0 0 0 0,0 0 0 0 0,0-1 0 0 0,1 1 1 0 0,-3 1-1 0 0,2-1 2 0 0,-1 0 1 0 0,1 0-1 0 0,-1 0 1 0 0,1 0 0 0 0,0 0-1 0 0,0 0 1 0 0,0 1 0 0 0,0-1-1 0 0,0 1 1 0 0,0-1 0 0 0,0 0-1 0 0,0 1 1 0 0,1 0-1 0 0,-2 2 1 0 0,-2 3 8 0 0,-9 25 50 0 0,-6 27 123 0 0,14-48-160 0 0,-8 36 81 0 0,0 9-33 0 0,11-46-64 0 0,-4 29 30 0 0,5-8 4 0 0,0-23-2 0 0,2 0-7 0 0,2 22-17 0 0,-2-23-18 0 0,2 0-49 0 0,11 19-144 0 0,-11-20-4 0 0,32-3-671 0 0,-28-3 409 0 0,0-2 79 0 0,-1 2 234 0 0,-4-1 43 0 0,0 1 1 0 0,1 0-1 0 0,-1-1 1 0 0,0 1-1 0 0,0-1 1 0 0,0 1-1 0 0,0-1 1 0 0,0 0-1 0 0,0 0 1 0 0,-1 0-1 0 0,1 0 1 0 0,0 0-1 0 0,3-3 1 0 0,13-9-1064 0 0,-14 9 127 0 0,3-2-48 0 0,19-20-616 0 0,-20 19 279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9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28 2356 0 0,'0'0'5284'0'0,"3"-5"-4264"0"0,11-13-219 0 0,-10 14 915 0 0,-6 11-1456 0 0,-6 24 115 0 0,6-24-46 0 0,0 3-78 0 0,2 2-177 0 0,0-4 8 0 0,-1-1 0 0 0,0 1 0 0 0,0-1 0 0 0,-3 9 0 0 0,-7 30 326 0 0,1 1-132 0 0,-1-4-93 0 0,3-8-310 0 0,8-33 111 0 0,-1 0-1 0 0,1 1 0 0 0,0-1 1 0 0,-1 0-1 0 0,0 0 0 0 0,0 0 0 0 0,1 0 1 0 0,-1 0-1 0 0,0 1 0 0 0,-1-1 1 0 0,1-1-1 0 0,-3 5 0 0 0,0-1-19 0 0,1 0-214 0 0,2 33-2257 0 0,1-30 1454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29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98 640 0 0,'2'-6'2466'0'0,"5"-19"-761"0"0,-5 19-294 0 0,2 0-348 0 0,13-18-206 0 0,-13 18-68 0 0,0 2 41 0 0,1 1-489 0 0,6-5-226 0 0,-4-1 2868 0 0,-3 15-2749 0 0,11 17-43 0 0,-11-11-15 0 0,2 30 276 0 0,-4-11-284 0 0,-2-24-32 0 0,0 4-4 0 0,0 1-92 0 0,0-6-16 0 0,0-1 0 0 0,0 1 0 0 0,-1 0 0 0 0,0-1 0 0 0,0 1 0 0 0,-2 6 0 0 0,-3 13 47 0 0,5-19 88 0 0,2 2-127 0 0,3 24-15 0 0,-3-24 156 0 0,5-11-134 0 0,20-8 12 0 0,-24 11-46 0 0,-1-1-1 0 0,1 0 0 0 0,-1 1 0 0 0,1-1 1 0 0,-1 0-1 0 0,1 0 0 0 0,-1 0 0 0 0,1 0 0 0 0,-1 0 1 0 0,0 0-1 0 0,0 0 0 0 0,0 0 0 0 0,1 0 1 0 0,-1-1-1 0 0,0 1 0 0 0,1-3 0 0 0,1 0 7 0 0,49-57 98 0 0,-47 55-108 0 0,12-20 33 0 0,-16 23-29 0 0,0 1 0 0 0,1-1-1 0 0,-1 0 1 0 0,1 1 0 0 0,-1 0 0 0 0,1-1 0 0 0,0 1 0 0 0,3-3-1 0 0,37-48 166 0 0,-38 49-62 0 0,-1-2-20 0 0,10-17-18 0 0,-10 17 168 0 0,-4 16-221 0 0,0 2-13 0 0,-6 33 17 0 0,1-19-16 0 0,5-20-5 0 0,1 5-18 0 0,-1 29-4 0 0,1-30 7 0 0,0 0-616 0 0,1 1 353 0 0,0 6 57 0 0,0 1-4750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297 346 2282 0 0,'-9'1'1588'0'0,"0"-1"-1142"0"0,5-1-220 0 0,0 1-1 0 0,1 1 1 0 0,-1-1 0 0 0,0 1-1 0 0,0-1 1 0 0,1 1 0 0 0,-1 0-1 0 0,-5 3 1 0 0,1-3 100 0 0,-24 12 980 0 0,24-10-1079 0 0,-26 16 968 0 0,-10 10-151 0 0,35-23-919 0 0,4-3-26 0 0,1 0 0 0 0,-1 1 0 0 0,1-1 1 0 0,-1 1-1 0 0,-3 5 0 0 0,1-4 2 0 0,4-3-63 0 0,0 0 0 0 0,1 0 0 0 0,-1 1 1 0 0,1-1-1 0 0,-1 1 0 0 0,1-1 0 0 0,0 1 1 0 0,0-1-1 0 0,0 1 0 0 0,-1 4 0 0 0,-33 46 412 0 0,33-48-187 0 0,3 2-231 0 0,1 24-14 0 0,-1-23-29 0 0,9-9-10 0 0,28-4 41 0 0,-21 1-7 0 0,-8 1-11 0 0,-6 2-7 0 0,1 0-1 0 0,0 0 1 0 0,0-1 0 0 0,0 1 0 0 0,-1-1 0 0 0,1 1 0 0 0,-1-1 0 0 0,1 0 0 0 0,-1 0 0 0 0,2-3-1 0 0,32-26-106 0 0,-29 25 97 0 0,-3 4 5 0 0,-1-1 0 0 0,0 1 0 0 0,0-1 0 0 0,0 0 0 0 0,-1 0 0 0 0,1 0 0 0 0,3-7 0 0 0,25-33-79 0 0,-15 18 40 0 0,22-50 0 0 0,-37 72 45 0 0,0 0 0 0 0,0 0 0 0 0,0 1 1 0 0,0-1-1 0 0,0 0 0 0 0,0 1 0 0 0,1-1 0 0 0,-1 1 0 0 0,1-1 1 0 0,2-1-1 0 0,-2 1 1 0 0,1 0 0 0 0,-1 0 0 0 0,0 0 0 0 0,0 0 0 0 0,0-1 0 0 0,-1 1 0 0 0,1 0 0 0 0,1-7 0 0 0,21-50-33 0 0,-18 49 32 0 0,-3 5-1 0 0,0 0-1 0 0,-1 0 0 0 0,1-1 1 0 0,-1 1-1 0 0,2-11 0 0 0,-1 6-2 0 0,7-35-25 0 0,-3-5-2 0 0,-7 40 31 0 0,0 7-14 0 0,0-1 0 0 0,0 0 0 0 0,0 1 0 0 0,1-1 0 0 0,2-7 0 0 0,-9 17 16 0 0,-16 19 19 0 0,14-12-5 0 0,-7 31 19 0 0,-4 10 101 0 0,15-42-113 0 0,-8 35 63 0 0,9-35-61 0 0,-3 35 86 0 0,4-36-90 0 0,1 31 64 0 0,1-9-9 0 0,0-30-65 0 0,0 1 1 0 0,0-1-1 0 0,0 0 0 0 0,0 1 1 0 0,0-1-1 0 0,1 0 1 0 0,-1 0-1 0 0,1 1 0 0 0,0-1 1 0 0,-1 0-1 0 0,1 0 0 0 0,0 0 1 0 0,2 4-1 0 0,1 0 10 0 0,12 32 35 0 0,-9-28-45 0 0,13 9-1 0 0,9 0 0 0 0,-3-6-4 0 0,-11-9-16 0 0,20 1-5 0 0,-27-4 2 0 0,1-2 3 0 0,23-2-23 0 0,-24 2 1 0 0,10-6-2 0 0,-15 6 27 0 0,0 0-1 0 0,0-1 1 0 0,-1 1 0 0 0,1 0-1 0 0,0-1 1 0 0,-1 0 0 0 0,1 1-1 0 0,-1-1 1 0 0,0 0 0 0 0,2-3-1 0 0,2 2-19 0 0,-4 2 21 0 0,-1 0-1 0 0,1 0 1 0 0,0 0-1 0 0,-1-1 0 0 0,1 1 1 0 0,-1 0-1 0 0,1-1 0 0 0,-1 1 1 0 0,0-1-1 0 0,1 0 1 0 0,-1 1-1 0 0,2-5 0 0 0,17-27-114 0 0,6-24-13 0 0,-23 51 37 0 0,-2-2 5 0 0,6-25 21 0 0,-5 24 10 0 0,-4 2-95 0 0,-5-22 98 0 0,6 22-9 0 0,-33 11-465 0 0,25-2 493 0 0,8-2 36 0 0,0 0 1 0 0,1 0-1 0 0,-1 1 1 0 0,0-1-1 0 0,0 0 0 0 0,1 0 1 0 0,-1 0-1 0 0,0 0 1 0 0,0 1-1 0 0,1-1 1 0 0,-1 0-1 0 0,0 1 1 0 0,1-1-1 0 0,-1 1 1 0 0,1-1-1 0 0,-1 0 1 0 0,0 2-1 0 0,-5 2-27 0 0,-18 20-107 0 0,-9 16-19 0 0,26-32 139 0 0,-18 28-58 0 0,19-27 82 0 0,3-4 5 0 0,0-1 1 0 0,0 1-1 0 0,0 0 1 0 0,0 0-1 0 0,-2 9 1 0 0,1-5-3 0 0,-9 24 10 0 0,6-9-29 0 0,5-18-7 0 0,4 1 32 0 0,3 24 12 0 0,-4-24 16 0 0,6-7-25 0 0,29-4-5 0 0,-29-1 1 0 0,1 1-5 0 0,-4 2-2 0 0,0-1 0 0 0,0 1 0 0 0,-1-1 0 0 0,1 1 0 0 0,-1-1 0 0 0,5-5 0 0 0,41-41 114 0 0,-43 41-70 0 0,0 1-1 0 0,0-1 1 0 0,0 0 0 0 0,-1-1-1 0 0,-1 1 1 0 0,6-12 0 0 0,-7 12 15 0 0,18-37 349 0 0,-12 24-118 0 0,-7 16-22 0 0,-1-3-57 0 0,4-28 205 0 0,-1 32-211 0 0,11-12-51 0 0,-11 11 367 0 0,-3 13-512 0 0,5 21-2 0 0,-4-22-4 0 0,-1 2 9 0 0,-1 2 2 0 0,5 31 128 0 0,-3-32-137 0 0,-1-6-20 0 0,1 0-1 0 0,-1 0 1 0 0,-1 1-1 0 0,1-1 0 0 0,-1 0 1 0 0,0 5-1 0 0,4-2-31 0 0,10 22-23 0 0,-11-22-129 0 0,2-4 3 0 0,15 8 34 0 0,-15-8-16 0 0,3-5-511 0 0,32-9 140 0 0,-34 6 180 0 0,18-17 28 0 0,-23 21 305 0 0,1 0 0 0 0,-1 0 0 0 0,1 0 1 0 0,-1 0-1 0 0,1-1 0 0 0,-1 1 0 0 0,0 0 0 0 0,0-1 1 0 0,1 1-1 0 0,-1-1 0 0 0,-1 0 0 0 0,3-3 0 0 0,7-16-290 0 0,-5 14 257 0 0,13-25-200 0 0,-14 24 223 0 0,11-26-86 0 0,-1-10 74 0 0,-2 0 161 0 0,-8 35-67 0 0,-3 6-25 0 0,0-1 0 0 0,0 1 0 0 0,0 0 0 0 0,0-1 0 0 0,-1 1 0 0 0,1-1 0 0 0,-1 1 0 0 0,0 0 0 0 0,0-1 0 0 0,0-5 0 0 0,-2 0 12 0 0,2 6-11 0 0,-1 0 1 0 0,1 0 0 0 0,-1 0 0 0 0,1 0-1 0 0,0 0 1 0 0,0 0 0 0 0,1 0 0 0 0,-1 0-1 0 0,1 0 1 0 0,-1 1 0 0 0,3-6 0 0 0,5-24 110 0 0,-6 24-24 0 0,-2-1 7 0 0,0-26 91 0 0,0 26 865 0 0,-5 13-1028 0 0,-13 12 15 0 0,17-16-44 0 0,1 1-1 0 0,-1-1 1 0 0,1 1-1 0 0,0-1 1 0 0,-1 1-1 0 0,1-1 1 0 0,-1 1-1 0 0,1-1 1 0 0,0 1-1 0 0,-1-1 1 0 0,1 1-1 0 0,0 0 1 0 0,-1-1-1 0 0,1 1 1 0 0,0-1-1 0 0,0 1 1 0 0,0 0 0 0 0,0 0-1 0 0,-13 44 278 0 0,10-34-247 0 0,-7 34 271 0 0,1 17 51 0 0,0-2-45 0 0,5-20-165 0 0,4-39-140 0 0,-1 0-1 0 0,1 1 1 0 0,0-1 0 0 0,0 1-1 0 0,0-1 1 0 0,0 1-1 0 0,0-1 1 0 0,1 0 0 0 0,-1 1-1 0 0,0-1 1 0 0,1 2-1 0 0,10 32 117 0 0,-11-34-115 0 0,0 0 0 0 0,1 0-1 0 0,-1 0 1 0 0,0 0 0 0 0,0 0-1 0 0,0 0 1 0 0,1 0 0 0 0,-1 0-1 0 0,0 0 1 0 0,0 0-1 0 0,0 0 1 0 0,-1 0 0 0 0,1 2-1 0 0,-5 27 133 0 0,3-23-36 0 0,4 1-13 0 0,5 23-3 0 0,-5-23-16 0 0,2-4-16 0 0,11 11-4 0 0,-12-11 7 0 0,3-2-11 0 0,23 8 25 0 0,-20-10-35 0 0,27-1-5 0 0,-34 1-34 0 0,0 0 0 0 0,-1 0-1 0 0,1 0 1 0 0,0 0 0 0 0,0 0-1 0 0,0-1 1 0 0,0 1 0 0 0,0 0-1 0 0,0-1 1 0 0,-1 1 0 0 0,1-1-1 0 0,0 0 1 0 0,0 0 0 0 0,-1 0-1 0 0,1 0 1 0 0,1-1 0 0 0,2-1 3 0 0,13-4 20 0 0,-3-1-16 0 0,0-2 4 0 0,-8 8-11 0 0,-5 1-2 0 0,0 0 0 0 0,0 0 0 0 0,0 0 0 0 0,0-1 0 0 0,0 1 0 0 0,0 0-1 0 0,0-1 1 0 0,0 1 0 0 0,0-1 0 0 0,-1 0 0 0 0,3-2 0 0 0,2-1-1 0 0,-3 2 1 0 0,0 1 0 0 0,0 0 0 0 0,-1-1-1 0 0,0 0 1 0 0,1 0 0 0 0,-1 0-1 0 0,3-5 1 0 0,12-17 4 0 0,-13 19 0 0 0,-4 5-5 0 0,0 0 1 0 0,0 0-1 0 0,0 0 0 0 0,1 0 0 0 0,-1 0 1 0 0,0 0-1 0 0,0 0 0 0 0,0 0 0 0 0,1 0 1 0 0,-1 0-1 0 0,0 1 0 0 0,1-1 0 0 0,-1 0 1 0 0,1 0-1 0 0,-1 0 0 0 0,1 1 0 0 0,0-1 0 0 0,0-1 1 0 0,0 2-1 0 0,-1-1 0 0 0,1 0 0 0 0,0 0 0 0 0,-1 1 0 0 0,1-1 0 0 0,-1 0 0 0 0,1 0 0 0 0,-1 0 1 0 0,0 1-1 0 0,1-1 0 0 0,-1 0 0 0 0,0 0 0 0 0,1 0 0 0 0,-1 0 0 0 0,0 0 0 0 0,0 0 0 0 0,0 0 0 0 0,0-1 0 0 0,0 0-2 0 0,0 0 0 0 0,-1-1-1 0 0,1 1 1 0 0,-1 0-1 0 0,1 0 1 0 0,-1 0-1 0 0,1 0 1 0 0,-1 0 0 0 0,0 0-1 0 0,-2-4 1 0 0,0 0-3 0 0,0 0-9 0 0,-6 7-42 0 0,-27 1-24 0 0,27-1 1 0 0,4 1 14 0 0,-13 10 2 0 0,13-9-26 0 0,1 1 3 0 0,-13 14 18 0 0,13-14 16 0 0,1 3-73 0 0,-8 21 97 0 0,8-21 12 0 0,1-1 2 0 0,-7 19 6 0 0,6-19-2 0 0,8-1-1 0 0,12 14-1 0 0,-13-14 2 0 0,0 0 20 0 0,-1 0-7 0 0,-2-3-3 0 0,0-1 1 0 0,1 1 0 0 0,-1 0-1 0 0,0-1 1 0 0,1 1 0 0 0,-1-1-1 0 0,1 1 1 0 0,-1-1-1 0 0,1 1 1 0 0,0-1 0 0 0,-1 0-1 0 0,4 2 1 0 0,17 10 3 0 0,-16-9 32 0 0,-4-4-34 0 0,-1 1 0 0 0,1-1-1 0 0,0 1 1 0 0,-1-1 0 0 0,1 1 0 0 0,0 0-1 0 0,-1 0 1 0 0,1 0 0 0 0,-1 0 0 0 0,0 0-1 0 0,3 2 1 0 0,0 0-1 0 0,1 0-12 0 0,-1 0-38 0 0,14 9-39 0 0,-13-9-4 0 0,0 0-1511 0 0,17 8 772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55 678 0 0,'0'0'11902'0'0,"43"-21"-11342"0"0,23 15-648 0 0,8 1 36 0 0,-23 6-1706 0 0,-2 1 70 0 0,-13-12 70 0 0,42 0-1438 0 0,-39 5 2386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2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1862 0 0,'0'0'13660'0'0,"4"5"-13447"0"0,9 13-48 0 0,-10-13-36 0 0,22-4 17 0 0,19-1-231 0 0,-31-2-129 0 0,42-1-1280 0 0,-45 3 1303 0 0,1 0-47 0 0,1 0 0 0 0,0-1-1 0 0,0 0 1 0 0,0-1-1 0 0,-1 0 1 0 0,20-7 0 0 0,11-3-2995 0 0,-3 3-1847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35 1918 0 0,'0'0'13988'0'0,"5"1"-13547"0"0,23 5 168 0 0,-25 0-398 0 0,8 19-36 0 0,-8-19-2 0 0,0 0-29 0 0,9 18-26 0 0,-12-23-112 0 0,1 1 0 0 0,-1-1 0 0 0,1 0-1 0 0,0 0 1 0 0,-1 0 0 0 0,1 0 0 0 0,0 1 0 0 0,0-1-1 0 0,0 0 1 0 0,0 0 0 0 0,0-1 0 0 0,0 1 0 0 0,0 0-1 0 0,0 0 1 0 0,0 0 0 0 0,0-1 0 0 0,0 1 0 0 0,0 0-1 0 0,2 0 1 0 0,1 0 8 0 0,0 2 15 0 0,2 0-4 0 0,22 9-31 0 0,-27-12 2 0 0,-1 0-1 0 0,1 1 1 0 0,-1-1 0 0 0,1 0 0 0 0,-1 0-1 0 0,1 1 1 0 0,-1-1 0 0 0,1 0 0 0 0,0 0-1 0 0,-1 0 1 0 0,1 0 0 0 0,-1 0-1 0 0,1 0 1 0 0,0 0 0 0 0,-1 0 0 0 0,1 0-1 0 0,-1 0 1 0 0,1 0 0 0 0,0 0 0 0 0,-1-1-1 0 0,1 1 1 0 0,0 0 0 0 0,40-13-176 0 0,-32 10 156 0 0,-6 3 11 0 0,0-1-1 0 0,1 0 0 0 0,-1 0 0 0 0,0-1 0 0 0,0 1 1 0 0,0-1-1 0 0,0 1 0 0 0,0-1 0 0 0,3-3 1 0 0,19-11-67 0 0,-18 12 19 0 0,-4-2 11 0 0,10-18 19 0 0,-10 18 9 0 0,-7 2-19 0 0,1 0 27 0 0,2 2 9 0 0,1 1 0 0 0,-1-1-1 0 0,0 1 1 0 0,-1-1 0 0 0,1 1 0 0 0,0 0 0 0 0,0 0 0 0 0,0-1-1 0 0,-1 1 1 0 0,1 0 0 0 0,-1 0 0 0 0,1 0 0 0 0,-1 1 0 0 0,1-1-1 0 0,-3-1 1 0 0,-2-3-8 0 0,3 4 7 0 0,1-1-1 0 0,-1 0 1 0 0,0 0-1 0 0,0 1 1 0 0,1-1-1 0 0,-1 1 1 0 0,0 0-1 0 0,0 0 1 0 0,-5-1 0 0 0,1-1-11 0 0,5 2 10 0 0,-1-1 1 0 0,1 1-1 0 0,0 0 1 0 0,-1 1-1 0 0,1-1 1 0 0,-1 0-1 0 0,1 1 0 0 0,-1-1 1 0 0,1 1-1 0 0,-1 0 1 0 0,0 0-1 0 0,1 0 0 0 0,-3 0 1 0 0,-5-1-10 0 0,6 1 3 0 0,0 0-1 0 0,0-1 1 0 0,0 1-1 0 0,-1 1 1 0 0,1-1-1 0 0,0 1 0 0 0,-7 1 1 0 0,1-1-61 0 0,6-1 21 0 0,0 0 1 0 0,0 0-1 0 0,0 1 1 0 0,0 0-1 0 0,1 0 0 0 0,-1 0 1 0 0,0 0-1 0 0,-6 4 1 0 0,-53 21-1045 0 0,58-23 506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3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2156 0 0,'0'0'6673'0'0,"-1"8"-6074"0"0,0 2-436 0 0,-6 27 521 0 0,5-29-518 0 0,-9 26 660 0 0,-5 9-188 0 0,12-35-538 0 0,-7 27 360 0 0,0 14-96 0 0,5-18-211 0 0,5-23-29 0 0,0 0-23 0 0,0 2-63 0 0,-3 23 377 0 0,11-35-392 0 0,23-5-17 0 0,-30 7-7 0 0,1 0 1 0 0,0 0-1 0 0,-1 0 1 0 0,1 0-1 0 0,-1 0 0 0 0,1 0 1 0 0,-1 0-1 0 0,1-1 1 0 0,-1 1-1 0 0,1 0 1 0 0,-1 0-1 0 0,0-1 1 0 0,1 1-1 0 0,-1 0 0 0 0,1 0 1 0 0,-1-1-1 0 0,1 1 1 0 0,-1-1-1 0 0,0 1 1 0 0,1 0-1 0 0,-1-1 1 0 0,1 0-1 0 0,31-56-48 0 0,-4 1-95 0 0,-25 48 132 0 0,11-19 4 0 0,-1 6 21 0 0,-9 16 98 0 0,0 11-152 0 0,13 18 49 0 0,-12-12 2 0 0,-3-4-8 0 0,7 26 9 0 0,9 14 10 0 0,-9-24-13 0 0,-2-15-1 0 0,35 28-65 0 0,-37-33 30 0 0,1-3-60 0 0,21 6-1 0 0,-20-5 18 0 0,-1-6-44 0 0,17-11 75 0 0,-18 12 9 0 0,-2-4 5 0 0,7-21 10 0 0,-7 21 0 0 0,-3-1 4 0 0,1-23 4 0 0,-1 24-6 0 0,-2-1 1 0 0,-10-34-11 0 0,11 35 11 0 0,1 4-2 0 0,0 0-1 0 0,-1 0 0 0 0,0 0 0 0 0,1 0 1 0 0,-1 1-1 0 0,0-1 0 0 0,-1 0 0 0 0,1 1 0 0 0,-3-5 1 0 0,-9-18-264 0 0,10 19-9 0 0,2-1-1368 0 0,-1-2 1207 0 0,0-4 16 0 0,1-2-3585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3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1998 0 0,'-1'8'2027'0'0,"-5"36"1645"0"0,6-35-3213 0 0,0-6-245 0 0,0 1 0 0 0,-1 0 0 0 0,1-1 0 0 0,-1 1 0 0 0,0 0 0 0 0,1-1 0 0 0,-2 1-1 0 0,-1 4 1 0 0,-11 36 1143 0 0,4-2-569 0 0,-8 20-85 0 0,16-56-640 0 0,1 1-332 0 0,-7 20-37 0 0,7-20 55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3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2550 0 0,'0'0'5200'0'0,"7"44"-5064"0"0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103 266 2206 0 0,'0'0'2125'0'0,"-7"2"-1344"0"0,-22 8-44 0 0,22-8-170 0 0,3 3-141 0 0,-10 16-92 0 0,11-16-34 0 0,-1 3-42 0 0,-10 24-4 0 0,11-24-19 0 0,3-7-207 0 0,0 1-1 0 0,0-1 0 0 0,0 0 1 0 0,0 1-1 0 0,0-1 0 0 0,0 1 1 0 0,-1-1-1 0 0,1 1 0 0 0,0-1 1 0 0,-1 0-1 0 0,1 1 0 0 0,-1-1 1 0 0,0 0-1 0 0,-1 2 1 0 0,1 0 12 0 0,0-1 0 0 0,0 0 0 0 0,0 1 0 0 0,0-1 1 0 0,0 0-1 0 0,0 1 0 0 0,1-1 0 0 0,-1 1 1 0 0,1 0-1 0 0,0-1 0 0 0,0 4 0 0 0,-3 23 127 0 0,2-22 183 0 0,2-4-335 0 0,0-1 1 0 0,0 1 0 0 0,0-1 0 0 0,0 1 0 0 0,-1 0 0 0 0,1-1 0 0 0,-1 1-1 0 0,1 0 1 0 0,-1 2 0 0 0,0 3 9 0 0,2-1 212 0 0,5-8-189 0 0,23-2-6 0 0,-29 3-39 0 0,0 0-1 0 0,-1 0 0 0 0,1 0 0 0 0,0 0 1 0 0,-1 0-1 0 0,1 0 0 0 0,-1 0 1 0 0,1 0-1 0 0,0-1 0 0 0,-1 1 1 0 0,1 0-1 0 0,0 0 0 0 0,-1-1 0 0 0,1 1 1 0 0,-1 0-1 0 0,1-1 0 0 0,0 0 1 0 0,43-42 71 0 0,-43 42-74 0 0,1-1-4 0 0,1-1 0 0 0,-1 0 1 0 0,1 1-1 0 0,-1-1 0 0 0,0 0 0 0 0,0 0 1 0 0,2-5-1 0 0,7-14-11 0 0,8-17-25 0 0,1-10 0 0 0,-3 0 39 0 0,1-7 15 0 0,-14 46-14 0 0,9-34-34 0 0,1-11-22 0 0,-5 21 53 0 0,-7 25 135 0 0,-1 1-77 0 0,3-24 8 0 0,-3 24 551 0 0,-5 16-574 0 0,-1 1-13 0 0,3-5-3 0 0,0 0-1 0 0,0 0 0 0 0,0 0 0 0 0,0 1 1 0 0,1-1-1 0 0,-3 9 0 0 0,-9 36 123 0 0,0 3 36 0 0,10-41-158 0 0,-5 32 87 0 0,6-32-82 0 0,1-6-3 0 0,0 0 0 0 0,0 1 1 0 0,1-1-1 0 0,-1 0 0 0 0,2 12 1 0 0,1 34 91 0 0,-1-20-119 0 0,-1-24-11 0 0,2 1 4 0 0,0 1-5 0 0,0-5-33 0 0,-1-1 0 0 0,0 0 1 0 0,0 1-1 0 0,-1-1 1 0 0,1 1-1 0 0,-1-1 0 0 0,0 6 1 0 0,4-3-275 0 0,10 17 59 0 0,-10-17-110 0 0,0-3-580 0 0,15 10-57 0 0,-14-10 164 0 0,2-5 2 0 0,21-7-728 0 0,-21 7 430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4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0 1140 0 0,'0'0'4793'0'0,"-3"10"-3883"0"0,-17 44 1018 0 0,2-5-594 0 0,-3 19-148 0 0,1-8-456 0 0,2-2-278 0 0,1-5-164 0 0,15-42-243 0 0,1-5-8 0 0,0-1 0 0 0,-1 1 0 0 0,0-1 0 0 0,0 1 0 0 0,-5 9 0 0 0,2-7-5 0 0,3-4-26 0 0,0-1 0 0 0,0 1 0 0 0,1-1 0 0 0,-1 1 0 0 0,1 0 0 0 0,0 0 0 0 0,-2 7 0 0 0,-4 17-393 0 0,5-21-33 0 0,0 0 75 0 0,-1 0 30 0 0,-3 8 386 0 0,4-1-5595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3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2430 0 0,'6'-7'1652'0'0,"1"-3"-1172"0"0,-3 4-104 0 0,0 1 0 0 0,0 0-1 0 0,1 0 1 0 0,10-9 0 0 0,36-38 1143 0 0,-40 43-814 0 0,-3 5-510 0 0,-4 1-84 0 0,0 1 1 0 0,-1 0-1 0 0,1 0 0 0 0,0 0 0 0 0,0 1 0 0 0,8-2 0 0 0,-2-1 19 0 0,-5 2-36 0 0,0 0 1 0 0,0 0-1 0 0,0 1 0 0 0,1 0 1 0 0,6-1-1 0 0,14-2 150 0 0,-19 2-39 0 0,-5 4-162 0 0,0-1 0 0 0,1-1 0 0 0,-1 1 1 0 0,0 0-1 0 0,1 0 0 0 0,-1-1 0 0 0,1 0 0 0 0,4 1 0 0 0,0-1 22 0 0,0 2 249 0 0,-3 4-141 0 0,12 21-20 0 0,-12-21-33 0 0,-5 2-16 0 0,2 1-64 0 0,-1-6-21 0 0,0 0 0 0 0,0 0 1 0 0,0 0-1 0 0,0 0 0 0 0,-1 0 0 0 0,1 1 0 0 0,-1-1 1 0 0,0-1-1 0 0,0 1 0 0 0,-2 5 0 0 0,-11 30 152 0 0,2-12-57 0 0,9-19-10 0 0,0 0-24 0 0,-10 21-14 0 0,10-20 152 0 0,6-5-189 0 0,12 12-6 0 0,-15-14-23 0 0,0-1 0 0 0,1 0 1 0 0,-1 0-1 0 0,0 0 0 0 0,0 1 0 0 0,0-1 1 0 0,0 0-1 0 0,1 0 0 0 0,-1 0 1 0 0,0 0-1 0 0,0 0 0 0 0,0 1 1 0 0,1-1-1 0 0,-1 0 0 0 0,0 0 0 0 0,0 0 1 0 0,0 0-1 0 0,1 0 0 0 0,-1 0 1 0 0,0 0-1 0 0,0 0 0 0 0,1 0 0 0 0,-1 0 1 0 0,0 0-1 0 0,0 0 0 0 0,1 0 1 0 0,-1 0-1 0 0,0 0 0 0 0,0 0 0 0 0,0 0 1 0 0,1 0-1 0 0,-1 0 0 0 0,0 0 1 0 0,0 0-1 0 0,1 0 0 0 0,-1 0 1 0 0,0-1-1 0 0,0 1 0 0 0,0 0 0 0 0,1 0 1 0 0,-1 0-1 0 0,0 0 0 0 0,0 0 1 0 0,0-1-1 0 0,0 1 0 0 0,1 0 0 0 0,67-41-14 0 0,-8 3 21 0 0,-57 35-3 0 0,111-85-87 0 0,-107 83 77 0 0,-3 2 5 0 0,-1 1 0 0 0,0-1 0 0 0,0 0 0 0 0,0 0 0 0 0,0 0 0 0 0,4-6 0 0 0,8-9 7 0 0,-12 13 4 0 0,-5 12-14 0 0,-14 40 14 0 0,-6 5 36 0 0,5-11 18 0 0,12-33-59 0 0,-10 23-81 0 0,12-26 40 0 0,2-4 11 0 0,0 1 0 0 0,0 0 0 0 0,0-1 0 0 0,1 1 0 0 0,-1 0 1 0 0,0 0-1 0 0,1-1 0 0 0,-1 1 0 0 0,1 0 0 0 0,-1 0 0 0 0,1 3 0 0 0,0 37-1454 0 0,0-34 826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2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2978 0 0,'0'0'12498'0'0,"6"3"-12391"0"0,1 1-79 0 0,-5-3-18 0 0,0 0 0 0 0,0 0 0 0 0,0 1 0 0 0,0-1 0 0 0,1-1 0 0 0,-1 1 0 0 0,0 0 0 0 0,1 0 0 0 0,-1-1 0 0 0,0 0 0 0 0,1 1 0 0 0,2-1 0 0 0,36 5 153 0 0,-31-4-141 0 0,34 2 78 0 0,26-1 83 0 0,8 2-52 0 0,189 15 125 0 0,40 10-153 0 0,192 12-213 0 0,-273-37 111 0 0,172 18-11 0 0,-344-18-20 0 0,-39-2 26 0 0,41 3-16 0 0,-16-4-8 0 0,-23 2-1 0 0,11 10 5 0 0,-21-9 10 0 0,0-5 6 0 0,21-2 3 0 0,-21 2-2 0 0,29-2-39 0 0,-29 3 48 0 0,1 0 5 0 0,21 0 7 0 0,-21 0 89 0 0,0 0-61 0 0,25 3-19 0 0,-25-3-51 0 0,1 1-53 0 0,0 0 70 0 0,-5 0-1 0 0,0-1 0 0 0,0 1 0 0 0,0-1 0 0 0,0 0 0 0 0,0-1 0 0 0,0 1 0 0 0,8-2 0 0 0,38-6-46 0 0,-8-1-133 0 0,-12 4 152 0 0,-22 4 0 0 0,-2 0-94 0 0,20-2 129 0 0,-19 2-1 0 0,0 2 0 0 0,37 2 54 0 0,-2 0-84 0 0,-14 0 34 0 0,-21-3 47 0 0,1 0-38 0 0,29 0-2 0 0,-36 0-3 0 0,1 0-1 0 0,-1 0 1 0 0,1 0 0 0 0,-1-1-1 0 0,0 1 1 0 0,1 0 0 0 0,-1-1-1 0 0,0 1 1 0 0,1-1 0 0 0,-1 0-1 0 0,0 1 1 0 0,0-1 0 0 0,1 0 0 0 0,0-1-1 0 0,5-1-430 0 0,-35 4-136 0 0,21-1-21 0 0,0-3-830 0 0,-20-10-1904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2.9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289 0 2382 0 0,'0'0'10403'0'0,"-3"7"-10253"0"0,-17 30 127 0 0,-6 7 503 0 0,-72 108 497 0 0,51-87-835 0 0,18-19-253 0 0,2-7-38 0 0,8-14-93 0 0,14-19-42 0 0,3 2-109 0 0,-8 21-5 0 0,7-21 16 0 0,3 0-996 0 0,0 25 691 0 0,0-25-168 0 0,34-10-7041 0 0,-28 1 5570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4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1 120 2430 0 0,'0'0'2108'0'0,"0"9"-321"0"0,7 47 1191 0 0,1-6-1135 0 0,6 10-352 0 0,-1 1-503 0 0,0-11 30 0 0,-7-24-660 0 0,-4-19-60 0 0,-1 0 9 0 0,2 0-130 0 0,2 6-151 0 0,-4 1 2751 0 0,2-23-2427 0 0,11-45 134 0 0,-4 3-161 0 0,3-14-118 0 0,2-4-75 0 0,0 5-48 0 0,-1 7-22 0 0,0 11-32 0 0,-5 21-104 0 0,-7 19-2 0 0,1 0 20 0 0,9-16-49 0 0,-9 17-216 0 0,7 9-2956 0 0,-8-3 3122 0 0,-1 0 1 0 0,1 0 0 0 0,-1 0-1 0 0,1 0 1 0 0,0-1 0 0 0,0 1-1 0 0,-1 0 1 0 0,1-1 0 0 0,0 0-1 0 0,0 1 1 0 0,2-1-1 0 0,-1 8-1230 0 0,8 22 253 0 0,-9-22-238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4.8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 1548 0 0,'-26'31'14490'0'0,"29"-27"-14176"0"0,8 16-68 0 0,-8-15-52 0 0,29-2 35 0 0,-25-3-356 0 0,1-2-27 0 0,41-9-282 0 0,-10 2-1925 0 0,-12 1 1321 0 0,-16 2-224 0 0,3-10-1818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5018 0 0,'0'0'10750'0'0,"36"-15"-9915"0"0,-3 2-529 0 0,6-1-70 0 0,21-4-52 0 0,-24-3-34 0 0,4-4-1533 0 0,3 2 131 0 0,0-2 128 0 0,-7-4 214 0 0,-12-3-2414 0 0,0 1-1952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5.3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147 1 1238 0 0,'0'0'5404'0'0,"-8"1"-4360"0"0,-24 3-103 0 0,23-4-128 0 0,4 6-197 0 0,-1-2-454 0 0,4-2-104 0 0,-1 0 0 0 0,1-1 0 0 0,0 1 0 0 0,0 0 0 0 0,1 0 0 0 0,-1 0 0 0 0,0 0 0 0 0,1 0 0 0 0,-1 0 0 0 0,1 0 0 0 0,-2 4 0 0 0,-27 46 1048 0 0,24-42-887 0 0,1 1-1 0 0,0 0 0 0 0,1 0 0 0 0,-5 21 0 0 0,7-25-250 0 0,0 1 446 0 0,2 0-333 0 0,3 24-10 0 0,-3-24 119 0 0,2-8-181 0 0,1 0 0 0 0,-1-1 0 0 0,0 1 1 0 0,0 0-1 0 0,0-1 0 0 0,0 0 0 0 0,0 1 0 0 0,0-1 0 0 0,0 0 0 0 0,0 0 0 0 0,2-2 1 0 0,2 0 7 0 0,4-3 34 0 0,31-36 104 0 0,-32 32-100 0 0,4-8 9 0 0,-4 1 49 0 0,11-18 18 0 0,-8 12-51 0 0,-9 18 122 0 0,-1-1-50 0 0,8-17-3 0 0,-7 17 259 0 0,-3 14-365 0 0,-1 2-30 0 0,4 30 50 0 0,-2-30-63 0 0,-1-4-2 0 0,1-1 0 0 0,-1 1 0 0 0,1-1 0 0 0,0 1-1 0 0,3 6 1 0 0,3 12-80 0 0,-6-20 27 0 0,0-1 0 0 0,0 0 0 0 0,0 0-1 0 0,0 0 1 0 0,0 0 0 0 0,1 0 0 0 0,-1 0-1 0 0,1 0 1 0 0,0-1 0 0 0,4 5 0 0 0,0 1-56 0 0,-5-6 70 0 0,0 0 0 0 0,0 0 0 0 0,0 0-1 0 0,0 0 1 0 0,1 0 0 0 0,-1 0-1 0 0,1 0 1 0 0,-1-1 0 0 0,1 1-1 0 0,0 0 1 0 0,3 2 0 0 0,0-1-80 0 0,-4-1 67 0 0,1-1 0 0 0,-1 0 0 0 0,0 1 0 0 0,1-1 0 0 0,-1 0 0 0 0,0 0 0 0 0,1 0 0 0 0,0 0 0 0 0,-1 0 0 0 0,1-1 0 0 0,-1 1 0 0 0,1 0 0 0 0,0-1 0 0 0,0 1 0 0 0,3 0 0 0 0,0 0-89 0 0,23 8-465 0 0,-21-8 426 0 0,-5 0 72 0 0,0 0-1 0 0,0-1 1 0 0,1 1-1 0 0,-1-1 1 0 0,0 1-1 0 0,0-1 1 0 0,1 0 0 0 0,-1 0-1 0 0,0 0 1 0 0,1 0-1 0 0,-1-1 1 0 0,0 1-1 0 0,3-1 1 0 0,2-1-175 0 0,-3 3 109 0 0,0-2 0 0 0,0 1 0 0 0,-1 0-1 0 0,1-1 1 0 0,0 1 0 0 0,-1-1 0 0 0,5-2 0 0 0,-1 1-263 0 0,7-3-1756 0 0,19-12-136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5.7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192 398 94 0 0,'0'0'2814'0'0,"-3"-7"-1008"0"0,-12-19-451 0 0,11 19-231 0 0,-1 4-179 0 0,-14-10-148 0 0,14 10 948 0 0,-3 3-1372 0 0,-22 2-81 0 0,22-2-56 0 0,2 5-50 0 0,-43 38 59 0 0,46-39-256 0 0,-1 4 3 0 0,-10 24 56 0 0,11-24 204 0 0,0-1-4 0 0,-7 24-52 0 0,8-24 308 0 0,3 0-419 0 0,2 1-53 0 0,-2-5-2 0 0,0 0 0 0 0,-1 0 0 0 0,1 0 0 0 0,0 0 0 0 0,-1 0 0 0 0,0 0 1 0 0,1 3-1 0 0,7-8-10 0 0,30-14-13 0 0,-29 11-62 0 0,-1-1-1 0 0,0 0 1 0 0,-1-1-1 0 0,1 0 0 0 0,11-14 1 0 0,-16 18 57 0 0,6-8-88 0 0,0 0-1 0 0,-1-1 1 0 0,0 0-1 0 0,9-20 1 0 0,-13 25 73 0 0,-2 3-4 0 0,0 0 1 0 0,1 0-1 0 0,-2 0 0 0 0,1 0 0 0 0,0-1 0 0 0,-1 1 1 0 0,2-8-1 0 0,-1 2-5 0 0,6-16-42 0 0,-2 4 42 0 0,-3-1-17 0 0,0 15 32 0 0,-2 4 9 0 0,0-1 0 0 0,0 1 1 0 0,-1 0-1 0 0,1 0 0 0 0,-1 0 0 0 0,0-1 1 0 0,0-6-1 0 0,0-3 10 0 0,-1-39 35 0 0,-4-5 137 0 0,0 27-47 0 0,4 23 266 0 0,-1 3-224 0 0,-1 0-109 0 0,2 3-16 0 0,0 0-1 0 0,0 1 1 0 0,0-1-1 0 0,1 0 0 0 0,-1 0 1 0 0,0 0-1 0 0,1 1 1 0 0,-1-1-1 0 0,1 0 1 0 0,0 0-1 0 0,0-2 1 0 0,-3 12 23 0 0,-13 42-73 0 0,8-12 6 0 0,4-23 14 0 0,-2 32 134 0 0,2 11-21 0 0,1 2 14 0 0,2-50-131 0 0,1 32 48 0 0,-1-33-71 0 0,1-6-1 0 0,0 1 0 0 0,0-1 0 0 0,0 0 0 0 0,0 1 1 0 0,0-1-1 0 0,1 1 0 0 0,-1-1 0 0 0,1 0 0 0 0,0 0 1 0 0,2 5-1 0 0,-1 1-6 0 0,10 25-99 0 0,-2-11-291 0 0,-3-13-9 0 0,-2-5 286 0 0,-4-4 72 0 0,1 1-1 0 0,-1-1 1 0 0,1 1 0 0 0,0-1-1 0 0,0 0 1 0 0,-1 0 0 0 0,1 1-1 0 0,0-1 1 0 0,0 0 0 0 0,0-1-1 0 0,0 1 1 0 0,0 0 0 0 0,3 0-1 0 0,0 2-301 0 0,-3-2 140 0 0,0 0 0 0 0,0 0 0 0 0,-1 0 0 0 0,1-1 0 0 0,0 1 0 0 0,0 0 0 0 0,0-1 0 0 0,0 1 0 0 0,0-1 0 0 0,4 0 0 0 0,43-4-2455 0 0,-33 1 810 0 0,13-10 202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6.1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238 387 1488 0 0,'-4'-6'2489'0'0,"-10"-19"-610"0"0,10 19-549 0 0,-1 2-207 0 0,-14-10 33 0 0,15 11 405 0 0,-5 2-1033 0 0,-24-2-19 0 0,25 2-94 0 0,1 5-99 0 0,-22 12-43 0 0,27-16-239 0 0,0 1-1 0 0,0 0 1 0 0,1 0 0 0 0,-1 0 0 0 0,0 0 0 0 0,1 0-1 0 0,-1 1 1 0 0,0-1 0 0 0,1 0 0 0 0,-1 1 0 0 0,1-1-1 0 0,0 1 1 0 0,-1 0 0 0 0,0 2 0 0 0,-2 1 51 0 0,-7 8 152 0 0,0 0 0 0 0,-15 24 0 0 0,22-31-214 0 0,0 0 99 0 0,1 2-29 0 0,-8 25-20 0 0,9-25 37 0 0,3 0-75 0 0,4 32 10 0 0,1-38-64 0 0,26 9-231 0 0,-24-14 142 0 0,1 2 61 0 0,-6 0-7 0 0,0 1 0 0 0,0-1-1 0 0,0 0 1 0 0,0 0 0 0 0,0 0 0 0 0,0 0 0 0 0,0-1 0 0 0,-1 1 0 0 0,1-1-1 0 0,0 0 1 0 0,2-2 0 0 0,37-25-861 0 0,-34 24 786 0 0,-6 4 46 0 0,1 0 0 0 0,-1-1 0 0 0,1 0 0 0 0,-1 1 0 0 0,0-1 0 0 0,1 0 0 0 0,-1 0 0 0 0,0 0 0 0 0,0-1 0 0 0,-1 1 0 0 0,1 0 0 0 0,1-4 0 0 0,4-2-192 0 0,18-29-942 0 0,-19 29 1009 0 0,13-29-825 0 0,-14 28 842 0 0,-2 5 72 0 0,-1-1 1 0 0,1 0-1 0 0,-1 0 0 0 0,-1 0 1 0 0,1 0-1 0 0,1-6 1 0 0,1 1 11 0 0,-2 6 111 0 0,-1 0 0 0 0,0 0 0 0 0,1 0 1 0 0,-1 0-1 0 0,0 0 0 0 0,-1 0 0 0 0,1-1 1 0 0,-1-4-1 0 0,2-1 88 0 0,0-32 309 0 0,-1 32-323 0 0,-3-30 845 0 0,-5-12 204 0 0,-2 3-112 0 0,1 20-504 0 0,6 22 222 0 0,0 0-267 0 0,-6-21-6 0 0,6 21 852 0 0,-2 15-1140 0 0,-13 23 91 0 0,11-15-28 0 0,-4 35 115 0 0,8-40-287 0 0,-3 36 240 0 0,3 12-65 0 0,2 5-99 0 0,2-5-127 0 0,1-5-703 0 0,-3-43 582 0 0,0-6 14 0 0,0 1 0 0 0,0 0 0 0 0,0-1 0 0 0,1 0 0 0 0,0 1 0 0 0,2 5 0 0 0,-2-2-283 0 0,-1-6 139 0 0,0 0 0 0 0,1 0-1 0 0,0 1 1 0 0,-1-1 0 0 0,1 0-1 0 0,0 0 1 0 0,0 0-1 0 0,1 0 1 0 0,1 5 0 0 0,7 12-944 0 0,-7-15-206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6.4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1 248 1302 0 0,'0'0'2411'0'0,"5"-5"-641"0"0,16-14-452 0 0,-15 15-128 0 0,-1-2-127 0 0,2 1-783 0 0,-5 4-191 0 0,0-1 0 0 0,0 0 0 0 0,0 1-1 0 0,0-1 1 0 0,0 0 0 0 0,0 0 0 0 0,-1 0-1 0 0,1-1 1 0 0,-1 1 0 0 0,1 0 0 0 0,-1 0-1 0 0,2-4 1 0 0,8-16 468 0 0,-8 16-107 0 0,1 1-103 0 0,11-16-73 0 0,-11 16-23 0 0,2-2-44 0 0,24-29 93 0 0,-32 30-164 0 0,-4-20-26 0 0,5 20 302 0 0,-1-1-220 0 0,-6-19-38 0 0,6 20 386 0 0,-2 9-447 0 0,-14 9-5 0 0,14-9-7 0 0,2 3-21 0 0,-19 50 160 0 0,20-53-211 0 0,0-1 1 0 0,0 1-1 0 0,0 0 1 0 0,0 0-1 0 0,0 0 1 0 0,1 0-1 0 0,0 0 1 0 0,-1-1-1 0 0,1 1 1 0 0,1 5-1 0 0,-1 1 15 0 0,0-6-9 0 0,-1 0-1 0 0,1 0 1 0 0,-1 0-1 0 0,1 0 1 0 0,0 0-1 0 0,0 0 1 0 0,1 0-1 0 0,-1-1 1 0 0,1 1-1 0 0,0 4 1 0 0,6 19 94 0 0,-7-18-88 0 0,0-5-13 0 0,1 0 1 0 0,-1 0 0 0 0,0 0 0 0 0,1 0 0 0 0,0 0 0 0 0,0 0-1 0 0,0 0 1 0 0,0 0 0 0 0,2 3 0 0 0,43 81-817 0 0,-42-82 461 0 0,-1-1-488 0 0,10 13-2610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6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3108 0 0,'0'0'7601'0'0,"0"10"-6929"0"0,1 2-474 0 0,0-5-59 0 0,-1 0 1 0 0,0-1-1 0 0,0 1 0 0 0,0 0 0 0 0,-2 8 0 0 0,-5 52 500 0 0,2 4-76 0 0,2-2-182 0 0,2-57-330 0 0,0-5-17 0 0,0 0 1 0 0,1 0 0 0 0,0 0 0 0 0,0 0 0 0 0,2 8-1 0 0,-2-4-2 0 0,5 35 37 0 0,4 3-675 0 0,-2-22 347 0 0,-5-20-482 0 0,7 32-7800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8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0 264 562 0 0,'0'0'12702'0'0,"5"-2"-12440"0"0,50-17 235 0 0,-24 13-338 0 0,49-5 1 0 0,-73 11-158 0 0,768-50 38 0 0,-750 49-33 0 0,515-28-334 0 0,-517 26 337 0 0,29-5-4 0 0,-8 4 0 0 0,-36 3 7 0 0,14-1-205 0 0,0 0 2710 0 0,-26-2-2399 0 0,-11-13-27 0 0,11 13 37 0 0,-2 0-85 0 0,-19-12-9 0 0,18 12-14 0 0,0 0-29 0 0,-89-46-212 0 0,90 47 150 0 0,0 0 14 0 0,-20-9 18 0 0,20 9 9 0 0,16 3 97 0 0,1-1-48 0 0,-6 1-12 0 0,-1-1-1 0 0,1 1 1 0 0,0 0 0 0 0,0 1-1 0 0,-1-1 1 0 0,1 1 0 0 0,0 0-1 0 0,5 2 1 0 0,1-2-15 0 0,-5 0-10 0 0,1 0 0 0 0,-1 1 0 0 0,1 0 0 0 0,9 4 0 0 0,-7-5 3 0 0,-5 0 9 0 0,-1-1 1 0 0,0 1-1 0 0,0 0 0 0 0,0 0 0 0 0,0 0 0 0 0,0 0 0 0 0,-1 1 0 0 0,1-1 0 0 0,0 1 0 0 0,0 0 0 0 0,2 2 0 0 0,2 0-3 0 0,-4-3 5 0 0,0 0 0 0 0,-1 1 0 0 0,1-1 0 0 0,0 1 0 0 0,-1 0 0 0 0,0 0-1 0 0,1 0 1 0 0,-1 0 0 0 0,4 5 0 0 0,13 14-10 0 0,-14-16-20 0 0,-4 3-58 0 0,6 27 3 0 0,-7-21 15 0 0,-1-7 56 0 0,1-4 21 0 0,-1 0-1 0 0,1-1 0 0 0,-1 1 0 0 0,0 0 0 0 0,0 0 1 0 0,0-1-1 0 0,0 1 0 0 0,-1-1 0 0 0,-1 3 0 0 0,0 2 11 0 0,-1-1 0 0 0,0-1 0 0 0,0 1-1 0 0,0-1 1 0 0,-1 1 0 0 0,0-1-1 0 0,-7 6 1 0 0,3-2 16 0 0,5-1-32 0 0,3-5-1 0 0,-1 0 0 0 0,1 0 0 0 0,-1-1-1 0 0,0 1 1 0 0,0-1 0 0 0,0 1 0 0 0,0-1 0 0 0,0 1-1 0 0,0-1 1 0 0,-5 3 0 0 0,-27 26-103 0 0,28-23 12 0 0,-21 18-507 0 0,4-6 308 0 0,21-19 202 0 0,1 0 0 0 0,-1 0 1 0 0,1 1-1 0 0,0-1 0 0 0,-1 0 1 0 0,1 1-1 0 0,0-1 0 0 0,0 1 1 0 0,0-1-1 0 0,0 1 0 0 0,0-1 1 0 0,0 1-1 0 0,0 0 0 0 0,0 2 0 0 0,-2 1-326 0 0,1 0-848 0 0,-3-1 168 0 0,-14 13-222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8.4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251 1 1694 0 0,'-81'151'9000'0'0,"1"-2"-5611"0"0,43-77-2512 0 0,12-23-666 0 0,6-10-1045 0 0,18-37 757 0 0,0 1 0 0 0,0-1 0 0 0,0 1 1 0 0,0 0-1 0 0,1 0 0 0 0,-1-1 0 0 0,1 1 0 0 0,-1 0 0 0 0,1 4 1 0 0,0 1-358 0 0,-2 0-2915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9.5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76 1862 0 0,'0'0'1549'0'0,"1"9"-136"0"0,4 47 596 0 0,1-11-585 0 0,-1 5-245 0 0,0-23-768 0 0,-4-20-23 0 0,-1 3-75 0 0,0 2-220 0 0,-4 32 491 0 0,0-15-403 0 0,3-22 1772 0 0,-1-7-1890 0 0,0 0 1 0 0,0 1-1 0 0,0-1 1 0 0,0 0 0 0 0,0 1-1 0 0,0-1 1 0 0,0 1-1 0 0,1 0 1 0 0,-5 1-1 0 0,1 1 43 0 0,-1-2 407 0 0,4-27-79 0 0,1 22-389 0 0,1-1-1 0 0,-1 1 1 0 0,0-1-1 0 0,1 1 1 0 0,0-1-1 0 0,1-6 1 0 0,-2 2 10 0 0,5-31 173 0 0,-3 28-194 0 0,0 4-6 0 0,0 0 0 0 0,0 1 0 0 0,1-1 0 0 0,3-9 0 0 0,-2 5-3 0 0,11-34 171 0 0,1 7-68 0 0,-14 36-116 0 0,0 0 0 0 0,0 0 0 0 0,0 0 0 0 0,1 1 0 0 0,-1-1 0 0 0,1 0 0 0 0,-1 0 0 0 0,1 1 0 0 0,0-1 0 0 0,0 1 0 0 0,4-5 0 0 0,0 1-9 0 0,9-17-167 0 0,2 3 5 0 0,-2 4 22 0 0,-11 12-203 0 0,2 3-621 0 0,20-2 216 0 0,-19 2 22 0 0,-3 8-457 0 0,11 22 4 0 0,-11-21-57 0 0,-1 0 124 0 0,8 23-6 0 0,-9-23-572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49.7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27 2130 0 0,'0'0'9611'0'0,"6"-2"-9322"0"0,1-1-240 0 0,-4 2-35 0 0,-1-1-1 0 0,1 1 1 0 0,0 0-1 0 0,0 0 1 0 0,0 1 0 0 0,0-1-1 0 0,0 1 1 0 0,4-1-1 0 0,33-4-85 0 0,-31 3-123 0 0,-5 1 25 0 0,0 0 0 0 0,0 1 1 0 0,0-1-1 0 0,0 1 1 0 0,0 0-1 0 0,0 0 1 0 0,6 1-1 0 0,0 1-150 0 0,6 0 98 0 0,11-4-3138 0 0,23-4 895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0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196 269 1890 0 0,'-7'-2'1428'0'0,"-23"-6"-396"0"0,23 6-188 0 0,1 4-155 0 0,-5 4-322 0 0,1 1-1 0 0,0 0 1 0 0,0 1 0 0 0,0 0 0 0 0,1 0-1 0 0,-10 13 1 0 0,14-16-260 0 0,2-3-57 0 0,1 0 1 0 0,0 0-1 0 0,0 0 1 0 0,1 1-1 0 0,-1-1 1 0 0,0 1-1 0 0,1-1 1 0 0,-2 5-1 0 0,-1-1 46 0 0,-9 20 358 0 0,-11 37 301 0 0,22-56-189 0 0,3-1-498 0 0,2 2-44 0 0,-2-6-3 0 0,-1 1 0 0 0,1 0 0 0 0,0-1 0 0 0,0 1 1 0 0,-1 0-1 0 0,0 0 0 0 0,1 4 0 0 0,7-10 7 0 0,1 2-20 0 0,-6 1-5 0 0,0-1-1 0 0,1 0 1 0 0,-1 1 0 0 0,0-1-1 0 0,0-1 1 0 0,0 1 0 0 0,0 0-1 0 0,0-1 1 0 0,0 1 0 0 0,3-3-1 0 0,46-37-38 0 0,-43 32 23 0 0,-1 0 0 0 0,1-1 0 0 0,-1 0 0 0 0,9-16 0 0 0,-14 21 9 0 0,16-29-22 0 0,-15 25 20 0 0,-4 7 5 0 0,3-1-2 0 0,-1-1 0 0 0,0 1 1 0 0,-1-1-1 0 0,1 0 0 0 0,-1 0 0 0 0,1 0 0 0 0,0-6 1 0 0,4-18-9 0 0,5-23-31 0 0,-3-3-9 0 0,-3-1 21 0 0,-1 20 17 0 0,-3 26 4 0 0,-1 0 0 0 0,2-36-135 0 0,-6 50 144 0 0,-11 15 34 0 0,9-6 4 0 0,-6 41 34 0 0,-2 13 211 0 0,6-19-174 0 0,7-47-98 0 0,1 0 1 0 0,-1 1-1 0 0,1-1 1 0 0,0 0 0 0 0,0 1-1 0 0,0-1 1 0 0,0 1-1 0 0,1 2 1 0 0,5 44 147 0 0,-6-26-18 0 0,-3-11-102 0 0,1-7-17 0 0,1 0 0 0 0,0 1 0 0 0,0-1-1 0 0,1 0 1 0 0,0 1 0 0 0,0-1 0 0 0,1 10 0 0 0,-1-3 14 0 0,3 33 135 0 0,2-9-89 0 0,0-21-19 0 0,9 6 2 0 0,-13-20-60 0 0,0 1 0 0 0,0-1 0 0 0,0 1 1 0 0,0-1-1 0 0,0 1 0 0 0,0-1 0 0 0,0 0 0 0 0,1 0 0 0 0,-1 0 0 0 0,0 1 0 0 0,1-1 0 0 0,-1 0 1 0 0,1-1-1 0 0,-1 1 0 0 0,1 0 0 0 0,2 0 0 0 0,1 1 8 0 0,20 13 33 0 0,-18-13-41 0 0,-1 1 9 0 0,42-5-18 0 0,-30-1-100 0 0,-9 1 67 0 0,-5 1 21 0 0,-1 1 1 0 0,1-1-1 0 0,-1 0 0 0 0,0-1 1 0 0,1 1-1 0 0,-1-1 1 0 0,0 1-1 0 0,0-1 0 0 0,5-3 1 0 0,0 0-15 0 0,-3 3-10 0 0,0-1-1 0 0,-1 1 1 0 0,0-1 0 0 0,1 0-1 0 0,6-7 1 0 0,-2 3-17 0 0,-4 4 27 0 0,-1 0-1 0 0,0 0 1 0 0,0 0-1 0 0,0-1 1 0 0,-1 0-1 0 0,1 1 1 0 0,2-6-1 0 0,13-13-83 0 0,-2-1-1 0 0,-1-1 1 0 0,15-29-1 0 0,-26 43 92 0 0,15-32-73 0 0,-7 11 53 0 0,-9 23 7 0 0,-2 1 14 0 0,1-1 16 0 0,-2 6 3 0 0,0-1 0 0 0,0 0-1 0 0,0 1 1 0 0,0-1 0 0 0,-1 0 0 0 0,1 0-1 0 0,-1 0 1 0 0,1 1 0 0 0,-1-4 0 0 0,-4 0-4 0 0,-12-15-1 0 0,12 16 8 0 0,-6 6 7 0 0,-33 4-2 0 0,34-2 4 0 0,1 0 0 0 0,0 0 1 0 0,0 1-1 0 0,0-1 0 0 0,-13 11 0 0 0,17-12-11 0 0,2-1 7 0 0,0 1 0 0 0,0-1 0 0 0,0 0 0 0 0,0 1-1 0 0,0-1 1 0 0,0 1 0 0 0,0 0 0 0 0,1 0 0 0 0,-1-1 0 0 0,1 1 0 0 0,-1 0 0 0 0,-1 4-1 0 0,-1 0 18 0 0,-13 12 65 0 0,15-16-80 0 0,1 0 0 0 0,-1 0-1 0 0,0 1 1 0 0,0-1 0 0 0,1 1 0 0 0,0-1-1 0 0,-1 1 1 0 0,1 0 0 0 0,-1 2 0 0 0,-9 18 38 0 0,8-17-8 0 0,3-4-32 0 0,0 0 0 0 0,0 1 0 0 0,-1-1 1 0 0,1 0-1 0 0,-1 0 0 0 0,1 0 1 0 0,-1 0-1 0 0,0 0 0 0 0,0 0 0 0 0,-1 3 1 0 0,-1 1 3 0 0,1 0 60 0 0,5-1-59 0 0,-2-3-10 0 0,0 0 0 0 0,0-1 0 0 0,0 1-1 0 0,0-1 1 0 0,0 0 0 0 0,0 1 0 0 0,1-1 0 0 0,-1 0 0 0 0,0 0 0 0 0,1 1 0 0 0,-1-1 0 0 0,1 0 0 0 0,2 1 0 0 0,0-1-3 0 0,-1-1-1 0 0,0 1 1 0 0,1-1-1 0 0,-1 0 1 0 0,1 0-1 0 0,-1 0 1 0 0,1 0-1 0 0,3-1 1 0 0,-5 1-1 0 0,0 0 1 0 0,0-1 0 0 0,-1 1 0 0 0,1 0-1 0 0,0-1 1 0 0,0 1 0 0 0,0-1 0 0 0,-1 1-1 0 0,1-1 1 0 0,0 0 0 0 0,-1 1 0 0 0,1-1-1 0 0,-1 0 1 0 0,3-2 0 0 0,1-1-5 0 0,8-3-74 0 0,0 0 0 0 0,21-18 0 0 0,-26 19 69 0 0,35-26-72 0 0,-25 20 68 0 0,-14 10 2 0 0,1-1-15 0 0,15-8 1 0 0,-16 8 7 0 0,-4 7-59 0 0,1-1 83 0 0,-1 1 0 0 0,0-1 0 0 0,1 1 0 0 0,0-1 1 0 0,1 6-1 0 0,1-1 3 0 0,-2 0 55 0 0,1-1-61 0 0,6 24-39 0 0,-6-23-4 0 0,-1-8-15 0 0,0 0 36 0 0,1 0 0 0 0,-1 1 0 0 0,0-1 0 0 0,0 0 0 0 0,0 1 0 0 0,0-1 0 0 0,1 1 0 0 0,-1-1 0 0 0,0 1 0 0 0,0 0 0 0 0,0-1 0 0 0,0 1 0 0 0,1 2 0 0 0,-1-3-28 0 0,0 1 0 0 0,0 0-1 0 0,-1-1 1 0 0,1 1 0 0 0,0 0 0 0 0,0-1-1 0 0,0 1 1 0 0,0-1 0 0 0,0 1 0 0 0,0-1-1 0 0,0 0 1 0 0,0 1 0 0 0,0-1 0 0 0,0 0 0 0 0,0 0-1 0 0,0 0 1 0 0,0 0 0 0 0,2 0 0 0 0,30-3-1227 0 0,-21-2-659 0 0,13-12-53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3926 0 0,'0'0'6176'0'0,"52"10"-12068"0"0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0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28 178 2052 0 0,'10'-45'1845'0'0,"-10"23"-400"0"0,-2 7-1046 0 0,0 4 98 0 0,1 0 0 0 0,0 0 0 0 0,1-12 0 0 0,0-17 5004 0 0,-3 48-5338 0 0,-1 0-104 0 0,2-5-31 0 0,0 0 0 0 0,0 1 0 0 0,1-1 0 0 0,0 0-1 0 0,-1 0 1 0 0,1 1 0 0 0,0-1 0 0 0,1 1 0 0 0,-2 6 0 0 0,0 0 16 0 0,0-4-17 0 0,1-1 0 0 0,0 0-1 0 0,0 0 1 0 0,0 0 0 0 0,1 1 0 0 0,0 8-1 0 0,-1 50 196 0 0,1-4-79 0 0,-1-3-68 0 0,3-5-132 0 0,0-18-403 0 0,-2-25-24 0 0,1 2 109 0 0,2 33-96 0 0,-2-33-654 0 0,1-3-75 0 0,0 0 770 0 0,2 7 29 0 0,-3 0-2979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1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150 66 2596 0 0,'9'-48'5630'0'0,"-14"44"-5133"0"0,-15-8-40 0 0,20 12-447 0 0,-1 0 0 0 0,1 0 0 0 0,0 0 0 0 0,0-1 0 0 0,-1 1 0 0 0,1 0 0 0 0,0 0 1 0 0,0 0-1 0 0,-1 0 0 0 0,1 0 0 0 0,0 0 0 0 0,0-1 0 0 0,-1 1 0 0 0,1 0 0 0 0,0 0 0 0 0,0 0 1 0 0,-1 0-1 0 0,1 0 0 0 0,0 0 0 0 0,-1 0 0 0 0,1 0 0 0 0,0 0 0 0 0,0 0 0 0 0,-1 0 0 0 0,1 0 0 0 0,0 1 1 0 0,-1-1-1 0 0,1 0 0 0 0,0 0 0 0 0,0 0 0 0 0,-1 0 0 0 0,1 0 0 0 0,0 0 0 0 0,0 1 0 0 0,-1-1 1 0 0,-48 35 668 0 0,37-25-525 0 0,0 1-87 0 0,-1 3 69 0 0,-2 2 8 0 0,12-12-15 0 0,0 1-22 0 0,-10 13-23 0 0,9-13 253 0 0,11-5-323 0 0,22 1-9 0 0,-22-1-10 0 0,-2-2-3 0 0,-3 1 5 0 0,1-1 1 0 0,-1 1 0 0 0,1 0 0 0 0,0 0-1 0 0,-1 0 1 0 0,1 0 0 0 0,0 1 0 0 0,-1-1-1 0 0,1 1 1 0 0,5-1 0 0 0,31 0-3 0 0,-31 0 16 0 0,-5 8 3 0 0,11 17-1 0 0,-10-17-3 0 0,0-1 8 0 0,13 20-4 0 0,-13-19-5 0 0,2 0-73 0 0,17 19-291 0 0,-22-24 313 0 0,1 0-1 0 0,-1 0 1 0 0,1-1-1 0 0,-1 1 1 0 0,1 0-1 0 0,0-1 0 0 0,-1 1 1 0 0,1-1-1 0 0,0 0 1 0 0,0 1-1 0 0,0-1 1 0 0,1 0-1 0 0,3 1 0 0 0,0 1-55 0 0,8 2-608 0 0,18 1-1770 0 0,-24-4-465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1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1 144 2526 0 0,'0'0'2402'0'0,"22"-37"974"0"0,34 10-2152 0 0,-23 16-362 0 0,9-1-1024 0 0,1 4 36 0 0,-4 1 22 0 0,6 0 24 0 0,-3-12-2784 0 0,-3 4 20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1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1 3374 0 0,'0'0'6336'0'0,"0"9"-5109"0"0,1 2-911 0 0,4 35 886 0 0,-1-34-1022 0 0,-2-5-70 0 0,-1-1-1 0 0,0 1 0 0 0,0-1 0 0 0,0 1 1 0 0,0-1-1 0 0,-2 10 0 0 0,3 58 543 0 0,-4 3-221 0 0,2-9-167 0 0,-4-7-266 0 0,-2-8-121 0 0,-2-2-996 0 0,7-41 946 0 0,-7 26-958 0 0,0-11-2001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6.1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4380 0 0,'0'0'10334'0'0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5:59.4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36 133 2644 0 0,'-7'-1'1569'0'0,"-21"-6"7549"0"0,81 8-8898 0 0,-14 3-141 0 0,-17-5-14 0 0,403-31 259 0 0,-194 20-256 0 0,769-28 13 0 0,-929 38-81 0 0,393-5-41 0 0,-407 8 36 0 0,16-3-4 0 0,-60 3 7 0 0,33-4-1 0 0,14-6 178 0 0,-43 9-42 0 0,-16 0-132 0 0,0 0 1 0 0,0 0-1 0 0,0 0 1 0 0,0 0-1 0 0,0-1 1 0 0,0 1-1 0 0,0 0 1 0 0,0 0-1 0 0,0 0 1 0 0,0-1-1 0 0,0 1 0 0 0,0-1 1 0 0,-1 1-1 0 0,1-1 1 0 0,2 0-1 0 0,18-9 518 0 0,-15 7-503 0 0,17-3-102 0 0,-20 6 88 0 0,-1 0 0 0 0,1 0 0 0 0,0 0 0 0 0,0 1 0 0 0,-1-1-1 0 0,1 1 1 0 0,0 0 0 0 0,4 1 0 0 0,0 0 0 0 0,1 0 4 0 0,-2-1-34 0 0,1 2 24 0 0,23 4-38 0 0,-22-8 37 0 0,-5 1 16 0 0,0 0 0 0 0,0 0 0 0 0,0 1 1 0 0,-1-1-1 0 0,1 1 0 0 0,0-1 0 0 0,0 1 1 0 0,0 0-1 0 0,4 2 0 0 0,20 6-10 0 0,-21-6-15 0 0,0-6-2 0 0,15-6 6 0 0,-16 7 13 0 0,2 2-15 0 0,1 0 40 0 0,4 1-242 0 0,-30-7-4610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0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186 0 2332 0 0,'-14'49'4086'0'0,"-10"22"-1600"0"0,-71 179 2200 0 0,84-219-4244 0 0,-3-1-166 0 0,13-27-238 0 0,-13 25 119 0 0,10-21-51 0 0,2-1-70 0 0,0 2-181 0 0,-2 4 194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12 187 140 0 0,'0'0'2568'0'0,"-1"-8"-946"0"0,-2-24-421 0 0,2 24 784 0 0,2 0-1029 0 0,3-32 4843 0 0,-3 48-5640 0 0,5 21 113 0 0,-4-22-23 0 0,-2 5-55 0 0,0 2-138 0 0,-2 38 267 0 0,-1-20-139 0 0,2-24-39 0 0,-2 2-26 0 0,-6 29-12 0 0,6-29-19 0 0,10 12 0 0 0,-6-20-69 0 0,-1-1 0 0 0,1 1-1 0 0,0 0 1 0 0,-1 0 0 0 0,1 0-1 0 0,-1-1 1 0 0,1 1-1 0 0,-1 0 1 0 0,0 0 0 0 0,0 0-1 0 0,0 2 1 0 0,3 1 64 0 0,9 16-6 0 0,-9-16 19 0 0,3-8-179 0 0,15-10 66 0 0,-15 10 6 0 0,-2-2 6 0 0,23-24-11 0 0,-6 8 11 0 0,-16 15-3 0 0,0 4-13 0 0,0 0 15 0 0,-4 1 3 0 0,1 0 0 0 0,0 0 1 0 0,-1 0-1 0 0,1 0 0 0 0,0 1 0 0 0,-1-1 0 0 0,1 1 0 0 0,0-1 1 0 0,0 1-1 0 0,0 0 0 0 0,2-1 0 0 0,1 4-11 0 0,2-1 9 0 0,-4-1 1 0 0,-1 0 1 0 0,1 1-1 0 0,0-1 0 0 0,-1 0 0 0 0,1 1 0 0 0,-1-1 0 0 0,1 1 0 0 0,2 3 1 0 0,17 12-27 0 0,-16-13 5 0 0,-1-1 3 0 0,18 10-19 0 0,-17-10-95 0 0,2-2-109 0 0,25 1 143 0 0,-32-2 93 0 0,0 0 0 0 0,-1 1 1 0 0,1-1-1 0 0,0 0 0 0 0,0 0 1 0 0,-1 0-1 0 0,1 0 0 0 0,0 0 1 0 0,0-1-1 0 0,-1 1 0 0 0,1 0 1 0 0,0 0-1 0 0,-1 0 0 0 0,1-1 1 0 0,0 1-1 0 0,0-1 0 0 0,48-30-332 0 0,-47 30 326 0 0,0-1-1 0 0,-1 1 1 0 0,1 0-1 0 0,-1-1 1 0 0,1 1-1 0 0,-1-1 1 0 0,1 0-1 0 0,-1 1 1 0 0,0-1-1 0 0,0 0 1 0 0,0 0-1 0 0,0 0 0 0 0,0 0 1 0 0,1-2-1 0 0,0-2-23 0 0,0 4 24 0 0,0-1 0 0 0,-1 1 1 0 0,1 0-1 0 0,-1-1 0 0 0,0 1 0 0 0,0-1 0 0 0,0 0 0 0 0,0 1 1 0 0,0-1-1 0 0,0-5 0 0 0,0 0-11 0 0,1 6 17 0 0,-1-1-1 0 0,0 0 1 0 0,-1 0 0 0 0,1 0 0 0 0,0 0 0 0 0,-1 1 0 0 0,0-1 0 0 0,1 0-1 0 0,-1 0 1 0 0,0 0 0 0 0,-1-4 0 0 0,0-1-10 0 0,2 4 11 0 0,-1 0 0 0 0,0 1 0 0 0,0-1 0 0 0,0 0 1 0 0,0 1-1 0 0,-1-1 0 0 0,-1-5 0 0 0,1 1 16 0 0,1 4 17 0 0,0 0-1 0 0,-1 1 1 0 0,1-1-1 0 0,-1 0 1 0 0,0 1-1 0 0,0-1 1 0 0,-2-5-1 0 0,-7-16 117 0 0,8 17-113 0 0,1 5-13 0 0,1-1 0 0 0,-1 1 1 0 0,0 0-1 0 0,-1 0 0 0 0,1 0 1 0 0,-1 0-1 0 0,1 0 0 0 0,-4-4 0 0 0,-10-19 51 0 0,11 20-7 0 0,-1 1-18 0 0,-15-17-82 0 0,20 22 35 0 0,0-1-1 0 0,0 1 1 0 0,-1 0-1 0 0,1-1 1 0 0,0 1-1 0 0,0 0 0 0 0,-1-1 1 0 0,1 1-1 0 0,0 0 1 0 0,-1 0-1 0 0,1-1 1 0 0,0 1-1 0 0,-1 0 0 0 0,1 0 1 0 0,0 0-1 0 0,-1-1 1 0 0,1 1-1 0 0,-1 0 0 0 0,1 0 1 0 0,0 0-1 0 0,-1 0 1 0 0,1 0-1 0 0,0 0 1 0 0,-1 0-1 0 0,1 0 0 0 0,-1 0 1 0 0,1 0-1 0 0,-1 0 1 0 0,1 0-1 0 0,0 0 0 0 0,-1 0 1 0 0,1 0-1 0 0,0 0 1 0 0,-1 1-1 0 0,-7 1-74 0 0,4-1 31 0 0,1 0 1 0 0,-1 0 0 0 0,1 0-1 0 0,-1-1 1 0 0,1 1 0 0 0,-6-1-1 0 0,6 5-225 0 0,-11 16-427 0 0,10-16 19 0 0,3 35-767 0 0,1-32-1572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1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4314 0 0,'-4'4'3112'0'0,"-14"15"4709"0"0,22-13-7158 0 0,14 17-150 0 0,-14-17-114 0 0,-3-6-370 0 0,1 0 1 0 0,-1 0 0 0 0,0 0 0 0 0,1 0 0 0 0,-1 0 0 0 0,0 0 0 0 0,0 0-1 0 0,1 1 1 0 0,-1-1 0 0 0,0 1 0 0 0,0-1 0 0 0,0 1 0 0 0,1-1 0 0 0,0 2 0 0 0,0-1-27 0 0,-1-1 1 0 0,1 1 0 0 0,0 0 0 0 0,0 0-1 0 0,0-1 1 0 0,-1 1 0 0 0,1-1 0 0 0,0 0 0 0 0,0 1-1 0 0,0-1 1 0 0,0 0 0 0 0,0 0 0 0 0,0 0-1 0 0,3-1 1 0 0,41-1-74 0 0,8 3-1245 0 0,-41 1 911 0 0,-6-1 40 0 0,1 0-1 0 0,-1-1 1 0 0,1 0 0 0 0,11-1-1 0 0,-8 1-7 0 0,5-1-118 0 0,11-1-3187 0 0,18-1-1289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2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153 524 2574 0 0,'-3'-12'491'0'0,"3"9"-192"0"0,-1 0 1 0 0,1 1-1 0 0,-1-1 1 0 0,0 0-1 0 0,0 1 1 0 0,0-1 0 0 0,0 1-1 0 0,0-1 1 0 0,-4-4-1 0 0,-10-17 2888 0 0,7 27-2876 0 0,0 0-196 0 0,5-2-58 0 0,1 0-1 0 0,-1 0 1 0 0,0 0 0 0 0,0 0 0 0 0,0 0-1 0 0,0-1 1 0 0,0 1 0 0 0,0-1 0 0 0,-3 0-1 0 0,1 6 186 0 0,-53 79 1110 0 0,55-80-1135 0 0,2 1-31 0 0,-5 21-35 0 0,4-21 249 0 0,4 1-338 0 0,4 19 7 0 0,-5-19 94 0 0,7-10-33 0 0,23-9 7 0 0,-29 12-126 0 0,0 0 0 0 0,0-1-1 0 0,-1 0 1 0 0,1 1 0 0 0,0-1 0 0 0,0 0-1 0 0,-1 0 1 0 0,1 0 0 0 0,0 0-1 0 0,-1 0 1 0 0,1 0 0 0 0,-1-1 0 0 0,1 1-1 0 0,0-2 1 0 0,2-2 9 0 0,10-5-35 0 0,2-5-118 0 0,-2-2 92 0 0,17-19-93 0 0,0-7 23 0 0,-6 5 39 0 0,-10 12 44 0 0,-11 19 8 0 0,-1 1 4 0 0,9-21 8 0 0,-10 21 62 0 0,-2 8-52 0 0,0 1-1 0 0,0-1 0 0 0,-1 1 1 0 0,1-1-1 0 0,-1 1 1 0 0,1-1-1 0 0,-1 0 1 0 0,0 1-1 0 0,0-1 1 0 0,-3 4-1 0 0,1 1 4 0 0,1 0 23 0 0,2 3-6 0 0,2 28-2 0 0,-2-36-17 0 0,0 0-1 0 0,0 0 1 0 0,0 0 0 0 0,0 0 0 0 0,0 0 0 0 0,1 0 0 0 0,-1 0 0 0 0,0 0-1 0 0,1 0 1 0 0,0 0 0 0 0,-1 0 0 0 0,1 0 0 0 0,0 0 0 0 0,0 0-1 0 0,2 1 1 0 0,0 3 10 0 0,0 2 2 0 0,1 0 0 0 0,1 0 0 0 0,-1 0 0 0 0,1-1 0 0 0,0 1 0 0 0,8 7 0 0 0,-10-11-13 0 0,-1-2 0 0 0,0 0 1 0 0,-1 0 0 0 0,1 0-1 0 0,0 0 1 0 0,0 0 0 0 0,0 0-1 0 0,0 0 1 0 0,0-1 0 0 0,0 1-1 0 0,4 1 1 0 0,0 0 1 0 0,-3 0-4 0 0,1 0 1 0 0,0 0-1 0 0,0-1 1 0 0,-1 0-1 0 0,1 0 0 0 0,7 3 1 0 0,-2-1-4 0 0,-7-3 1 0 0,1 1 1 0 0,0 0-1 0 0,0-1 1 0 0,0 0-1 0 0,0 0 1 0 0,0 0 0 0 0,0 0-1 0 0,0 0 1 0 0,5 0-1 0 0,0 1-1 0 0,-4-1-5 0 0,0 0-1 0 0,0 0 0 0 0,0 0 0 0 0,1 0 1 0 0,-1 0-1 0 0,7-1 0 0 0,-2 0-12 0 0,-6 1 14 0 0,0 0-1 0 0,0-1 1 0 0,0 0-1 0 0,0 0 0 0 0,0 0 1 0 0,0 0-1 0 0,0 0 1 0 0,0 0-1 0 0,0-1 1 0 0,0 1-1 0 0,3-2 1 0 0,2 0-7 0 0,-5 1-3 0 0,0 1-1 0 0,1 0 1 0 0,-1-1-1 0 0,0 1 1 0 0,0-1-1 0 0,0 0 1 0 0,0 0-1 0 0,0 0 1 0 0,4-3 0 0 0,1 0-42 0 0,-5 3 33 0 0,0 1 0 0 0,0-2-1 0 0,0 1 1 0 0,0 0 0 0 0,0-1 0 0 0,0 1-1 0 0,-1-1 1 0 0,1 0 0 0 0,4-4-1 0 0,0 1-15 0 0,-3 3 14 0 0,-1-1 0 0 0,1 1-1 0 0,-1 0 1 0 0,1-1 0 0 0,-1 0-1 0 0,0 0 1 0 0,5-5 0 0 0,-2 1-25 0 0,-2 4 26 0 0,-1 0-1 0 0,0 0 0 0 0,0 0 1 0 0,0 0-1 0 0,-1 0 0 0 0,1-1 1 0 0,3-6-1 0 0,-1 1-9 0 0,17-23-123 0 0,-18 24 129 0 0,-3 6 22 0 0,1 0-1 0 0,-1 0 0 0 0,0 0 1 0 0,0 0-1 0 0,0 0 0 0 0,0-1 1 0 0,0 1-1 0 0,0 0 0 0 0,-1-1 0 0 0,1 1 1 0 0,-1 0-1 0 0,1-6 0 0 0,0 1-10 0 0,0 0-18 0 0,-5-36 83 0 0,3 34-24 0 0,-4 4 44 0 0,-15-14 182 0 0,16 14-11 0 0,-22 1 64 0 0,18 2-237 0 0,-5 2 174 0 0,6 2-163 0 0,5-2-48 0 0,-1 0 0 0 0,1 1 0 0 0,-1 0 0 0 0,1-1 0 0 0,-1 1 0 0 0,1 0 0 0 0,0 0 0 0 0,0 0 0 0 0,-1 1 1 0 0,1-1-1 0 0,-2 2 0 0 0,-4 1 28 0 0,5-3-13 0 0,0 1 0 0 0,-1 0 0 0 0,1 0 0 0 0,0 0 0 0 0,0 1 0 0 0,0-1 0 0 0,-4 5 0 0 0,-32 29 292 0 0,31-29-290 0 0,4-5-11 0 0,1 1-1 0 0,0 0 0 0 0,0 0 0 0 0,0 0 0 0 0,0 1 1 0 0,1-1-1 0 0,-1 1 0 0 0,-2 4 0 0 0,-24 37 277 0 0,14-19-200 0 0,12-19-22 0 0,1 1-14 0 0,-5 22-16 0 0,5-22 22 0 0,6-3-52 0 0,12 17-1 0 0,-12-16-28 0 0,4-8-76 0 0,-1 2 51 0 0,-5 1 19 0 0,1-1-1 0 0,-1-1 1 0 0,1 1 0 0 0,-1 0 0 0 0,1 0 0 0 0,-1-1-1 0 0,0 0 1 0 0,1 1 0 0 0,-1-1 0 0 0,0 0 0 0 0,1 0 0 0 0,-1 0-1 0 0,2-2 1 0 0,4 0-26 0 0,-5 2-32 0 0,0 0 0 0 0,0 0 0 0 0,0-1 0 0 0,0 1 0 0 0,0-1 0 0 0,-1 0 0 0 0,1 0 0 0 0,4-4 0 0 0,2 1-105 0 0,-5 3 98 0 0,-1 0-1 0 0,0-1 1 0 0,0 1 0 0 0,0 0-1 0 0,0-1 1 0 0,0 0-1 0 0,0 1 1 0 0,0-1 0 0 0,3-6-1 0 0,30-35-1033 0 0,-29 35 864 0 0,-2 4 30 0 0,0-1 1 0 0,-1 1-1 0 0,0-1 1 0 0,5-12 0 0 0,-2 6 120 0 0,8-14-629 0 0,-1 0-1 0 0,21-57 1 0 0,-30 71 665 0 0,10-41-88 0 0,-1-12 82 0 0,-6 27 277 0 0,-6 28 10 0 0,-2 1-54 0 0,2-29 42 0 0,-2 29 1781 0 0,-5 13-1873 0 0,-13 11 73 0 0,18-14-183 0 0,-1-1 0 0 0,1 1-1 0 0,-1-1 1 0 0,1 1 0 0 0,-1-1-1 0 0,1 1 1 0 0,-1-1 0 0 0,1 1-1 0 0,0 0 1 0 0,-1-1 0 0 0,1 1-1 0 0,0 0 1 0 0,-1-1 0 0 0,1 1-1 0 0,0 0 1 0 0,0-1 0 0 0,0 2-1 0 0,-4 5 40 0 0,3-4-25 0 0,-1 0-1 0 0,1 0 0 0 0,0 0 0 0 0,0 1 0 0 0,0-1 0 0 0,1 0 0 0 0,-1 0 0 0 0,1 1 1 0 0,-1 4-1 0 0,-3 44 428 0 0,3-40-391 0 0,1-5-7 0 0,-1 1-1 0 0,1-1 1 0 0,0 1 0 0 0,2 10-1 0 0,-1-5 15 0 0,5 36 267 0 0,-5-38-281 0 0,0-5-13 0 0,0 1 0 0 0,0-1 0 0 0,0 0 0 0 0,1 0 0 0 0,3 8 0 0 0,-4-4 9 0 0,0-7-26 0 0,0 1 0 0 0,0 0 0 0 0,0 0 1 0 0,0-1-1 0 0,1 1 0 0 0,-1-1 0 0 0,1 1 1 0 0,0-1-1 0 0,2 4 0 0 0,-1 1 13 0 0,-2-5-24 0 0,0-1 0 0 0,1 1 1 0 0,-1-1-1 0 0,0 1 1 0 0,1-1-1 0 0,-1 1 1 0 0,1-1-1 0 0,0 0 1 0 0,0 1-1 0 0,0-1 1 0 0,3 2-1 0 0,-1 2 12 0 0,-3-4-16 0 0,0 0 1 0 0,1-1 0 0 0,-1 1-1 0 0,1 0 1 0 0,0 0 0 0 0,-1-1-1 0 0,1 1 1 0 0,0-1 0 0 0,0 0-1 0 0,0 1 1 0 0,0-1 0 0 0,3 1-1 0 0,18 11 37 0 0,-17-10-20 0 0,28 1-43 0 0,-23-3 12 0 0,3-1-9 0 0,-7-1 3 0 0,-5 1-13 0 0,1-1 0 0 0,-1 1 0 0 0,1-1 1 0 0,-1 0-1 0 0,0 1 0 0 0,1-1 0 0 0,-1 0 1 0 0,0 0-1 0 0,0-1 0 0 0,4-1 0 0 0,2-1-56 0 0,-4 2 33 0 0,0 0 1 0 0,-1 0-1 0 0,1 0 0 0 0,0-1 0 0 0,-1 1 0 0 0,5-5 0 0 0,-1 3-7 0 0,-3 1 0 0 0,-1 1-1 0 0,1-1 1 0 0,-1 0 0 0 0,0 1 0 0 0,0-1 0 0 0,4-6 0 0 0,1 3-31 0 0,-5 3 33 0 0,0 0 1 0 0,1-1-1 0 0,-1 1 1 0 0,0-1-1 0 0,-1 1 1 0 0,6-9-1 0 0,18-29-300 0 0,-8 9 192 0 0,-17 31 152 0 0,0 0-1 0 0,-1 1 1 0 0,1-1 0 0 0,-1 0 0 0 0,1 0 0 0 0,-1 0 0 0 0,0 0 0 0 0,1 0-1 0 0,-1 0 1 0 0,0 0 0 0 0,0 0 0 0 0,0-1 0 0 0,0 0 0 0 0,0-7-26 0 0,0 5 16 0 0,0 0 1 0 0,0 0-1 0 0,0 0 1 0 0,0 1-1 0 0,1-1 1 0 0,0 0-1 0 0,2-7 1 0 0,0 4-5 0 0,-2 5 14 0 0,0-1-1 0 0,0 1 1 0 0,-1-1-1 0 0,1 1 1 0 0,0-1 0 0 0,-1 1-1 0 0,1-1 1 0 0,-1 0-1 0 0,0 1 1 0 0,0-1-1 0 0,0 0 1 0 0,-1-2-1 0 0,0-29 9 0 0,1 25 162 0 0,-6 11-106 0 0,-18 6 5 0 0,24-8-55 0 0,-1 0 0 0 0,1 0 0 0 0,-1 1 0 0 0,0-1 0 0 0,1 0 0 0 0,-1 0 0 0 0,1 1 0 0 0,-1-1 0 0 0,1 0 0 0 0,0 1 0 0 0,-1-1 0 0 0,1 0 0 0 0,-1 1 0 0 0,1-1 0 0 0,-1 0 0 0 0,1 1 0 0 0,0-1 0 0 0,-1 1 0 0 0,1 0 0 0 0,-38 51 255 0 0,19-22 54 0 0,7-2-88 0 0,7-20-186 0 0,-10 26 88 0 0,5-7-88 0 0,7-20-13 0 0,2 1 1 0 0,-4 30 74 0 0,9-33-114 0 0,11 15-141 0 0,-11-14-7 0 0,5-9-160 0 0,26-6-177 0 0,-21 3-11 0 0,-8 2 360 0 0,-3 2 57 0 0,0 0 0 0 0,0 0-1 0 0,-1 0 1 0 0,1 0 0 0 0,0 0 0 0 0,-1-1 0 0 0,4-3-1 0 0,1 0-134 0 0,-4 3 65 0 0,0 0-1 0 0,0 0 1 0 0,0 0-1 0 0,0 0 1 0 0,-1 0-1 0 0,1 0 1 0 0,2-6-1 0 0,23-35-1004 0 0,-22 35 1064 0 0,15-29-194 0 0,-16 28 253 0 0,11-30-31 0 0,2-9 1191 0 0,-13 40-938 0 0,-4 5-78 0 0,1 1 0 0 0,0-1 0 0 0,-1 0 0 0 0,1 0-1 0 0,-1 0 1 0 0,0 0 0 0 0,1-8 0 0 0,6-35 1364 0 0,-4 17-951 0 0,-3 23-44 0 0,0-1 215 0 0,2-27-79 0 0,-2 27 1792 0 0,-4 3-2099 0 0,-8-15-28 0 0,8 15 257 0 0,3 15-428 0 0,1 3-73 0 0,0-5-1 0 0,0 0 1 0 0,-1 0-1 0 0,-2 15 1 0 0,-2 25 93 0 0,-1 12-20 0 0,2 3-42 0 0,0 6-22 0 0,-1-7-437 0 0,2 1-254 0 0,2-53 544 0 0,0 33-1282 0 0,2-3-1804 0 0,13-7-3953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1 399 2550 0 0,'0'0'11526'0'0,"5"-2"-11440"0"0,17-5-18 0 0,-22 7-65 0 0,1 0-1 0 0,-1-1 1 0 0,1 1-1 0 0,-1 0 0 0 0,1 0 1 0 0,-1 0-1 0 0,1-1 1 0 0,-1 1-1 0 0,1 0 1 0 0,-1 0-1 0 0,0-1 0 0 0,1 1 1 0 0,-1 0-1 0 0,0-1 1 0 0,1 1-1 0 0,-1-1 0 0 0,0 1 1 0 0,1 0-1 0 0,-1-1 1 0 0,0 1-1 0 0,1-2 0 0 0,21-33 50 0 0,1-1-32 0 0,10-19-205 0 0,-30 51 144 0 0,-7 7-236 0 0,0 0 274 0 0,3-2 4 0 0,0 0 0 0 0,-1-1-1 0 0,1 1 1 0 0,0 0 0 0 0,0 0-1 0 0,0 0 1 0 0,0 1-1 0 0,0-1 1 0 0,0 0 0 0 0,0 0-1 0 0,0 0 1 0 0,0 1-1 0 0,1-1 1 0 0,-1 0 0 0 0,1 1-1 0 0,-2 2 1 0 0,2-4-2 0 0,-7 18 112 0 0,0 0 0 0 0,2 0-1 0 0,0 0 1 0 0,-4 30 0 0 0,8-39-55 0 0,-1 28 243 0 0,1-29-253 0 0,0-6-31 0 0,1 1 1 0 0,0-1 0 0 0,0 1-1 0 0,0 0 1 0 0,0-1-1 0 0,0 1 1 0 0,0-1-1 0 0,1 1 1 0 0,-1-1 0 0 0,1 1-1 0 0,-1-1 1 0 0,3 4-1 0 0,-2 1 31 0 0,0-4-12 0 0,-1 0-1 0 0,1 0 0 0 0,0 0 1 0 0,0 0-1 0 0,0 0 0 0 0,1-1 1 0 0,-1 1-1 0 0,3 3 0 0 0,10 19 50 0 0,-11-19 14 0 0,4-4-13 0 0,21 7-17 0 0,-16-9-22 0 0,18-9-37 0 0,-21 6-4 0 0,-1-1-1 0 0,-1 0 1 0 0,11-8-1 0 0,4-5 31 0 0,-1-2-1 0 0,-1-1 0 0 0,-1 0 1 0 0,0-2-1 0 0,-2 0 0 0 0,0-1 1 0 0,25-47-1 0 0,-19 32-26 0 0,-17 29-7 0 0,0 1 1 0 0,-1-2 0 0 0,0 1-1 0 0,-1 0 1 0 0,4-12 0 0 0,7-30 100 0 0,11-81 1 0 0,-21 104-33 0 0,-4 21 688 0 0,-4 13-699 0 0,-1 1-24 0 0,2-4-16 0 0,1-1 1 0 0,-1 1 0 0 0,1 0 0 0 0,0 0 0 0 0,0 0 0 0 0,0 0 0 0 0,0 0 0 0 0,0 0 0 0 0,0 7 0 0 0,-13 59 184 0 0,4 4 330 0 0,8-59-461 0 0,-3 41 227 0 0,2 9 36 0 0,2-25-214 0 0,3-21-33 0 0,8 16-50 0 0,-10-31-35 0 0,0-1 0 0 0,1 0 0 0 0,0 1 0 0 0,-1-1 1 0 0,1 0-1 0 0,0 1 0 0 0,0-1 0 0 0,0 0 0 0 0,1 0 1 0 0,-1 0-1 0 0,1 0 0 0 0,2 3 0 0 0,0 0 4 0 0,-3-3-24 0 0,-1-1 0 0 0,1 0 1 0 0,0 0-1 0 0,0 1 0 0 0,-1-1 0 0 0,1 0 0 0 0,0 0 0 0 0,0 0 1 0 0,0 0-1 0 0,0 0 0 0 0,0 0 0 0 0,0 0 0 0 0,1 0 1 0 0,-1-1-1 0 0,0 1 0 0 0,0 0 0 0 0,2 0 0 0 0,1 1-90 0 0,0 1-260 0 0,5-5 66 0 0,0 2 167 0 0,-5-1-49 0 0,0 1 0 0 0,-1 0 0 0 0,1-1 0 0 0,0 1 0 0 0,-1-1 0 0 0,1 0 0 0 0,-1-1 0 0 0,1 1 0 0 0,5-4 0 0 0,61-26-2857 0 0,-70 30 2949 0 0,1 1 0 0 0,0 0 0 0 0,0-1 0 0 0,-1 1 0 0 0,1-1 0 0 0,0 1 0 0 0,-1-1 0 0 0,1 0 0 0 0,-1 1 0 0 0,1-1 0 0 0,-1 1-1 0 0,1-1 1 0 0,-1 0 0 0 0,1 0 0 0 0,-1 1 0 0 0,1-2 0 0 0,19-31-2998 0 0,-15 25-1067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2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1 249 2666 0 0,'8'-19'784'0'0,"-5"13"-252"0"0,0 0 0 0 0,0 0 0 0 0,0 0 0 0 0,1 0-1 0 0,7-8 1 0 0,21-29 1870 0 0,-5 3-920 0 0,-4 3-630 0 0,-10 13-451 0 0,-10 18-68 0 0,-1 0-71 0 0,6-24 2710 0 0,-10 39-2722 0 0,0 2-172 0 0,-6 32 241 0 0,1 7 15 0 0,5-38-278 0 0,1-8-27 0 0,-1 1 0 0 0,2 0 0 0 0,-1 1 0 0 0,1-1 0 0 0,-1 0 0 0 0,1 0 0 0 0,2 8 0 0 0,0 44 168 0 0,0-19-118 0 0,-2-28-15 0 0,0 2-29 0 0,1 1-40 0 0,0-7-6 0 0,-1 1 0 0 0,1-1 1 0 0,-1 0-1 0 0,-1 0 0 0 0,1 0 0 0 0,-1 0 0 0 0,-2 7 0 0 0,2-1-9 0 0,1-6-45 0 0,-1-1 1 0 0,1 1 0 0 0,-1-1-1 0 0,-1 0 1 0 0,1 1 0 0 0,-4 7-1 0 0,-9 26-636 0 0,-3-1-882 0 0,6-12 432 0 0,9-19 229 0 0,-8 17-2143 0 0,6-17 1992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5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90 210 1488 0 0,'-16'2'639'0'0,"11"-2"-94"0"0,0 1 1 0 0,0-1-1 0 0,0 1 1 0 0,0 1-1 0 0,-9 2 0 0 0,-21 8 4272 0 0,41-10-4552 0 0,0 2-188 0 0,-4-3-46 0 0,0 0 0 0 0,-1 0 0 0 0,1 0 0 0 0,0-1-1 0 0,0 1 1 0 0,0 0 0 0 0,0-1 0 0 0,0 1 0 0 0,0-1-1 0 0,1 0 1 0 0,-1 0 0 0 0,0 0 0 0 0,0 0 0 0 0,0 0 0 0 0,3 0-1 0 0,8 0 73 0 0,38-1 309 0 0,143-23 303 0 0,33-3-239 0 0,-157 22-368 0 0,566-21 585 0 0,-203 43-575 0 0,-337-11-136 0 0,-67-4 9 0 0,43 1-13 0 0,5-5 8 0 0,-13 0 4 0 0,-13 0-16 0 0,-20 0 21 0 0,-23 1 51 0 0,25-2-7 0 0,-26 3 460 0 0,-1-1-506 0 0,20-3 0 0 0,-19 3-3 0 0,0 0-8 0 0,34-5-70 0 0,-33 7 100 0 0,26-4 26 0 0,4-4 45 0 0,-30 6-90 0 0,-4 0-5 0 0,-1 0-1 0 0,1 0 1 0 0,-1 1-1 0 0,1-1 1 0 0,-1 1-1 0 0,1 0 1 0 0,5 1-1 0 0,19 0 1 0 0,-21 0 648 0 0,-13-3-579 0 0,0 1-40 0 0,4 1-11 0 0,0 0 1 0 0,0 0-1 0 0,0 0 1 0 0,0-1-1 0 0,1 1 1 0 0,-1-1-1 0 0,0 0 1 0 0,0 1-1 0 0,0-1 1 0 0,1 0-1 0 0,-1 0 1 0 0,0 0-1 0 0,1 0 1 0 0,-3-2-1 0 0,-52-34 43 0 0,-77-36 0 0 0,123 68-32 0 0,-11-3-8 0 0,0 4 87 0 0,-5-2-21 0 0,20 5-14 0 0,-2 0 14 0 0,-34-4 613 0 0,37 8-649 0 0,-18 9-3 0 0,17-9 18 0 0,16-2-37 0 0,2 0-12 0 0,34 6 21 0 0,11 5-11 0 0,-26-6-16 0 0,0-1-10 0 0,1 2 0 0 0,46 16 0 0 0,-21-1-16 0 0,3 8-68 0 0,-55-27 62 0 0,-4 5-7 0 0,2 25 30 0 0,-3-32 10 0 0,0 0-1 0 0,0-1 1 0 0,0 1-1 0 0,0 0 0 0 0,0-1 1 0 0,0 1-1 0 0,0 0 1 0 0,0-1-1 0 0,0 1 0 0 0,0 0 1 0 0,0 0-1 0 0,0-1 1 0 0,-1 1-1 0 0,1 0 0 0 0,0-1 1 0 0,0 1-1 0 0,-1-1 1 0 0,1 1-1 0 0,-1 0 0 0 0,-2 6-2 0 0,2-4 2 0 0,0 0 0 0 0,-1 0 0 0 0,1-1 0 0 0,-1 1 0 0 0,0 0 0 0 0,0-1-1 0 0,0 1 1 0 0,-4 3 0 0 0,-31 35-9 0 0,-69 56-4 0 0,-65 64-1238 0 0,146-134-455 0 0,-3 0 1 0 0,0-3 0 0 0,-47 34-1 0 0,46-38-1875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5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16 2758 0 0,'0'0'9471'0'0,"-1"9"-8863"0"0,0 1-439 0 0,1-6-75 0 0,-1 1 1 0 0,1-1-1 0 0,-1 1 0 0 0,0 0 1 0 0,0-1-1 0 0,-1 1 1 0 0,-1 4-1 0 0,-9 25 394 0 0,9-17-74 0 0,1 36 177 0 0,4-43-491 0 0,-2-4-20 0 0,1 0 0 0 0,-1 0 0 0 0,0 0 0 0 0,0 0 0 0 0,-2 6 0 0 0,0-2-8 0 0,1-7-41 0 0,0 0-1 0 0,1 1 0 0 0,-1 0 1 0 0,1-1-1 0 0,0 1 0 0 0,0-1 1 0 0,0 1-1 0 0,1-1 0 0 0,0 7 0 0 0,-1-1 20 0 0,1-5-20 0 0,-1 0 1 0 0,0 1-1 0 0,1-1 1 0 0,0 1-1 0 0,0-1 1 0 0,2 5-1 0 0,-1-3 4 0 0,-1-3-13 0 0,0-1 1 0 0,0 0-1 0 0,0 0 0 0 0,0 1 0 0 0,-1-1 0 0 0,1 1 0 0 0,-1-1 0 0 0,1 4 1 0 0,3 0 29 0 0,13 15-13 0 0,-13-15 63 0 0,21-11-63 0 0,-19 3-30 0 0,4-4 20 0 0,26-38 37 0 0,-23 27-55 0 0,-2 0-1 0 0,-6 7 1 0 0,8-13 8 0 0,-9 17 29 0 0,2 10-42 0 0,25 14 3 0 0,-5 0-1 0 0,-22-15-2 0 0,3 0 2 0 0,0 0-6 0 0,-5-2-2 0 0,0-1 1 0 0,1 1-1 0 0,-1 0 0 0 0,0 0 1 0 0,0 1-1 0 0,1-1 0 0 0,-1 0 1 0 0,0 1-1 0 0,0-1 1 0 0,1 3-1 0 0,5-4-5 0 0,23 1-2 0 0,-31-1 7 0 0,1 0 1 0 0,0 0-1 0 0,0 0 1 0 0,0 0-1 0 0,-1 0 1 0 0,1 0-1 0 0,0-1 0 0 0,0 1 1 0 0,0 0-1 0 0,0 0 1 0 0,-1-1-1 0 0,1 1 1 0 0,0 0-1 0 0,0-1 1 0 0,-1 1-1 0 0,1 0 0 0 0,1-2 1 0 0,28-16-5 0 0,-28 17 4 0 0,0 0 1 0 0,-1 1 0 0 0,1-1 0 0 0,0 0-1 0 0,-1 0 1 0 0,1-1 0 0 0,-1 1 0 0 0,1 0-1 0 0,-1-1 1 0 0,0 1 0 0 0,0 0 0 0 0,1-1-1 0 0,-1 1 1 0 0,1-4 0 0 0,1 0 0 0 0,-1 3 1 0 0,0 0-1 0 0,0 0 1 0 0,0 0 0 0 0,-1 0-1 0 0,1-1 1 0 0,-1 1-1 0 0,1 0 1 0 0,-1-1 0 0 0,1-3-1 0 0,1-1 2 0 0,-1 4-1 0 0,-1 1 0 0 0,1-1 1 0 0,-1 0-1 0 0,0 1 1 0 0,0-1-1 0 0,0 0 1 0 0,0 0-1 0 0,0 0 0 0 0,0-4 1 0 0,0 0 9 0 0,1 0 63 0 0,-3-3 0 0 0,2-1-51 0 0,-1 6-1 0 0,0 0-1 0 0,0 0 1 0 0,-1-1-1 0 0,1 1 1 0 0,-1 0 0 0 0,0 0-1 0 0,-3-6 1 0 0,-4-23 57 0 0,8 33-75 0 0,-1 0 0 0 0,1 1 0 0 0,0-1 0 0 0,0 0 1 0 0,-1 0-1 0 0,1 0 0 0 0,0 0 0 0 0,-1 0 0 0 0,1 1 0 0 0,-1-1 0 0 0,1 0 0 0 0,-1 0 0 0 0,1 1 0 0 0,-2-2 0 0 0,-3-3 12 0 0,3 4-12 0 0,0-1 1 0 0,0 0 0 0 0,0 0-1 0 0,0 0 1 0 0,0 0 0 0 0,1-1-1 0 0,-1 1 1 0 0,1 0 0 0 0,-2-4-1 0 0,-9-15 8 0 0,9 16-4 0 0,0 1-29 0 0,-10-15-107 0 0,9 15-6 0 0,1 8-1420 0 0,-9 15 1016 0 0,9-15-147 0 0,3 4-808 0 0,0 25 40 0 0,0-25 150 0 0,1 2-2467 0 0,1 35 1347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6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9 194 2024 0 0,'0'0'2555'0'0,"5"-2"-460"0"0,0-2-1401 0 0,6-1-14 0 0,7 2 3299 0 0,-9 3-3737 0 0,-6 0-114 0 0,0 0 1 0 0,0 0-1 0 0,0 0 0 0 0,0 0 0 0 0,0-1 1 0 0,0 1-1 0 0,0-1 0 0 0,0 0 1 0 0,-1 0-1 0 0,6-2 0 0 0,15-6 248 0 0,-17 7-28 0 0,-2-3-67 0 0,2 0-196 0 0,-3 3-15 0 0,0 0-1 0 0,-1 0 1 0 0,0-1 0 0 0,1 1-1 0 0,-1-1 1 0 0,0 1-1 0 0,3-6 1 0 0,10-14 125 0 0,-12 16 114 0 0,-1-1-47 0 0,3-22-23 0 0,-4 21 124 0 0,-2 2-131 0 0,-2-1-143 0 0,2 5-1 0 0,0 0 0 0 0,1-1 0 0 0,-1 1 1 0 0,0 0-1 0 0,1-1 0 0 0,0 1 0 0 0,-1-1 1 0 0,1-2-1 0 0,-5 2 47 0 0,-14-10-25 0 0,14 10-14 0 0,5 4-88 0 0,-1 0-1 0 0,1 0 1 0 0,-1 0 0 0 0,1 0-1 0 0,-1 0 1 0 0,0 0 0 0 0,1 0-1 0 0,-1 0 1 0 0,0 0 0 0 0,0 0-1 0 0,0-1 1 0 0,1 1-1 0 0,-1 0 1 0 0,-2 0 0 0 0,-15 14 66 0 0,11-11-61 0 0,5-3-9 0 0,0 0 1 0 0,0 1-1 0 0,0 0 0 0 0,0-1 0 0 0,0 1 0 0 0,0 0 1 0 0,1 0-1 0 0,-1 0 0 0 0,0 0 0 0 0,1 0 0 0 0,0 1 1 0 0,-3 3-1 0 0,-58 121 305 0 0,56-108-215 0 0,-2 20-14 0 0,7-36-69 0 0,0 1 1 0 0,0 0-1 0 0,1 0 1 0 0,-1-1-1 0 0,1 1 1 0 0,0 0-1 0 0,0 0 1 0 0,0 0-1 0 0,0-1 1 0 0,1 5 0 0 0,1 2 8 0 0,1 6 34 0 0,9 13-11 0 0,-11-28-41 0 0,-1-1-1 0 0,0 1 1 0 0,1 0-1 0 0,-1 0 1 0 0,0-1 0 0 0,1 1-1 0 0,-1 0 1 0 0,1-1-1 0 0,-1 1 1 0 0,1 0 0 0 0,-1-1-1 0 0,1 1 1 0 0,0-1-1 0 0,-1 1 1 0 0,1-1 0 0 0,1 2-1 0 0,24 16 20 0 0,-25-17-20 0 0,0 0 0 0 0,0-1 0 0 0,-1 1 0 0 0,1 0 0 0 0,0-1 0 0 0,0 0-1 0 0,0 1 1 0 0,0-1 0 0 0,1 1 0 0 0,-1-1 0 0 0,0 0 0 0 0,0 0 0 0 0,0 0 0 0 0,1 1 0 0 0,14 0-113 0 0,0 1 0 0 0,0-2-1 0 0,0 0 1 0 0,0-1 0 0 0,0 0 0 0 0,28-7 0 0 0,-20 1 115 0 0,72-23-2011 0 0,-86 26 1436 0 0,1-1 0 0 0,-1 0-1 0 0,0 0 1 0 0,0-1 0 0 0,-1-1 0 0 0,13-10-1 0 0,-13 11 39 0 0,0-2-171 0 0,1-7-2768 0 0,14-19-6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7.9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42 1722 0 0,'0'0'11062'0'0,"5"3"-11023"0"0,16 6 22 0 0,-15-7 29 0 0,2 0-46 0 0,24 3 40 0 0,-24-3-3 0 0,1-2-15 0 0,43 3 62 0 0,2-2-41 0 0,10-2-35 0 0,222-2-20 0 0,212-5-98 0 0,-442 10 62 0 0,-35-1-23 0 0,-1 0-1 0 0,35-4 1 0 0,-7-4-41 0 0,116-22-143 0 0,-157 27 198 0 0,-6 2 13 0 0,0 0-1 0 0,1 0 0 0 0,-1 0 0 0 0,0 0 0 0 0,0 0 0 0 0,0 0 0 0 0,0 0 0 0 0,0-1 0 0 0,1 1 1 0 0,-1 0-1 0 0,0-1 0 0 0,0 1 0 0 0,0-1 0 0 0,0 1 0 0 0,0-1 0 0 0,1 0 0 0 0,0-1 1 0 0,0 1 1 0 0,-1 0-1 0 0,1 1 0 0 0,0-1 0 0 0,0 0 0 0 0,0 0 0 0 0,0 1 0 0 0,0-1 0 0 0,0 1 0 0 0,0 0 0 0 0,0 0 0 0 0,0-1 1 0 0,0 1-1 0 0,3 1 0 0 0,28-3 7 0 0,-25 2 5 0 0,-1-1-7 0 0,23-2 7 0 0,-23 2 1398 0 0,0 1-1403 0 0,21 1 3 0 0,-21-1 6 0 0,-1 1-11 0 0,2-1-5 0 0,-5 0-6 0 0,0 1-1 0 0,1-1 1 0 0,-1 1 0 0 0,0-1 0 0 0,0 1 0 0 0,0 0 0 0 0,6 2-1 0 0,14 5 2 0 0,-17-6 54 0 0,1-1-37 0 0,20 0 0 0 0,-20 0 8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09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102 295 2712 0 0,'0'0'2765'0'0,"4"-7"-1696"0"0,11-22-290 0 0,-15 27-712 0 0,1 0 1 0 0,-1 1-1 0 0,1-1 1 0 0,0 0-1 0 0,0 1 1 0 0,0-1-1 0 0,0 1 1 0 0,0-1-1 0 0,0 1 1 0 0,0 0-1 0 0,0-1 1 0 0,1 1-1 0 0,-1 0 1 0 0,3-2-1 0 0,13-10 682 0 0,31-32 223 0 0,19-7-179 0 0,10-4-292 0 0,-54 38-381 0 0,3 3-58 0 0,-20 12-39 0 0,20-12 14 0 0,-20 12-5 0 0,1 0-10 0 0,18-6-6 0 0,-19 7 9 0 0,-10 6-18 0 0,-41 37-8 0 0,-23 10 26 0 0,57-43-22 0 0,-74 58 116 0 0,31-24 79 0 0,16-11 10 0 0,-2 0 14 0 0,1-3-4 0 0,32-24-189 0 0,4-3-7 0 0,0 1-1 0 0,1-1 1 0 0,-1 1 0 0 0,0 0-1 0 0,1 0 1 0 0,0 1-1 0 0,-1-1 1 0 0,-1 3-1 0 0,-15 15 98 0 0,14-16-24 0 0,1 1-16 0 0,-12 13 3 0 0,12-13 93 0 0,3 2-113 0 0,-1 2-42 0 0,-2 20 95 0 0,8-25-70 0 0,11 14 1 0 0,-11-14-14 0 0,2 4 0 0 0,0 0-20 0 0,22 24 45 0 0,-18-24-44 0 0,0 0 0 0 0,1 0 0 0 0,14 8 0 0 0,-13-8 27 0 0,-6 0-26 0 0,-4-4-8 0 0,1-1 1 0 0,0 1-1 0 0,0-1 0 0 0,1 0 1 0 0,-1 0-1 0 0,1 0 1 0 0,3 2-1 0 0,33 25 33 0 0,2 0-17 0 0,-16-13-37 0 0,-19-13-101 0 0,2-1 1 0 0,2 1 80 0 0,-6-3-6 0 0,1 1 0 0 0,0 0 0 0 0,-1 0 0 0 0,1 1 0 0 0,5 4 0 0 0,11 4-568 0 0,-17-8 24 0 0,1 1 105 0 0,17 10-414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0.6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347 0 1488 0 0,'-86'152'8311'0'0,"3"-4"-5065"0"0,74-136-3015 0 0,1-1 0 0 0,-2 1 0 0 0,-10 9 0 0 0,9-6 103 0 0,-16 33 151 0 0,-60 79 1 0 0,82-121-424 0 0,33-42-11188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1.8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23 1918 0 0,'-5'5'1364'0'0,"-17"14"-2"0"0,21-18-1311 0 0,1-1 1 0 0,0 0-1 0 0,-1 1 0 0 0,1-1 1 0 0,-1 1-1 0 0,1-1 0 0 0,-1 0 1 0 0,1 1-1 0 0,0-1 0 0 0,-1 1 1 0 0,1-1-1 0 0,0 1 0 0 0,0 0 1 0 0,-1-1-1 0 0,1 1 0 0 0,0-1 1 0 0,0 1-1 0 0,0-1 1 0 0,0 1-1 0 0,0 0 0 0 0,-1-1 1 0 0,1 1-1 0 0,-1 8 283 0 0,-3 28 1585 0 0,2-27-1670 0 0,1-7-89 0 0,0 1 1 0 0,1 0-1 0 0,0 0 1 0 0,-1 0 0 0 0,1-1-1 0 0,1 1 1 0 0,-1 0-1 0 0,1 0 1 0 0,0 4 0 0 0,2 0-83 0 0,-2-5-34 0 0,0 0 0 0 0,-1-1-1 0 0,1 1 1 0 0,-1 0 0 0 0,1 0 0 0 0,-1-1-1 0 0,0 1 1 0 0,0 0 0 0 0,0 4-1 0 0,3 0 63 0 0,10 17-22 0 0,-10-17 154 0 0,2-10-196 0 0,15-9 64 0 0,-15 10-10 0 0,0-3-19 0 0,36-41 114 0 0,-11 6-120 0 0,-9 16-72 0 0,2 2-2 0 0,-18 18-14 0 0,-1 9-2 0 0,13 16 9 0 0,-10-8-1 0 0,7 27 3 0 0,-9-28 6 0 0,9 18 25 0 0,-2-10 7 0 0,-9-16-12 0 0,1 1 0 0 0,19 19 16 0 0,-18-21-20 0 0,-1 0-8 0 0,-2-2-2 0 0,-1 0 1 0 0,0 0-1 0 0,1 0 0 0 0,0 0 1 0 0,-1 0-1 0 0,1-1 0 0 0,0 1 0 0 0,-1 0 1 0 0,1-1-1 0 0,0 1 0 0 0,-1-1 1 0 0,4 1-1 0 0,-3-2 0 0 0,0 1 1 0 0,1 0-1 0 0,-1 0 1 0 0,0-1-1 0 0,0 1 0 0 0,1-1 1 0 0,-1 0-1 0 0,0 0 1 0 0,0 0-1 0 0,3-2 0 0 0,1 1 25 0 0,5-4 162 0 0,5-9-1 0 0,-12 11-36 0 0,-1-3 4 0 0,8-23 114 0 0,-8 23-23 0 0,-2-1-57 0 0,1-2-134 0 0,2-22 351 0 0,-8-1-12 0 0,2 23-333 0 0,1 1 93 0 0,0 1-26 0 0,0-24-20 0 0,1 24-26 0 0,-2 2-50 0 0,-6-18-130 0 0,6 18-14 0 0,3 15-3850 0 0,-1 3 3503 0 0,5 32-1634 0 0,1-14 1031 0 0,-4-22-496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2.0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3532 0 0,'0'0'10561'0'0,"9"0"-9901"0"0,44-4 507 0 0,6-1-717 0 0,-11 1-1516 0 0,-40 2 856 0 0,-5 1-56 0 0,0 1 0 0 0,1-1 0 0 0,-1 1 1 0 0,1-1-1 0 0,-1 1 0 0 0,0 1 1 0 0,1-1-1 0 0,4 1 0 0 0,0 0-360 0 0,4 1 46 0 0,2-2-4740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3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321 411 2502 0 0,'0'0'5420'0'0,"-4"-5"-5005"0"0,-8-16-114 0 0,8 16 104 0 0,-2 2-257 0 0,-18-10 12 0 0,18 10-28 0 0,-2 2-25 0 0,-1-2-79 0 0,5 2-13 0 0,1 0 0 0 0,-1 0 1 0 0,0 1-1 0 0,0-1 0 0 0,-8 1 1 0 0,7 0-9 0 0,0 0 0 0 0,1 0 1 0 0,-1 1-1 0 0,0 0 1 0 0,-6 1-1 0 0,1 1 1 0 0,7-3 7 0 0,-1 0-1 0 0,1 1 0 0 0,0-1 0 0 0,-1 1 0 0 0,1 0 1 0 0,0 0-1 0 0,-6 3 0 0 0,2-1 24 0 0,5-2-23 0 0,-1 0 0 0 0,0 0 0 0 0,1 0 0 0 0,-1 0 0 0 0,0 0 0 0 0,1 0 0 0 0,-1 1 0 0 0,1 0 0 0 0,0-1 0 0 0,-3 4 0 0 0,-1 0 12 0 0,-2 0 5 0 0,5-4-28 0 0,1 0 1 0 0,0 0-1 0 0,0 1 0 0 0,0-1 0 0 0,0 1 1 0 0,0-1-1 0 0,1 1 0 0 0,-1 0 1 0 0,-1 2-1 0 0,-11 12 11 0 0,8-11-11 0 0,4-4-1 0 0,1 1 1 0 0,-1-1-1 0 0,0 1 0 0 0,0 0 0 0 0,1 0 1 0 0,-1 0-1 0 0,1 0 0 0 0,-1 0 0 0 0,1 0 1 0 0,0 0-1 0 0,-2 4 0 0 0,-23 51 374 0 0,24-51-292 0 0,6 34 4 0 0,-3-31 4 0 0,1-3-70 0 0,6 18-2 0 0,-6-18-2 0 0,-2-6-17 0 0,1 0 1 0 0,0 0-1 0 0,0 0 0 0 0,0 0 0 0 0,0 0 0 0 0,-1 0 0 0 0,1 1 1 0 0,0-1-1 0 0,0 0 0 0 0,-1 1 0 0 0,1-1 0 0 0,0 0 0 0 0,0 1 1 0 0,-1-1-1 0 0,1 1 0 0 0,0-1 0 0 0,-1 1 0 0 0,1-1 0 0 0,0 2 1 0 0,0-2-1 0 0,-1 1 0 0 0,1-1 1 0 0,0 1-1 0 0,-1-1 0 0 0,1 1 1 0 0,0-1-1 0 0,-1 1 0 0 0,1-1 1 0 0,0 1-1 0 0,-1-1 0 0 0,1 0 1 0 0,0 0-1 0 0,0 1 1 0 0,0-1-1 0 0,-1 0 0 0 0,1 0 1 0 0,0 0-1 0 0,0 0 0 0 0,1 0 1 0 0,5-3 11 0 0,2 0-11 0 0,-5 2-1 0 0,0-1 0 0 0,0 1 0 0 0,0-1 1 0 0,0 0-1 0 0,-1 0 0 0 0,1 0 0 0 0,4-4 0 0 0,-1 2 2 0 0,-4 3-2 0 0,0-1 1 0 0,-1 0-1 0 0,1 1 1 0 0,0-1-1 0 0,-1 0 1 0 0,0 0-1 0 0,1-1 1 0 0,-1 1-1 0 0,2-3 1 0 0,30-30 25 0 0,-9 4-19 0 0,4-11-2 0 0,-20 29-5 0 0,-6 10-2 0 0,-1 0 0 0 0,1-1 0 0 0,-1 1 0 0 0,0 0 0 0 0,0-1 0 0 0,-1 0-1 0 0,3-6 1 0 0,11-31-1 0 0,-9 27 4 0 0,5-27 63 0 0,-1-7 44 0 0,-3 20-68 0 0,-5 21 34 0 0,-2-3-7 0 0,2-37 172 0 0,-6 22-73 0 0,2 18-141 0 0,1 0 437 0 0,-3 13-448 0 0,-11 25-1 0 0,10-20-14 0 0,3-7-3 0 0,1 1 0 0 0,-1-1 1 0 0,1 1-1 0 0,0-1 0 0 0,0 1 1 0 0,1 0-1 0 0,-1-1 0 0 0,1 7 1 0 0,-2 37-124 0 0,3 3 49 0 0,0-42 89 0 0,4 31 100 0 0,-4-30-95 0 0,8 26 56 0 0,12 27 22 0 0,-19-57-75 0 0,2-2-4 0 0,14 14-8 0 0,-13-14 1 0 0,0 0 0 0 0,18 10 11 0 0,-17-11 20 0 0,3-4-28 0 0,26-2-4 0 0,-33 4-8 0 0,0-1 0 0 0,0-1 0 0 0,1 1 0 0 0,-1 0 0 0 0,0 0 1 0 0,0-1-1 0 0,0 1 0 0 0,1-1 0 0 0,-1 0 0 0 0,0 0 0 0 0,0 0 0 0 0,0 0 0 0 0,2-1 0 0 0,2-2 1 0 0,-3 3-2 0 0,-1 1 0 0 0,0-1 0 0 0,0 0 0 0 0,1 0 0 0 0,-1 0 0 0 0,0 0 0 0 0,0 0 0 0 0,0-1 0 0 0,0 1 0 0 0,0 0-1 0 0,2-4 1 0 0,15-12-16 0 0,10-8 7 0 0,-19 16 6 0 0,-6 5 0 0 0,1-1 1 0 0,-1 1-1 0 0,0-1 1 0 0,0 1 0 0 0,3-8-1 0 0,-1 5 1 0 0,-3 5 0 0 0,-1 0 0 0 0,0-1 0 0 0,0 0 1 0 0,0 1-1 0 0,0-1 0 0 0,-1 0 0 0 0,1 0 0 0 0,-1 0 0 0 0,1 0 0 0 0,0-4 0 0 0,2-1-14 0 0,-2 4 1 0 0,0 0 0 0 0,-1 0 0 0 0,1 0 0 0 0,-1 0 0 0 0,0 0 0 0 0,1-7 0 0 0,5-19-34 0 0,-5 23 11 0 0,-2-2 8 0 0,-1-24 9 0 0,1 24 4 0 0,-3 4-38 0 0,-10-15 26 0 0,10 14 4 0 0,-4 8-69 0 0,-1-1 74 0 0,5-1 11 0 0,-1 1 0 0 0,1-1 0 0 0,0 1 0 0 0,0 0 0 0 0,-1 0 0 0 0,1 0-1 0 0,0 0 1 0 0,-4 3 0 0 0,1-2-3 0 0,3-1 8 0 0,1-1 1 0 0,0 1-1 0 0,0 0 0 0 0,0 0 0 0 0,-1 0 0 0 0,1 0 0 0 0,0 1 0 0 0,0-1 1 0 0,1 0-1 0 0,-1 1 0 0 0,-2 2 0 0 0,-4 1-2 0 0,-21 21-11 0 0,22-21 14 0 0,5-4 3 0 0,-1 1 0 0 0,1 1 1 0 0,0-1-1 0 0,0 0 0 0 0,-1 0 0 0 0,2 1 0 0 0,-1-1 1 0 0,0 1-1 0 0,-2 5 0 0 0,-37 56 16 0 0,38-59 9 0 0,0 1-14 0 0,-7 18-11 0 0,7-18-10 0 0,10-6-38 0 0,24 4 22 0 0,-23-7 15 0 0,2 0 9 0 0,-5 2-1 0 0,0-1 1 0 0,0 1-1 0 0,0-1 1 0 0,-1 0 0 0 0,1-1-1 0 0,5-3 1 0 0,30-17-74 0 0,6 0-21 0 0,17-5-52 0 0,-57 25 104 0 0,29 2-51 0 0,-27 0 74 0 0,-5 7-32 0 0,8 17 40 0 0,-8-17 4 0 0,-1 1-1 0 0,1 0 8 0 0,-2-5 2 0 0,0 0 1 0 0,0 1-1 0 0,-1-1 0 0 0,1 0 0 0 0,0 1 1 0 0,-1-1-1 0 0,0 1 0 0 0,1 4 21 0 0,3-1 3 0 0,11 18-4 0 0,-12-18-20 0 0,3-4-63 0 0,-2 0 43 0 0,-2-1 13 0 0,0 0-1 0 0,-1 0 1 0 0,1 0 0 0 0,-1 0 0 0 0,1-1 0 0 0,0 1 0 0 0,0-1 0 0 0,-1 1 0 0 0,1-1 0 0 0,0 0 0 0 0,2 1 0 0 0,-2-1-13 0 0,-1 0 1 0 0,1 0 0 0 0,-1 0 0 0 0,0 0-1 0 0,1-1 1 0 0,-1 1 0 0 0,1 0-1 0 0,-1-1 1 0 0,0 1 0 0 0,1-1 0 0 0,-1 1-1 0 0,2-2 1 0 0,-2 1-39 0 0,1 0-1 0 0,-1 1 1 0 0,1-1-1 0 0,-1 0 1 0 0,1 1-1 0 0,-1 0 1 0 0,1-1 0 0 0,-1 1-1 0 0,1 0 1 0 0,2-1-1 0 0,4-2-282 0 0,0 1 243 0 0,-5 1 54 0 0,-1 0 1 0 0,1 0-1 0 0,0 0 1 0 0,0 0-1 0 0,-1 0 1 0 0,1-1-1 0 0,-1 1 1 0 0,1-1-1 0 0,-1 0 1 0 0,0 1-1 0 0,3-4 1 0 0,34-35-666 0 0,-37 38 703 0 0,-1 1 0 0 0,1-1 0 0 0,-1 0 1 0 0,0 0-1 0 0,0 1 0 0 0,1-1 0 0 0,-1 0 1 0 0,0 0-1 0 0,0 0 0 0 0,-1 0 1 0 0,1-1-1 0 0,0-1 0 0 0,4-14-26 0 0,-2 11 39 0 0,-2 4 45 0 0,0 0 0 0 0,0 0 0 0 0,0 0 0 0 0,0-1 0 0 0,0 1 0 0 0,-1 0 0 0 0,1-6 0 0 0,1 0 77 0 0,1-30 379 0 0,-3-12 248 0 0,0-11 8 0 0,3 5-1 0 0,-2 26-363 0 0,-1 23 703 0 0,-1 1-617 0 0,-5-18-103 0 0,4 19 920 0 0,1 15-1258 0 0,-2 1-31 0 0,1-4-4 0 0,1-1 0 0 0,0 1 0 0 0,0 0 1 0 0,1-1-1 0 0,0 1 0 0 0,0 5 0 0 0,-2 50 50 0 0,1-49-50 0 0,1 39 42 0 0,3 12 3 0 0,0-6-31 0 0,-1-6-109 0 0,-2-31-27 0 0,-1 33-627 0 0,-1-23 376 0 0,2-22-107 0 0,-1 0-609 0 0,-2 24 39 0 0,2-24 145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3334 0 0,'0'0'5518'0'0,"44"3"-2312"0"0,11-17-2288 0 0,-24 3-148 0 0,2-3-484 0 0,-1 1 114 0 0,18-14-262 0 0,-15-1-1976 0 0,-14 3 632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3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62 1636 0 0,'-8'-43'5032'0'0,"3"40"-4413"0"0,-14-9-118 0 0,14 8-25 0 0,0 8-71 0 0,-1-1-273 0 0,3-2-70 0 0,1 0 0 0 0,0 0 0 0 0,0 1 0 0 0,-1-1-1 0 0,1 0 1 0 0,0 1 0 0 0,0 0 0 0 0,0 0 0 0 0,-2 3 0 0 0,-38 47 773 0 0,-14 23 109 0 0,37-47-665 0 0,8-6-103 0 0,0-2-77 0 0,8-15 47 0 0,2 2-99 0 0,-2 20-8 0 0,2-20 92 0 0,9-8-119 0 0,27-5 1 0 0,-34 6-13 0 0,0 0 1 0 0,0 0 0 0 0,-1 0-1 0 0,1 0 1 0 0,0 0-1 0 0,0-1 1 0 0,-1 1 0 0 0,1 0-1 0 0,0 0 1 0 0,0-1-1 0 0,-1 1 1 0 0,1-1 0 0 0,0 1-1 0 0,-1 0 1 0 0,1-1 0 0 0,0 1-1 0 0,-1-1 1 0 0,1 0-1 0 0,0 0 1 0 0,22-21 2 0 0,-23 22-4 0 0,0-1 1 0 0,1 1-1 0 0,-1 0 0 0 0,0-1 1 0 0,1 1-1 0 0,-1-1 0 0 0,1 1 1 0 0,-1 0-1 0 0,1-1 1 0 0,-1 1-1 0 0,1 0 0 0 0,-1 0 1 0 0,1-1-1 0 0,-1 1 0 0 0,1 0 1 0 0,0 0-1 0 0,-1 0 0 0 0,1 0 1 0 0,-1-1-1 0 0,1 1 0 0 0,1 0 1 0 0,5 1-5 0 0,-4-1 3 0 0,-1 0 1 0 0,1 0-1 0 0,0 0 1 0 0,0 0-1 0 0,-1-1 0 0 0,1 1 1 0 0,0-1-1 0 0,-1 1 1 0 0,5-3-1 0 0,50-14-29 0 0,-51 15 25 0 0,35 5-14 0 0,-26 0-1 0 0,-8 0-1 0 0,22 13-109 0 0,22 20-406 0 0,3 4-3460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3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93 2206 0 0,'0'0'7173'0'0,"6"-5"-6220"0"0,19-17-268 0 0,-24 21-653 0 0,-1 1 0 0 0,1-1-1 0 0,0 0 1 0 0,0 1 0 0 0,0-1 0 0 0,0 1 0 0 0,0-1 0 0 0,0 1 0 0 0,0-1 0 0 0,0 1 0 0 0,0-1 0 0 0,0 1 0 0 0,0 0 0 0 0,0 0-1 0 0,1-1 1 0 0,10-2 107 0 0,39-7 348 0 0,172-12-2186 0 0,-121 15-1724 0 0,-86 3 1803 0 0,12-7 419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6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826 0 1004 0 0,'0'0'12702'0'0,"-7"1"-12517"0"0,1-1-133 0 0,4 0-37 0 0,0 0 0 0 0,0 0 1 0 0,0 0-1 0 0,0 0 0 0 0,0 1 0 0 0,0-1 0 0 0,0 1 0 0 0,0-1 0 0 0,0 1 0 0 0,0 0 1 0 0,0-1-1 0 0,1 1 0 0 0,-1 0 0 0 0,-2 2 0 0 0,-2-1 26 0 0,4-1-14 0 0,0-1 1 0 0,-1 1-1 0 0,1 0 1 0 0,0 0-1 0 0,1 1 1 0 0,-1-1 0 0 0,0 0-1 0 0,0 1 1 0 0,0-1-1 0 0,1 1 1 0 0,-1-1 0 0 0,-2 4-1 0 0,-80 73 786 0 0,-148 104 0 0 0,-61 14 212 0 0,185-125-765 0 0,86-52-201 0 0,17-14-61 0 0,1-1-65 0 0,12-4-2577 0 0,26 2-1184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16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2104 0 0,'0'0'11337'0'0,"6"-2"-10724"0"0,16-6-93 0 0,-17 6-124 0 0,-1 9-56 0 0,12 24 62 0 0,-15-28-358 0 0,1 0 0 0 0,-1-1 0 0 0,1 1 0 0 0,-1 0 0 0 0,1-1 0 0 0,0 1 0 0 0,0-1 0 0 0,0 1 1 0 0,0-1-1 0 0,0 0 0 0 0,5 3 0 0 0,0 1 39 0 0,95 102 487 0 0,172 139 1 0 0,-104-99-782 0 0,-164-143 120 0 0,-2-1 16 0 0,12 12 10 0 0,-12-11-15 0 0,-11-4-1992 0 0,-21 5 998 0 0,21-5 18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3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1 1918 0 0,'-210'228'9426'0'0,"115"-123"-8009"0"0,90-99-1393 0 0,1-3-209 0 0,-14 12-800 0 0,13-11-104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2282 0 0,'18'50'4940'0'0,"1"10"-1904"0"0,-2-4-1348 0 0,10-8-958 0 0,-3-9-460 0 0,0-7-176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5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2130 0 0,'0'0'1364'0'0,"33"51"326"0"0,-7-8-714 0 0,-6-12-432 0 0,1-8-70 0 0,5 3-384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7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294 417 442 0 0,'0'0'4565'0'0,"-7"0"-3484"0"0,-24-1-243 0 0,23 0-209 0 0,0 3-48 0 0,0-1-389 0 0,4 0-84 0 0,0-1 0 0 0,1 1 0 0 0,-1 0 0 0 0,1 0-1 0 0,-1 0 1 0 0,1 0 0 0 0,-7 4 0 0 0,3-2 20 0 0,-21 11 419 0 0,20-10-427 0 0,5-2-47 0 0,0-1 1 0 0,-1 1-1 0 0,1 0 1 0 0,0 1 0 0 0,0-1-1 0 0,0 1 1 0 0,-4 3-1 0 0,-26 25 402 0 0,1-1 47 0 0,-9 15-29 0 0,38-40-280 0 0,0 1-129 0 0,0-2-44 0 0,2-2-13 0 0,0-1-1 0 0,0 1 0 0 0,0-1 0 0 0,0 1 0 0 0,0 0 1 0 0,1 0-1 0 0,-1-1 0 0 0,1 1 0 0 0,-1 0 0 0 0,1 0 1 0 0,-1 0-1 0 0,1 2 0 0 0,6-4 34 0 0,19 3-11 0 0,-12-4-26 0 0,-5-1-33 0 0,-5 1 2 0 0,-1 1 0 0 0,1-1 0 0 0,0 0 0 0 0,0 0 0 0 0,0 0 0 0 0,-1-1 0 0 0,1 1-1 0 0,0 0 1 0 0,-1-1 0 0 0,4-3 0 0 0,3 0-8 0 0,28-21-115 0 0,0-5-537 0 0,-1-3-1 0 0,35-41 1 0 0,-51 50-26 0 0,0-1 0 0 0,-1-2-1 0 0,-2 0 1 0 0,-1 0 0 0 0,-1-2 0 0 0,-2 0 0 0 0,19-62-1 0 0,-28 81 268 0 0,6-31-106 0 0,-4 8 3963 0 0,-11 39-3223 0 0,-17 17 82 0 0,21-22-253 0 0,1 1 0 0 0,-1 0 0 0 0,0-1 0 0 0,1 1 0 0 0,-1 0 1 0 0,0 0-1 0 0,1 0 0 0 0,-1-1 0 0 0,1 1 0 0 0,0 0 0 0 0,-1 0 0 0 0,1 0 1 0 0,0 0-1 0 0,-1 2 0 0 0,-16 48 819 0 0,-1 3 26 0 0,-1 8-55 0 0,15-53-724 0 0,2-4-18 0 0,0 1 0 0 0,1-1 1 0 0,-1 0-1 0 0,1 1 0 0 0,0 8 1 0 0,-5 21 181 0 0,5-27-62 0 0,2 3-35 0 0,3 43 143 0 0,-1-47-198 0 0,10 23-20 0 0,-5-20-3 0 0,14 6 49 0 0,-14-16-98 0 0,32-4-35 0 0,-29 2-4 0 0,-7 1-7 0 0,0 0 1 0 0,0 0-1 0 0,0 0 1 0 0,0 0-1 0 0,-1-1 1 0 0,1 0-1 0 0,0 1 1 0 0,-1-2 0 0 0,5-2-1 0 0,38-22-259 0 0,-16 7 150 0 0,-16 9 11 0 0,-6 3 65 0 0,-4 4 6 0 0,1 0 0 0 0,-1 0 0 0 0,0-1 0 0 0,-1 1 0 0 0,6-10 0 0 0,21-29-127 0 0,-25 37 137 0 0,-3 4 14 0 0,0 0-1 0 0,-1 0 0 0 0,1 0 1 0 0,-1 0-1 0 0,0 0 1 0 0,1 0-1 0 0,-1-1 1 0 0,0 1-1 0 0,0-1 0 0 0,-1 1 1 0 0,1 0-1 0 0,0-4 1 0 0,14-42-62 0 0,-9 22 81 0 0,-4 19 54 0 0,-4 1-36 0 0,0-1-24 0 0,1 5-2 0 0,0 0 0 0 0,0 0-1 0 0,0-1 1 0 0,1 1 0 0 0,-1-1-1 0 0,1 1 1 0 0,-1 0-1 0 0,1-5 1 0 0,-5 10 10 0 0,-1 0-10 0 0,-18 16 18 0 0,-22 27 104 0 0,3 2 0 0 0,-51 73 1 0 0,92-118-109 0 0,0-1 1 0 0,0 1-1 0 0,0 0 1 0 0,0 0-1 0 0,1-1 1 0 0,0 1-1 0 0,-1 0 1 0 0,1 0-1 0 0,-1 5 1 0 0,0 0 13 0 0,-1-2 132 0 0,3 2-35 0 0,0 24-4 0 0,0-24-21 0 0,7-7-25 0 0,21 4-55 0 0,-27-5-24 0 0,0 1 1 0 0,-1-1 0 0 0,1 0-1 0 0,0 0 1 0 0,0 0 0 0 0,-1 0-1 0 0,1 0 1 0 0,0 0-1 0 0,0 0 1 0 0,-1 0 0 0 0,1 0-1 0 0,0-1 1 0 0,0 1 0 0 0,-1 0-1 0 0,1 0 1 0 0,1-1-1 0 0,5-1 2 0 0,-3 1-4 0 0,0 0-1 0 0,0 0 1 0 0,0-1-1 0 0,-1 1 1 0 0,1-1-1 0 0,-1 0 1 0 0,4-2-1 0 0,3-1-3 0 0,-4 3 2 0 0,-1-1 0 0 0,1 0 0 0 0,-1 0 0 0 0,0 0 0 0 0,7-7 0 0 0,35-24-32 0 0,-38 27 28 0 0,25-22-18 0 0,0-4 262 0 0,-16 14-34 0 0,-13 14-37 0 0,0 0-7 0 0,13-14 86 0 0,-13 14 1007 0 0,-4 5-1249 0 0,0 0 0 0 0,0 0 0 0 0,-1 0 1 0 0,1 1-1 0 0,0-1 0 0 0,0 0 0 0 0,0 0 1 0 0,0 0-1 0 0,-1 1 0 0 0,1-1 0 0 0,0 0 1 0 0,0 1-1 0 0,-1-1 0 0 0,1 1 0 0 0,0-1 0 0 0,-1 1 1 0 0,1-1-1 0 0,0 1 0 0 0,0 0 0 0 0,-1-1 4 0 0,1 1-1 0 0,0 0 1 0 0,-1-1-1 0 0,1 1 1 0 0,0-1-1 0 0,-1 1 1 0 0,1-1-1 0 0,0 0 1 0 0,-1 1-1 0 0,1-1 1 0 0,0 0-1 0 0,0 1 1 0 0,0-1-1 0 0,-1 0 0 0 0,1 0 1 0 0,0 0-1 0 0,0 0 1 0 0,0 0-1 0 0,0 0 1 0 0,4 6-3 0 0,12 17-98 0 0,-13-17-7 0 0,2-3-95 0 0,18 10-90 0 0,-18-10 4 0 0,2-4-226 0 0,30 0-625 0 0,-31-3 714 0 0,1 0 287 0 0,21-15-974 0 0,-22 16 838 0 0,-5 2 157 0 0,0 0 0 0 0,0-1 0 0 0,0 1 1 0 0,1 0-1 0 0,-1-1 0 0 0,-1 0 1 0 0,1 1-1 0 0,0-1 0 0 0,0 0 0 0 0,2-4 1 0 0,1 1-106 0 0,-3 4 85 0 0,0-1-1 0 0,0 0 1 0 0,-1 0-1 0 0,1 0 0 0 0,0-1 1 0 0,-1 1-1 0 0,0 0 1 0 0,1 0-1 0 0,1-5 1 0 0,14-29-1202 0 0,-2 0 1075 0 0,-2-7 525 0 0,-2-1 715 0 0,0-3 384 0 0,-5 16-832 0 0,-5 23 205 0 0,2 1-106 0 0,0-4-498 0 0,4-8 4095 0 0,-14 68-3967 0 0,-4 12 136 0 0,0 5-126 0 0,-1-5-76 0 0,11-49-172 0 0,-10 38 36 0 0,9-38-98 0 0,1-6-3 0 0,0 1 1 0 0,-1-1 0 0 0,1 0-1 0 0,-1 1 1 0 0,-1-1 0 0 0,-3 6-1 0 0,-10 27-96 0 0,11-19-167 0 0,4-9 23 0 0,0 33-1557 0 0,3-11 898 0 0,-2-25-238 0 0,29 16-6623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53 3908 0 0,'0'0'2466'0'0,"1"-8"-545"0"0,3-33 4867 0 0,-41 38-6482 0 0,37 3-300 0 0,-1 0-1 0 0,1 0 1 0 0,-1-1-1 0 0,1 1 1 0 0,-1 0 0 0 0,1 0-1 0 0,-1 0 1 0 0,1 0-1 0 0,-1 0 1 0 0,1 1-1 0 0,-1-1 1 0 0,1 0-1 0 0,-1 0 1 0 0,1 0 0 0 0,-1 0-1 0 0,1 0 1 0 0,-1 1-1 0 0,1-1 1 0 0,-1 0-1 0 0,1 1 1 0 0,-1-1 0 0 0,0 1-1 0 0,-47 37 255 0 0,31-25-159 0 0,2 4-57 0 0,4-4 17 0 0,-17 23 96 0 0,-2 4 10 0 0,14-19-107 0 0,12-16 10 0 0,1 3-7 0 0,-9 24-11 0 0,9-24 318 0 0,30-28-251 0 0,-19 14-98 0 0,3-1 11 0 0,0-1 0 0 0,1 2 0 0 0,11-6 0 0 0,-11 6-25 0 0,-7 3 7 0 0,2 1-4 0 0,18-6-4 0 0,-19 6 6 0 0,1 4-3 0 0,19 2 20 0 0,-20-3 49 0 0,-4 7-60 0 0,12 38-140 0 0,-7-14-11 0 0,-5-24 27 0 0,17 11-2487 0 0,-15-15 1479 0 0,21-36-7981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7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50 125 2502 0 0,'0'0'2872'0'0,"-49"0"4770"0"0,91-24-7490 0 0,19 2-1090 0 0,-20 8 118 0 0,5 4 104 0 0,-9-9 100 0 0,11-1-2306 0 0,-7 5-24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4:1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14 3374 0 0,'0'0'3210'0'0,"-45"-13"4136"0"0,60 41-8600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8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3190 0 0,'0'0'8038'0'0,"41"14"-6450"0"0,12-12-1052 0 0,28-1-1754 0 0,-35 0 752 0 0,-9-12 82 0 0,9 1-2852 0 0,-6-1-602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8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2502 0 0,'0'0'8682'0'0,"-2"7"-8339"0"0,-6 21-77 0 0,6-21-25 0 0,4 1 88 0 0,6 25-38 0 0,-7-18-65 0 0,-10 23 212 0 0,-2 6-37 0 0,8-36-350 0 0,2-4-16 0 0,-1 1 1 0 0,1-1-1 0 0,0 0 1 0 0,1 0-1 0 0,-1 1 1 0 0,0 4-1 0 0,1 0 13 0 0,-5 27 215 0 0,-2-3-191 0 0,5-24 39 0 0,1-4-73 0 0,-6 19-4 0 0,5-18 240 0 0,5-12-236 0 0,10-19-12 0 0,-10 18-4 0 0,1-1-11 0 0,15-31-5 0 0,-8 24-4 0 0,8-14-4 0 0,-6 4 2 0 0,-10 19 14 0 0,3 4-10 0 0,16-6-22 0 0,-17 6-2 0 0,-1 6 6 0 0,12 11 6 0 0,-12-12 12 0 0,1 2 4 0 0,42 31 76 0 0,-42-33-52 0 0,2-1 7 0 0,21 3 48 0 0,-15-5 0 0 0,-6 0-62 0 0,-4-1-14 0 0,0 1-1 0 0,-1-1 0 0 0,1 1 0 0 0,0-1 1 0 0,0 0-1 0 0,0 0 0 0 0,-1 0 1 0 0,5-3-1 0 0,1 2-6 0 0,22-14-15 0 0,-22 13 9 0 0,-5 2 2 0 0,0-1 0 0 0,-1 1 0 0 0,1-1 0 0 0,0 1 0 0 0,0-1-1 0 0,-1 0 1 0 0,1 0 0 0 0,-1 0 0 0 0,4-4 0 0 0,36-41 88 0 0,-39 42-56 0 0,1-33 145 0 0,-3 30-54 0 0,-6 1-66 0 0,-13-19-14 0 0,14 20-7 0 0,0 1-17 0 0,-13-13-52 0 0,13 14 0 0 0,-3 5-724 0 0,-29 5 109 0 0,32-1-290 0 0,-14 13 41 0 0,13-14 167 0 0,5-2 496 0 0,0 0 0 0 0,0-1 1 0 0,-1 1-1 0 0,1 0 0 0 0,-1-1 0 0 0,1 1 0 0 0,-1 0 1 0 0,0-1-1 0 0,0 1 0 0 0,1-1 0 0 0,-1 1 1 0 0,-1 1-1 0 0,-1 1-694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9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3494 0 0,'0'0'4731'0'0,"-1"10"-3058"0"0,1 28-298 0 0,-1-28-360 0 0,1 1-262 0 0,0 1-539 0 0,1-6-82 0 0,-1 0 0 0 0,0 1 1 0 0,-1-1-1 0 0,1 0 0 0 0,-1 0 0 0 0,-2 8 0 0 0,-7 37 584 0 0,9-43-632 0 0,1-5-52 0 0,0-1-1 0 0,0 1 1 0 0,-1 0-1 0 0,1 0 1 0 0,-1 0-1 0 0,0 0 1 0 0,0 0-1 0 0,0-1 1 0 0,-2 6-1 0 0,-1-2-4 0 0,3-4-54 0 0,-1 1 0 0 0,1-1 1 0 0,0 1-1 0 0,0 0 1 0 0,0-1-1 0 0,0 1 1 0 0,0 0-1 0 0,1 0 1 0 0,-1 3-1 0 0,-5 23-435 0 0,5-22 79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1 716 0 0,'0'0'9766'0'0,"7"43"-11064"0"0,23-15-1882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9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201 184 2180 0 0,'-6'1'1693'0'0,"-19"3"-339"0"0,13 0-305 0 0,5-1-775 0 0,4-1-141 0 0,0-1 0 0 0,0 1 0 0 0,1-1 1 0 0,-1 1-1 0 0,0 0 0 0 0,0 0 0 0 0,-4 5 0 0 0,1-3 44 0 0,3-2-88 0 0,1 0-1 0 0,-1-1 0 0 0,1 1 1 0 0,0 0-1 0 0,0 0 1 0 0,0 1-1 0 0,0-1 0 0 0,0 0 1 0 0,-3 6-1 0 0,-2 0 61 0 0,-16 26 439 0 0,-2 9-131 0 0,20-35-395 0 0,-10 24 189 0 0,8-8-144 0 0,5-19 72 0 0,0 2-120 0 0,0 1-36 0 0,-2 19 254 0 0,11-28-228 0 0,22-3-6 0 0,-21 3-12 0 0,-1-4-45 0 0,1 0-31 0 0,-4 3 4 0 0,-1 0 0 0 0,1-1 1 0 0,-1 1-1 0 0,0-1 1 0 0,1 1-1 0 0,-1-1 0 0 0,5-6 1 0 0,23-26-263 0 0,2-5-131 0 0,-2-5 146 0 0,-25 35 262 0 0,17-30-54 0 0,4-14 65 0 0,-4 1 479 0 0,-4 3-79 0 0,-4 3 390 0 0,-13 36-836 0 0,1-2 3560 0 0,-20 38-3375 0 0,11-10 15 0 0,-3 31 78 0 0,6-37-189 0 0,1-5-10 0 0,1 1 0 0 0,-1-1 0 0 0,1 1 0 0 0,0-1 0 0 0,1 1 0 0 0,-1 6 0 0 0,-5 38 90 0 0,6-39-98 0 0,-3 26-117 0 0,-2-7-9 0 0,4-22 23 0 0,-1 1-131 0 0,1 1-86 0 0,-1 6-12 0 0,-1 0-5209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29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40 2848 0 0,'0'0'2341'0'0,"2"-6"-385"0"0,1-1-1183 0 0,4-19 5553 0 0,-3 32-5984 0 0,13 16-79 0 0,-12-17-57 0 0,-3 26 24 0 0,-1 14-79 0 0,-1-35-126 0 0,1-4-4 0 0,-1 0 0 0 0,-1 0 0 0 0,1 0 0 0 0,-3 12 0 0 0,-4 29 37 0 0,6-39-55 0 0,1-5-2 0 0,0 0 0 0 0,0 0 0 0 0,0 0 0 0 0,-1 0 0 0 0,1 0 0 0 0,-1 0 0 0 0,0 0 0 0 0,0-1 0 0 0,0 1 0 0 0,-2 3-1 0 0,-14 35-611 0 0,-15 23-1005 0 0,29-59 74 0 0,1 1-125 0 0,-7 16 119 0 0,7-16 76 0 0,-2-2-248 0 0,-15 18 469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0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2024 0 0,'13'-14'1372'0'0,"-6"6"-462"0"0,0 0-1 0 0,1 0 0 0 0,1 0 0 0 0,-1 1 1 0 0,1 1-1 0 0,19-12 0 0 0,-19 12-532 0 0,-3 3-85 0 0,-1-1-1 0 0,0 1 1 0 0,1 1-1 0 0,11-5 1 0 0,7-3 488 0 0,-18 8 837 0 0,3 3-1141 0 0,23 6-78 0 0,-24-6 158 0 0,-6 5-320 0 0,6 20-40 0 0,-6-20-44 0 0,-3 2-17 0 0,-2 38 186 0 0,-1-17-206 0 0,3-22-21 0 0,-1 0-22 0 0,-7 22-15 0 0,7-22 39 0 0,2-4-94 0 0,0-1 0 0 0,0 0 1 0 0,0 0-1 0 0,-1 1 0 0 0,1-1 0 0 0,-1 0 0 0 0,0 0 0 0 0,0 0 0 0 0,0 0 0 0 0,-1 2 1 0 0,0 2 1 0 0,0 1-1 0 0,6-11-149 0 0,1 1 139 0 0,-3 3 1 0 0,0-1 0 0 0,-1 0-1 0 0,1 0 1 0 0,-1 0 0 0 0,1-1 0 0 0,-1 1-1 0 0,1 0 1 0 0,-1 0 0 0 0,0-1 0 0 0,0 1-1 0 0,1-1 1 0 0,-1 1 0 0 0,0-1 0 0 0,1-3 0 0 0,3-3-6 0 0,17-23-41 0 0,17-14-36 0 0,-34 41 68 0 0,-2-1-45 0 0,12-13 44 0 0,-11 14 0 0 0,-4 11-110 0 0,2 2 124 0 0,-1-4-1 0 0,-1-1 0 0 0,1 1 0 0 0,-1-1 0 0 0,0 1 0 0 0,-1 0 0 0 0,0 6 0 0 0,-4 46-224 0 0,5-46 201 0 0,1-7-21 0 0,-1 0-1 0 0,-1 1 0 0 0,1-1 1 0 0,0 0-1 0 0,-1 1 1 0 0,0-1-1 0 0,0 0 1 0 0,-3 7-1 0 0,-29 90-3529 0 0,31-95 2555 0 0,-1 2-229 0 0,-12 21-1267 0 0,12-21-321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69 2454 0 0,'0'0'10709'0'0,"-5"2"-10349"0"0,-18 5-25 0 0,17-5 526 0 0,7-10-549 0 0,4-32 645 0 0,0 35-711 0 0,16-14-45 0 0,-16 14-15 0 0,3 5-31 0 0,21-2-37 0 0,-16 4-27 0 0,-8-2-71 0 0,-3 1-14 0 0,0-1-1 0 0,-1 0 0 0 0,1 1 0 0 0,0-1 0 0 0,0 1 0 0 0,-1-1 0 0 0,1 1 0 0 0,0 0 0 0 0,-1-1 0 0 0,1 1 0 0 0,-1 0 0 0 0,1 0 0 0 0,-1 0 0 0 0,1 1 0 0 0,1 1 1 0 0,2 0 5 0 0,-2-1-5 0 0,-1 0 0 0 0,0-1 0 0 0,1 1 0 0 0,-1 0 0 0 0,0 0-1 0 0,0 0 1 0 0,0 1 0 0 0,2 3 0 0 0,14 16 18 0 0,-14-16-2 0 0,-4-1-20 0 0,1-1 1 0 0,-1 1 0 0 0,1 0 0 0 0,-1 0-1 0 0,1-1 1 0 0,3 8 0 0 0,-1-1 0 0 0,-2-10-4 0 0,-1 1 0 0 0,0-1 1 0 0,0 0-1 0 0,0 1 1 0 0,1-1-1 0 0,-1 1 1 0 0,0-1-1 0 0,-1 0 1 0 0,1 1-1 0 0,0-1 1 0 0,0 0-1 0 0,-1 3 1 0 0,-3 11-5 0 0,-1-1 1 0 0,0 1 0 0 0,0-1-1 0 0,-2 0 1 0 0,0-1-1 0 0,-10 16 1 0 0,-6-1-28 0 0,0-1 0 0 0,-2-1-1 0 0,0-1 1 0 0,-39 28 0 0 0,-120 76-269 0 0,162-115 229 0 0,0 2-32 0 0,18-13 92 0 0,0-1 0 0 0,0 1-1 0 0,-1-1 1 0 0,1 0 0 0 0,0-1 0 0 0,-9 3-1 0 0,-13 6-22 0 0,20-7 4 0 0,-1-5-5 0 0,-23-5 55 0 0,23 5 88 0 0,9-5 5 0 0,6-25-26 0 0,-3 19 9 0 0,-1 7-42 0 0,15-18 246 0 0,-14 18-253 0 0,-4 4-24 0 0,1-1 1 0 0,0 1-1 0 0,0 0 0 0 0,0 0 0 0 0,1 0 1 0 0,-1 0-1 0 0,0 0 0 0 0,6-3 0 0 0,14-10 121 0 0,-17 12-18 0 0,38-1 71 0 0,-27 6-32 0 0,-8 0-111 0 0,-5-1-31 0 0,0 0-1 0 0,0 0 1 0 0,0 0 0 0 0,0 0-1 0 0,0 0 1 0 0,0 1 0 0 0,0-1 0 0 0,0 1-1 0 0,4 4 1 0 0,2-1 11 0 0,28 20 79 0 0,-27-18-100 0 0,-4-3-3 0 0,0 0 0 0 0,-1 0 0 0 0,0 0 0 0 0,0 1 0 0 0,7 7 0 0 0,-4-2 0 0 0,28 24 38 0 0,10 3-7 0 0,-39-31-48 0 0,-3-3-54 0 0,-1 1 0 0 0,1-2 0 0 0,0 1-1 0 0,0 0 1 0 0,0-1 0 0 0,6 3 0 0 0,-2 0-76 0 0,26 10-451 0 0,-28-11 450 0 0,-4-3 10 0 0,0 0-1 0 0,1 0 1 0 0,-1 0 0 0 0,0 0 0 0 0,0 0 0 0 0,1 0 0 0 0,-1-1 0 0 0,1 1 0 0 0,-1-1 0 0 0,1 0 0 0 0,-1 1 0 0 0,5-1 0 0 0,29 2-1297 0 0,-35-2 1349 0 0,0 0 0 0 0,0 0 0 0 0,0 0 0 0 0,0 0 0 0 0,1 0 0 0 0,-1 0 0 0 0,0 0 0 0 0,0 0 0 0 0,0 0 0 0 0,0-1 0 0 0,0 1 0 0 0,0 0 0 0 0,0-1 0 0 0,0 1-1 0 0,1-1 1 0 0,33-16-1333 0 0,-21 8-1672 0 0,12-18-1147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206 122 1694 0 0,'0'0'10964'0'0,"-2"-6"-10719"0"0,-11-23 360 0 0,14 21-535 0 0,4-30 92 0 0,-5 37-160 0 0,1 0 0 0 0,-1 0-1 0 0,0 0 1 0 0,0 0-1 0 0,0-1 1 0 0,0 1-1 0 0,-1 0 1 0 0,1 0-1 0 0,0 0 1 0 0,0 0-1 0 0,-1 0 1 0 0,1 0 0 0 0,0 0-1 0 0,-1 0 1 0 0,1 0-1 0 0,-1 0 1 0 0,0-1-1 0 0,0 1-6 0 0,0 0 0 0 0,1 0 0 0 0,-1 0-1 0 0,1 0 1 0 0,-1 0 0 0 0,1 0-1 0 0,0 0 1 0 0,-1 0 0 0 0,1 0 0 0 0,0 0-1 0 0,0 0 1 0 0,-1 0 0 0 0,1 0 0 0 0,0 0-1 0 0,0 0 1 0 0,0 0 0 0 0,1-2-1 0 0,-7 6-39 0 0,-1 0 30 0 0,5-1 8 0 0,-1-1 0 0 0,1 0 0 0 0,-1 1 0 0 0,1-1 1 0 0,-1 1-1 0 0,1 0 0 0 0,0-1 0 0 0,0 1 0 0 0,-3 4 0 0 0,-22 21-12 0 0,20-21 22 0 0,-16 23 6 0 0,-6 12 19 0 0,23-33-20 0 0,-14 24 25 0 0,7-8-15 0 0,9-18-5 0 0,1 3-3 0 0,-10 29-3 0 0,10-29 20 0 0,8-6-18 0 0,17 8-9 0 0,-16-8-14 0 0,0-6-2 0 0,0 0 11 0 0,-3 2 1 0 0,-1 0 1 0 0,1-1-1 0 0,-1 1 0 0 0,0 0 1 0 0,0-1-1 0 0,0 1 0 0 0,0-1 1 0 0,0 1-1 0 0,0-1 0 0 0,2-3 1 0 0,39-40-277 0 0,-34 35 229 0 0,2-4 23 0 0,-1-3-1 0 0,23-31 192 0 0,-29 43 251 0 0,-1 1-205 0 0,12-14-18 0 0,-12 13 416 0 0,-6 28-506 0 0,-4 9 33 0 0,4-21-122 0 0,-3 33 31 0 0,4-14-34 0 0,2-23-97 0 0,1 0-866 0 0,2-1 795 0 0,-2-4 67 0 0,0 0 0 0 0,-1 0 0 0 0,1 0 1 0 0,0 0-1 0 0,-1 0 0 0 0,1 0 0 0 0,-1 0 0 0 0,0 0 0 0 0,0 0 0 0 0,1 0 1 0 0,-2 3-1 0 0,33 9-8505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4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147 249 1270 0 0,'-5'3'1925'0'0,"-1"1"-1429"0"0,-18 12 1516 0 0,-18 28 958 0 0,26-26-1959 0 0,-2 7-99 0 0,18-24-851 0 0,-5 5 103 0 0,-11 22 812 0 0,4-1-683 0 0,9-20 466 0 0,4 0-683 0 0,4 19 2 0 0,-3-20 39 0 0,3-10-89 0 0,41-36-129 0 0,-42 36 22 0 0,3-2-207 0 0,22-19-1 0 0,-17 12 48 0 0,16-31-223 0 0,-5 12 236 0 0,-21 30 202 0 0,0 0 0 0 0,0-1 0 0 0,0 1 1 0 0,0-1-1 0 0,0 1 0 0 0,-1-1 0 0 0,0 0 1 0 0,1 0-1 0 0,-1 0 0 0 0,1-4 0 0 0,10-25-213 0 0,-7 22 187 0 0,-2 5 16 0 0,0 0 0 0 0,0-1 1 0 0,-1 0-1 0 0,1 1 1 0 0,1-10-1 0 0,0 5 2 0 0,9-34-108 0 0,-12 33 117 0 0,10-31-76 0 0,-2 15 79 0 0,-7 21 200 0 0,-1-1-109 0 0,4-21-1 0 0,-3 21 378 0 0,-6 13-400 0 0,0 0-35 0 0,2-4-5 0 0,0 1 0 0 0,1-1-1 0 0,-1 0 1 0 0,1 1 0 0 0,-1-1-1 0 0,1 0 1 0 0,0 1-1 0 0,0 0 1 0 0,0-1 0 0 0,0 4-1 0 0,-9 32 287 0 0,7-29-253 0 0,-4 31 169 0 0,2 11 330 0 0,4-41-468 0 0,0 31 223 0 0,1-31-249 0 0,0-5-14 0 0,-1 1 1 0 0,2-1-1 0 0,-1 0 0 0 0,1 1 0 0 0,1 6 1 0 0,-2-3-2 0 0,0-6-16 0 0,1 0 0 0 0,-1 0 0 0 0,0 0 0 0 0,1 1 0 0 0,0-1 0 0 0,0 0 0 0 0,0 0 0 0 0,0 0 1 0 0,2 4-1 0 0,0 1 42 0 0,-2-4-15 0 0,0 0-1 0 0,0-1 1 0 0,1 1 0 0 0,-1 0-1 0 0,1-1 1 0 0,0 0-1 0 0,3 4 1 0 0,10 17 108 0 0,-7-14-34 0 0,-3-5-83 0 0,-4-4-22 0 0,1 1 1 0 0,0-1 0 0 0,0 1-1 0 0,-1-1 1 0 0,1 0 0 0 0,0 1-1 0 0,0-1 1 0 0,0 0 0 0 0,0 0-1 0 0,0-1 1 0 0,4 2-1 0 0,18 7 49 0 0,-8-6-16 0 0,33-7-40 0 0,-39 2-15 0 0,-4 1-7 0 0,-1 0 0 0 0,1 0 0 0 0,-1-1-1 0 0,1 0 1 0 0,-1 0 0 0 0,6-4 0 0 0,-1 3-22 0 0,-5 1 17 0 0,0 1-1 0 0,0-1 0 0 0,0 0 0 0 0,-1-1 0 0 0,1 1 0 0 0,7-6 0 0 0,-2 1-19 0 0,0-1 1 0 0,-1 0-1 0 0,1 0 0 0 0,9-13 0 0 0,-8 12-68 0 0,-4 7 82 0 0,-5 1 19 0 0,1 0 1 0 0,-1 0 0 0 0,0 0-1 0 0,1 0 1 0 0,-1 0 0 0 0,0 0 0 0 0,0-1-1 0 0,0 1 1 0 0,0-1 0 0 0,0 0-1 0 0,3-3 1 0 0,11-10 68 0 0,-12 11 66 0 0,-3-3-73 0 0,4-19 31 0 0,-4 20 199 0 0,-27 2-175 0 0,19 2-90 0 0,-5 3 26 0 0,-47 27 48 0 0,56-26-85 0 0,0-1 1 0 0,-1 1-1 0 0,1-1 0 0 0,1 1 0 0 0,-1 0 0 0 0,0 0 0 0 0,-5 5 0 0 0,-11 11 47 0 0,-31 27 79 0 0,46-41-69 0 0,0 1-12 0 0,-10 13-20 0 0,11-14-39 0 0,9-6-197 0 0,0 1 147 0 0,-4 1 31 0 0,1 0 0 0 0,-1-1 0 0 0,0 1 0 0 0,0-1 0 0 0,0 0 0 0 0,0 0 0 0 0,0 1 0 0 0,0-1 0 0 0,0 0 0 0 0,0-1 0 0 0,-1 1 0 0 0,1 0 0 0 0,2-2 0 0 0,32-23-345 0 0,-28 20 270 0 0,22-20-433 0 0,6-11 60 0 0,-30 30 362 0 0,19-23-508 0 0,4-11 136 0 0,-5 2 620 0 0,-19 32-108 0 0,-3 5-13 0 0,0 0 1 0 0,0-1-1 0 0,-1 1 1 0 0,1-1-1 0 0,-1 1 1 0 0,1-1-1 0 0,-1 0 1 0 0,0 1-1 0 0,0-1 1 0 0,1-6-1 0 0,16-58 1173 0 0,-16 59 1275 0 0,-4 15-2304 0 0,-2 1-112 0 0,2-5-18 0 0,1 0 0 0 0,-1 1 0 0 0,1-1-1 0 0,0 1 1 0 0,0-1 0 0 0,0 1 0 0 0,1-1 0 0 0,-1 6 0 0 0,-4 21 112 0 0,5-15-30 0 0,5 13-18 0 0,-5-27-86 0 0,0 0 0 0 0,1 0 0 0 0,-1 0 0 0 0,0 0 0 0 0,0 0-1 0 0,0 0 1 0 0,0 0 0 0 0,-1 0 0 0 0,1 0 0 0 0,0 0 0 0 0,0 0 0 0 0,0-1 0 0 0,-1 1 0 0 0,0 2-1 0 0,-10 31 70 0 0,9-26-13 0 0,2-3-97 0 0,-1 0 0 0 0,1 1 0 0 0,-1-1 0 0 0,0 0 0 0 0,-1 6 0 0 0,-1-1-73 0 0,2 0-207 0 0,0-2 61 0 0,-1 25-182 0 0,2-25-821 0 0,2-1 11 0 0,7 19 191 0 0,-7-20-238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9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0 2104 0 0,'0'0'4972'0'0,"-5"2"-4331"0"0,-17 4 51 0 0,16-4 317 0 0,3 18-480 0 0,-4 7 573 0 0,1 6-742 0 0,4-24-38 0 0,1-3-70 0 0,-3 38 303 0 0,3-32-510 0 0,-1 33 134 0 0,2 3-21 0 0,-1-37-138 0 0,0 33 71 0 0,3 19 121 0 0,-1 8-38 0 0,-1 5 91 0 0,26 315 501 0 0,1 108 264 0 0,-31-416-919 0 0,-1-26 20 0 0,-1 22-41 0 0,3-32-45 0 0,-9 109 117 0 0,7-118-109 0 0,0 66 0 0 0,-2 34 214 0 0,-27 105 308 0 0,19-152-334 0 0,7-17-140 0 0,6-49-62 0 0,-11 44 1 0 0,10-50 63 0 0,-1 57 83 0 0,2-11-57 0 0,1 7-27 0 0,-1-10-39 0 0,1 4-23 0 0,-1-6-13 0 0,3-47-24 0 0,-2 39 10 0 0,1-39-10 0 0,0-4 5 0 0,-1 0 0 0 0,1-1 0 0 0,-5 18 0 0 0,2-12 0 0 0,1-8-3 0 0,0 1 0 0 0,1 0 0 0 0,0 0 0 0 0,0 0-1 0 0,1 0 1 0 0,0 7 0 0 0,-2 52 16 0 0,1 0-8 0 0,-1-6 32 0 0,1-2 19 0 0,-1-47-57 0 0,2 30 18 0 0,1 8-11 0 0,0-5 17 0 0,3-1 7 0 0,1-11-67 0 0,-4-24-3 0 0,0-1 7 0 0,6 37 25 0 0,-1-18 9 0 0,-5-20 1 0 0,0 1 19 0 0,3 18-1 0 0,-3-18 5 0 0,-1 0-27 0 0,1 24-5 0 0,-1-23 3 0 0,1-1 2 0 0,0 0-4 0 0,0-4 0 0 0,-1-1-1 0 0,1 1 1 0 0,-1 0-1 0 0,0-1 1 0 0,1 1-1 0 0,-2-1 1 0 0,1 1-1 0 0,0 0 1 0 0,0-1-1 0 0,-1 1 1 0 0,0 2-1 0 0,-7 34 49 0 0,-1 13-20 0 0,7-43-28 0 0,1-6-2 0 0,0 0 0 0 0,1 1 1 0 0,-1-1-1 0 0,1 1 1 0 0,0-1-1 0 0,0 1 0 0 0,0-1 1 0 0,0 0-1 0 0,1 5 1 0 0,1 1-2 0 0,-1-6 5 0 0,-1 1 0 0 0,1 0 0 0 0,-1 0 0 0 0,1-1 0 0 0,-1 1 0 0 0,-1 0 0 0 0,1 4 0 0 0,-4 35-33 0 0,-1-11 27 0 0,2-17 7 0 0,-8 12 1 0 0,9-20 9 0 0,0-15-5526 0 0,-3-23 2133 0 0,4 23-2082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5:1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4346 0 0,'0'0'8932'0'0,"15"-72"-10884"0"0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1 249 934 0 0,'7'-13'1320'0'0,"14"-17"3208"0"0,8-6-1007 0 0,-3 1-1634 0 0,-20 29-1677 0 0,14-22 617 0 0,13-29 136 0 0,-30 51-446 0 0,-2 0-320 0 0,5-19-21 0 0,-5 19 365 0 0,-4 10-434 0 0,-32 44 86 0 0,33-46-188 0 0,1 0 0 0 0,0 0 0 0 0,-1 0-1 0 0,1 0 1 0 0,0 1 0 0 0,0-1-1 0 0,1 0 1 0 0,-1 0 0 0 0,0 1 0 0 0,1-1-1 0 0,-1 3 1 0 0,-3 19 133 0 0,-2 10-39 0 0,4-25-15 0 0,1 1-15 0 0,-1 3-44 0 0,1-5 14 0 0,0 1-1 0 0,1 0 1 0 0,1 16 0 0 0,0 19-3 0 0,-1-33-21 0 0,-1 0-5 0 0,-2 33-4 0 0,2-34-81 0 0,0-1-305 0 0,-3 26-21 0 0,3-26 73 0 0,1-1-126 0 0,-2 1 85 0 0,0 6-107 0 0,2 1-3047 0 0,15 17-2876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4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3762 0 0,'0'0'11036'0'0,"39"11"-10634"0"0,13-11-1796 0 0,2-8-690 0 0,-1-3-5428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5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1204 0 0,'0'0'11660'0'0,"1"9"-11031"0"0,1 28-115 0 0,-2-28-86 0 0,-1 0-12 0 0,-4 29-74 0 0,4-29-72 0 0,-1 0-45 0 0,-6 29 7 0 0,6-29-36 0 0,0 0-41 0 0,-4 24-32 0 0,5-24 423 0 0,4-9-543 0 0,0 0 0 0 0,-1-1 0 0 0,1 1 0 0 0,0-1 1 0 0,0 1-1 0 0,0-1 0 0 0,-1 0 0 0 0,1 0 0 0 0,3-2 0 0 0,2 0 3 0 0,5-4-3 0 0,9-11-48 0 0,-16 14 0 0 0,-2-1 9 0 0,1-1 23 0 0,-3 5-5 0 0,0-1 0 0 0,0 0 0 0 0,0 0 0 0 0,-1 0 0 0 0,1 0 0 0 0,-1-1 0 0 0,3-3 0 0 0,1 8 10 0 0,17 6 0 0 0,-16-6 3 0 0,-2 2-2 0 0,12 13-8 0 0,7 2-76 0 0,-17-15 75 0 0,-1-1-27 0 0,1-1-16 0 0,19 5-90 0 0,-19-5 1 0 0,1-4 27 0 0,0 1 87 0 0,-4 1 21 0 0,-1 0 0 0 0,0-1-1 0 0,1 1 1 0 0,-1-1 0 0 0,0 1-1 0 0,0-1 1 0 0,1 0 0 0 0,-1 0 0 0 0,0 0-1 0 0,0 0 1 0 0,0 0 0 0 0,0-1-1 0 0,2 0 1 0 0,39-33-248 0 0,-38 31 242 0 0,-1 0-1 0 0,-1 0 1 0 0,1-1 0 0 0,0 1-1 0 0,-1-1 1 0 0,0 0 0 0 0,0 0-1 0 0,-1 0 1 0 0,3-7-1 0 0,-3 7 29 0 0,1 0 74 0 0,-1-2 7 0 0,7-21-17 0 0,-7 21 172 0 0,-2-2-176 0 0,-2-32 62 0 0,-5 42-482 0 0,-22 4-115 0 0,22-4-12 0 0,4 4 80 0 0,-8 15-214 0 0,9-14-1059 0 0,19 28-6195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5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1862 0 0,'0'0'11838'0'0,"-3"7"-10840"0"0,-9 22-239 0 0,11-28-720 0 0,1 0 0 0 0,0 0 1 0 0,-1 0-1 0 0,1 0 0 0 0,0 0 1 0 0,0 0-1 0 0,-1 0 0 0 0,1 0 1 0 0,0 0-1 0 0,0 0 0 0 0,0 0 1 0 0,0-1-1 0 0,0 1 0 0 0,1 2 0 0 0,3 51 1041 0 0,-3 4-663 0 0,-1-54-393 0 0,0-1 1 0 0,0 0-1 0 0,-1 1 1 0 0,1-1-1 0 0,-1 0 1 0 0,0 1-1 0 0,-1 2 1 0 0,-1 3-38 0 0,2-2-256 0 0,0 0-26 0 0,-3 22 52 0 0,3-22-164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5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2644 0 0,'0'0'10484'0'0,"-11"39"-11112"0"0,38-3-7662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6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284 275 2024 0 0,'0'0'1887'0'0,"-7"-3"-415"0"0,-24-9-349 0 0,23 9-144 0 0,0 3-93 0 0,-25 0-165 0 0,31 0-654 0 0,0 0 0 0 0,0 0-1 0 0,0 0 1 0 0,0 0-1 0 0,0 0 1 0 0,0 1 0 0 0,0-1-1 0 0,0 1 1 0 0,0-1 0 0 0,0 1-1 0 0,0-1 1 0 0,0 1 0 0 0,1 0-1 0 0,-4 2 1 0 0,0 0 119 0 0,-13 3 426 0 0,-3 5-285 0 0,13-6-75 0 0,-24 18 496 0 0,-9 18 54 0 0,37-36-526 0 0,-2 0-41 0 0,-18 15-22 0 0,18-15 485 0 0,9 1-540 0 0,7 16 7 0 0,-8-16 173 0 0,6-5-235 0 0,23 1-16 0 0,-18-3-17 0 0,-6-1-55 0 0,22-10-102 0 0,15-11-105 0 0,-36 19 161 0 0,-4 3 4 0 0,-1-1-1 0 0,0 1 0 0 0,0-1 1 0 0,0 0-1 0 0,0 0 1 0 0,0 0-1 0 0,-1-1 1 0 0,1 1-1 0 0,0 0 0 0 0,2-5 1 0 0,35-34-362 0 0,-33 35 336 0 0,-3 3 10 0 0,-1-1-1 0 0,0 1 0 0 0,1 0 0 0 0,-2-1 1 0 0,1 0-1 0 0,4-7 0 0 0,0 2-17 0 0,-3 4 18 0 0,-1 0 0 0 0,1 1 0 0 0,-1-2 0 0 0,-1 1 0 0 0,5-9 0 0 0,-2 5 2 0 0,-2 4 13 0 0,0 0 0 0 0,-1-1 0 0 0,1 1 0 0 0,-1-1 0 0 0,1-6 0 0 0,13-38-106 0 0,-12 41 121 0 0,-2 4 16 0 0,-1 1 1 0 0,1-1-1 0 0,-1 1 1 0 0,0-1 0 0 0,0 0-1 0 0,0-6 1 0 0,2-19 43 0 0,-2 22-7 0 0,-1 0 12 0 0,-1-23 69 0 0,1 23 473 0 0,-5 14-552 0 0,-11 19-5 0 0,9-11 14 0 0,-4 39 195 0 0,1 1-62 0 0,7-44-148 0 0,1-5-13 0 0,1-1 1 0 0,0 1-1 0 0,1 0 0 0 0,-1 0 0 0 0,1-1 0 0 0,0 1 1 0 0,0 8-1 0 0,1 40 128 0 0,0-4-38 0 0,3-4-253 0 0,-4-35 67 0 0,0-6-5 0 0,0 1 0 0 0,1 0 0 0 0,-1-1 0 0 0,1 1 0 0 0,0-1 0 0 0,3 8 0 0 0,3 13-774 0 0,-6-19 13 0 0,44-22-7767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69 1172 0 0,'42'-68'12109'0'0,"-37"72"-11480"0"0,16 12-127 0 0,-21-15-490 0 0,1-1 0 0 0,-1 0 0 0 0,1 1 1 0 0,-1-1-1 0 0,0 0 0 0 0,1 1 0 0 0,-1-1 1 0 0,0 0-1 0 0,1 1 0 0 0,-1-1 0 0 0,0 1 1 0 0,0-1-1 0 0,1 0 0 0 0,-1 1 0 0 0,0-1 1 0 0,0 1-1 0 0,0-1 0 0 0,0 1 0 0 0,0-1 1 0 0,1 1-1 0 0,-1-1 0 0 0,0 1 0 0 0,0-1 0 0 0,0 1 1 0 0,0-1-1 0 0,0 1 0 0 0,-1-1 0 0 0,1 1 1 0 0,0-1-1 0 0,0 1 0 0 0,-2 58 596 0 0,3-44-521 0 0,-1-3 1 0 0,0-1-1 0 0,-1 0 0 0 0,-3 14 1 0 0,2-7-47 0 0,-2 16 119 0 0,-1 0 0 0 0,-19 60 0 0 0,20-81-137 0 0,-14 36 80 0 0,-5 2-118 0 0,4-5-944 0 0,16-39 722 0 0,-1 4 93 0 0,-3 6-4442 0 0,-5 12-1746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06:36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2130 0 0,'6'-9'983'0'0,"-1"1"-147"0"0,1-1 0 0 0,0 1 0 0 0,0 1 0 0 0,1-1 0 0 0,-1 1 0 0 0,2 1 0 0 0,-1-1 0 0 0,1 1 0 0 0,9-6 0 0 0,14-7 251 0 0,-16 12-131 0 0,15 0-151 0 0,-23 5-189 0 0,3 3-126 0 0,28 3-38 0 0,-37-4-429 0 0,0 0 0 0 0,0 0 0 0 0,-1 0 0 0 0,1 1-1 0 0,0-1 1 0 0,0 0 0 0 0,0 0 0 0 0,0 0-1 0 0,-1 1 1 0 0,1-1 0 0 0,0 0 0 0 0,0 1 0 0 0,-1-1-1 0 0,1 1 1 0 0,1 0 0 0 0,2 1 68 0 0,-2-2-68 0 0,-1 1 1 0 0,1 0 0 0 0,-1-1 0 0 0,0 1-1 0 0,1 0 1 0 0,-1 0 0 0 0,0 0 0 0 0,0 0-1 0 0,0 0 1 0 0,0 0 0 0 0,1 0 0 0 0,-1 0-1 0 0,-1 1 1 0 0,1-1 0 0 0,0 0 0 0 0,0 1-1 0 0,1 1 1 0 0,2 2 50 0 0,-3-3-45 0 0,0 0-1 0 0,1 0 1 0 0,-1 0-1 0 0,0 0 1 0 0,0 0-1 0 0,0 0 1 0 0,0 0-1 0 0,0 1 1 0 0,-1-1-1 0 0,1 0 1 0 0,0 4-1 0 0,6 21 125 0 0,-5-20-26 0 0,-3 4 16 0 0,1 3-100 0 0,0-7-13 0 0,0 0 0 0 0,0-1 0 0 0,-1 1 0 0 0,0 0 0 0 0,-2 9 0 0 0,-3 12 54 0 0,4-21-5 0 0,0 1-11 0 0,-5 23-13 0 0,5-23 120 0 0,4-8-173 0 0,0 0 0 0 0,0 0 0 0 0,0 1 0 0 0,0-1 0 0 0,0 1 0 0 0,0-1 0 0 0,-1 1 0 0 0,1 0 0 0 0,4 1 0 0 0,-1 1 2 0 0,-5-3-4 0 0,1 0 0 0 0,-1 0 1 0 0,0 0-1 0 0,1 0 0 0 0,-1 0 1 0 0,0 0-1 0 0,1 1 0 0 0,-1-1 0 0 0,0 0 1 0 0,1 0-1 0 0,-1 0 0 0 0,0 0 1 0 0,1 0-1 0 0,-1 0 0 0 0,0 0 0 0 0,1-1 1 0 0,-1 1-1 0 0,0 0 0 0 0,1 0 1 0 0,-1 0-1 0 0,0 0 0 0 0,1 0 0 0 0,-1 0 1 0 0,0-1-1 0 0,1 1 0 0 0,-1 0 1 0 0,0 0-1 0 0,0 0 0 0 0,1-1 0 0 0,-1 1 1 0 0,0 0-1 0 0,0 0 0 0 0,1-1 1 0 0,-1 1-1 0 0,7-5 3 0 0,-5 4-2 0 0,0-1 0 0 0,1 1 0 0 0,-1-1 1 0 0,0 0-1 0 0,0 0 0 0 0,0 0 0 0 0,0 0 0 0 0,-1 0 1 0 0,1-1-1 0 0,2-3 0 0 0,1-2 3 0 0,18-22 14 0 0,13-10 8 0 0,-3 2 105 0 0,-16 16-80 0 0,-13 17 893 0 0,-3 12-906 0 0,2 1-28 0 0,-2-5-6 0 0,0-1-1 0 0,-1 1 1 0 0,1 0-1 0 0,-1 0 1 0 0,1 0 0 0 0,-1 0-1 0 0,0 0 1 0 0,0 0-1 0 0,0-1 1 0 0,-1 1 0 0 0,1 3-1 0 0,-3 25 18 0 0,2-24-9 0 0,1 3-3 0 0,-1 29-1 0 0,0-29-54 0 0,2-3-464 0 0,1 2 262 0 0,1 4 220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5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123 262 2356 0 0,'-81'-20'6804'0'0,"72"17"-5438"0"0,4 1-71 0 0,-23-8 3936 0 0,38 9-4906 0 0,54-10 138 0 0,453-45 345 0 0,622-24-614 0 0,786 62-279 0 0,-1172 14-29 0 0,-566-10-189 0 0,-183 13 270 0 0,0 1 0 0 0,-1-1 0 0 0,1 1 0 0 0,-1 0 0 0 0,1 0 0 0 0,0 0 0 0 0,-1 0 0 0 0,1 0-1 0 0,3 2 1 0 0,2-1-72 0 0,-1 0-202 0 0,-11-5-620 0 0,-11-13 536 0 0,4 10 64 0 0,4 4 196 0 0,3 2 5 0 0,1 0 1 0 0,-1-1-1 0 0,1 2 1 0 0,-1-1-1 0 0,1 0 0 0 0,-1 0 1 0 0,1 1-1 0 0,-1-1 0 0 0,0 1 1 0 0,1 0-1 0 0,-4 0 0 0 0,-45-3-2063 0 0,40 1 1837 0 0,-6 1-102 0 0,-11 3-2916 0 0,-23 3-368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2232 0 0,'0'0'8566'0'0,"0"10"-7429"0"0,-1 1-839 0 0,1 36 936 0 0,4 17 332 0 0,1 118-5 0 0,-14 376 958 0 0,-2-154-1634 0 0,10-290-605 0 0,0-35-148 0 0,0-43-89 0 0,1-26-1 0 0,0-2-29 0 0,-1 25 1 0 0,1-25 169 0 0,-3-15-152 0 0,0 1-23 0 0,2 3-8 0 0,0 0 0 0 0,0 1 0 0 0,0-1 0 0 0,0 0 0 0 0,0 0 0 0 0,1 0 0 0 0,-1 1 0 0 0,1-1 0 0 0,0 0 0 0 0,-1-3 0 0 0,1-4-6 0 0,-5-29-17 0 0,-6-19-47 0 0,8 45 52 0 0,2 4 0 0 0,-1 1 0 0 0,-1-1 0 0 0,-5-13-1 0 0,-3-8-13 0 0,8 23 18 0 0,3 4 5 0 0,0 1 8 0 0,0 0 0 0 0,-1 0 0 0 0,1 0 0 0 0,-1 0 0 0 0,1 0 0 0 0,-1 0 0 0 0,0 0 0 0 0,0 0 0 0 0,0 0 0 0 0,-1-1 0 0 0,-1-3-5 0 0,1 0-30 0 0,2 16-73 0 0,2 46 82 0 0,0-23 19 0 0,2-15 8 0 0,13 28 1 0 0,1-8 3 0 0,-9-26 4 0 0,11 9 3 0 0,-18-20-11 0 0,-1 0 1 0 0,0 1-1 0 0,0-1 0 0 0,1 0 0 0 0,-1 0 1 0 0,0 0-1 0 0,1 0 0 0 0,-1 0 1 0 0,1 0-1 0 0,0 0 0 0 0,-1 0 1 0 0,1 0-1 0 0,0-1 0 0 0,-1 1 0 0 0,4 0 1 0 0,0 0-10 0 0,8 1-64 0 0,17-5 4 0 0,-15-2 17 0 0,-5-1-67 0 0,1 0 1 0 0,-1-1-1 0 0,-1 0 0 0 0,0-1 1 0 0,0 0-1 0 0,0 0 1 0 0,8-12-1 0 0,23-49-1516 0 0,-37 64 1468 0 0,20-46-1802 0 0,-18 33 672 0 0,1-17-2387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30 228 0 0,'0'0'6955'0'0,"-5"11"-5204"0"0,-12 32-312 0 0,13-33 2226 0 0,4-3-3525 0 0,0 0 0 0 0,0 0 0 0 0,1-1 0 0 0,3 13 0 0 0,-1-6-5 0 0,-1-1 1154 0 0,9-8-1131 0 0,31 10-21 0 0,-41-13-125 0 0,1-1 1 0 0,0 1-1 0 0,0-1 1 0 0,0 1-1 0 0,0-1 0 0 0,0 0 1 0 0,-1 0-1 0 0,1 0 1 0 0,0 0-1 0 0,3 0 1 0 0,76-3 192 0 0,14-2-65 0 0,12-3-39 0 0,-40 1-65 0 0,-34 6-4 0 0,65 1 16 0 0,-49-1-22 0 0,-37 0 39 0 0,4 1-5 0 0,45-2-11 0 0,-45 1 33 0 0,-3 1-66 0 0,39 0 2 0 0,-39 0 85 0 0,3 1-79 0 0,2 0-11 0 0,59 0 78 0 0,-4-3-69 0 0,-34-2 4 0 0,227-23 27 0 0,514-9 46 0 0,-699 36-89 0 0,-5-2 7 0 0,119 14 1 0 0,-162-10-15 0 0,-9-3-4 0 0,66 2-4 0 0,-11 2-3 0 0,-24-3 10 0 0,-42 0 21 0 0,2-1-19 0 0,43-3-16 0 0,-44 3 3 0 0,3-2 1 0 0,49-7 4 0 0,-49 8 11 0 0,-12 2-5 0 0,1 0 1 0 0,-1 0-1 0 0,0 0 0 0 0,1-1 1 0 0,5-1-1 0 0,-1 0-10 0 0,1 0 1 0 0,-1 1-1 0 0,13 0 1 0 0,26-1-25 0 0,-37 1 9 0 0,0-1 0 0 0,37-4 19 0 0,-36 4-3 0 0,-3-1-34 0 0,32-9 55 0 0,-31 9 16 0 0,3 3-44 0 0,44-1 0 0 0,-43 0 4 0 0,-2 3 10 0 0,39 3 5 0 0,-38-3-1 0 0,-1-3-2 0 0,39-4-4 0 0,-25 5-2 0 0,27 2 3 0 0,-40-2-3 0 0,-1 1-1 0 0,3-1 4 0 0,-6-1 4 0 0,0 1 0 0 0,0 1-1 0 0,1 0 1 0 0,11 3 0 0 0,-8-1 0 0 0,-7-1-12 0 0,1-1 1 0 0,-1 1-1 0 0,1-1 1 0 0,11-1-1 0 0,-6 0 2 0 0,22-1 5 0 0,5-2-8 0 0,8 0 6 0 0,-36 2 32 0 0,46 5-70 0 0,-46-3 34 0 0,-1 2-6 0 0,33 8 10 0 0,-33-9 17 0 0,4-2-9 0 0,57 0 286 0 0,-81-5-347 0 0,-28-16 12 0 0,27 16-34 0 0,-24-39-13542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4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73 2104 0 0,'-1'-7'3073'0'0,"-3"-30"4882"0"0,0 32-6955 0 0,-11-12-256 0 0,12 12 231 0 0,-6 5-644 0 0,-25-1-58 0 0,20 2-55 0 0,6 1-158 0 0,6-2-38 0 0,-1 1 0 0 0,0-1 0 0 0,1 1 0 0 0,-1 0 0 0 0,1 0 0 0 0,-1 0 0 0 0,1 1 0 0 0,-1-1 0 0 0,1 0 0 0 0,-3 3 0 0 0,-33 20 121 0 0,32-21-127 0 0,4-2-11 0 0,0 0 1 0 0,0 0 0 0 0,0 1-1 0 0,0-1 1 0 0,0 0-1 0 0,0 1 1 0 0,1-1 0 0 0,-1 1-1 0 0,1-1 1 0 0,-1 1 0 0 0,1 0-1 0 0,-3 3 1 0 0,-10 13 37 0 0,11-13-2 0 0,1 3-8 0 0,-3 22-6 0 0,5-29-26 0 0,0 0 1 0 0,0-1 0 0 0,0 1-1 0 0,-1 0 1 0 0,1 0-1 0 0,0 0 1 0 0,0-1 0 0 0,0 1-1 0 0,1 0 1 0 0,-1 0-1 0 0,0 0 1 0 0,0-1-1 0 0,0 1 1 0 0,0 0 0 0 0,1 1-1 0 0,1 6 5 0 0,11 22 20 0 0,-10-22-22 0 0,-2-5-4 0 0,0 0 0 0 0,0 0 0 0 0,0 0 0 0 0,0-1 0 0 0,1 1 0 0 0,-1 0 0 0 0,1-1 0 0 0,0 1 0 0 0,0-1 0 0 0,0 0 0 0 0,3 3 1 0 0,23 28-9 0 0,14 12-105 0 0,-7-11-45 0 0,-15-17 81 0 0,-15-12-56 0 0,-2-1 4 0 0,11 14 27 0 0,-10-13 8 0 0,-11-2-353 0 0,-17 8 283 0 0,17-8 8 0 0,-2-3 33 0 0,-27 1-38 0 0,27 0-230 0 0,-1-1 1 0 0,-28 0 69 0 0,28 0-93 0 0,3-2-491 0 0,-21-3 59 0 0,21 4 135 0 0,-19-18-6649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262 136 3212 0 0,'46'-58'4561'0'0,"-41"52"-3223"0"0,-5 3-1187 0 0,0 1-1 0 0,0-1 0 0 0,1 1 0 0 0,-1 0 1 0 0,1-1-1 0 0,-1 1 0 0 0,1 0 0 0 0,0-1 1 0 0,2-3-1 0 0,0-1 84 0 0,-1 1 1227 0 0,-8 0-1184 0 0,-21-14-73 0 0,27 20-200 0 0,0-1 1 0 0,-1 1 0 0 0,1 0 0 0 0,0-1-1 0 0,0 1 1 0 0,-1 0 0 0 0,1 0 0 0 0,0-1-1 0 0,-1 1 1 0 0,1 0 0 0 0,-1 0 0 0 0,1 0-1 0 0,0-1 1 0 0,-1 1 0 0 0,1 0 0 0 0,-1 0-1 0 0,1 0 1 0 0,0 0 0 0 0,-1 0 0 0 0,1 0-1 0 0,-1 0 1 0 0,1 0 0 0 0,-1 0-1 0 0,1 0 1 0 0,0 0 0 0 0,-1 0 0 0 0,1 0-1 0 0,-1 0 1 0 0,1 0 0 0 0,0 0 0 0 0,-1 1-1 0 0,-37 10 211 0 0,29-8-192 0 0,6-3-14 0 0,-1 1 0 0 0,1 0-1 0 0,0 0 1 0 0,0 0 0 0 0,-1 1 0 0 0,1-1 0 0 0,0 1 0 0 0,0 0 0 0 0,0-1 0 0 0,-3 4-1 0 0,-23 14 34 0 0,6-5 12 0 0,1 1 0 0 0,-31 26 0 0 0,45-36-45 0 0,5-3-7 0 0,0 1 1 0 0,0-1 0 0 0,1 0 0 0 0,-1 1 0 0 0,0-1-1 0 0,1 1 1 0 0,0 0 0 0 0,-1 0 0 0 0,-1 3 0 0 0,-9 14 15 0 0,9-16-10 0 0,2 3-4 0 0,-9 17-4 0 0,11-23 0 0 0,0-1 0 0 0,0 0 0 0 0,0 0 0 0 0,0 0 0 0 0,0 0 0 0 0,-1 0 0 0 0,1 0 0 0 0,0 1 0 0 0,0-1 0 0 0,0 0 0 0 0,0 0 0 0 0,0 0-1 0 0,0 0 1 0 0,0 1 0 0 0,0-1 0 0 0,0 0 0 0 0,0 0 0 0 0,-1 0 0 0 0,1 1 0 0 0,0-1 0 0 0,0 0 0 0 0,0 0 0 0 0,0 0 0 0 0,0 0 0 0 0,0 1 0 0 0,1-1-1 0 0,-1 0 1 0 0,0 0 0 0 0,0 0 0 0 0,0 1 0 0 0,0-1 0 0 0,0 0 0 0 0,0 0 0 0 0,0 0 0 0 0,0 0 0 0 0,0 1 0 0 0,0-1 0 0 0,0 0 0 0 0,1 0 0 0 0,-1 0-1 0 0,0 0 1 0 0,0 0 0 0 0,0 1 0 0 0,0-1 0 0 0,1 0 0 0 0,-1 0 0 0 0,0 0 0 0 0,0 0 0 0 0,0 0 0 0 0,0 0 0 0 0,1 0 0 0 0,-1 0 0 0 0,0 0 0 0 0,0 0-1 0 0,0 0 1 0 0,0 0 0 0 0,1 0 0 0 0,-1 0 0 0 0,0 0 0 0 0,0 0 0 0 0,0 0 0 0 0,1 0 0 0 0,-1 0 0 0 0,0 0 0 0 0,7 3-2 0 0,-4-2 1 0 0,-1-1 1 0 0,1 1-1 0 0,-1 0 0 0 0,1-1 0 0 0,0 1 0 0 0,-1-1 1 0 0,1 0-1 0 0,0 1 0 0 0,-1-1 0 0 0,5-1 0 0 0,30-3-6 0 0,7-10-6 0 0,-24 10 6 0 0,34 2 2 0 0,-35 1-1 0 0,32 2-29 0 0,-41-2 30 0 0,-6 1 2 0 0,1 0 1 0 0,-1 0-1 0 0,0 1 1 0 0,1-1-1 0 0,-1 1 1 0 0,8 2-1 0 0,11 3 21 0 0,-17-5 20 0 0,-1 3-17 0 0,16 9 34 0 0,-16-9 68 0 0,-4 35-82 0 0,-1-31-23 0 0,2-1-2438 0 0,7 20 1400 0 0,-7-20-1737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5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35 3274 0 0,'3'-6'2435'0'0,"14"-23"9441"0"0,-18 39-11664 0 0,2 1-152 0 0,-4 35 205 0 0,-5 11 171 0 0,7-44-379 0 0,0-6-18 0 0,0 0 1 0 0,0 0-1 0 0,0 0 1 0 0,-1 0-1 0 0,-3 6 1 0 0,1-3 3 0 0,-7 32 151 0 0,4 0-40 0 0,-1-9 8 0 0,8-31-157 0 0,0 0 0 0 0,0 0 1 0 0,0 0-1 0 0,0 0 0 0 0,0 1 0 0 0,1-1 0 0 0,-1 0 0 0 0,1 0 0 0 0,0 0 0 0 0,1 3 1 0 0,0 1 3 0 0,-1 1 129 0 0,5-11-112 0 0,2 0-18 0 0,-5 2-4 0 0,0 0 1 0 0,0 1-1 0 0,0-1 0 0 0,0 0 0 0 0,-1-1 1 0 0,1 1-1 0 0,0 0 0 0 0,3-5 0 0 0,29-30 25 0 0,55-77 62 0 0,-13 13-189 0 0,-60 80 74 0 0,-13 15 20 0 0,-5 17-193 0 0,-3 30 186 0 0,4-38 10 0 0,0-1 1 0 0,0 1-1 0 0,0 0 1 0 0,0-1-1 0 0,-1 1 0 0 0,1-1 1 0 0,-1 1-1 0 0,0-1 1 0 0,0 1-1 0 0,1-1 0 0 0,-2 0 1 0 0,1 1-1 0 0,-2 1 1 0 0,0 3-2 0 0,0-1 1 0 0,2 2 7 0 0,-1 2-4 0 0,-2 22-3 0 0,8-7-2 0 0,-2-18 5 0 0,-1 0 49 0 0,5-9-37 0 0,0 1-8 0 0,-4 1-4 0 0,0-1 0 0 0,0 1 0 0 0,0-1 0 0 0,0 1 0 0 0,0-1 0 0 0,0 0 0 0 0,0 0 0 0 0,0 0 1 0 0,0 0-1 0 0,0 0 0 0 0,0 0 0 0 0,2-3 0 0 0,29-19 15 0 0,-25 18-17 0 0,-5 3-1 0 0,1-1 1 0 0,0 1-1 0 0,-1-1 0 0 0,0 0 0 0 0,1 0 0 0 0,4-6 0 0 0,-2 2 0 0 0,23-20 6 0 0,-21 22 7 0 0,-4 2-2 0 0,0 1-1 0 0,-1-1 1 0 0,1 0 0 0 0,-1 0 0 0 0,0 0 0 0 0,0 0 0 0 0,3-5 0 0 0,24-25 45 0 0,-11 13-91 0 0,-14 14-5 0 0,-1 2 8 0 0,12-12 3 0 0,-12 11-8 0 0,-4 14-127 0 0,3 43 118 0 0,-1-13 44 0 0,2 8 4 0 0,-3-42-5 0 0,0 1 0 0 0,0-1 0 0 0,0 1 0 0 0,1-1 0 0 0,0 0 0 0 0,4 9 0 0 0,-3-10-18 0 0,0 0 0 0 0,0 1 0 0 0,1-1 0 0 0,-1-1 1 0 0,6 5-1 0 0,-3-2-113 0 0,-3-6 112 0 0,1 0 0 0 0,-1 0 1 0 0,1 1-1 0 0,-1-1 1 0 0,1 1-1 0 0,-1 0 1 0 0,5 1-1 0 0,0 1-25 0 0,-7-3 34 0 0,0 1-1 0 0,0-1 0 0 0,0 0 1 0 0,0 0-1 0 0,0 0 1 0 0,0 0-1 0 0,0 0 0 0 0,0 0 1 0 0,0 0-1 0 0,0 0 1 0 0,0 0-1 0 0,0 0 0 0 0,0 0 1 0 0,1-1-1 0 0,6 0-56 0 0,-4 0 37 0 0,-1 0 1 0 0,1 1-1 0 0,-1-1 0 0 0,1 0 1 0 0,-1-1-1 0 0,0 1 1 0 0,0 0-1 0 0,5-3 1 0 0,29-16-250 0 0,-12 5 165 0 0,-15 5 24 0 0,15-23 35 0 0,9-26 139 0 0,-31 54 132 0 0,-2-3-6 0 0,4-21-45 0 0,-3 22 1014 0 0,-7 13-1170 0 0,-15 19 0 0 0,12-10 1 0 0,4-5-2 0 0,2-6 1 0 0,0 1 0 0 0,1 1 0 0 0,-1-1 0 0 0,1 0 0 0 0,-1 11 0 0 0,0-7 0 0 0,-2 21-12 0 0,4-28-8 0 0,0 0 0 0 0,0 0 0 0 0,0-1 0 0 0,1 1 0 0 0,-1 0 1 0 0,0-1-1 0 0,1 1 0 0 0,-1 0 0 0 0,1-1 0 0 0,-1 1 0 0 0,1 0 0 0 0,0-1 0 0 0,1 3 0 0 0,-1-3 2 0 0,0 1 1 0 0,0-1-1 0 0,-1 1 0 0 0,1-1 1 0 0,0 1-1 0 0,-1 0 1 0 0,1-1-1 0 0,-1 1 0 0 0,0 0 1 0 0,1-1-1 0 0,-1 1 0 0 0,0 0 1 0 0,0 2-1 0 0,6 1-166 0 0,16 16-324 0 0,-21-21 476 0 0,-1 1 0 0 0,1-1 0 0 0,-1 1 1 0 0,1-1-1 0 0,-1 1 0 0 0,1-1 0 0 0,-1 0 0 0 0,1 1 0 0 0,0-1 0 0 0,-1 0 0 0 0,1 1 0 0 0,-1-1 0 0 0,1 0 0 0 0,0 0 0 0 0,-1 0 0 0 0,1 1 0 0 0,0-1 0 0 0,1 0 1 0 0,5 2-130 0 0,-5-1 91 0 0,0 0-1 0 0,1-1 1 0 0,-1 1-1 0 0,0-1 1 0 0,1 0-1 0 0,-1 1 1 0 0,1-1-1 0 0,-1 0 1 0 0,0 0-1 0 0,1-1 1 0 0,-1 1-1 0 0,0 0 1 0 0,5-2-1 0 0,1 0-197 0 0,12 0-696 0 0,0-1 1 0 0,-1-2-1 0 0,1 0 0 0 0,-1-1 1 0 0,0-1-1 0 0,28-14 0 0 0,-15 0-1753 0 0,-2 4-282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6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1944 0 0,'0'0'10221'0'0,"3"5"-9312"0"0,9 18-89 0 0,-9-18-179 0 0,-2 8-100 0 0,3 36 83 0 0,-3-37-101 0 0,-1 0-119 0 0,1 1-288 0 0,-1-6-6 0 0,1 0 1 0 0,-1 1-1 0 0,-1-1 1 0 0,0 0-1 0 0,-1 10 1 0 0,-3 16 257 0 0,3-25-80 0 0,2 3-56 0 0,0 2-155 0 0,1-7-10 0 0,-1 0 0 0 0,0 0 0 0 0,0 0 0 0 0,-1 0-1 0 0,0-1 1 0 0,-2 13 0 0 0,-5 14 48 0 0,7-23 433 0 0,5-14-506 0 0,2 0-31 0 0,-3 3-6 0 0,0 0 0 0 0,-1 0 0 0 0,0-1-1 0 0,1 1 1 0 0,-1-1 0 0 0,0 1 0 0 0,0-1 0 0 0,2-4 0 0 0,1-2-7 0 0,-3 5-1 0 0,0-1-1 0 0,1 1 1 0 0,0 0-1 0 0,0 0 0 0 0,0 1 1 0 0,6-7-1 0 0,-2 2-1 0 0,23-22-16 0 0,23-15-30 0 0,-48 41 38 0 0,2 4-49 0 0,20-2 51 0 0,-20 1 1 0 0,-2 7-13 0 0,17 17 15 0 0,-16-18 13 0 0,-2 1-1 0 0,11 15-2 0 0,-7-13-4 0 0,13 2-1 0 0,-20-9 3 0 0,-1-1 0 0 0,0 0-1 0 0,1 0 1 0 0,-1 0 0 0 0,1 1 0 0 0,-1-1-1 0 0,1 0 1 0 0,-1 0 0 0 0,0 0 0 0 0,1 0-1 0 0,-1 0 1 0 0,1 0 0 0 0,-1 0 0 0 0,1 0-1 0 0,-1 0 1 0 0,1 0 0 0 0,-1 0-1 0 0,1 0 1 0 0,-1 0 0 0 0,0 0 0 0 0,1 0-1 0 0,-1-1 1 0 0,1 1 0 0 0,0 0 0 0 0,24-8-19 0 0,-24 7 18 0 0,1 1-1 0 0,-1 0 1 0 0,1-1-1 0 0,-1 1 1 0 0,0-1-1 0 0,1 0 1 0 0,-1 1 0 0 0,0-1-1 0 0,0 0 1 0 0,1 0-1 0 0,-1 0 1 0 0,0 0-1 0 0,0 0 1 0 0,0 0 0 0 0,0 0-1 0 0,0 0 1 0 0,1-3-1 0 0,1 1-1 0 0,-1 1 4 0 0,-1 1 0 0 0,1-1 1 0 0,0 1-1 0 0,-1-1 0 0 0,1 0 1 0 0,-1 0-1 0 0,0 1 0 0 0,1-1 1 0 0,-1 0-1 0 0,0 0 0 0 0,0-1 1 0 0,1-3-1 0 0,0 0 10 0 0,0 4-7 0 0,0-1 1 0 0,-1 1 0 0 0,0 0 0 0 0,0-1-1 0 0,0 1 1 0 0,0-1 0 0 0,0 1 0 0 0,0-1 0 0 0,0 0-1 0 0,0-4 1 0 0,0 0 3 0 0,1 0 20 0 0,-2-3 19 0 0,2-30-5 0 0,-1 30-8 0 0,-4 1 3 0 0,-22-59 151 0 0,23 63-164 0 0,-3 1-63 0 0,-11-15-10 0 0,11 14 12 0 0,21 49-7030 0 0,-8-29 5387 0 0,13 7-1333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0 341 3512 0 0,'0'0'10157'0'0,"4"-5"-9620"0"0,-3 0-400 0 0,0 3-103 0 0,-1 1 1 0 0,1-1-1 0 0,0 1 1 0 0,-1-1-1 0 0,1 1 1 0 0,0 0-1 0 0,0-1 1 0 0,0 1-1 0 0,0 0 1 0 0,0-1-1 0 0,0 1 1 0 0,0 0-1 0 0,1 0 1 0 0,-1 0-1 0 0,0 0 0 0 0,1 0 1 0 0,1-1-1 0 0,32-24 445 0 0,4-6-178 0 0,4-10-104 0 0,-34 35-173 0 0,-6 4-14 0 0,1 0 1 0 0,0-1-1 0 0,-1 1 1 0 0,0-1-1 0 0,0 0 1 0 0,0 0-1 0 0,4-7 0 0 0,24-36 43 0 0,-26 39-38 0 0,-2 5 13 0 0,-1-1 0 0 0,0 1 0 0 0,0 0 1 0 0,0-1-1 0 0,0 0 0 0 0,-1 1 0 0 0,1-1 1 0 0,0-5-1 0 0,8-20 173 0 0,-8 22-42 0 0,0 1 2 0 0,5-18 103 0 0,-5 18 1357 0 0,-6 11-1563 0 0,-13 14-11 0 0,11-7-22 0 0,-7 28 5 0 0,10-32-25 0 0,1-5-2 0 0,1 0 0 0 0,0 0 0 0 0,0 0 0 0 0,0 0 0 0 0,0 0 0 0 0,1 0 0 0 0,-1 1 0 0 0,1-1 0 0 0,0 5 0 0 0,-3 24 17 0 0,3-24-4 0 0,1 3-18 0 0,4 30-64 0 0,-5-40 62 0 0,0 1-1 0 0,0-1 0 0 0,0 0 0 0 0,1 0 1 0 0,-1 0-1 0 0,0 0 0 0 0,0 0 1 0 0,1 0-1 0 0,-1 0 0 0 0,1 0 1 0 0,-1 0-1 0 0,1 0 0 0 0,0 1 1 0 0,13 20-49 0 0,-10-16-43 0 0,2-1-196 0 0,19 15-2 0 0,-19-15 51 0 0,41-5-477 0 0,-30-2 275 0 0,-9 0 319 0 0,-5 2 78 0 0,0-1 0 0 0,-1 0-1 0 0,1 0 1 0 0,0 0-1 0 0,0 0 1 0 0,-1 0-1 0 0,1-1 1 0 0,-1 1 0 0 0,1-1-1 0 0,-1 1 1 0 0,3-3-1 0 0,4-1-81 0 0,-6 4 63 0 0,0-1-1 0 0,0 0 1 0 0,1 0-1 0 0,-1 0 1 0 0,-1 0-1 0 0,1-1 1 0 0,0 1-1 0 0,0-1 1 0 0,3-5-1 0 0,28-29-472 0 0,-28 30 512 0 0,-3 5 27 0 0,0-1 0 0 0,-1 0 0 0 0,0 1 0 0 0,1-1 0 0 0,-1 0 0 0 0,0 0 0 0 0,-1 0 0 0 0,1 0 0 0 0,1-5-1 0 0,13-27 76 0 0,-11 21 332 0 0,-1-1 0 0 0,0 1 0 0 0,2-21 0 0 0,-5 27 1055 0 0,-5 13-1393 0 0,0 1-52 0 0,2-4-8 0 0,0 1-1 0 0,1-1 0 0 0,-1 0 0 0 0,1 1 1 0 0,-1-1-1 0 0,1 1 0 0 0,0 0 0 0 0,0-1 1 0 0,-1 6-1 0 0,-10 30 9 0 0,-8 24-161 0 0,18-56-386 0 0,1 2-23 0 0,-4 23 90 0 0,3-23-523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7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48 3532 0 0,'0'0'3256'0'0,"-29"-47"3934"0"0,48 76-9766 0 0,1 12-1190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7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2406 0 0,'0'0'12628'0'0,"-2"8"-11843"0"0,-1 0-533 0 0,2-5-148 0 0,-1 0 0 0 0,1 0 0 0 0,1 1 1 0 0,-1-1-1 0 0,0 0 0 0 0,1 0 0 0 0,0 1 1 0 0,-1-1-1 0 0,1 0 0 0 0,1 7 1 0 0,0 60 755 0 0,2 8-183 0 0,-1-4-246 0 0,-3-9-121 0 0,2-27-200 0 0,-1-28-72 0 0,0 1-202 0 0,2 31-17 0 0,-2-31 31 0 0,1-3-968 0 0,3 24 232 0 0,-3-24 121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8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3908 0 0,'6'-8'3406'0'0,"19"-24"-680"0"0,-12 19-810 0 0,14-7-317 0 0,-26 19-1490 0 0,1-1 1 0 0,-1 1-1 0 0,0 0 0 0 0,1 0 1 0 0,-1 1-1 0 0,1-1 1 0 0,-1 0-1 0 0,1 0 0 0 0,-1 1 1 0 0,1-1-1 0 0,0 1 1 0 0,-1-1-1 0 0,1 1 0 0 0,0 0 1 0 0,-1 0-1 0 0,3-1 1 0 0,-3 1-61 0 0,0 0 1 0 0,-1 0 0 0 0,1 0-1 0 0,0 0 1 0 0,0 0-1 0 0,-1 0 1 0 0,1 0 0 0 0,0 0-1 0 0,0-1 1 0 0,-1 1-1 0 0,1 0 1 0 0,0-1 0 0 0,-1 1-1 0 0,1 0 1 0 0,0-1-1 0 0,-1 1 1 0 0,1-1 0 0 0,0 1-1 0 0,-1-1 1 0 0,1 1 0 0 0,0-2-1 0 0,6 3 524 0 0,23 5-127 0 0,-22-5 166 0 0,-3 4-390 0 0,16 15-43 0 0,-15-16-39 0 0,-5 4-30 0 0,2 0-82 0 0,-1-5-9 0 0,-1 1-1 0 0,0 0 0 0 0,0-1 1 0 0,0 1-1 0 0,-1 0 0 0 0,0-1 1 0 0,1 8-1 0 0,1 23-68 0 0,-2-26-338 0 0,-2 39-840 0 0,1-38 8 0 0,-11 27-10647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19 1302 0 0,'0'0'4544'0'0,"-42"-19"3164"0"0,34 73-7466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9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1302 0 0,'4'-4'2860'0'0,"18"-19"5401"0"0,-16 26-7552 0 0,19 6-117 0 0,-25-9-578 0 0,1 0 1 0 0,-1 0-1 0 0,0 0 1 0 0,1 0 0 0 0,-1 0-1 0 0,0 0 1 0 0,1 1-1 0 0,-1-1 1 0 0,0 0-1 0 0,1 0 1 0 0,-1 0 0 0 0,0 1-1 0 0,0-1 1 0 0,1 0-1 0 0,-1 0 1 0 0,0 0-1 0 0,0 1 1 0 0,1-1 0 0 0,-1 0-1 0 0,0 1 1 0 0,0-1-1 0 0,0 0 1 0 0,1 1-1 0 0,-1-1 1 0 0,0 0 0 0 0,0 1-1 0 0,0-1 1 0 0,0 0-1 0 0,0 1 1 0 0,0-1-1 0 0,0 0 1 0 0,0 1 0 0 0,0-1-1 0 0,0 1 1 0 0,2 7 166 0 0,3 26 654 0 0,-3-24-709 0 0,-1-6-59 0 0,0 1 0 0 0,-1-1 0 0 0,1 1 0 0 0,-1-1 1 0 0,0 1-1 0 0,-1-1 0 0 0,0 6 0 0 0,-3 39 569 0 0,3-36-555 0 0,-5 35 247 0 0,3-36-272 0 0,1-4 26 0 0,1 0-1 0 0,-1 1 1 0 0,1 14-1 0 0,-1-15-21 0 0,2-6 16 0 0,-1 1 1 0 0,0 0 0 0 0,1-1 0 0 0,0 1 0 0 0,0-1-1 0 0,0 1 1 0 0,0 0 0 0 0,0-1 0 0 0,0 1 0 0 0,1 3 0 0 0,5-10 58 0 0,1 1-87 0 0,-5 2-30 0 0,0 0 0 0 0,1 0 1 0 0,-1 0-1 0 0,0 0 0 0 0,0-1 0 0 0,0 1 0 0 0,-1-1 0 0 0,1 1 0 0 0,0-1 0 0 0,0 0 0 0 0,-1 1 0 0 0,1-1 0 0 0,1-3 0 0 0,27-32 180 0 0,-22 29-181 0 0,-4 4-9 0 0,0-1 0 0 0,0 1 0 0 0,-1-1 0 0 0,1 1 0 0 0,4-10 0 0 0,19-29 28 0 0,-21 36-36 0 0,14-25-15 0 0,-1-4-1 0 0,-9 13 10 0 0,-8 18-7 0 0,3 8-83 0 0,0-1 88 0 0,-3-2 6 0 0,0 1 0 0 0,-1 0 0 0 0,1-1 0 0 0,0 1 0 0 0,-1 0 0 0 0,1 0 0 0 0,-1 0-1 0 0,0 0 1 0 0,1 0 0 0 0,-1 1 0 0 0,0-1 0 0 0,1 0 0 0 0,-1 1 0 0 0,2 2 0 0 0,36 53 55 0 0,-29-47-44 0 0,16 9-7 0 0,11 5-2 0 0,-26-17 1 0 0,-9-5-1 0 0,1 0 1 0 0,0-1 0 0 0,0 1-1 0 0,0-1 1 0 0,0 0 0 0 0,0 1 0 0 0,0-1-1 0 0,0-1 1 0 0,0 1 0 0 0,6 1 0 0 0,30 3 4 0 0,-26-3-3 0 0,-9-1 0 0 0,-1-1-1 0 0,1 1 0 0 0,0-1 0 0 0,-1 0 0 0 0,1 0 0 0 0,0 0 1 0 0,-1-1-1 0 0,1 1 0 0 0,-1-1 0 0 0,5-1 0 0 0,0 1 0 0 0,-5 1-2 0 0,0 0 0 0 0,0-1 0 0 0,0 1 1 0 0,0-1-1 0 0,0 0 0 0 0,0 0 1 0 0,0 0-1 0 0,0 0 0 0 0,0 0 0 0 0,3-3 1 0 0,3 1-17 0 0,-6 2 6 0 0,0 0 0 0 0,0-1 0 0 0,0 1 0 0 0,0-1 0 0 0,0 1 0 0 0,0-1 0 0 0,0 0 0 0 0,0 0 0 0 0,2-3 0 0 0,20-15-41 0 0,-23 19 45 0 0,0 0 1 0 0,0-1 0 0 0,0 1-1 0 0,0-1 1 0 0,-1 1 0 0 0,1-1-1 0 0,-1 0 1 0 0,1 0 0 0 0,-1 0 0 0 0,1 0-1 0 0,-1 0 1 0 0,0 0 0 0 0,1-4-1 0 0,1 0-13 0 0,13-21-66 0 0,-14 20 72 0 0,1 1-23 0 0,-2-35-17 0 0,-1 33 34 0 0,-3 0-2 0 0,-11-24-18 0 0,11 24 1 0 0,-3 3 9 0 0,-15-16 4 0 0,16 16-8 0 0,-3 6 3 0 0,0-2 21 0 0,6 1 6 0 0,-1 0 0 0 0,0-1 0 0 0,1 1 0 0 0,-1 1 0 0 0,1-1 0 0 0,-1 0 0 0 0,0 1 0 0 0,1-1 0 0 0,-1 1 0 0 0,1 0 0 0 0,-1 0 0 0 0,-3 1 0 0 0,-1 0-20 0 0,5-2 13 0 0,-1 1 1 0 0,1-1-1 0 0,-1 1 0 0 0,1 0 1 0 0,0 0-1 0 0,-1 0 0 0 0,1 0 1 0 0,0 0-1 0 0,0 1 0 0 0,0-1 1 0 0,0 1-1 0 0,0-1 1 0 0,-2 3-1 0 0,-42 31-126 0 0,38-29 103 0 0,4-4 10 0 0,0 1 1 0 0,1-1-1 0 0,-1 1 1 0 0,1 0-1 0 0,-1 1 1 0 0,1-1-1 0 0,-4 6 1 0 0,-14 16-59 0 0,19-23 65 0 0,1-1 0 0 0,-1 1 0 0 0,1-1 0 0 0,0 1 0 0 0,-1 0-1 0 0,1 0 1 0 0,0-1 0 0 0,0 1 0 0 0,0 0 0 0 0,0 0 0 0 0,1 0 0 0 0,-1 0 0 0 0,0 3 0 0 0,-1 1-50 0 0,0 0-132 0 0,2-3 12 0 0,0-1 160 0 0,0 1 0 0 0,1 0 0 0 0,-1 0 0 0 0,1-1 0 0 0,0 1 0 0 0,0 0 0 0 0,0-1 0 0 0,2 5 0 0 0,0 0-32 0 0,-1 1-108 0 0,38 5-74 0 0,-23-10 153 0 0,34-4-35 0 0,4-3 36 0 0,-44 2 75 0 0,-6 1 5 0 0,0 1 0 0 0,0-1 0 0 0,1 1 0 0 0,-1 0 0 0 0,0 0 0 0 0,7 1 0 0 0,23 4-12 0 0,-31-5 19 0 0,0 1-1 0 0,-1 1 1 0 0,1-1 0 0 0,-1 1-1 0 0,1-1 1 0 0,-1 1-1 0 0,0 0 1 0 0,5 4-1 0 0,-4-1 34 0 0,0 0 0 0 0,0 0 0 0 0,0 1 0 0 0,-1-1 0 0 0,0 1 0 0 0,0 0 0 0 0,-1 0 0 0 0,1 1-1 0 0,-1-1 1 0 0,1 10 0 0 0,-2-12 3 0 0,2 16 105 0 0,-3 15 143 0 0,-2 0 1 0 0,-2 0 0 0 0,-12 59-1 0 0,1-45-89 0 0,-36 131 460 0 0,40-133-528 0 0,3-10 68 0 0,-23 64 0 0 0,27-80-127 0 0,-2 60-83 0 0,1-38 3 0 0,4-32 2 0 0,0-10 6 0 0,0 1 0 0 0,1-1 0 0 0,-1 0 0 0 0,0 1 0 0 0,1-1 1 0 0,0 1-1 0 0,-1-1 0 0 0,1 0 0 0 0,0 1 0 0 0,0-1 0 0 0,0 1 0 0 0,0-1 1 0 0,0 3-1 0 0,0-3 27 0 0,0 1 0 0 0,0-1 0 0 0,0 1 0 0 0,0-1-1 0 0,0 1 1 0 0,0-1 0 0 0,0 1 0 0 0,-1-1 0 0 0,1 1 0 0 0,-1-1 0 0 0,1 0 0 0 0,-1 1 0 0 0,0 1 0 0 0,-5-6 102 0 0,-18-9 200 0 0,23 11-309 0 0,0 1 0 0 0,1 0 0 0 0,-1 0 1 0 0,1-1-1 0 0,-1 1 0 0 0,1 0 0 0 0,-1-1 0 0 0,1 1 1 0 0,-1-1-1 0 0,1 1 0 0 0,-1-1 0 0 0,1 1 1 0 0,-1-1-1 0 0,1 1 0 0 0,0-1 0 0 0,-1 1 0 0 0,1-1 1 0 0,-1 0-1 0 0,-3-5 69 0 0,2 4-53 0 0,1 0 0 0 0,-1 0 1 0 0,1 0-1 0 0,0 0 1 0 0,-1-1-1 0 0,1 1 1 0 0,0 0-1 0 0,1-1 0 0 0,-1 1 1 0 0,0-1-1 0 0,0-2 1 0 0,-2-5 75 0 0,-7-31 458 0 0,7 29-479 0 0,1 7-48 0 0,1 0 0 0 0,-1 0 1 0 0,2-1-1 0 0,-1 1 1 0 0,1 0-1 0 0,-1 0 0 0 0,1-1 1 0 0,1-6-1 0 0,1-30 59 0 0,1 1-1 0 0,1-1 0 0 0,13-46 1 0 0,-7 61-349 0 0,0-1 0 0 0,2 2 1 0 0,1 0-1 0 0,2 0 0 0 0,0 1 0 0 0,1 1 1 0 0,2 1-1 0 0,0 0 0 0 0,33-30 1 0 0,-45 47 4 0 0,1 0 1 0 0,-1 1 0 0 0,1 0 0 0 0,0 0 0 0 0,1 1 0 0 0,15-7 0 0 0,-8 5-891 0 0,1 1-1 0 0,0 1 1 0 0,21-3 0 0 0,-2 2-2283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2712 0 0,'-98'101'9098'0'0,"7"7"-4753"0"0,1-1-2182 0 0,8-10-667 0 0,66-78-1375 0 0,12-15-156 0 0,0 0-24 0 0,-12 10 12 0 0,12-11-190 0 0,-1-8-4219 0 0,-13-17 494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6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199 506 1778 0 0,'5'-7'2745'0'0,"2"0"-1929"0"0,-3 3-342 0 0,-1 1-1 0 0,0-1 1 0 0,0 0-1 0 0,-1 0 1 0 0,1 0 0 0 0,2-6-1 0 0,14-26 1902 0 0,7-24-616 0 0,-23 54-1395 0 0,-2-1 39 0 0,-1 0-267 0 0,-1 5-53 0 0,1-1 0 0 0,0 1 1 0 0,0 0-1 0 0,0-1 0 0 0,1 1 0 0 0,-1 0 1 0 0,1-1-1 0 0,-1 1 0 0 0,1 0 1 0 0,1-4-1 0 0,-4 0 94 0 0,-10-18-38 0 0,9 18-28 0 0,-2 8-37 0 0,-48 30 63 0 0,35-20-79 0 0,1 3-32 0 0,1 2 18 0 0,-9 10 10 0 0,1 2 1 0 0,2 1-1 0 0,0 0 1 0 0,-30 60-1 0 0,40-58-1 0 0,10-24-42 0 0,0-2 34 0 0,5-1-23 0 0,6 17 14 0 0,-7-17-2 0 0,5-7-9 0 0,1 2-17 0 0,-5 0-5 0 0,0 0 1 0 0,-1 0-1 0 0,1-1 1 0 0,0 1-1 0 0,-1-1 1 0 0,1 1 0 0 0,0-1-1 0 0,-1 0 1 0 0,1 0-1 0 0,-1-1 1 0 0,1 1-1 0 0,2-2 1 0 0,27-15 24 0 0,-1-2 0 0 0,0-2 0 0 0,54-49 0 0 0,-71 57-13 0 0,-2-1 0 0 0,14-22 0 0 0,-24 35-13 0 0,-1-1 0 0 0,1 1 0 0 0,-1-1 0 0 0,1 1 0 0 0,0-1 0 0 0,0 1 0 0 0,0 0 0 0 0,0 0 0 0 0,0 0 0 0 0,0 0 0 0 0,5-3 0 0 0,0 0 9 0 0,-1 0 126 0 0,-3 0-82 0 0,0-1-33 0 0,-3 4 5 0 0,1 0 0 0 0,0 0 1 0 0,0 0-1 0 0,0 0 0 0 0,1 0 1 0 0,-1 0-1 0 0,0 1 0 0 0,3-4 1 0 0,-3 15-25 0 0,-2 2-1 0 0,1-5 10 0 0,0 0 1 0 0,1 0-1 0 0,-1-1 0 0 0,3 12 1 0 0,2 9 39 0 0,-4-20-8 0 0,2 2-9 0 0,7 26 12 0 0,-3-22-6 0 0,8 5-9 0 0,-4-10-8 0 0,-3-4-18 0 0,-5-2-3 0 0,0 0-1 0 0,1 0 0 0 0,-1-1 1 0 0,0 1-1 0 0,1-1 0 0 0,-1 0 1 0 0,1 0-1 0 0,-1-1 0 0 0,6 1 1 0 0,29 8 8 0 0,-16-8-2 0 0,-7 0-5 0 0,-6 0-1 0 0,0-1-1 0 0,0 0 1 0 0,0-1-1 0 0,0 0 1 0 0,0 0-1 0 0,-1-1 1 0 0,1 0-1 0 0,12-5 1 0 0,-9 3 14 0 0,11-3-112 0 0,-1-2 0 0 0,1 0 0 0 0,-2-1 0 0 0,41-26 0 0 0,-49 26 35 0 0,-6 5 9 0 0,-1 1 0 0 0,0-1 0 0 0,-1 0 0 0 0,1-1 1 0 0,-1 1-1 0 0,8-12 0 0 0,9-13-67 0 0,-14 15 23 0 0,2-15 32 0 0,-7 23 13 0 0,-3-2 10 0 0,-1-29 15 0 0,1 29 35 0 0,-4 3 4 0 0,-13-17-2 0 0,13 17 2 0 0,1 5-6 0 0,0 0 0 0 0,1 0-1 0 0,-1 0 1 0 0,0 1 0 0 0,1-1 0 0 0,-1 1 0 0 0,0-1 0 0 0,0 1 0 0 0,-4 0 0 0 0,-2-1 6 0 0,-5 2 22 0 0,9 1-21 0 0,0 1 0 0 0,0-1 0 0 0,0 1 0 0 0,1 0-1 0 0,-1 1 1 0 0,1-1 0 0 0,-1 1 0 0 0,-5 6 0 0 0,-2 0 65 0 0,3-5-57 0 0,5-3-10 0 0,1 0 0 0 0,-1 1-1 0 0,0-1 1 0 0,1 1 0 0 0,-1-1 0 0 0,1 1 0 0 0,0 0-1 0 0,-5 6 1 0 0,-109 130 546 0 0,115-136-546 0 0,-1 0 0 0 0,0 1 0 0 0,1-1 1 0 0,0 1-1 0 0,0-1 0 0 0,0 1 0 0 0,-3 7 1 0 0,2-1 3 0 0,1-8-9 0 0,0 0 0 0 0,1 1 0 0 0,0 0 0 0 0,-1-1 0 0 0,1 1 0 0 0,0 0 0 0 0,1-1 0 0 0,-1 1 0 0 0,0 5 0 0 0,-1-1 7 0 0,1 0 54 0 0,4-1-40 0 0,8 19 2 0 0,-8-19-2 0 0,6-6-8 0 0,25-1-10 0 0,-18-3-21 0 0,-7 1 6 0 0,-5 2 1 0 0,-1 0 1 0 0,1 0 0 0 0,-1-1 0 0 0,0 1-1 0 0,0-1 1 0 0,1 0 0 0 0,-1 0-1 0 0,0 0 1 0 0,3-4 0 0 0,21-16-158 0 0,-2 0 0 0 0,-1-2 0 0 0,-1 0 0 0 0,-1-2 0 0 0,-1 0 0 0 0,-2-2 0 0 0,0 0 0 0 0,24-50 0 0 0,-7-6-90 0 0,-33 77 242 0 0,0 1 0 0 0,0-1 0 0 0,-1 0 0 0 0,3-10 0 0 0,-3 6 13 0 0,1 2 9 0 0,-2 0-4 0 0,4-24 23 0 0,-4 25 705 0 0,-3 17-748 0 0,-1 0 4 0 0,2-6 3 0 0,0 0 1 0 0,0 1-1 0 0,0-1 1 0 0,0 0-1 0 0,1 1 1 0 0,-1-1-1 0 0,1 1 1 0 0,0-1-1 0 0,0 1 1 0 0,1 4-1 0 0,-2 1 2 0 0,1-4 10 0 0,0-1 1 0 0,0 1 0 0 0,0-1-1 0 0,1 1 1 0 0,-1-1 0 0 0,3 8-1 0 0,-2-2 13 0 0,0-4-8 0 0,-1-1-1 0 0,1 1 0 0 0,0-1 0 0 0,1 1 0 0 0,0-1 0 0 0,2 6 1 0 0,8 23 40 0 0,-3-18 53 0 0,-3-6-72 0 0,-4-5-14 0 0,1 0 0 0 0,0-1-1 0 0,0 1 1 0 0,1-1-1 0 0,0 0 1 0 0,7 7 0 0 0,-2-1 6 0 0,-3-4 2 0 0,0 1 0 0 0,1-1 0 0 0,-1 0 0 0 0,1-1 0 0 0,0 1 0 0 0,14 6 1 0 0,-12-5-10 0 0,-6-4-11 0 0,1-1 0 0 0,-1 0 0 0 0,1 1-1 0 0,0-1 1 0 0,0 0 0 0 0,0-1 0 0 0,0 1 0 0 0,0-1-1 0 0,6 2 1 0 0,29 9 32 0 0,-20-9-6 0 0,-8-1-25 0 0,-6-1-5 0 0,1 0 1 0 0,-1-1-1 0 0,0 0 1 0 0,0 0-1 0 0,1 0 1 0 0,-1 0 0 0 0,5-2-1 0 0,29-3 31 0 0,-35 5-32 0 0,0 0 1 0 0,0 0-1 0 0,-1-1 1 0 0,1 0 0 0 0,0 1-1 0 0,-1-1 1 0 0,1-1-1 0 0,-1 1 1 0 0,1-1-1 0 0,4-2 1 0 0,1 0 3 0 0,-4 2-4 0 0,1 0 0 0 0,-1 0 0 0 0,0 0 0 0 0,1-1 0 0 0,8-6 0 0 0,-4 3-2 0 0,5-4 2 0 0,15-18 7 0 0,-5 2 21 0 0,-21 21-4 0 0,-1-1-8 0 0,8-17 19 0 0,-8 18 77 0 0,-7-1-5 0 0,-11-15-22 0 0,11 15-13 0 0,-1 3 3 0 0,0-1-58 0 0,4 2-13 0 0,-1 1 0 0 0,1-1 0 0 0,-1 1 0 0 0,1 0 0 0 0,-1-1 0 0 0,0 1 0 0 0,0 0 0 0 0,1 0 0 0 0,-1 0-1 0 0,0 1 1 0 0,-3-2 0 0 0,-4 3 34 0 0,-26 4-19 0 0,16 0-3 0 0,-18 11-4 0 0,21-5 11 0 0,-14 15 29 0 0,1 2 0 0 0,2 1 0 0 0,-44 60 0 0 0,66-81-79 0 0,4-1-51 0 0,-2 1 49 0 0,2-5 12 0 0,0 0 0 0 0,0 0-1 0 0,0 0 1 0 0,1 0 0 0 0,-1 0 0 0 0,1 1 0 0 0,0 3 0 0 0,7-5-357 0 0,23 6 99 0 0,-29-8 259 0 0,0 1-1 0 0,0-1 1 0 0,0 0 0 0 0,-1 0-1 0 0,1 0 1 0 0,0 0-1 0 0,0 0 1 0 0,0 1 0 0 0,-1-2-1 0 0,1 1 1 0 0,0 0-1 0 0,0 0 1 0 0,0 0-1 0 0,0 0 1 0 0,-1 0 0 0 0,1-1-1 0 0,1 1 1 0 0,16-7-290 0 0,-1 0 1 0 0,0-1-1 0 0,0-1 0 0 0,-1 0 1 0 0,0-1-1 0 0,-1-1 0 0 0,0-1 1 0 0,25-25-1 0 0,-12 7-179 0 0,-1-1-1 0 0,-2 0 1 0 0,27-47-1 0 0,-34 45 593 0 0,-11 21 16 0 0,-4 5 22 0 0,0 0 1 0 0,-1 0 0 0 0,1 0-1 0 0,-1 0 1 0 0,1-9 0 0 0,0 7-2 0 0,-1 5-71 0 0,-1 0 1 0 0,0 1-1 0 0,0-1 1 0 0,0 0-1 0 0,0 0 0 0 0,-1 0 1 0 0,0 0-1 0 0,0-6 0 0 0,1 1 168 0 0,0 5 4 0 0,-1-1 0 0 0,1 1 0 0 0,-1-1 0 0 0,0 0 0 0 0,-1 1-1 0 0,0-7 1 0 0,-3-24 207 0 0,3 26 1993 0 0,-4 13-2305 0 0,-12 11-21 0 0,17-14-119 0 0,-1-1 1 0 0,1 1-1 0 0,-1-1 0 0 0,1 1 0 0 0,-1-1 0 0 0,1 1 1 0 0,0-1-1 0 0,-1 1 0 0 0,1-1 0 0 0,0 1 1 0 0,0-1-1 0 0,-1 1 0 0 0,1 0 0 0 0,0-1 0 0 0,0 1 1 0 0,0 0-1 0 0,0-1 0 0 0,0 1 0 0 0,-1-1 0 0 0,1 1 1 0 0,0 0-1 0 0,1 0 0 0 0,-9 64 145 0 0,-3 23 13 0 0,1-12-45 0 0,-2 2-70 0 0,5-9-133 0 0,-2-8-992 0 0,4-24 618 0 0,4-28-569 0 0,-5 46-12489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7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16 416 4088 0 0,'0'0'9380'0'0,"2"-9"-7824"0"0,6-29-335 0 0,-7 37-1157 0 0,-1 0 1 0 0,0 0-1 0 0,0 0 0 0 0,1 0 1 0 0,-1-1-1 0 0,0 1 1 0 0,1 0-1 0 0,-1 0 0 0 0,1 0 1 0 0,0 0-1 0 0,-1 0 1 0 0,1 0-1 0 0,1 0 1 0 0,-2-1-34 0 0,18-20 472 0 0,0 0 0 0 0,26-23 0 0 0,24-13-2 0 0,62-49-671 0 0,-127 104 132 0 0,1 1 1 0 0,-1-1-1 0 0,0 0 1 0 0,0 0 0 0 0,0-1-1 0 0,0 1 1 0 0,3-6-1 0 0,4-3-73 0 0,13-9-173 0 0,-19 17 51 0 0,-7 0 43 0 0,-12-12 40 0 0,14 15 145 0 0,1 1 0 0 0,0-1 0 0 0,0 1 1 0 0,-1 0-1 0 0,1-1 0 0 0,0 1 0 0 0,-1 0 0 0 0,1-1 0 0 0,-1 1 0 0 0,1 0 0 0 0,0 0 0 0 0,-1 0 0 0 0,1-1 0 0 0,-1 1 0 0 0,1 0 0 0 0,-1 0 1 0 0,1 0-1 0 0,-1 0 0 0 0,1 0 0 0 0,0 0 0 0 0,-1 0 0 0 0,1 0 0 0 0,-1 0 0 0 0,0 0 0 0 0,-6-2-27 0 0,4 1 23 0 0,1 0 0 0 0,-1 1 0 0 0,1-1 1 0 0,-1 1-1 0 0,0 0 0 0 0,1 0 1 0 0,-1 0-1 0 0,1 0 0 0 0,-1 0 0 0 0,1 1 1 0 0,-1-1-1 0 0,1 1 0 0 0,-5 1 1 0 0,-18 4 42 0 0,0 0 1 0 0,1 2 0 0 0,-1 1-1 0 0,2 1 1 0 0,-34 19 0 0 0,40-18 20 0 0,8-6-13 0 0,1 0 1 0 0,0 0-1 0 0,0 1 0 0 0,0 1 1 0 0,-10 11-1 0 0,-10 11 29 0 0,27-28-67 0 0,0-1 0 0 0,1 1 1 0 0,-1 0-1 0 0,0-1 0 0 0,1 1 0 0 0,-1 0 0 0 0,0 0 0 0 0,1 0 0 0 0,-1 0 0 0 0,1-1 0 0 0,0 1 0 0 0,-1 0 0 0 0,1 0 1 0 0,0 0-1 0 0,-1 0 0 0 0,1 2 0 0 0,-8 32 57 0 0,7-19-13 0 0,8 33 35 0 0,-1-16-50 0 0,-6-33-32 0 0,0 1 0 0 0,0 0 0 0 0,0 0 1 0 0,0-1-1 0 0,0 1 0 0 0,0-1 0 0 0,0 1 0 0 0,1 0 0 0 0,-1-1 1 0 0,0 1-1 0 0,0 0 0 0 0,1-1 0 0 0,-1 1 0 0 0,1-1 0 0 0,-1 1 1 0 0,0-1-1 0 0,1 1 0 0 0,-1-1 0 0 0,1 1 0 0 0,-1-1 0 0 0,1 1 1 0 0,-1-1-1 0 0,2 1 0 0 0,5 6 7 0 0,-4-4-4 0 0,-1 0 0 0 0,1 0 1 0 0,0-1-1 0 0,0 1 0 0 0,0-1 0 0 0,0 0 0 0 0,1 0 0 0 0,-1 0 0 0 0,8 3 1 0 0,37 18 34 0 0,14 5 5 0 0,-56-25-33 0 0,-3 2-12 0 0,8 17-33 0 0,-8-17-3 0 0,-4 2 9 0 0,1 0 20 0 0,0-5 6 0 0,0 1-1 0 0,0-1 0 0 0,0 0 1 0 0,-1 0-1 0 0,1 1 0 0 0,-1-1 0 0 0,1 0 1 0 0,-1 0-1 0 0,0 0 0 0 0,0 0 0 0 0,0 0 1 0 0,0 0-1 0 0,-1 3 0 0 0,-18 31-28 0 0,16-28 25 0 0,-14 21-63 0 0,2-7 21 0 0,11-16 8 0 0,2 0-40 0 0,-9 19-176 0 0,9-19-3 0 0,14 22-3146 0 0,-8-23 2181 0 0,30-32-7530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9 222 2848 0 0,'5'-6'6329'0'0,"15"-15"-4097"0"0,39-44 2424 0 0,-54 59-4506 0 0,13-20 450 0 0,-4 2-355 0 0,-10 19-68 0 0,-2-3-41 0 0,10-20-31 0 0,-9 20 481 0 0,-4 7-571 0 0,0-1 0 0 0,0 0 1 0 0,0 0-1 0 0,0 1 0 0 0,-1-1 0 0 0,1 1 1 0 0,0-1-1 0 0,-4-2 0 0 0,1 0 8 0 0,0 0 39 0 0,-2 9 10 0 0,-31 24 41 0 0,30-24-99 0 0,4-3-5 0 0,1 1-1 0 0,-1-1 1 0 0,0 0 0 0 0,1 1-1 0 0,-1-1 1 0 0,1 1 0 0 0,0 0 0 0 0,-3 5-1 0 0,-2-1 6 0 0,5-4-8 0 0,-1 0-1 0 0,1 0 1 0 0,-1 0 0 0 0,1 0-1 0 0,0 0 1 0 0,0 0-1 0 0,1 1 1 0 0,-1-1 0 0 0,-1 5-1 0 0,-2 0 4 0 0,4-5-5 0 0,-1-1 0 0 0,0 1 1 0 0,1 0-1 0 0,-1 1 0 0 0,1-1 0 0 0,0 0 0 0 0,0 0 0 0 0,0 0 0 0 0,1 1 0 0 0,-1 3 1 0 0,-4 21 19 0 0,3-21-6 0 0,11 44 108 0 0,-9-50-120 0 0,0 1 0 0 0,0-1 0 0 0,1 0 0 0 0,-1 0 0 0 0,0 0 0 0 0,0 0 0 0 0,1 0 0 0 0,-1 0 0 0 0,1 0 0 0 0,-1 0 0 0 0,1 0 0 0 0,-1 0 0 0 0,1-1 0 0 0,0 2 0 0 0,2 4 17 0 0,-2-3-16 0 0,0-1-1 0 0,0-1 1 0 0,1 1-1 0 0,-1 0 1 0 0,0 0-1 0 0,0 0 1 0 0,1-1-1 0 0,0 1 1 0 0,-1 0-1 0 0,1-1 0 0 0,0 0 1 0 0,-1 1-1 0 0,1-1 1 0 0,2 1-1 0 0,21 15-2 0 0,-24-16-4 0 0,0 0-1 0 0,-1-1 1 0 0,1 1-1 0 0,0-1 1 0 0,0 0-1 0 0,0 1 1 0 0,0-1-1 0 0,-1 0 1 0 0,1 1-1 0 0,0-1 1 0 0,0 0-1 0 0,0 0 1 0 0,0 0-1 0 0,2 1 1 0 0,47 3-35 0 0,-11-2-97 0 0,-21-4-2 0 0,-7 1 97 0 0,-6 0 18 0 0,0 1 0 0 0,0-1-1 0 0,-1 0 1 0 0,1-1 0 0 0,0 1 0 0 0,-1-1-1 0 0,7-3 1 0 0,-1 3-3 0 0,-6 0 11 0 0,1 1 1 0 0,-1 0 0 0 0,0-1 0 0 0,0 0 0 0 0,0 0-1 0 0,0 0 1 0 0,0-1 0 0 0,4-2 0 0 0,25-17-29 0 0,-17 9 8 0 0,0-2 13 0 0,35-26 0 0 0,-41 30 7 0 0,18-32 171 0 0,-10 16-23 0 0,-13 20-26 0 0,-2 0 15 0 0,9-21 129 0 0,-10 21 1162 0 0,-2 17-1878 0 0,-1 1 433 0 0,0-6-9 0 0,1 0 0 0 0,0 0 0 0 0,0 1-1 0 0,0-1 1 0 0,0 0 0 0 0,2 8 0 0 0,5 30-305 0 0,4 2-128 0 0,-10-35 368 0 0,0-5 30 0 0,0 0 0 0 0,0 1 0 0 0,1-1 0 0 0,-1 0 1 0 0,4 7-1 0 0,12 30-610 0 0,-8-16 267 0 0,-6-19 74 0 0,-1-1 20 0 0,9 18-87 0 0,-9-18 33 0 0,-7-9-317 0 0,-13-7 773 0 0,13 8 1826 0 0,8-5-1788 0 0,11-18-21 0 0,-5 16-17 0 0,46-21-27 0 0,-50 28-64 0 0,-1 0-1 0 0,-1 0 1 0 0,1 0 0 0 0,0-1-1 0 0,-1 1 1 0 0,7-6-1 0 0,-3 2-1 0 0,-4 3 5 0 0,1 1 0 0 0,-1 0 0 0 0,0-1 0 0 0,1 0 0 0 0,-1 0 0 0 0,4-5 0 0 0,14-15-34 0 0,16-16 5 0 0,-29 34 35 0 0,-5 3 2 0 0,0 0 0 0 0,0-1 0 0 0,0 1 0 0 0,0-1-1 0 0,-1 1 1 0 0,1-1 0 0 0,-1 0 0 0 0,0 0 0 0 0,3-5 0 0 0,2-2 0 0 0,21-27 5 0 0,2 4-9 0 0,-14 12 27 0 0,-11 16 292 0 0,1 8-247 0 0,18 10-23 0 0,-24-13-45 0 0,1 0 1 0 0,-1 0-1 0 0,0 0 0 0 0,1 1 1 0 0,-1-1-1 0 0,1 0 0 0 0,-1 0 0 0 0,1 1 1 0 0,-1-1-1 0 0,0 0 0 0 0,1 1 1 0 0,-1-1-1 0 0,0 0 0 0 0,1 1 0 0 0,-1-1 1 0 0,0 0-1 0 0,0 1 0 0 0,1-1 1 0 0,-1 1-1 0 0,0-1 0 0 0,0 1 0 0 0,0-1 1 0 0,0 1-1 0 0,1 0 0 0 0,2 5 8 0 0,-2-4-5 0 0,0 1 0 0 0,0 0-1 0 0,0-1 1 0 0,0 1 0 0 0,0 0-1 0 0,0-1 1 0 0,-1 1 0 0 0,1 0 0 0 0,-1 3-1 0 0,2 3 3 0 0,1 27 14 0 0,-2-4-11 0 0,-1-24 0 0 0,-1 4 8 0 0,1 2-12 0 0,0-8-2 0 0,0 1 0 0 0,-1-1 0 0 0,1 1 0 0 0,-1-1 0 0 0,-1 1 0 0 0,-2 9 0 0 0,2-6 0 0 0,2-6-2 0 0,-1 0 0 0 0,1-1 0 0 0,-1 1 1 0 0,-1 0-1 0 0,1 0 0 0 0,0 0 0 0 0,-1 0 0 0 0,-3 5 1 0 0,2 0-1 0 0,1-5-1 0 0,1 0 1 0 0,-1-1-1 0 0,1 1 1 0 0,-1-1-1 0 0,0 1 1 0 0,0-1-1 0 0,-1 0 1 0 0,-2 4-1 0 0,1 0-4 0 0,3-4-6 0 0,-1-1 0 0 0,1 0 0 0 0,-1 1 0 0 0,1-1-1 0 0,-1 0 1 0 0,0 0 0 0 0,0 0 0 0 0,0 0 0 0 0,0 0 0 0 0,0 0 0 0 0,-4 2 0 0 0,-1 2-27 0 0,-24 16-117 0 0,2-5-36 0 0,22-13-456 0 0,-2-3-30 0 0,-28 3 102 0 0,36-4 513 0 0,1 0 0 0 0,-1 0-1 0 0,0 0 1 0 0,0 0 0 0 0,1 1-1 0 0,-1-1 1 0 0,0 0-1 0 0,0-1 1 0 0,0 1 0 0 0,1 0-1 0 0,-1 0 1 0 0,0 0-1 0 0,0 0 1 0 0,0-1 0 0 0,1 1-1 0 0,-2-1 1 0 0,-18-8-3709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19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356 453 2156 0 0,'-82'-30'7281'0'0,"53"19"-5518"0"0,9 1-1252 0 0,-3-3 528 0 0,11 8-809 0 0,6 3-59 0 0,0-1 0 0 0,0-1 0 0 0,0 1 1 0 0,0-1-1 0 0,-9-8 0 0 0,5 6 58 0 0,4 2-48 0 0,0 1 0 0 0,1-1 0 0 0,0 0 0 0 0,0-1 0 0 0,-8-9 0 0 0,4 7-19 0 0,5 5-85 0 0,0-1 0 0 0,1-1 1 0 0,-1 1-1 0 0,1 0 1 0 0,0-1-1 0 0,0 0 0 0 0,0 1 1 0 0,-3-8-1 0 0,-16-22 430 0 0,14 16-70 0 0,-5-21-103 0 0,10 17-60 0 0,3-21 15 0 0,3 23-46 0 0,6-15-55 0 0,-3 20-39 0 0,13-9-34 0 0,-18 21-107 0 0,0 1 1 0 0,0-1-1 0 0,0 1 0 0 0,0-1 0 0 0,1 1 1 0 0,-1-1-1 0 0,1 1 0 0 0,-1 0 1 0 0,1 0-1 0 0,0-1 0 0 0,-1 1 0 0 0,1 1 1 0 0,0-1-1 0 0,0 0 0 0 0,2-1 1 0 0,2 0 12 0 0,6-2 33 0 0,13 1-21 0 0,-12 4-11 0 0,13 8-6 0 0,-13-2-4 0 0,11 14-12 0 0,-23-20 0 0 0,0-1 0 0 0,0 1-1 0 0,-1 0 1 0 0,1 0 0 0 0,0 0 0 0 0,0 0-1 0 0,0 0 1 0 0,-1 0 0 0 0,1 0 0 0 0,-1 0 0 0 0,1 0-1 0 0,0 2 1 0 0,18 45-5 0 0,-8 8-8 0 0,-11-31 4 0 0,-4 4 5 0 0,-2 1 1 0 0,-1-1-1 0 0,-1-1 0 0 0,-22 52 0 0 0,-51 49 6 0 0,74-118-1 0 0,-14 24 3 0 0,17-25-3 0 0,-6 3 4 0 0,-13 10 2 0 0,18-18-4 0 0,1-1 19 0 0,-11 13 68 0 0,11-13 957 0 0,10-7-866 0 0,-1-1-130 0 0,-2 2-32 0 0,-1 0 0 0 0,0 1 0 0 0,0-1 0 0 0,1 1 0 0 0,-1 0 1 0 0,1 0-1 0 0,0 0 0 0 0,-1 0 0 0 0,1 0 0 0 0,2 0 0 0 0,50-14 85 0 0,166-28-1032 0 0,-192 37 725 0 0,-16 3-437 0 0,0 1 0 0 0,25-1-1 0 0,8 1-141 0 0,-42 1 374 0 0,1 1 1 0 0,0-1 0 0 0,0 1-1 0 0,-1 1 1 0 0,1-1 0 0 0,0 1-1 0 0,0 0 1 0 0,6 1 0 0 0,0 1-1242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0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2 153 3982 0 0,'0'16'1074'0'0,"-1"28"3324"0"0,1 27-1301 0 0,0-33-2054 0 0,0-36-996 0 0,0 0 0 0 0,-1 0 1 0 0,1 0-1 0 0,0-1 0 0 0,0 1 0 0 0,1 0 0 0 0,-1 0 1 0 0,0 0-1 0 0,1-1 0 0 0,-1 1 0 0 0,1 0 0 0 0,-1-1 1 0 0,1 1-1 0 0,0 0 0 0 0,0-1 0 0 0,1 3 0 0 0,-1-3 244 0 0,-1 0 0 0 0,1 0 0 0 0,-1-1 0 0 0,1 1 0 0 0,-1 0 0 0 0,0 0 0 0 0,1 0 0 0 0,-1 0 0 0 0,0 0 0 0 0,1 0 0 0 0,-1 0-1 0 0,0 0 1 0 0,0 0 0 0 0,0 0 0 0 0,0 0 0 0 0,0 0 0 0 0,0 1 0 0 0,0-3-265 0 0,0 0 0 0 0,0 0-1 0 0,0 0 1 0 0,0 0 0 0 0,0 0 0 0 0,0 1 0 0 0,0-1-1 0 0,0 0 1 0 0,0 0 0 0 0,1 0 0 0 0,-1 0 0 0 0,0 0-1 0 0,1 0 1 0 0,-1 0 0 0 0,1 0 0 0 0,-1 1 0 0 0,1-1-1 0 0,0-1 1 0 0,1 0 10 0 0,-1 1 0 0 0,0-1 0 0 0,0 0 1 0 0,0 1-1 0 0,0-1 0 0 0,-1 0 0 0 0,1 0 0 0 0,0 0 0 0 0,-1 0 0 0 0,1 0 0 0 0,-1 0 0 0 0,0 0 0 0 0,1-3 0 0 0,-1-4 55 0 0,8-31 273 0 0,-6 27-307 0 0,12-39 175 0 0,-11 39-196 0 0,-1 4-7 0 0,0 1-1 0 0,1 0 1 0 0,0 0 0 0 0,7-13-1 0 0,18-38 68 0 0,-8 23-64 0 0,-16 27-10 0 0,-1 3-16 0 0,9-21-4 0 0,-9 20-19 0 0,22 32-3917 0 0,-16-12 2600 0 0,7 18 134 0 0,-12-23-309 0 0,20 30-7996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4280 0 0,'0'0'10397'0'0,"6"-4"-9794"0"0,1 1-444 0 0,-4 2-100 0 0,-1 0 1 0 0,1 0-1 0 0,-1-1 0 0 0,0 1 1 0 0,1-1-1 0 0,-1 1 0 0 0,0-1 1 0 0,0 0-1 0 0,0 0 0 0 0,3-3 1 0 0,41-44 600 0 0,-36 38-563 0 0,-1-1-1 0 0,0 0 1 0 0,8-15 0 0 0,-11 18-78 0 0,9-11-7 0 0,-2-7-172 0 0,-13 26 153 0 0,3-7-23 0 0,8-23-176 0 0,-3 2 129 0 0,-6 22 13 0 0,-8 9-522 0 0,-18 3 521 0 0,23-5 63 0 0,1 0 0 0 0,-1 1 0 0 0,1-1-1 0 0,-1 0 1 0 0,1 0 0 0 0,-1 0 0 0 0,1 0-1 0 0,-1 1 1 0 0,1-1 0 0 0,-1 0 0 0 0,1 0-1 0 0,-1 1 1 0 0,1-1 0 0 0,0 0 0 0 0,-1 1-1 0 0,1-1 1 0 0,0 1 0 0 0,-1-1 0 0 0,1 0-1 0 0,0 1 1 0 0,-1 0 0 0 0,-39 45-75 0 0,33-35 47 0 0,-13 33-25 0 0,0 5-2 0 0,17-42 51 0 0,-6 26-20 0 0,2 3 12 0 0,5-27 4 0 0,3 3 1 0 0,1 35-12 0 0,-2-46 20 0 0,0 0 0 0 0,0 0-1 0 0,0 0 1 0 0,0 0 0 0 0,1 0 0 0 0,-1 0 0 0 0,0 0 0 0 0,0 0 0 0 0,0 0-1 0 0,1 0 1 0 0,-1 0 0 0 0,1 0 0 0 0,-1 0 0 0 0,2 2 0 0 0,12 20-15 0 0,-14-23 16 0 0,0 1-1 0 0,1-1 0 0 0,-1 1 1 0 0,0-1-1 0 0,1 1 1 0 0,-1-1-1 0 0,0 0 0 0 0,1 1 1 0 0,-1-1-1 0 0,1 1 1 0 0,-1-1-1 0 0,0 0 1 0 0,1 1-1 0 0,-1-1 0 0 0,1 0 1 0 0,-1 0-1 0 0,1 1 1 0 0,0-1-1 0 0,-1 0 0 0 0,2 0 1 0 0,4 4-6 0 0,-3-2 3 0 0,-1-1 1 0 0,1 0-1 0 0,0 0 0 0 0,0 0 1 0 0,-1 0-1 0 0,1 0 0 0 0,0-1 1 0 0,0 1-1 0 0,0-1 0 0 0,3 1 1 0 0,5 1-2 0 0,-3 0 0 0 0,-1-1 0 0 0,1 0 0 0 0,0 0 0 0 0,9-1 0 0 0,28 2-11 0 0,-22-4 4 0 0,-9 1 10 0 0,-7 1 0 0 0,0-1 0 0 0,0 0 1 0 0,0 0-1 0 0,1-1 0 0 0,-1 0 0 0 0,7-3 1 0 0,19-5 13 0 0,0-2 1 0 0,-1-1 0 0 0,-1-2-1 0 0,38-23 1 0 0,-35 16-44 0 0,-19 10 11 0 0,-8 3 17 0 0,26-22-5 0 0,-4 4 10 0 0,-6-2 17 0 0,-18 23 0 0 0,-5 3-17 0 0,0 0 0 0 0,0 0 0 0 0,0 0 0 0 0,1 1 0 0 0,-1-1 0 0 0,1 0-1 0 0,0 1 1 0 0,2-5 0 0 0,-1 0 5 0 0,0 0 29 0 0,0 0-1 0 0,4-19-8 0 0,-5 20 10 0 0,-6 2-32 0 0,-13-10-18 0 0,14 10 0 0 0,-2 8 2 0 0,-28 22-60 0 0,26-21 53 0 0,-21 18-58 0 0,9-4 19 0 0,1 0 0 0 0,-30 39-1 0 0,42-49 47 0 0,2-4 3 0 0,1 0-1 0 0,0 0 1 0 0,0 1 0 0 0,-6 11-1 0 0,-5 10-5 0 0,11-20 6 0 0,1-1-3 0 0,-7 20-5 0 0,7-19 45 0 0,9-4 20 0 0,14 8-11 0 0,-20-11-38 0 0,0 1 0 0 0,0-1 1 0 0,1 0-1 0 0,-1 0 0 0 0,0 0 1 0 0,0 0-1 0 0,1 1 0 0 0,-1-1 1 0 0,0 0-1 0 0,1 0 0 0 0,-1 0 1 0 0,0 0-1 0 0,1 0 0 0 0,-1 0 1 0 0,0 0-1 0 0,1 0 0 0 0,-1 0 1 0 0,0 0-1 0 0,1 0 0 0 0,-1 0 1 0 0,0 0-1 0 0,1 0 0 0 0,-1 0 1 0 0,0 0-1 0 0,1 0 0 0 0,-1 0 1 0 0,0-1-1 0 0,1 1 0 0 0,-1 0 1 0 0,0 0-1 0 0,1 0 0 0 0,-1-1 0 0 0,36-17 122 0 0,-27 13-105 0 0,-4 3-6 0 0,0-1 1 0 0,0 0-1 0 0,-1 0 1 0 0,1 0-1 0 0,6-6 1 0 0,-8 6-5 0 0,12-9 47 0 0,1 0-1 0 0,1 0 1 0 0,0 2-1 0 0,0 0 0 0 0,27-11 1 0 0,-37 17-4 0 0,-4 3-20 0 0,-1 0 0 0 0,1 0 0 0 0,-1 0 0 0 0,1 0 0 0 0,-1 0 0 0 0,1 0-1 0 0,0 0 1 0 0,-1 1 0 0 0,1 0 0 0 0,0-1 0 0 0,0 1 0 0 0,3 1 0 0 0,24-3 98 0 0,-22 2-30 0 0,-4 4-10 0 0,10 13 24 0 0,-11-13-16 0 0,0 4-19 0 0,0 1-55 0 0,8 32 105 0 0,1 14-118 0 0,-10-47-71 0 0,-2-4-18 0 0,1 0-1 0 0,0 0 1 0 0,0 0-1 0 0,0 0 1 0 0,1-1-1 0 0,2 7 1 0 0,8 17-192 0 0,-9-20-446 0 0,4-4-26 0 0,22 10 113 0 0,-14-11-61 0 0,-7-1 339 0 0,-4-1 102 0 0,-1 0-1 0 0,1 0 0 0 0,0 0 0 0 0,0 0 0 0 0,-1-1 0 0 0,1 1 0 0 0,7-3 0 0 0,15-3-1263 0 0,-1-2-1 0 0,38-15 0 0 0,-31 9-895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1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374 215 3274 0 0,'34'-78'5803'0'0,"-31"70"-3263"0"0,-3-1-1756 0 0,-2-25-107 0 0,1 25 377 0 0,-7 9-689 0 0,-26-1-78 0 0,18 3-65 0 0,6 1-160 0 0,6-2-27 0 0,-1 0-1 0 0,1 1 1 0 0,0-1 0 0 0,-1 1-1 0 0,1 0 1 0 0,0 0-1 0 0,-5 4 1 0 0,-38 22 348 0 0,-49 37 0 0 0,77-51-278 0 0,1 1 1 0 0,1 1-1 0 0,0 1 1 0 0,1 0-1 0 0,-21 29 1 0 0,14-5 40 0 0,19-34-98 0 0,3 1-14 0 0,-4 30 11 0 0,10-34-30 0 0,13 11-18 0 0,-17-15 3 0 0,-1 1 0 0 0,1-1 0 0 0,-1 1-1 0 0,1-1 1 0 0,-1 0 0 0 0,1 0 0 0 0,-1 1-1 0 0,1-1 1 0 0,-1 0 0 0 0,1 0 0 0 0,-1 1 0 0 0,1-1-1 0 0,-1 0 1 0 0,1 0 0 0 0,-1 0 0 0 0,1 0-1 0 0,-1 0 1 0 0,1 0 0 0 0,0 0 0 0 0,-1 0 0 0 0,1 0-1 0 0,-1 0 1 0 0,2-1 0 0 0,32 0-7 0 0,-18-3-15 0 0,28-14-122 0 0,-33 14 123 0 0,-7 3 11 0 0,1 0 0 0 0,-1-1 1 0 0,0 0-1 0 0,0 0 0 0 0,0 0 0 0 0,0-1 0 0 0,-1 1 0 0 0,1-1 0 0 0,3-3 0 0 0,3-2-12 0 0,9-5-37 0 0,-1-2-1 0 0,0 0 0 0 0,-1-2 1 0 0,18-21-1 0 0,14-33-40 0 0,-39 56 139 0 0,5-12 36 0 0,-1-3 159 0 0,9-18 34 0 0,-11 16-22 0 0,-9 25 166 0 0,-2-1-242 0 0,2-21 92 0 0,-3 22 364 0 0,-3 11-606 0 0,-16 21-4 0 0,-3 18-12 0 0,14-27-5 0 0,4-7-3 0 0,0 0 0 0 0,1 1 0 0 0,-4 12 0 0 0,-9 34-17 0 0,7-20-19 0 0,8-33 19 0 0,0 0 0 0 0,1 0 0 0 0,-1 0-1 0 0,0 0 1 0 0,1 0 0 0 0,0 0 0 0 0,-1 0-1 0 0,1 0 1 0 0,1 1 0 0 0,-1-1 0 0 0,1 4-1 0 0,0 2-23 0 0,-1-7 30 0 0,0 0 1 0 0,0 1-1 0 0,0-1 0 0 0,0 0 1 0 0,0 1-1 0 0,0-1 1 0 0,1 0-1 0 0,-1 1 1 0 0,1-1-1 0 0,0 0 1 0 0,0 1-1 0 0,-1-1 1 0 0,3 2-1 0 0,0 3-35 0 0,-3-5 12 0 0,1 1 0 0 0,0-1 0 0 0,-1 0 0 0 0,1 1 0 0 0,0-1 0 0 0,0 0 0 0 0,1 0 0 0 0,-1 0-1 0 0,3 4 1 0 0,0-1-30 0 0,-4-4 60 0 0,0-1 0 0 0,0 0 0 0 0,0 1 1 0 0,1-1-1 0 0,-1 1 0 0 0,0-1 0 0 0,0 0 0 0 0,1 1 1 0 0,-1-1-1 0 0,0 0 0 0 0,1 1 0 0 0,-1-1 0 0 0,0 0 1 0 0,1 0-1 0 0,-1 1 0 0 0,1-1 0 0 0,-1 0 0 0 0,0 0 0 0 0,1 1 1 0 0,-1-1-1 0 0,1 0 0 0 0,0 0 0 0 0,4 3-46 0 0,-3-2 26 0 0,0 0 0 0 0,0 0 1 0 0,0 0-1 0 0,0 0 1 0 0,0 0-1 0 0,0-1 1 0 0,0 1-1 0 0,0-1 1 0 0,0 1-1 0 0,0-1 1 0 0,0 0-1 0 0,5 0 1 0 0,1 2-49 0 0,-5-1 46 0 0,1-1 0 0 0,-1 1 0 0 0,0-1 0 0 0,0 0 0 0 0,1 0 1 0 0,-1 0-1 0 0,0 0 0 0 0,0 0 0 0 0,1-1 0 0 0,3 0 0 0 0,25-4-136 0 0,-31 5 151 0 0,0 0-1 0 0,0-1 1 0 0,0 1 0 0 0,0 0 0 0 0,0-1 0 0 0,1 1-1 0 0,-1 0 1 0 0,0-1 0 0 0,0 1 0 0 0,0-1-1 0 0,0 0 1 0 0,0 1 0 0 0,1-3 0 0 0,8-5-51 0 0,-5 4 20 0 0,0 0 0 0 0,0 0 0 0 0,1 0 0 0 0,-1 1 0 0 0,10-4 0 0 0,-7 4 7 0 0,-5 2 32 0 0,0 0 0 0 0,0 0 1 0 0,0-1-1 0 0,0 1 1 0 0,-1-1-1 0 0,1 1 1 0 0,0-1-1 0 0,-1 0 1 0 0,0 0-1 0 0,5-4 0 0 0,1-1 15 0 0,-3 5-4 0 0,-1-2 0 0 0,0 1 0 0 0,-1 0 0 0 0,1-1 0 0 0,-1 1 0 0 0,6-8 0 0 0,32-45 903 0 0,-38 51-600 0 0,-1-3-1 0 0,6-22 185 0 0,-6 22-53 0 0,0 2-97 0 0,5-20-63 0 0,-5 20 806 0 0,-4 13-1378 0 0,-1 0 261 0 0,-5 27-379 0 0,3-3 91 0 0,4-23 56 0 0,-2 1-72 0 0,-10 28-433 0 0,12-35 674 0 0,0 1-1 0 0,0-1 1 0 0,0 1 0 0 0,0 0 0 0 0,0-1 0 0 0,1 1-1 0 0,-1 0 1 0 0,1-1 0 0 0,0 1 0 0 0,0 0 0 0 0,0 0-1 0 0,1 4 1 0 0,-1 1-117 0 0,0 0-920 0 0,-4 44-9588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1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68 4692 0 0,'-21'-30'6410'0'0,"-8"-7"-1464"0"0,38 87-16784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2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30 754 0 0,'0'0'3054'0'0,"6"2"-805"0"0,18 6-382 0 0,-23-8-1808 0 0,-1 0 1 0 0,1 0-1 0 0,-1 0 1 0 0,0 0 0 0 0,1 0-1 0 0,-1 1 1 0 0,1-1-1 0 0,-1 0 1 0 0,1 0 0 0 0,-1 1-1 0 0,0-1 1 0 0,1 0-1 0 0,-1 0 1 0 0,0 1 0 0 0,1-1-1 0 0,-1 0 1 0 0,0 1-1 0 0,0-1 1 0 0,1 0 0 0 0,-1 1-1 0 0,0-1 1 0 0,0 1 0 0 0,1-1-1 0 0,-1 1 1 0 0,0-1-1 0 0,0 1 1 0 0,17 38 1993 0 0,-13-33-1787 0 0,-3-3-166 0 0,0-1 0 0 0,0 0 0 0 0,0 1 1 0 0,0-1-1 0 0,0 0 0 0 0,0 1 0 0 0,-1-1 0 0 0,1 1 1 0 0,-1-1-1 0 0,0 1 0 0 0,0 4 0 0 0,2 1 83 0 0,-1-5-114 0 0,0 0 0 0 0,0 0 0 0 0,-1 0 0 0 0,0 0 0 0 0,1 0 0 0 0,-1 0 0 0 0,0 0 0 0 0,-1 0 0 0 0,1 0 0 0 0,0 0 0 0 0,-2 5 0 0 0,1 2 91 0 0,-8 32 559 0 0,-6 12-177 0 0,5-24-354 0 0,7-23 67 0 0,3-5-247 0 0,1-1-1 0 0,-1 0 1 0 0,0 0-1 0 0,0 0 1 0 0,0 0 0 0 0,0 0-1 0 0,0 0 1 0 0,-1 1-1 0 0,1-1 1 0 0,0 0 0 0 0,0 0-1 0 0,-1 0 1 0 0,1 0-1 0 0,-1 0 1 0 0,1 0-1 0 0,-2 2 1 0 0,1-2 14 0 0,1 0 0 0 0,-1 0 0 0 0,1 0 0 0 0,-1 1 0 0 0,1-1-1 0 0,-1 0 1 0 0,1 1 0 0 0,-1-1 0 0 0,1 0 0 0 0,0 1 0 0 0,0-1 0 0 0,0 3 0 0 0,7-7 22 0 0,1 1-31 0 0,-4 1-7 0 0,-1 1 0 0 0,0-1 0 0 0,0-1-1 0 0,0 1 1 0 0,1 0 0 0 0,-1-1 0 0 0,0 0-1 0 0,-1 1 1 0 0,5-4 0 0 0,40-26 82 0 0,-42 28-77 0 0,161-124-148 0 0,-51 29 171 0 0,-109 93-24 0 0,-2 1-2 0 0,12-10-3 0 0,-12 10 6 0 0,-4 15 7 0 0,0 32 2 0 0,0-33-3 0 0,-2 2 2 0 0,-5 52 77 0 0,5-56-84 0 0,1-5-7 0 0,1 0 0 0 0,-1 0 0 0 0,1 0-1 0 0,0 0 1 0 0,0 0 0 0 0,0 0 0 0 0,0 0 0 0 0,0-1 0 0 0,1 1 0 0 0,0 5 0 0 0,5 20 12 0 0,-5-21-7 0 0,3 0-2 0 0,13 22-4 0 0,-8-18-16 0 0,-5-7 7 0 0,-2-2 3 0 0,-1-1 1 0 0,0 0 0 0 0,1 1-1 0 0,-1-1 1 0 0,1 0 0 0 0,-1 0-1 0 0,1 0 1 0 0,0 0 0 0 0,-1 0-1 0 0,1-1 1 0 0,0 1 0 0 0,-1 0-1 0 0,1-1 1 0 0,4 1 0 0 0,20 6-37 0 0,-12-7-92 0 0,-6-1 86 0 0,-5 1 25 0 0,1 0 0 0 0,-1-1 0 0 0,0 0 0 0 0,1 1 0 0 0,-1-1 0 0 0,0-1 0 0 0,0 1 0 0 0,0 0 0 0 0,5-3 1 0 0,1 0-18 0 0,-5 3 2 0 0,0 0-1 0 0,0-1 0 0 0,0 0 0 0 0,0 0 1 0 0,-1 0-1 0 0,1 0 0 0 0,-1 0 0 0 0,5-5 0 0 0,2 2-42 0 0,-6 2 37 0 0,0 1-1 0 0,0-1 0 0 0,0 0 0 0 0,0 0 1 0 0,0 0-1 0 0,-1 0 0 0 0,5-6 0 0 0,0 2-13 0 0,19-24-280 0 0,-6 3 139 0 0,-19 27 177 0 0,0-1 0 0 0,-1 0-1 0 0,1 0 1 0 0,-1 0 0 0 0,0-1 0 0 0,1 1 0 0 0,-1 0 0 0 0,0 0 0 0 0,0-1-1 0 0,-1 1 1 0 0,1 0 0 0 0,0-1 0 0 0,0-3 0 0 0,0-1-25 0 0,2-8-71 0 0,-2-16 26 0 0,-1 23 17 0 0,-2-2 28 0 0,-6-28 82 0 0,8 36-35 0 0,0 0 1 0 0,-1 0-1 0 0,1-1 1 0 0,-1 1 0 0 0,1 0-1 0 0,-1 0 1 0 0,0 0-1 0 0,0 0 1 0 0,0 0-1 0 0,0 0 1 0 0,0 0-1 0 0,0 0 1 0 0,0 0-1 0 0,-3-2 1 0 0,0-1 5 0 0,1-1 19 0 0,-4 3-9 0 0,-19-11-9 0 0,20 10-1 0 0,-35 6-9 0 0,40-2-1 0 0,0 0 0 0 0,0 0 0 0 0,0 0-1 0 0,1 0 1 0 0,-1 0 0 0 0,0 0 0 0 0,0 0-1 0 0,1 1 1 0 0,-1-1 0 0 0,0 0 0 0 0,1 0-1 0 0,-1 1 1 0 0,0-1 0 0 0,0 0-1 0 0,1 1 1 0 0,-1-1 0 0 0,1 1 0 0 0,-1-1-1 0 0,0 1 1 0 0,-31 24-3 0 0,20-16 5 0 0,-19 17 12 0 0,24-21-13 0 0,5-3-2 0 0,-1 0 0 0 0,1 0 0 0 0,0 0 0 0 0,-1 0 0 0 0,1 1 0 0 0,0-1 1 0 0,0 1-1 0 0,0-1 0 0 0,-1 4 0 0 0,-10 13-66 0 0,10-14 2 0 0,5 2-87 0 0,5 21-129 0 0,-7-28 272 0 0,0 1 0 0 0,0-1 1 0 0,0 1-1 0 0,0-1 0 0 0,0 0 0 0 0,0 1 0 0 0,0-1 1 0 0,0 0-1 0 0,0 1 0 0 0,1-1 0 0 0,-1 1 0 0 0,0-1 0 0 0,0 0 1 0 0,0 1-1 0 0,1-1 0 0 0,-1 0 0 0 0,0 1 0 0 0,0-1 0 0 0,1 0 1 0 0,-1 0-1 0 0,0 1 0 0 0,1-1 0 0 0,-1 0 0 0 0,0 0 1 0 0,1 0-1 0 0,-1 1 0 0 0,0-1 0 0 0,1 0 0 0 0,-1 0 0 0 0,0 0 1 0 0,2 0-1 0 0,4 4-72 0 0,25 6-278 0 0,16 1-137 0 0,-25-7 384 0 0,0 1 1 0 0,0 1 0 0 0,33 14-1 0 0,-46-17 107 0 0,-1 1-1 0 0,0 0 1 0 0,0 1-1 0 0,-1 0 1 0 0,0 0 0 0 0,0 0-1 0 0,0 1 1 0 0,0 0-1 0 0,-1 0 1 0 0,0 1-1 0 0,0 0 1 0 0,-1 0-1 0 0,8 12 1 0 0,-8-10 34 0 0,-3-7-20 0 0,-1 0 0 0 0,1 1 0 0 0,-1-1 0 0 0,0 1 0 0 0,0 0 0 0 0,0-1 0 0 0,0 1 0 0 0,-1 0 0 0 0,1-1 0 0 0,-1 1-1 0 0,1 0 1 0 0,-1 0 0 0 0,0 3 0 0 0,2 25 178 0 0,0 0-1 0 0,-2 0 1 0 0,-1 0-1 0 0,-10 56 1 0 0,-2-36 122 0 0,-2-1 0 0 0,-2-1 0 0 0,-3-1 0 0 0,-36 68-1 0 0,25-55-30 0 0,17-31-98 0 0,-28 42 0 0 0,13-24-37 0 0,19-36-63 0 0,-10 4 107 0 0,15-12 349 0 0,-2-6 3 0 0,-22-7-34 0 0,21 7-119 0 0,-9-36 551 0 0,13 23-438 0 0,2 6-364 0 0,1 5-66 0 0,0 0 0 0 0,0 0 0 0 0,1 0 1 0 0,-1 0-1 0 0,1 0 0 0 0,0 0 0 0 0,1-8 0 0 0,-1-1 23 0 0,-1 5-23 0 0,1 1 0 0 0,1 0 1 0 0,-1 0-1 0 0,1 0 0 0 0,3-13 0 0 0,4-20 14 0 0,2 1 0 0 0,2 0-1 0 0,25-57 1 0 0,-11 47-447 0 0,2 3-1 0 0,2 0 1 0 0,39-45 0 0 0,-49 70-388 0 0,0 1 1 0 0,2 1 0 0 0,38-26 0 0 0,20-18-5576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3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4262 0 0,'0'0'2821'0'0,"-3"6"-568"0"0,0 1-1663 0 0,1-5-367 0 0,1 1 0 0 0,0 0-1 0 0,0 0 1 0 0,0-1 0 0 0,0 1-1 0 0,0 0 1 0 0,0 0 0 0 0,1 0 0 0 0,-1 5-1 0 0,-9 55 1351 0 0,-18 177 938 0 0,22-173-2243 0 0,-1-12-412 0 0,3-27 77 0 0,3-20-189 0 0,1 0-788 0 0,0 24-81 0 0,0-24 181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4498 0 0,'-3'5'3890'0'0,"-1"1"-2840"0"0,-8 20 2722 0 0,9-18-3254 0 0,-7 25 1645 0 0,-1 21-598 0 0,2-4-685 0 0,-2-1-360 0 0,6-19-376 0 0,3-22-171 0 0,-10 32-74 0 0,10-31-91 0 0,0-3-598 0 0,0 1 346 0 0,-2 6 215 0 0,3 0-5789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3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3374 0 0,'0'0'2365'0'0,"3"-7"-397"0"0,11-21-284 0 0,-14 27-1633 0 0,0 0 0 0 0,1 1 0 0 0,-1-1 0 0 0,0 1 0 0 0,0-1 0 0 0,1 1-1 0 0,-1-1 1 0 0,1 1 0 0 0,-1-1 0 0 0,0 1 0 0 0,1-1 0 0 0,-1 1 0 0 0,1-1 0 0 0,-1 1 0 0 0,1 0 0 0 0,-1-1 0 0 0,1 1 0 0 0,-1 0 0 0 0,1-1 0 0 0,-1 1 0 0 0,1 0-1 0 0,0 0 1 0 0,0 0 0 0 0,7-5 263 0 0,-3 2-105 0 0,0 1 0 0 0,1 0 1 0 0,-1 0-1 0 0,0 0 0 0 0,8-1 0 0 0,187-51 1837 0 0,-183 49-1940 0 0,11-2-5 0 0,4 1-4 0 0,2-1-45 0 0,-25 6-6 0 0,-4 5 44 0 0,15 11 1 0 0,-20-15-89 0 0,0 0-1 0 0,1 1 1 0 0,-1-1 0 0 0,0 0 0 0 0,0 0 0 0 0,1 0-1 0 0,-1 1 1 0 0,0-1 0 0 0,0 0 0 0 0,1 0 0 0 0,-1 0-1 0 0,0 1 1 0 0,0-1 0 0 0,0 0 0 0 0,0 0 0 0 0,1 1-1 0 0,-1-1 1 0 0,0 0 0 0 0,0 1 0 0 0,0-1-1 0 0,0 0 1 0 0,0 0 0 0 0,0 1 0 0 0,0-1 0 0 0,0 0-1 0 0,0 1 1 0 0,0-1 0 0 0,0 0 0 0 0,0 1 0 0 0,0-1-1 0 0,0 0 1 0 0,0 1 0 0 0,0-1 0 0 0,0 0 0 0 0,0 0-1 0 0,0 1 1 0 0,0-1 0 0 0,-1 1 0 0 0,0 6 25 0 0,-8 26 311 0 0,-7 12 106 0 0,1 4-94 0 0,7-17-195 0 0,6-24-33 0 0,1 1-13 0 0,-5 27 6 0 0,6-36-112 0 0,0 1 0 0 0,-1-1 0 0 0,1 0 1 0 0,0 1-1 0 0,0-1 0 0 0,0 1 1 0 0,0-1-1 0 0,0 1 0 0 0,0-1 0 0 0,0 1 1 0 0,0-1-1 0 0,0 1 0 0 0,0-1 1 0 0,0 0-1 0 0,0 1 0 0 0,0-1 0 0 0,0 1 1 0 0,0-1-1 0 0,0 1 0 0 0,0-1 1 0 0,1 1-1 0 0,-1-1 0 0 0,0 0 0 0 0,0 1 1 0 0,1-1-1 0 0,-1 0 0 0 0,0 1 1 0 0,0-1-1 0 0,1 1 0 0 0,3 4 24 0 0,-3-3-17 0 0,0-1 1 0 0,0 1-1 0 0,1 0 0 0 0,-1-1 1 0 0,1 1-1 0 0,-1-1 0 0 0,1 1 1 0 0,0-1-1 0 0,-1 0 0 0 0,5 2 1 0 0,-3 1 0 0 0,-2-3-9 0 0,1 0 0 0 0,-1 1 1 0 0,0-1-1 0 0,0 0 0 0 0,1 0 0 0 0,-1 0 0 0 0,1-1 0 0 0,-1 1 1 0 0,1 0-1 0 0,-1 0 0 0 0,1-1 0 0 0,-1 1 0 0 0,1-1 1 0 0,-1 1-1 0 0,1-1 0 0 0,2 0 0 0 0,2 3 3 0 0,-4-2-3 0 0,0 0 0 0 0,0-1 0 0 0,0 1 0 0 0,0 0-1 0 0,0-1 1 0 0,0 0 0 0 0,0 1 0 0 0,0-1-1 0 0,0 0 1 0 0,0 0 0 0 0,0 0 0 0 0,0 0-1 0 0,1-1 1 0 0,1 1 0 0 0,25-4 25 0 0,-26 4-25 0 0,-1 0 1 0 0,0 0-1 0 0,1 0 1 0 0,-1-1-1 0 0,0 1 1 0 0,0-1-1 0 0,0 1 1 0 0,1-1-1 0 0,-1 0 1 0 0,0 0-1 0 0,0 0 1 0 0,0 0-1 0 0,3-3 1 0 0,1 0 2 0 0,-2 2-5 0 0,0 1 1 0 0,0-1-1 0 0,0 0 0 0 0,0-1 0 0 0,-1 1 1 0 0,7-6-1 0 0,-3 2-4 0 0,0 2-12 0 0,-5-4 5 0 0,6-22 11 0 0,-7 15 21 0 0,-1 8-13 0 0,0 4-5 0 0,0 0 0 0 0,0 0 1 0 0,0 1-1 0 0,-1-1 0 0 0,1 0 1 0 0,-1 1-1 0 0,0-1 0 0 0,0 0 1 0 0,1 1-1 0 0,-3-5 0 0 0,1 0 3 0 0,2 5-4 0 0,-1 0 0 0 0,1 0-1 0 0,-1 0 1 0 0,0-1 0 0 0,1 1 0 0 0,-1 0 0 0 0,0 0-1 0 0,-1 0 1 0 0,1 0 0 0 0,0 0 0 0 0,0 1 0 0 0,-1-1-1 0 0,1 0 1 0 0,-3-1 0 0 0,-1-6 2 0 0,3 6-3 0 0,-1-1 1 0 0,1 1-1 0 0,0 0 1 0 0,-1 0-1 0 0,0 0 0 0 0,1 1 1 0 0,-1-1-1 0 0,0 0 0 0 0,-5-2 1 0 0,-21-18-46 0 0,13 15-208 0 0,-20-3-8 0 0,36 10 250 0 0,-1 1 0 0 0,0 0 0 0 0,0-1 0 0 0,0 1-1 0 0,1 0 1 0 0,-1 0 0 0 0,0 0 0 0 0,0 0 0 0 0,0 0 0 0 0,1 0-1 0 0,-1 0 1 0 0,0 0 0 0 0,0 0 0 0 0,0 0 0 0 0,0 0 0 0 0,1 0-1 0 0,-1 1 1 0 0,0-1 0 0 0,0 0 0 0 0,0 1 0 0 0,-52 17-1096 0 0,20-7 275 0 0,32-10 784 0 0,0-1 0 0 0,0 0 0 0 0,0 1 0 0 0,0-1 0 0 0,0 0-1 0 0,0 1 1 0 0,0-1 0 0 0,0 1 0 0 0,1-1 0 0 0,-1 1 0 0 0,0 0 0 0 0,0-1-1 0 0,1 1 1 0 0,-2 1 0 0 0,-4 3-270 0 0,-6 5 39 0 0,0 8-3411 0 0,-2 9-1418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8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40 5242 0 0,'-62'-10'7614'0'0,"39"6"-1465"0"0,243 15-5029 0 0,242-40-825 0 0,-417 23-299 0 0,-33 5-22 0 0,-20 1-2425 0 0,-29 1 1030 0 0,35 0 1114 0 0,0-1 0 0 0,1 0 0 0 0,-1 1 0 0 0,0-1 0 0 0,1 1 0 0 0,-1 0 1 0 0,0-1-1 0 0,1 1 0 0 0,-1 0 0 0 0,1 0 0 0 0,-3 2 0 0 0,0 0-1148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29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160 202 2180 0 0,'0'-9'2594'0'0,"0"-1"-1861"0"0,4-31 2201 0 0,1 10-1628 0 0,-4 23-347 0 0,0-1-253 0 0,2-2-515 0 0,-2 6-63 0 0,1 0-1 0 0,-1 0 0 0 0,-1 0 1 0 0,1 0-1 0 0,-1-7 0 0 0,-6-33 1316 0 0,0 47-1383 0 0,-17 7-9 0 0,22-8-48 0 0,1-1 0 0 0,-1 0 0 0 0,0 1 0 0 0,1-1 0 0 0,-1 1 0 0 0,0-1 0 0 0,0 1 0 0 0,1-1-1 0 0,-1 1 1 0 0,1-1 0 0 0,-1 1 0 0 0,1-1 0 0 0,-1 1 0 0 0,1 0 0 0 0,-1-1 0 0 0,1 1 0 0 0,-1 1-1 0 0,-18 27 76 0 0,1 2-1 0 0,2 0 1 0 0,1 1-1 0 0,1 1 1 0 0,2 0-1 0 0,2 1 1 0 0,-13 64-1 0 0,17-29 175 0 0,7-46-153 0 0,6 40 127 0 0,-2-32-142 0 0,-5-30-81 0 0,0-1 0 0 0,0 1-1 0 0,0 0 1 0 0,0-1 0 0 0,0 1 0 0 0,1-1-1 0 0,-1 1 1 0 0,0 0 0 0 0,0-1-1 0 0,1 1 1 0 0,-1-1 0 0 0,0 1 0 0 0,1-1-1 0 0,-1 1 1 0 0,0-1 0 0 0,1 1 0 0 0,-1-1-1 0 0,1 1 1 0 0,-1-1 0 0 0,1 1 0 0 0,-1-1-1 0 0,1 0 1 0 0,-1 1 0 0 0,2-1-1 0 0,27 23 74 0 0,-29-23-71 0 0,1 1-1 0 0,0 0 1 0 0,0 0-1 0 0,0-1 1 0 0,0 1-1 0 0,0-1 1 0 0,0 1-1 0 0,0-1 1 0 0,0 1-1 0 0,0-1 1 0 0,0 0-1 0 0,0 1 1 0 0,2-1-1 0 0,31 7 47 0 0,-14-7-13 0 0,-4-2-24 0 0,1-1-1 0 0,-1-1 0 0 0,0 0 0 0 0,0-1 0 0 0,27-13 0 0 0,-19 3-79 0 0,-1 0 1 0 0,0-2-1 0 0,-2 0 0 0 0,0-1 0 0 0,0-2 1 0 0,-2 0-1 0 0,29-39 0 0 0,-42 51 66 0 0,-6 5 23 0 0,0-1 0 0 0,0 1 0 0 0,1-1 0 0 0,-1 1 0 0 0,1-1-1 0 0,0 1 1 0 0,0-1 0 0 0,3-4 0 0 0,-1-1 14 0 0,-1 0 3442 0 0,-5 13-3395 0 0,-12 11-7 0 0,11-12 1463 0 0,2 4-1595 0 0,-6 18 52 0 0,2-14 1 0 0,-15 9 15 0 0,22-11-5 0 0,2 2-4 0 0,-2-6 3 0 0,1 1-1 0 0,-1-1 0 0 0,-1 1 0 0 0,1 0 0 0 0,-1 9 0 0 0,1 18 10 0 0,-1-25 26 0 0,1-2-4 0 0,6 21-5 0 0,-6-21-18 0 0,20 15-87 0 0,-16-16 37 0 0,2-6-266 0 0,20-2 195 0 0,-13-1-127 0 0,12-10 4 0 0,-15 5 43 0 0,-5 3 132 0 0,-4 4 23 0 0,0 0 1 0 0,1-1-1 0 0,-1 0 1 0 0,0 1-1 0 0,0-1 1 0 0,0 0-1 0 0,-1 0 0 0 0,3-3 1 0 0,9-18-113 0 0,-10 18 24 0 0,-2-4-3 0 0,1-30-78 0 0,-1 30 12 0 0,-2 0 35 0 0,0 0 109 0 0,1 6 20 0 0,0 0 0 0 0,0 0 0 0 0,-1 0 0 0 0,1 0 0 0 0,-1 0 0 0 0,0 0 0 0 0,0 0 0 0 0,-1 0 0 0 0,-2-5 0 0 0,-12-33-217 0 0,6 12 142 0 0,8 23-38 0 0,-2 3-83 0 0,-11-12 131 0 0,12 12 1 0 0,9 8-161 0 0,2 1 277 0 0,-4-3-8 0 0,0 1-1 0 0,1-1 1 0 0,-1 0-1 0 0,0 0 1 0 0,9 3 0 0 0,29 10 233 0 0,8 1 45 0 0,-19-8-195 0 0,-29-8-95 0 0,1 1 1 0 0,-1-1 0 0 0,0 1 0 0 0,1 0 0 0 0,-1 0 0 0 0,0 0 0 0 0,0 0-1 0 0,0 0 1 0 0,0 0 0 0 0,0 0 0 0 0,0 1 0 0 0,0-1 0 0 0,2 3-1 0 0,2 1 13 0 0,0-1 31 0 0,-1 1-12 0 0,15 16-7 0 0,-15-16-4 0 0,-2 0-5 0 0,9 16-4 0 0,-9-16 4 0 0,-2 2-17 0 0,3 22 7 0 0,-3-22 298 0 0,19-22-236 0 0,-15 10-61 0 0,-4 5-13 0 0,0-1 1 0 0,0 0-1 0 0,0 1 1 0 0,-1-1-1 0 0,1 0 1 0 0,0 1-1 0 0,0-1 1 0 0,0 0-1 0 0,-1 0 1 0 0,1 1-1 0 0,0-1 1 0 0,-1 0-1 0 0,1 0 1 0 0,-1 0-1 0 0,1 0 1 0 0,-1 0-1 0 0,1 0 1 0 0,-1 0-1 0 0,0 0 1 0 0,1 0-1 0 0,-1-2 1 0 0,0 2-2 0 0,0 0 1 0 0,0 0 0 0 0,1 0-1 0 0,-1 0 1 0 0,0 0 0 0 0,1 0-1 0 0,-1 0 1 0 0,1 0 0 0 0,-1 0-1 0 0,1 1 1 0 0,-1-1 0 0 0,1 0-1 0 0,0 0 1 0 0,-1 0 0 0 0,1 1-1 0 0,0-1 1 0 0,0 0 0 0 0,0 0 0 0 0,-1 1-1 0 0,3-2 1 0 0,41-31 31 0 0,-39 30-27 0 0,1 0 3 0 0,18-7 0 0 0,-18 7 1 0 0,0 5 20 0 0,1-1-20 0 0,-5-1-6 0 0,0 1-1 0 0,0-1 1 0 0,0 1-1 0 0,0-1 1 0 0,0 1-1 0 0,0 0 1 0 0,0 0-1 0 0,0 0 0 0 0,0 0 1 0 0,0 0-1 0 0,0 0 1 0 0,2 2-1 0 0,0-1 13 0 0,-2-1-3 0 0,-1-1-1 0 0,1 1 0 0 0,-1 0 0 0 0,1 0 1 0 0,-1-1-1 0 0,0 1 0 0 0,0 0 0 0 0,1 0 1 0 0,-1 0-1 0 0,0 0 0 0 0,0 1 0 0 0,0-1 1 0 0,0 0-1 0 0,0 0 0 0 0,0 1 0 0 0,0-1 1 0 0,0 2-1 0 0,16 23 67 0 0,-12-19-71 0 0,-3 0-205 0 0,8 21-14 0 0,-7-21 37 0 0,-2 2-140 0 0,0 1 45 0 0,6 29-1454 0 0,-1-11 823 0 0,-5-21-371 0 0,9 29-8465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30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89 3252 0 0,'-45'-47'8029'0'0,"34"34"-7426"0"0,5 7 1029 0 0,2 2-330 0 0,-16-14 2240 0 0,20 21-3525 0 0,0 1 0 0 0,1 0 1 0 0,-1 0-1 0 0,1-1 0 0 0,0 1 1 0 0,0 0-1 0 0,0-1 0 0 0,2 5 1 0 0,0 2-2 0 0,8 29-28 0 0,-7-23 9 0 0,-1-1-1 0 0,0 1 1 0 0,-1 0 0 0 0,0 26-1 0 0,-6 238 674 0 0,-32-46-274 0 0,25-178-374 0 0,6-30-143 0 0,0-7 86 0 0,-4 5-226 0 0,-1 6-232 0 0,8-23-10 0 0,-22-26-9315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3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0 395 4756 0 0,'18'-13'2275'0'0,"1"1"-1"0"0,27-12 0 0 0,40-13 890 0 0,-51 24-2730 0 0,-1-2 0 0 0,-1-1 0 0 0,42-28 0 0 0,-45 24-399 0 0,-27 18-33 0 0,-1 1 0 0 0,1-1 0 0 0,-1 0 1 0 0,1 0-1 0 0,-1 0 0 0 0,0 0 0 0 0,0 0 0 0 0,0 0 0 0 0,0-1 0 0 0,0 1 0 0 0,2-5 0 0 0,1-1 2 0 0,10-8 10 0 0,-14 14-7 0 0,1 1-1 0 0,-1-1 1 0 0,0 0 0 0 0,0 1-1 0 0,1-1 1 0 0,-1 0 0 0 0,-1 0-1 0 0,1 0 1 0 0,1-3 0 0 0,2-5 62 0 0,0 3-30 0 0,8-23 123 0 0,-9 23-131 0 0,4-25 314 0 0,-3 0-258 0 0,-3 24 624 0 0,-5 13-679 0 0,0 0-22 0 0,2-3-8 0 0,1-1 1 0 0,0 1 0 0 0,-1-1-1 0 0,1 1 1 0 0,0 0 0 0 0,0-1 0 0 0,0 1-1 0 0,0 0 1 0 0,0 0 0 0 0,0 0-1 0 0,1 0 1 0 0,-1 0 0 0 0,1 0 0 0 0,-1 2-1 0 0,-10 38 48 0 0,-5 15 0 0 0,3 1-4 0 0,10-46-36 0 0,1-6-3 0 0,0 0 0 0 0,1 1 0 0 0,0-1 0 0 0,1 0 0 0 0,0 12 1 0 0,-2-8-1 0 0,2-5 4 0 0,-1-1 0 0 0,1 1-1 0 0,0-1 1 0 0,0 1 0 0 0,1 0-1 0 0,-1-1 1 0 0,2 5 0 0 0,3 25 51 0 0,-4-26-13 0 0,2-1-33 0 0,12 19-91 0 0,-11-19-7 0 0,3-3 18 0 0,19 11-15 0 0,-26-15 72 0 0,0 0 0 0 0,1 1 0 0 0,-1-1 0 0 0,1 0 0 0 0,-1 1 0 0 0,1-1 1 0 0,-1 0-1 0 0,1 0 0 0 0,0 0 0 0 0,-1 1 0 0 0,1-1 0 0 0,-1 0 0 0 0,1 0 0 0 0,-1 0 0 0 0,1 0 0 0 0,-1 0 1 0 0,1 0-1 0 0,0 0 0 0 0,-1 0 0 0 0,1 0 0 0 0,-1 0 0 0 0,1-1 0 0 0,0 1 0 0 0,7 0-47 0 0,-5 0 37 0 0,-1 0-1 0 0,1-1 0 0 0,0 1 0 0 0,-1-1 0 0 0,1 1 0 0 0,-1-1 0 0 0,1 0 0 0 0,-1 0 0 0 0,1 0 0 0 0,-1 0 0 0 0,1 0 0 0 0,2-2 1 0 0,5-2-34 0 0,-2 2-4 0 0,-1 0 0 0 0,0-1 0 0 0,-1 1 0 0 0,1-2 0 0 0,0 1 0 0 0,-1-1 0 0 0,10-9 0 0 0,-6 5 6 0 0,24-26-138 0 0,-27 29 173 0 0,-3 2 11 0 0,-1 1 0 0 0,1-1 0 0 0,-1 1 0 0 0,0-1 0 0 0,0 0 0 0 0,3-7 0 0 0,20-31 40 0 0,-7 5 368 0 0,-8 13-247 0 0,-8 18-8 0 0,-3 4-99 0 0,0 1 1 0 0,0-1-1 0 0,0 1 1 0 0,1-1 0 0 0,-1 1-1 0 0,1 0 1 0 0,-1-1-1 0 0,1 1 1 0 0,0 0 0 0 0,-1-1-1 0 0,1 1 1 0 0,0 0-1 0 0,0 0 1 0 0,0 0 0 0 0,0 0-1 0 0,0 0 1 0 0,1-2 0 0 0,-14 49-43 0 0,0 13 21 0 0,1-12-58 0 0,7-38-42 0 0,3-6 8 0 0,0 1 0 0 0,-1 0 0 0 0,1-1-1 0 0,1 1 1 0 0,-1 0 0 0 0,0-1 0 0 0,1 1 0 0 0,0 0-1 0 0,0 4 1 0 0,-2 38-1034 0 0,3-39 270 0 0,2 1 451 0 0,1 6 186 0 0,-3 0-4805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30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68 1270 0 0,'-36'-33'13636'0'0,"9"13"-12950"0"0,60 6-12068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31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117 279 3946 0 0,'0'0'11688'0'0,"-7"1"-11341"0"0,-19 7-20 0 0,26-8-316 0 0,-1 0 1 0 0,1 0-1 0 0,-1 1 1 0 0,1-1 0 0 0,-1 0-1 0 0,1 0 1 0 0,-1 0 0 0 0,0 1-1 0 0,1-1 1 0 0,0 0 0 0 0,-1 1-1 0 0,1-1 1 0 0,-1 0 0 0 0,1 1-1 0 0,-1-1 1 0 0,1 1 0 0 0,0-1-1 0 0,-1 1 1 0 0,1-1 0 0 0,0 1-1 0 0,-1-1 1 0 0,1 2 0 0 0,-6 4 61 0 0,4-4-44 0 0,0 1 1 0 0,0-1 0 0 0,0 0-1 0 0,1 1 1 0 0,-1 0-1 0 0,1-1 1 0 0,0 1 0 0 0,-1 0-1 0 0,1 0 1 0 0,-1 5 0 0 0,0 1 41 0 0,1-6-31 0 0,1 1 0 0 0,-1-1 0 0 0,-1 1 0 0 0,1-1 0 0 0,0 1 0 0 0,-1-1 0 0 0,0 0 0 0 0,-3 6 0 0 0,-12 20 120 0 0,16-27-147 0 0,0-1 0 0 0,-1 1 0 0 0,1 0 0 0 0,0 0 0 0 0,0-1 0 0 0,1 1 0 0 0,-1 0 1 0 0,0 0-1 0 0,1 0 0 0 0,-1 0 0 0 0,1 0 0 0 0,0 1 0 0 0,-1-1 0 0 0,1 3 0 0 0,0-4-1 0 0,0 1-1 0 0,0-1 0 0 0,0 1 1 0 0,0-1-1 0 0,0 1 1 0 0,0-1-1 0 0,-1 0 1 0 0,1 1-1 0 0,-1-1 1 0 0,1 0-1 0 0,-1 1 1 0 0,1-1-1 0 0,-2 2 1 0 0,3 6 69 0 0,1 27-13 0 0,-3-35-65 0 0,1 0 0 0 0,0 0 1 0 0,0-1-1 0 0,0 1 0 0 0,0 0 1 0 0,1 0-1 0 0,-1-1 1 0 0,0 1-1 0 0,0 0 0 0 0,0 0 1 0 0,1-1-1 0 0,-1 1 0 0 0,0 0 1 0 0,1-1-1 0 0,-1 1 0 0 0,0 0 1 0 0,2 0-1 0 0,13 20 53 0 0,-6-13-15 0 0,14 3-25 0 0,-8-8-54 0 0,-4-2 23 0 0,-7 0 9 0 0,0-1 0 0 0,0 1 0 0 0,0-1 0 0 0,0 0 1 0 0,0 0-1 0 0,0-1 0 0 0,0 1 0 0 0,0-1 0 0 0,0 0 0 0 0,4-2 1 0 0,12-2-126 0 0,1-1 0 0 0,-1-1 1 0 0,0-1-1 0 0,29-15 1 0 0,-38 16 24 0 0,1 0-1 0 0,-1-1 1 0 0,0 0 0 0 0,0 0 0 0 0,-1-1-1 0 0,14-15 1 0 0,16-17-250 0 0,-26 28 254 0 0,-1 0 0 0 0,0-1 0 0 0,15-22-1 0 0,0-14-52 0 0,15-21 322 0 0,-37 56 18 0 0,9-43 106 0 0,-7 23-66 0 0,-6 26-23 0 0,-1-1-43 0 0,2-27 0 0 0,-2 28 519 0 0,-4 4-531 0 0,-7-16-28 0 0,8 16 54 0 0,0 6-164 0 0,0 0 0 0 0,0 0 0 0 0,0 1 0 0 0,0-1 1 0 0,0 0-1 0 0,1 1 0 0 0,-1 0 0 0 0,0-1 0 0 0,-1 3 0 0 0,-1 1 6 0 0,-6 8 25 0 0,-7 16 62 0 0,2 1-1 0 0,0 1 1 0 0,2 1-1 0 0,2 0 1 0 0,0 1-1 0 0,-6 37 1 0 0,16-63-69 0 0,0-1 0 0 0,1 1 0 0 0,-1 0 0 0 0,1-1 0 0 0,1 11 0 0 0,0-4-1 0 0,3 10 55 0 0,9 20-3 0 0,-5-24-12 0 0,11 11-15 0 0,-7-17-55 0 0,19 10-176 0 0,-15-14-10 0 0,17 2 31 0 0,-17-8-119 0 0,17-2-553 0 0,-16-3-45 0 0,-8 1 597 0 0,-6 1 121 0 0,0-1-1 0 0,0 1 1 0 0,0-1 0 0 0,1 0-1 0 0,-1 0 1 0 0,0 0-1 0 0,0 0 1 0 0,0-1-1 0 0,0 1 1 0 0,4-4-1 0 0,22-11-3834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0:31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1 157 2430 0 0,'0'0'10922'0'0,"52"-7"-8660"0"0,38 3-1566 0 0,-30-9-495 0 0,2-1-39 0 0,-7-1-36 0 0,-3 1-24 0 0,1-4-1199 0 0,-10 2 131 0 0,-6 4 122 0 0,-6-2 110 0 0,10-16-8316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27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74 522 0 0,'5'-4'2189'0'0,"17"-17"1954"0"0,-17 17-3511 0 0,-1 2-200 0 0,16-17 6082 0 0,-8 0-6360 0 0,-9 15 615 0 0,-7 8-672 0 0,-22 24 263 0 0,0 3 55 0 0,-6 3 8 0 0,-10 7-19 0 0,-130 143 575 0 0,138-140-819 0 0,-129 153 710 0 0,159-194-854 0 0,1 0-1 0 0,-1 1 1 0 0,1-1-1 0 0,0 1 0 0 0,-5 7 1 0 0,-7 13 32 0 0,-20 29 72 0 0,33-48 106 0 0,-1 0-195 0 0,-7 15-36 0 0,7-15-122 0 0,5-11-799 0 0,11-35-23 0 0,-12 34 767 0 0,0 5 30 0 0,-1 0 1 0 0,1-1-1 0 0,0 1 1 0 0,-1 0 0 0 0,1 0-1 0 0,0-1 1 0 0,0 1-1 0 0,1 0 1 0 0,-1 0 0 0 0,0 0-1 0 0,1 0 1 0 0,-1 0 0 0 0,4-2-1 0 0,27-41-1901 0 0,34-45-3751 0 0,-40 63 2599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28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1488 0 0,'0'0'15486'0'0,"0"7"-15235"0"0,-3 23-18 0 0,3-29-214 0 0,0-1 0 0 0,0 1 0 0 0,0 0 0 0 0,0 0 0 0 0,0 0 0 0 0,0 0 0 0 0,0-1 1 0 0,0 1-1 0 0,0 0 0 0 0,0 0 0 0 0,1 0 0 0 0,-1 0 0 0 0,0-1 0 0 0,0 1 0 0 0,1 0 0 0 0,-1 0 0 0 0,1 0 0 0 0,3 9 88 0 0,-2-5-45 0 0,0 0 1 0 0,0-1-1 0 0,1 1 0 0 0,-1 0 0 0 0,1-1 1 0 0,5 6-1 0 0,19 26 132 0 0,2-2 0 0 0,1-1 0 0 0,37 31 0 0 0,115 88 83 0 0,-170-142-268 0 0,37 29 16 0 0,52 56 1 0 0,-79-69-58 0 0,-18-19 21 0 0,0-2-22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3926 0 0,'0'0'8483'0'0,"2"7"-6836"0"0,1 0-1185 0 0,-2-5-204 0 0,1 1 0 0 0,-1 0 0 0 0,0 0 0 0 0,0 0-1 0 0,0 0 1 0 0,-1 0 0 0 0,1 0 0 0 0,-1 0 0 0 0,0 6 0 0 0,4 29 427 0 0,-3-28-165 0 0,-1-1-124 0 0,0 2-289 0 0,-1-6-53 0 0,1-1 0 0 0,0 1 1 0 0,1 0-1 0 0,-1-1 0 0 0,1 1 1 0 0,-1-1-1 0 0,4 9 0 0 0,3 19 134 0 0,-7-32-184 0 0,0 0 0 0 0,0 1 1 0 0,0-1-1 0 0,0 1 0 0 0,0-1 0 0 0,0 0 1 0 0,0 1-1 0 0,1-1 0 0 0,-1 1 0 0 0,0-1 0 0 0,0 0 1 0 0,0 1-1 0 0,0-1 0 0 0,0 0 0 0 0,1 1 1 0 0,-1-1-1 0 0,0 0 0 0 0,0 1 0 0 0,1-1 0 0 0,-1 0 1 0 0,0 1-1 0 0,1-1 0 0 0,-1 0 0 0 0,0 0 1 0 0,1 1-1 0 0,-1-1 0 0 0,0 0 0 0 0,1 0 0 0 0,-1 0 1 0 0,0 0-1 0 0,1 1 0 0 0,-1-1 0 0 0,1 0 1 0 0,6 3 35 0 0,23 6 174 0 0,-24-6-199 0 0,-4-2-14 0 0,0-1-1 0 0,0 1 1 0 0,1 0 0 0 0,-1-1 0 0 0,0 1 0 0 0,0-1-1 0 0,0 0 1 0 0,1 0 0 0 0,-1 0 0 0 0,0 0-1 0 0,5 0 1 0 0,0 1-9 0 0,-5-1 5 0 0,1 0 1 0 0,-1 0-1 0 0,0 0 1 0 0,1 0-1 0 0,-1 0 1 0 0,1 0-1 0 0,-1 0 1 0 0,0-1-1 0 0,1 1 1 0 0,-1-1-1 0 0,0 0 0 0 0,4-1 1 0 0,13-7-129 0 0,-1-1 0 0 0,33-24 0 0 0,-41 24 59 0 0,7-20 58 0 0,-6-4-1 0 0,-10 17-73 0 0,-6-24 0 0 0,5 39 80 0 0,0-1-1 0 0,0 1 1 0 0,0 0 0 0 0,0-1 0 0 0,-1 1 0 0 0,1 0-1 0 0,-1 0 1 0 0,0 0 0 0 0,1-1 0 0 0,-1 1 0 0 0,0 0-1 0 0,0 0 1 0 0,-1 0 0 0 0,-1-2 0 0 0,-1-2-35 0 0,3 4 16 0 0,1 0 0 0 0,-1 0 0 0 0,0 0 0 0 0,0 1 0 0 0,0-1 0 0 0,0 0 0 0 0,0 1 0 0 0,0-1 0 0 0,-1 0 0 0 0,1 1 0 0 0,0 0 1 0 0,-1-1-1 0 0,0 1 0 0 0,-1-2 0 0 0,-2 0-44 0 0,-6-4-123 0 0,-13-1-17 0 0,23 8 191 0 0,0 0-1 0 0,1 0 1 0 0,-1-1-1 0 0,0 1 1 0 0,1 0 0 0 0,-1 0-1 0 0,0 0 1 0 0,0 0 0 0 0,1 0-1 0 0,-1 0 1 0 0,0 0 0 0 0,1 0-1 0 0,-1 0 1 0 0,0 0 0 0 0,1 1-1 0 0,-1-1 1 0 0,0 0 0 0 0,-1 1-1 0 0,-46 14-662 0 0,18-3 271 0 0,16-3-565 0 0,5-4 630 0 0,6-3 151 0 0,-1 0 1 0 0,1 1-1 0 0,-1-1 0 0 0,1 1 0 0 0,0 0 0 0 0,0 0 1 0 0,-4 5-1 0 0,3-3-131 0 0,-4 4-132 0 0,0 0-3199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29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 0 0,'0'0'3182'0'0,"1"9"-945"0"0,-2 2-1577 0 0,0-5-151 0 0,1 0 0 0 0,0 0 0 0 0,1 0 0 0 0,-1 0 1 0 0,3 9-1 0 0,-1-3-42 0 0,4 35 1305 0 0,-1 25 56 0 0,33 443 3299 0 0,-40-402-4306 0 0,-3-36-511 0 0,1-37-199 0 0,3-29-25 0 0,0-1-74 0 0,-2 43-473 0 0,0-46 265 0 0,-8 21-94 0 0,8-21-470 0 0,0-1-698 0 0,-9 19 311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30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4976 20 2406 0 0,'0'0'7799'0'0,"-6"-3"-7024"0"0,-18-11-153 0 0,18 11 223 0 0,2 3-764 0 0,0 0 0 0 0,-1 1 1 0 0,1-1-1 0 0,0 1 0 0 0,-7 2 0 0 0,2-1 12 0 0,1 0 157 0 0,-2-2-42 0 0,-43 1 172 0 0,6 3-79 0 0,1-2-54 0 0,-6 0-52 0 0,-5 3-7 0 0,31-3-139 0 0,-925 55 234 0 0,692-46-319 0 0,47-2-11 0 0,-1525 123 182 0 0,1490-98-63 0 0,-632 72 474 0 0,609-91-225 0 0,260-15-28 0 0,9 1-295 0 0,0-1 0 0 0,0 0 0 0 0,0 0 0 0 0,0 0 0 0 0,0 0 0 0 0,0 0 0 0 0,0 0 0 0 0,0 0 0 0 0,0-1 1 0 0,1 1-1 0 0,-1 0 0 0 0,0 0 0 0 0,0-1 0 0 0,0 1 0 0 0,0-1 0 0 0,1 1 0 0 0,-1-1 0 0 0,-1 0 0 0 0,1 1-51 0 0,0-1 0 0 0,0 0 0 0 0,0 1 0 0 0,0-1 1 0 0,0 1-1 0 0,0-1 0 0 0,0 1 0 0 0,0 0 0 0 0,0-1 0 0 0,0 1 0 0 0,0 0 0 0 0,0 0 0 0 0,0 0 0 0 0,-2 0 0 0 0,7-6-828 0 0,12-15-48 0 0,-12 15 166 0 0,0 2-300 0 0,14-13-2051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31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252 105 2332 0 0,'1'-20'782'0'0,"0"-2"188"0"0,-4-5 3251 0 0,1 20-3539 0 0,-1-7-121 0 0,2 0 4995 0 0,-6 16-5135 0 0,-23 9-96 0 0,29-11-309 0 0,0 0 0 0 0,1 0 0 0 0,-1 0-1 0 0,0 1 1 0 0,1-1 0 0 0,-1 0 0 0 0,0 1-1 0 0,1-1 1 0 0,-1 0 0 0 0,0 1-1 0 0,1-1 1 0 0,-1 1 0 0 0,0-1 0 0 0,1 1-1 0 0,-1-1 1 0 0,1 1 0 0 0,-1 1-1 0 0,-27 32 624 0 0,21-25-556 0 0,-18 31 282 0 0,-88 179 986 0 0,110-213-1316 0 0,1 0 0 0 0,0 0 0 0 0,0 0 0 0 0,0 0 0 0 0,-1 10-1 0 0,1-4 3 0 0,0-8-20 0 0,1 1 0 0 0,0-1 1 0 0,0 0-1 0 0,0 0 0 0 0,1 1 0 0 0,-1-1 1 0 0,1 0-1 0 0,0 1 0 0 0,1 4 0 0 0,0 2 12 0 0,-2-1 43 0 0,5-1-9 0 0,10 27 13 0 0,-14-35-72 0 0,0 0-1 0 0,1 0 1 0 0,-1-1 0 0 0,0 1 0 0 0,1 0-1 0 0,-1 0 1 0 0,0 0 0 0 0,1-1 0 0 0,-1 1-1 0 0,1 0 1 0 0,-1-1 0 0 0,1 1 0 0 0,-1 0-1 0 0,1-1 1 0 0,0 1 0 0 0,1 0 0 0 0,19 15 46 0 0,-21-16-48 0 0,1 1 1 0 0,-1-1-1 0 0,1 1 0 0 0,0-1 0 0 0,-1 1 1 0 0,1-1-1 0 0,0 0 0 0 0,0 0 1 0 0,-1 1-1 0 0,1-1 0 0 0,0 0 1 0 0,0 0-1 0 0,-1 0 0 0 0,1 0 1 0 0,0 1-1 0 0,0-1 0 0 0,1-1 1 0 0,35 4 35 0 0,-16-5-7 0 0,-1-1-30 0 0,0-2 0 0 0,0 0 0 0 0,-1-1-1 0 0,0-1 1 0 0,0-1 0 0 0,-1 0 0 0 0,22-14 0 0 0,-22 9 9 0 0,23-17-205 0 0,66-60 0 0 0,-94 74 153 0 0,0 0 0 0 0,-1-2 0 0 0,-1 1 0 0 0,0-2-1 0 0,-2 1 1 0 0,0-1 0 0 0,-1-1 0 0 0,-1 0 0 0 0,-1 0 0 0 0,5-25 0 0 0,-9 38 324 0 0,-10 10-271 0 0,-21 8 15 0 0,29-11-22 0 0,-1 1 0 0 0,0-1 0 0 0,1 0 0 0 0,-1 0 0 0 0,0 1 0 0 0,1-1-1 0 0,-1 0 1 0 0,1 1 0 0 0,-1-1 0 0 0,1 0 0 0 0,-1 1 0 0 0,1-1 0 0 0,-1 1 0 0 0,1-1 0 0 0,-1 1-1 0 0,1-1 1 0 0,0 1 0 0 0,-1-1 0 0 0,1 1 0 0 0,0 0 0 0 0,-1-1 0 0 0,1 2 0 0 0,-25 46 151 0 0,3 1-14 0 0,5-13-75 0 0,17-35-62 0 0,-1 0 0 0 0,0 0-1 0 0,1 0 1 0 0,0 0 0 0 0,-1 0 0 0 0,1 0 0 0 0,0 0 0 0 0,-1 1 0 0 0,1-1-1 0 0,0 0 1 0 0,0 0 0 0 0,0 0 0 0 0,0 2 0 0 0,-1 6 11 0 0,0-4-6 0 0,1-1 0 0 0,0 0-1 0 0,0 1 1 0 0,0-1 0 0 0,1 0 0 0 0,-1 1-1 0 0,2 5 1 0 0,-1 0 3 0 0,-1-6-6 0 0,1 0 1 0 0,-1 1-1 0 0,1-1 1 0 0,0 0-1 0 0,0 0 1 0 0,0 0-1 0 0,3 7 1 0 0,7 17 19 0 0,-4-15 10 0 0,14 12-2 0 0,-20-24-32 0 0,0 0 0 0 0,-1 0 0 0 0,1 0 0 0 0,0 0 0 0 0,0 0 0 0 0,0-1 1 0 0,0 1-1 0 0,0 0 0 0 0,0-1 0 0 0,0 1 0 0 0,0-1 0 0 0,2 2 0 0 0,32 14 20 0 0,-17-11-4 0 0,-8-3-13 0 0,34-1 18 0 0,-25-3-59 0 0,0 0 0 0 0,0-1 0 0 0,-1-1 0 0 0,35-12 0 0 0,-33 8-27 0 0,-2-1 0 0 0,1-1-1 0 0,-1 0 1 0 0,-1-1 0 0 0,0-2 0 0 0,0 1-1 0 0,-1-2 1 0 0,-1 0 0 0 0,0-1 0 0 0,-1 0-1 0 0,-1-1 1 0 0,-1-1 0 0 0,20-34 0 0 0,-19 29 22 0 0,-10 19 37 0 0,-1-1 0 0 0,0 0 0 0 0,0 0 0 0 0,-1-1 1 0 0,3-7-1 0 0,2-6-19 0 0,-2 7 17 0 0,-1 5 3 0 0,-1-1 0 0 0,0 1 0 0 0,0-1 0 0 0,2-12 1 0 0,3-17 40 0 0,-5 27 1 0 0,1-36 44 0 0,-2 36 671 0 0,-6 11-687 0 0,-13 10-10 0 0,18-12-55 0 0,-1 0 0 0 0,1 1 0 0 0,-1-1 0 0 0,1 0 0 0 0,-1 1 0 0 0,1-1 0 0 0,0 0 0 0 0,-1 1 0 0 0,1-1 0 0 0,-1 1 0 0 0,1-1 0 0 0,0 1 0 0 0,0-1 0 0 0,-1 1 0 0 0,1-1 0 0 0,0 1 0 0 0,0-1 0 0 0,0 1 0 0 0,-1-1 0 0 0,1 1 0 0 0,0-1 0 0 0,0 2 0 0 0,-15 49 179 0 0,-21 116 246 0 0,14-51-132 0 0,8-11-124 0 0,10-61-111 0 0,3-6-9 0 0,-3 10 42 0 0,2-13-83 0 0,1-26 24 0 0,6-14-31 0 0,1 1-6 0 0,-4 2-4 0 0,0 1-1 0 0,-1-1 1 0 0,1 1 0 0 0,0-1-1 0 0,-1 0 1 0 0,1 0 0 0 0,-1 0-1 0 0,1 0 1 0 0,-1 0 0 0 0,0 0-1 0 0,0 0 1 0 0,0 0 0 0 0,2-4-1 0 0,26-51-301 0 0,3 1 1 0 0,2 1-1 0 0,2 3 0 0 0,82-92 0 0 0,-21 45-160 0 0,-89 89 414 0 0,7-18 12 0 0,-15 27 41 0 0,1 1 0 0 0,-1-1-1 0 0,1 0 1 0 0,-1 0 0 0 0,1 0 0 0 0,-1 1 0 0 0,1-1 0 0 0,-1 0 0 0 0,1 1-1 0 0,0-1 1 0 0,-1 0 0 0 0,1 1 0 0 0,0-1 0 0 0,1 0 0 0 0,26-17-24 0 0,-22 13 17 0 0,-1 2 4 0 0,12-9 1 0 0,-12 9 311 0 0,-13 6-268 0 0,-2 1-28 0 0,-31 15 36 0 0,21-9-42 0 0,-226 134-32 0 0,237-138 24 0 0,-90 71-13 0 0,67-48 19 0 0,11-3 1 0 0,18-21 5 0 0,5 2-3 0 0,8 17 11 0 0,-10-23-17 0 0,0-1 1 0 0,0 1 0 0 0,0-1 0 0 0,1 1-1 0 0,-1-1 1 0 0,0 1 0 0 0,0-1 0 0 0,1 1-1 0 0,-1-1 1 0 0,0 0 0 0 0,0 1 0 0 0,1-1-1 0 0,-1 0 1 0 0,0 1 0 0 0,1-1-1 0 0,-1 0 1 0 0,1 1 0 0 0,-1-1 0 0 0,0 0-1 0 0,1 0 1 0 0,-1 1 0 0 0,1-1 0 0 0,-1 0-1 0 0,1 0 1 0 0,0 0 0 0 0,6 4 5 0 0,26 9 31 0 0,23 4 135 0 0,4-3-34 0 0,0 3 73 0 0,-49-15-183 0 0,-6-1-12 0 0,0 0-1 0 0,-1 1 1 0 0,1-1-1 0 0,0 1 1 0 0,-1 0-1 0 0,1 0 1 0 0,4 3-1 0 0,0-2 18 0 0,-5-1-12 0 0,0-1 0 0 0,0 1 0 0 0,-1 0 1 0 0,1 0-1 0 0,0 0 0 0 0,-1 0 0 0 0,5 5 1 0 0,-1-3 4 0 0,-4-2-10 0 0,1 0 0 0 0,-1 0 1 0 0,0 0-1 0 0,0 1 0 0 0,-1-1 0 0 0,6 6 1 0 0,9 10 46 0 0,-13-13-5 0 0,0 1-14 0 0,12 19-6 0 0,-12-19-4 0 0,-1 1-2 0 0,7 18-6 0 0,-8-19-14 0 0,0 0-61 0 0,1 0 27 0 0,-2-4-14 0 0,0 0 1 0 0,0 0-1 0 0,0 0 1 0 0,0 0-1 0 0,-1 0 1 0 0,1 0 0 0 0,-1 0-1 0 0,1 0 1 0 0,-1 0-1 0 0,0 3 1 0 0,6-3-274 0 0,16 5 61 0 0,-17-6-109 0 0,3-3-570 0 0,36-15-887 0 0,-15 7 545 0 0,-28 10 1050 0 0,0 0-1 0 0,0 0 0 0 0,-1-1 1 0 0,1 1-1 0 0,0 0 0 0 0,0-1 0 0 0,-1 1 1 0 0,1-1-1 0 0,0 1 0 0 0,-1-1 0 0 0,1 1 1 0 0,0-1-1 0 0,-1 1 0 0 0,1-1 1 0 0,-1 0-1 0 0,1 1 0 0 0,0-2 0 0 0,27-32-6744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40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2734 0 0,'-7'0'2370'0'0,"-21"0"8683"0"0,39 3-10945 0 0,-7-1-53 0 0,1 0-1 0 0,0-1 1 0 0,0 0 0 0 0,0 0 0 0 0,0-1 0 0 0,0 0 0 0 0,5 1 0 0 0,38 1 359 0 0,9 5-81 0 0,-46-7-291 0 0,34 7 179 0 0,11 5-4 0 0,3-2-67 0 0,13-2-38 0 0,170-2 44 0 0,1112 33-1 0 0,-1028-15-311 0 0,185 46-713 0 0,-266-48 639 0 0,-115-13 143 0 0,122 14-329 0 0,-243-22 293 0 0,25 3-476 0 0,-55-14 598 0 0,16 7 16 0 0,-1 1-6 0 0,-18-9-6 0 0,18 8 15 0 0,-1 2-100 0 0,-19-5 72 0 0,20 5 652 0 0,0-2-617 0 0,-45-24 58 0 0,47 24-64 0 0,-2 2-10 0 0,-18-6-4 0 0,18 6 1 0 0,1-2-8 0 0,-39-23-1 0 0,37 23 2 0 0,1 0-3 0 0,1 1 0 0 0,-19-10-2 0 0,19 9-5 0 0,-2 1-1 0 0,-17-8 3 0 0,18 7 9 0 0,3 3 1 0 0,1 0 0 0 0,0 0 0 0 0,-1 0 0 0 0,1-1 0 0 0,0 1 0 0 0,0-1 0 0 0,-1 0 0 0 0,1 1 0 0 0,0-1 0 0 0,-3-2 0 0 0,-1 0 1 0 0,-1 1-1 0 0,0 2-51 0 0,-21-1 46 0 0,21 0 74 0 0,-17 5-60 0 0,17-2-8 0 0,0-1 45 0 0,1 0-30 0 0,-18 4 19 0 0,18-4 236 0 0,-2 1-168 0 0,-26 3-15 0 0,26-3 3 0 0,0-2-16 0 0,-35 4 206 0 0,13-1-220 0 0,22-2 617 0 0,16 1-672 0 0,36 9 13 0 0,1 1-8 0 0,12 5 4 0 0,4 1-4 0 0,76 18 23 0 0,-87-23-36 0 0,9 1 0 0 0,7 5-3 0 0,-18-7 3 0 0,12 7 21 0 0,-55-17-22 0 0,-10 1-87 0 0,-50 32 68 0 0,-1-6 93 0 0,-108 41 0 0 0,37-19-148 0 0,-1 15-834 0 0,109-55 627 0 0,14-8-209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36 2574 0 0,'0'0'7587'0'0,"0"-7"-6664"0"0,1-6-753 0 0,0-3 5718 0 0,-7 71-5302 0 0,-3-1-190 0 0,-2 10 1 0 0,-1 0-117 0 0,2-7 157 0 0,4-22-274 0 0,4-27-30 0 0,1 2-5 0 0,-3 40 299 0 0,5-48-422 0 0,-1 0 0 0 0,0 0 0 0 0,0 0 0 0 0,1 0 0 0 0,-1 0 0 0 0,1 0 0 0 0,0 0 0 0 0,0-1 0 0 0,-1 1 0 0 0,1 0 0 0 0,2 2 0 0 0,0 1 5 0 0,-1 1 40 0 0,4-10-30 0 0,47-36 60 0 0,-50 39-78 0 0,-1-1 0 0 0,0 0 1 0 0,1 1-1 0 0,-1-1 1 0 0,0 0-1 0 0,0 0 1 0 0,0 0-1 0 0,0 0 0 0 0,-1 0 1 0 0,3-3-1 0 0,13-20 13 0 0,12-11-1 0 0,11-12 0 0 0,-37 43-12 0 0,2 3-18 0 0,-1 0 14 0 0,-3 1 1 0 0,0 0-1 0 0,1 0 0 0 0,-1 0 0 0 0,0 0 1 0 0,1 0-1 0 0,-1 0 0 0 0,1 1 1 0 0,0-1-1 0 0,-1 1 0 0 0,1-1 0 0 0,-1 1 1 0 0,3-1-1 0 0,0 5-14 0 0,1 0 11 0 0,-3-3 3 0 0,0 0 0 0 0,-1 1 0 0 0,1-1 0 0 0,-1 1 0 0 0,1-1 0 0 0,-1 1 0 0 0,0-1-1 0 0,1 1 1 0 0,-1 0 0 0 0,0 0 0 0 0,1 3 0 0 0,28 47-66 0 0,-20-35 63 0 0,0-4 21 0 0,-4-5-3 0 0,-3-3-8 0 0,-2-3-3 0 0,0-1 0 0 0,0 1-1 0 0,0-1 1 0 0,0 1 0 0 0,0-1 0 0 0,1 0 0 0 0,-1 1-1 0 0,0-1 1 0 0,1 0 0 0 0,-1 0 0 0 0,1 0 0 0 0,2 2 0 0 0,16 9 19 0 0,-16-9 11 0 0,3-1-24 0 0,19 3-2 0 0,-20-3-2 0 0,-2-6-2 0 0,12-13 6 0 0,-12 13 27 0 0,-1-3-1 0 0,12-22-9 0 0,-12 21 15 0 0,-2-1 64 0 0,1-2-66 0 0,-1 5-3 0 0,0 0 0 0 0,-1 0 0 0 0,1 0 0 0 0,-1 0 0 0 0,-2-11 0 0 0,0-22 35 0 0,1 29-12 0 0,-1 1-15 0 0,-9-45 1 0 0,7 46-43 0 0,3 5-2 0 0,0-1-1 0 0,-1 0 0 0 0,1 0 0 0 0,1 0 1 0 0,-1 0-1 0 0,0-7 0 0 0,-2-18-84 0 0,2 22-5 0 0,4 14-2370 0 0,24 50-131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42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23 173 3628 0 0,'-4'4'4767'0'0,"-15"15"3249"0"0,22-14-7635 0 0,9 16-76 0 0,-9-16 123 0 0,5-8-271 0 0,2 1-105 0 0,-6 1-25 0 0,-1 0-1 0 0,1 0 1 0 0,0 0 0 0 0,-1 0 0 0 0,1-1 0 0 0,-1 0 0 0 0,1 0-1 0 0,2-2 1 0 0,48-30 245 0 0,-52 33-265 0 0,-1 0 0 0 0,1 0 1 0 0,0 0-1 0 0,-1 0 0 0 0,1 0 0 0 0,-1 0 0 0 0,1-1 1 0 0,-1 1-1 0 0,0 0 0 0 0,1-1 0 0 0,-1 1 0 0 0,1-3 1 0 0,12-16 55 0 0,-9 16-54 0 0,-3 2-5 0 0,0 1-1 0 0,0-1 0 0 0,0 0 1 0 0,-1 0-1 0 0,1 0 1 0 0,-1 0-1 0 0,1 0 1 0 0,-1 0-1 0 0,0-1 0 0 0,2-2 1 0 0,8-16 16 0 0,-9 15 7 0 0,1-1 38 0 0,0 1-28 0 0,-2 3 4 0 0,0 1 0 0 0,0 0 0 0 0,0 0 0 0 0,0-1 0 0 0,0 1 0 0 0,-1-1 0 0 0,1 1 0 0 0,-1-1 0 0 0,1 1 0 0 0,-1-4 1 0 0,-3 0 30 0 0,-10-17-13 0 0,10 17 25 0 0,-34 11-26 0 0,30-4-34 0 0,-5 8 3 0 0,10-8-19 0 0,0 0 0 0 0,0 0 0 0 0,1 0 0 0 0,-1 0 0 0 0,1 0 0 0 0,-1 1 0 0 0,1-1 0 0 0,-1 1 0 0 0,1-1 0 0 0,-2 4 0 0 0,-23 26 110 0 0,20-25-99 0 0,-15 22 196 0 0,16-22-161 0 0,3-3-33 0 0,0-1-1 0 0,1 0 1 0 0,-1 1 0 0 0,0-1-1 0 0,1 1 1 0 0,0 0 0 0 0,-1-1-1 0 0,1 1 1 0 0,0 0 0 0 0,0 4-1 0 0,-2 1 17 0 0,-9 25 212 0 0,-1-4-94 0 0,13-28-150 0 0,-1-1 0 0 0,1 1 1 0 0,0-1-1 0 0,0 1 0 0 0,-1-1 1 0 0,1 1-1 0 0,0-1 0 0 0,0 1 1 0 0,0 0-1 0 0,0-1 0 0 0,0 1 1 0 0,-1-1-1 0 0,1 1 0 0 0,0 0 1 0 0,0-1-1 0 0,1 1 1 0 0,-1-1-1 0 0,0 1 0 0 0,0 0 1 0 0,0-1-1 0 0,0 1 0 0 0,1 0 1 0 0,6 25 94 0 0,-1-14-14 0 0,11 11-16 0 0,-8-14-11 0 0,-3-5-44 0 0,-5-2-11 0 0,1 0 1 0 0,0-1-1 0 0,0 0 1 0 0,0 1 0 0 0,0-1-1 0 0,0 0 1 0 0,1 0-1 0 0,-1 0 1 0 0,0 0-1 0 0,0 0 1 0 0,1-1-1 0 0,3 2 1 0 0,31 9 20 0 0,-34-10-25 0 0,0 0 0 0 0,0 0 0 0 0,0 0 0 0 0,1 0 0 0 0,-1-1 0 0 0,0 0-1 0 0,0 1 1 0 0,1-1 0 0 0,-1 0 0 0 0,0 0 0 0 0,5-1 0 0 0,4-1-47 0 0,12 1-358 0 0,0-2-1 0 0,-1 0 1 0 0,0-2-1 0 0,0-1 1 0 0,25-8 0 0 0,-36 11 76 0 0,-7 2 117 0 0,1 0 0 0 0,0-1 1 0 0,-1 0-1 0 0,0 0 0 0 0,1 0 1 0 0,7-5-1 0 0,15-6-1065 0 0,-28 13 1084 0 0,1-1-1 0 0,-1 1 1 0 0,1 0 0 0 0,-1 0-1 0 0,1-1 1 0 0,0 1 0 0 0,-1 0-1 0 0,0-1 1 0 0,1 1 0 0 0,-1 0 0 0 0,3-3-967 0 0,-3 3 967 0 0,0-1-1 0 0,1 1 1 0 0,-1-2 0 0 0,13-24-7045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49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67 862 0 0,'0'0'7981'0'0,"2"-5"-6860"0"0,10-22 6404 0 0,-12 26-7516 0 0,0 0 1 0 0,0 0 0 0 0,0 0 0 0 0,0 0-1 0 0,0 0 1 0 0,0 0 0 0 0,0 1 0 0 0,1-1-1 0 0,-1 0 1 0 0,0 0 0 0 0,1 0 0 0 0,-1 1-1 0 0,0-1 1 0 0,1 0 0 0 0,-1 0 0 0 0,1 1-1 0 0,0-1 1 0 0,-1 0 0 0 0,2 0 0 0 0,-1 0 46 0 0,-1 0 1 0 0,1 1-1 0 0,-1-1 1 0 0,1 0-1 0 0,0 1 1 0 0,-1-1-1 0 0,1 0 0 0 0,-1 1 1 0 0,0-1-1 0 0,1 0 1 0 0,-1 0-1 0 0,0 0 1 0 0,1 0-1 0 0,-1 1 1 0 0,0-1-1 0 0,0 0 1 0 0,0 0-1 0 0,0 0 1 0 0,0-1-1 0 0,-6 3 67 0 0,-20 3-16 0 0,25-4-103 0 0,0 0 0 0 0,1 0 0 0 0,-1 1 0 0 0,0-1 0 0 0,1 0 1 0 0,-1 0-1 0 0,0 1 0 0 0,1-1 0 0 0,-1 0 0 0 0,0 1 1 0 0,1-1-1 0 0,-1 0 0 0 0,1 1 0 0 0,-1-1 0 0 0,0 1 1 0 0,1-1-1 0 0,-1 1 0 0 0,1-1 0 0 0,-1 2 0 0 0,-34 36 352 0 0,-58 83 0 0 0,-20 61 271 0 0,97-151-522 0 0,1 1-1 0 0,2 0 1 0 0,-15 54-1 0 0,25-66-40 0 0,3 30-4 0 0,-1-48-55 0 0,1 0-1 0 0,0-1 0 0 0,0 1 1 0 0,0 0-1 0 0,1-1 1 0 0,-1 1-1 0 0,0-1 0 0 0,0 1 1 0 0,1 0-1 0 0,-1-1 1 0 0,2 3-1 0 0,12 31 36 0 0,-14-35-38 0 0,0 1-1 0 0,0 0 1 0 0,1 0 0 0 0,-1 0-1 0 0,0-1 1 0 0,1 1-1 0 0,-1 0 1 0 0,1 0 0 0 0,-1-1-1 0 0,1 1 1 0 0,-1 0-1 0 0,1-1 1 0 0,-1 1-1 0 0,1-1 1 0 0,0 1 0 0 0,-1-1-1 0 0,1 1 1 0 0,0-1-1 0 0,1 1 1 0 0,27 19 10 0 0,-27-20-12 0 0,-1 1 1 0 0,0 0-1 0 0,0 0 1 0 0,1-1-1 0 0,-1 1 0 0 0,0 0 1 0 0,1-1-1 0 0,-1 0 1 0 0,1 1-1 0 0,-1-1 1 0 0,2 0-1 0 0,39 9 6 0 0,-21-9-34 0 0,20-5-135 0 0,-21 1-3 0 0,19-11 31 0 0,-38 15 126 0 0,0-1 1 0 0,1 1 0 0 0,-1-1 0 0 0,0 1 0 0 0,0-1-1 0 0,0 1 1 0 0,0-1 0 0 0,1 0 0 0 0,-1 0 0 0 0,0 1-1 0 0,0-1 1 0 0,1-1 0 0 0,22-21-63 0 0,-16 10 16 0 0,-5 8 42 0 0,-2 3 10 0 0,0 0 0 0 0,0 0 0 0 0,0 0 0 0 0,0 0 0 0 0,-1 0-1 0 0,1 0 1 0 0,0 0 0 0 0,-1-1 0 0 0,1 1 0 0 0,-1-4 0 0 0,-5-40 255 0 0,5 46-246 0 0,0-1-1 0 0,0 0 0 0 0,0 0 0 0 0,0 0 1 0 0,0 0-1 0 0,0 1 0 0 0,-1-1 1 0 0,1 0-1 0 0,0 0 0 0 0,-1 0 1 0 0,1 1-1 0 0,0-1 0 0 0,-1 0 0 0 0,1 0 1 0 0,-1 1-1 0 0,1-1 0 0 0,-1 0 1 0 0,0 0-1 0 0,-31-37 259 0 0,29 31-214 0 0,2 5-34 0 0,0 0 0 0 0,0 0-1 0 0,-1 0 1 0 0,1 0 0 0 0,0 0-1 0 0,-1 1 1 0 0,1-1 0 0 0,-1 0-1 0 0,0 1 1 0 0,1-1 0 0 0,-1 1-1 0 0,0-1 1 0 0,-3-1 0 0 0,-21-15 76 0 0,12 12-20 0 0,-19-3-15 0 0,16 8-9 0 0,-19 5-38 0 0,19 0-109 0 0,-16 11-5 0 0,30-15 91 0 0,1 1 1 0 0,0 0 0 0 0,0 0 0 0 0,0 0-1 0 0,0 0 1 0 0,0 0 0 0 0,0 1 0 0 0,0-1-1 0 0,0 0 1 0 0,0 1 0 0 0,0 0 0 0 0,-2 2-1 0 0,-1 2-56 0 0,0-2-356 0 0,2 2 1 0 0,-13 27-314 0 0,21-27-255 0 0,14 17-41 0 0,-19-22 992 0 0,1 0 1 0 0,-1-1 0 0 0,1 1-1 0 0,-1-1 1 0 0,0 1 0 0 0,1-1-1 0 0,-1 0 1 0 0,1 1-1 0 0,-1-1 1 0 0,1 1 0 0 0,0-1-1 0 0,-1 0 1 0 0,1 1 0 0 0,-1-1-1 0 0,1 0 1 0 0,0 0-1 0 0,-1 1 1 0 0,1-1 0 0 0,0 0-1 0 0,-1 0 1 0 0,2 0 0 0 0,30 7-1285 0 0,-31-7 1104 0 0,-1 0 0 0 0,1 1 0 0 0,0-1-1 0 0,0 0 1 0 0,0 0 0 0 0,0 0 0 0 0,0 0-1 0 0,0 0 1 0 0,0 0 0 0 0,0 0 0 0 0,0 0 0 0 0,0-1-1 0 0,0 1 1 0 0,0 0 0 0 0,-1-1 0 0 0,1 1-1 0 0,2-1 1 0 0,47-18-6835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0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45 1890 0 0,'0'0'14634'0'0,"-4"7"-14097"0"0,-1 1-378 0 0,2-5-88 0 0,1 0 1 0 0,0 0 0 0 0,0 0-1 0 0,0 0 1 0 0,1 1 0 0 0,-1-1 0 0 0,1 1-1 0 0,-2 4 1 0 0,-11 36 520 0 0,12-34-502 0 0,2-7-37 0 0,-1 1-1 0 0,0 0 1 0 0,0 0 0 0 0,0-1 0 0 0,0 1-1 0 0,-3 5 1 0 0,4 1 101 0 0,0 30-40 0 0,-1-38-104 0 0,1 0 1 0 0,0 1-1 0 0,0-1 0 0 0,0 0 0 0 0,0 1 1 0 0,0-1-1 0 0,1 0 0 0 0,-1 1 0 0 0,1-1 0 0 0,-1 0 1 0 0,1 0-1 0 0,2 4 0 0 0,2 12 58 0 0,1-14-91 0 0,18 15-9 0 0,-18-15 7 0 0,4-3-54 0 0,31 1-208 0 0,-39-2 260 0 0,-1 1 1 0 0,1-1-1 0 0,0 0 0 0 0,-1 0 1 0 0,1-1-1 0 0,-1 1 1 0 0,1 0-1 0 0,-1 0 0 0 0,1-1 1 0 0,2 0-1 0 0,45-20-669 0 0,71-41 1 0 0,-108 52 484 0 0,-3 3 155 0 0,-6 4 28 0 0,1 0 0 0 0,0 0 0 0 0,-1-1 0 0 0,0 1 0 0 0,0-1 0 0 0,0 0 0 0 0,4-7 0 0 0,0 3-5 0 0,-3 3 17 0 0,-1 0 1 0 0,1 0 0 0 0,-1 0-1 0 0,0 0 1 0 0,3-8 0 0 0,0 4 62 0 0,-4 5 4 0 0,1 0 0 0 0,-1 0 1 0 0,0-1-1 0 0,0 0 0 0 0,0 1 1 0 0,2-8-1 0 0,9-30 690 0 0,-5 12-381 0 0,-6 22 1873 0 0,-4 17-2115 0 0,0 1-79 0 0,-3 36 137 0 0,1 33-5 0 0,-26 114 440 0 0,3-38-354 0 0,5-56-1121 0 0,21-96 786 0 0,1 1 1 0 0,-1-1 0 0 0,0 0-1 0 0,0 1 1 0 0,0-1-1 0 0,0 0 1 0 0,0 0 0 0 0,-1 0-1 0 0,-2 4 1 0 0,3-5-69 0 0,0 1-1 0 0,0-1 1 0 0,0 0 0 0 0,0 1-1 0 0,0-1 1 0 0,0 1 0 0 0,0 0 0 0 0,1-1-1 0 0,-1 1 1 0 0,1 4 0 0 0,-5 22-732 0 0,4-22-453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0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0 4644 0 0,'0'0'6852'0'0,"-8"2"-5425"0"0,-25 8-258 0 0,18-3-282 0 0,-179 182 1953 0 0,76-69-2330 0 0,87-89-716 0 0,-39 49 0 0 0,53-59-26 0 0,13-16-78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0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41 862 0 0,'0'0'6364'0'0,"1"-7"-4269"0"0,2 0-1408 0 0,-2 4-263 0 0,0 1-1 0 0,-1-1 1 0 0,1 1-1 0 0,0-1 1 0 0,-1 0-1 0 0,1 1 1 0 0,-1-1 0 0 0,0-2-1 0 0,3 10 504 0 0,1 2-603 0 0,10 27 1141 0 0,46 174 802 0 0,-28-91-1521 0 0,-6-36-421 0 0,-8-27-300 0 0,-16-47 86 0 0,1 2-417 0 0,0-1-1 0 0,0 0 1 0 0,0 0-1 0 0,1 0 1 0 0,0-1-1 0 0,9 13 1 0 0,-8-15-5 0 0,3 3-7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143 175 4398 0 0,'-36'93'6637'0'0,"4"3"-3387"0"0,-14 39-751 0 0,35-101-1926 0 0,10-25-475 0 0,-1-1 175 0 0,1-6-245 0 0,1 0 1 0 0,0 0-1 0 0,0 0 1 0 0,-1 0-1 0 0,1-1 1 0 0,-1 1 0 0 0,0 0-1 0 0,0 0 1 0 0,1 0-1 0 0,-1-1 1 0 0,-2 4-1 0 0,0-1 26 0 0,1 2 1110 0 0,4-13-1010 0 0,14-40 117 0 0,126-379 42 0 0,-91 328-280 0 0,-47 91 181 0 0,0 11-184 0 0,12 10-4 0 0,-16-14-26 0 0,1 1 1 0 0,-1-1 0 0 0,1 1 0 0 0,-1-1 0 0 0,1 1 0 0 0,-1-1-1 0 0,0 1 1 0 0,1-1 0 0 0,-1 1 0 0 0,0-1 0 0 0,0 1 0 0 0,1 0-1 0 0,-1-1 1 0 0,0 1 0 0 0,0-1 0 0 0,0 1 0 0 0,0 0-1 0 0,1-1 1 0 0,-1 1 0 0 0,0 0 0 0 0,2 10 4 0 0,0-5 4 0 0,0 1 0 0 0,-1 0-1 0 0,0 0 1 0 0,0 13 0 0 0,4 62 44 0 0,-3-1-17 0 0,-2-8-9 0 0,0-1-162 0 0,-1-12-265 0 0,0-28-225 0 0,1-24-23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1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333 278 3086 0 0,'0'0'4375'0'0,"2"-8"-2782"0"0,5-22-234 0 0,-6 22 385 0 0,-1 4-1618 0 0,1 1 0 0 0,-1-1 0 0 0,0 0 0 0 0,1 1 0 0 0,0-1 0 0 0,2-6 0 0 0,0 1 26 0 0,-2 0 589 0 0,1 1-432 0 0,0-2-156 0 0,-1 6 4 0 0,0 0-1 0 0,0-1 1 0 0,0 1-1 0 0,-1-1 1 0 0,1 1 0 0 0,-1 0-1 0 0,-1-7 1 0 0,0-19 161 0 0,1 22-42 0 0,-2 2-60 0 0,1 1-148 0 0,0 3-39 0 0,1 0-1 0 0,0 1 0 0 0,-1-1 1 0 0,1 0-1 0 0,-1 1 0 0 0,1-1 1 0 0,-1 0-1 0 0,0 1 0 0 0,0-1 0 0 0,0 1 1 0 0,0-1-1 0 0,0 1 0 0 0,0-1 1 0 0,0 1-1 0 0,0 0 0 0 0,-2-2 1 0 0,-15-16 104 0 0,13 15-11 0 0,-1 1 35 0 0,0-1-110 0 0,4 2-31 0 0,0 1 0 0 0,0 0 0 0 0,0 0 0 0 0,0 0 0 0 0,0 0 0 0 0,0 0 0 0 0,0 0 0 0 0,0 1 0 0 0,-1-1 0 0 0,1 0 0 0 0,0 1 0 0 0,-4 0 0 0 0,-21-4 79 0 0,12 6 8 0 0,-36 14 57 0 0,41-13-137 0 0,-29 14 176 0 0,30-14-153 0 0,5-2-22 0 0,0 1 0 0 0,0 0 0 0 0,1 0 0 0 0,-1 0 0 0 0,1 0 0 0 0,-1 0 1 0 0,-4 5-1 0 0,2-3 8 0 0,3-3-9 0 0,1 0-1 0 0,0 1 1 0 0,-1-1-1 0 0,1 1 1 0 0,0 0 0 0 0,0 0-1 0 0,0 0 1 0 0,0 0-1 0 0,1 0 1 0 0,-3 3-1 0 0,-11 14 139 0 0,11-15-36 0 0,2 3-21 0 0,-9 18-12 0 0,9-18-20 0 0,3 0-13 0 0,3 25-6 0 0,0-19 2 0 0,-1-5-38 0 0,14 20 56 0 0,-13-21-62 0 0,-3-5-8 0 0,1 1 0 0 0,0 0 0 0 0,0 0 1 0 0,0-1-1 0 0,0 1 0 0 0,0-1 0 0 0,0 0 1 0 0,0 0-1 0 0,4 3 0 0 0,35 32 17 0 0,-22-18-2 0 0,0 0 0 0 0,-1 2 1 0 0,-1 0-1 0 0,-1 1 1 0 0,0 0-1 0 0,11 25 1 0 0,-24-40-57 0 0,-1 2-54 0 0,1 1 61 0 0,-2-7 13 0 0,0 1-1 0 0,0 0 1 0 0,0 0 0 0 0,0-1-1 0 0,-1 1 1 0 0,1 8-1 0 0,-4-5-40 0 0,0 0 44 0 0,3-4 9 0 0,-1-1 0 0 0,0 1 1 0 0,0 0-1 0 0,0-1 0 0 0,0 1 1 0 0,0-1-1 0 0,-1 0 0 0 0,1 1 1 0 0,-1-1-1 0 0,1 0 0 0 0,-4 3 1 0 0,-10 14-27 0 0,5-11 13 0 0,3-4 18 0 0,-23 10 12 0 0,24-11-9 0 0,4-1-2 0 0,0-1 1 0 0,0 0 0 0 0,0 0-1 0 0,0 0 1 0 0,0 0 0 0 0,0-1-1 0 0,0 1 1 0 0,0-1-1 0 0,-1 1 1 0 0,1-1 0 0 0,-3 1-1 0 0,-5-1 4 0 0,-28 1-3 0 0,33 0 1 0 0,0-1-1 0 0,0 0 0 0 0,1 0 0 0 0,-1-1 1 0 0,0 1-1 0 0,-8-3 0 0 0,4 1 3 0 0,8 2-4 0 0,0 0 1 0 0,1 0-1 0 0,-1 0 1 0 0,0 0 0 0 0,1 0-1 0 0,-1 0 1 0 0,0 0 0 0 0,1-1-1 0 0,-1 1 1 0 0,0 0-1 0 0,1 0 1 0 0,-1-1 0 0 0,1 1-1 0 0,-1 0 1 0 0,0-1-1 0 0,1 1 1 0 0,-1 0 0 0 0,0-2-1 0 0,-16-13 7 0 0,13 12 2 0 0,1-5 17 0 0,-8-21-2 0 0,8 21-4 0 0,5-1-11 0 0,5-27-20 0 0,-6 33 9 0 0,-1 0 0 0 0,0 0 0 0 0,1 0 0 0 0,0 0 1 0 0,0 0-1 0 0,0 1 0 0 0,0-1 0 0 0,0 0 0 0 0,1 0 1 0 0,-1 1-1 0 0,3-4 0 0 0,1-2-1 0 0,-3 5-4 0 0,-1-1 1 0 0,1 1 0 0 0,-1 0 0 0 0,1 0 0 0 0,0 0 0 0 0,1 0 0 0 0,-1 0 0 0 0,0 0-1 0 0,5-4 1 0 0,0 0-13 0 0,7-5-39 0 0,34-21-119 0 0,-38 25 43 0 0,-3 3-80 0 0,-1 1-1 0 0,1 0 0 0 0,15-8 0 0 0,-14 7 65 0 0,-4 3 69 0 0,-1-1 0 0 0,0 1 1 0 0,1 1-1 0 0,-1-1 0 0 0,1 0 0 0 0,0 1 0 0 0,-1 0 0 0 0,1 0 0 0 0,4-1 1 0 0,41-11-2451 0 0,-17 5 1382 0 0,-29 8 908 0 0,-1 0-1 0 0,0-1 1 0 0,0 1-1 0 0,0-1 1 0 0,0 0-1 0 0,0 1 1 0 0,0-1-1 0 0,-1 0 1 0 0,1 0-1 0 0,0 0 1 0 0,0 0-1 0 0,-1-1 0 0 0,4-1 1 0 0,-1-1-911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8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2666 0 0,'-6'14'893'0'0,"-54"135"6039"0"0,-2-2-3438 0 0,-108 182 644 0 0,157-308-3993 0 0,10-15 321 0 0,3-15-2625 0 0,0-4 1550 0 0,2-1-1 0 0,-1 1 0 0 0,8-25 1 0 0,-8 35 316 0 0,0 0 1 0 0,0 1 0 0 0,0-1-1 0 0,0 0 1 0 0,0 0 0 0 0,-1 0-1 0 0,1 0 1 0 0,-1 0 0 0 0,0 0-1 0 0,0 0 1 0 0,0-4 0 0 0,-1-2-943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6:59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400 183 754 0 0,'-4'5'4466'0'0,"-17"17"2999"0"0,15-25-7120 0 0,-17-8-24 0 0,17 9 182 0 0,6-6-249 0 0,-2 0-173 0 0,1 5-14 0 0,1-1-1 0 0,-1 0 1 0 0,1 0-1 0 0,0 0 1 0 0,0 0 0 0 0,1-8-1 0 0,1-19 159 0 0,-2 23-22 0 0,2 1-43 0 0,6-21-17 0 0,-6 21 31 0 0,2 1-23 0 0,14-20-28 0 0,-13 19-23 0 0,0 3 9 0 0,15-11-16 0 0,-15 12 145 0 0,2 4-159 0 0,19 6-15 0 0,-19-6-6 0 0,-4 5 2 0 0,9 16-11 0 0,-9-16-8 0 0,-6 52 107 0 0,-1-36-51 0 0,-7 6-24 0 0,-1 0-1 0 0,-24 38 1 0 0,-1-11-97 0 0,-1-2-1 0 0,-3-2 1 0 0,-81 78-1 0 0,102-111-74 0 0,9-7 8 0 0,-1 0 0 0 0,0-2 0 0 0,-26 17 0 0 0,9-8-5 0 0,21-14 21 0 0,3-1 14 0 0,-16 10 30 0 0,16-10 12 0 0,5-12-35 0 0,0-25 51 0 0,3 19 5 0 0,13-16-2 0 0,-11 20 6 0 0,-4 9-1 0 0,0-1 0 0 0,1 0 0 0 0,-1 1 0 0 0,1-1 0 0 0,0 1 0 0 0,0-1 0 0 0,0 1 0 0 0,0 0 0 0 0,0 0 0 0 0,3-3 0 0 0,-1 1 11 0 0,-3 2-12 0 0,0 1 1 0 0,0-1-1 0 0,0 1 0 0 0,1-1 0 0 0,-1 1 0 0 0,0 0 1 0 0,1 0-1 0 0,-1 0 0 0 0,1 0 0 0 0,-1 0 0 0 0,1 0 1 0 0,0 0-1 0 0,-1 0 0 0 0,1 1 0 0 0,2-2 0 0 0,2-1 18 0 0,-5 2-2 0 0,1 0-1 0 0,0 0 0 0 0,-1 0 0 0 0,1 1 0 0 0,0-1 0 0 0,0 0 0 0 0,0 1 1 0 0,0-1-1 0 0,0 1 0 0 0,0 0 0 0 0,-1-1 0 0 0,1 1 0 0 0,0 0 1 0 0,0 0-1 0 0,3 1 0 0 0,35-2 87 0 0,-23 2-18 0 0,-9 1-62 0 0,-5-2-14 0 0,0 0-1 0 0,0 1 0 0 0,0 0 0 0 0,0 0 0 0 0,0 0 1 0 0,0 0-1 0 0,0 0 0 0 0,0 0 0 0 0,0 1 0 0 0,3 2 1 0 0,3 0 7 0 0,26 17 66 0 0,-25-15-67 0 0,25 20 69 0 0,-26-20-73 0 0,-4-2-5 0 0,-1-1 0 0 0,1 1 0 0 0,-1 0-1 0 0,1 0 1 0 0,3 5 0 0 0,-3-2-6 0 0,-3-4-3 0 0,0-1-1 0 0,0 1 1 0 0,0-1 0 0 0,0 1 0 0 0,1-1-1 0 0,-1 0 1 0 0,1 0 0 0 0,0 0-1 0 0,2 2 1 0 0,35 24-67 0 0,-4-6-555 0 0,-31-18 526 0 0,-3-2 43 0 0,0 0 0 0 0,0-1 0 0 0,0 1 1 0 0,0-1-1 0 0,1 0 0 0 0,-1 0 0 0 0,0 0 0 0 0,1 0 0 0 0,-1 0 1 0 0,4 1-1 0 0,-1 0-263 0 0,-4-1 125 0 0,1 0 1 0 0,0 0 0 0 0,-1 0 0 0 0,1-1 0 0 0,0 1-1 0 0,0 0 1 0 0,0-1 0 0 0,-1 0 0 0 0,1 1 0 0 0,3-1-1 0 0,40-4-2081 0 0,-44 4 2128 0 0,-1 0 0 0 0,1 1 0 0 0,-1-1 0 0 0,1 0 0 0 0,0-1 0 0 0,-1 1 0 0 0,1 0 0 0 0,0 0 0 0 0,-1 0-1 0 0,1 0 1 0 0,-1 0 0 0 0,1-1 0 0 0,-1 1 0 0 0,1 0 0 0 0,0 0 0 0 0,-1-1 0 0 0,1 1 0 0 0,-1-1 0 0 0,1 1 0 0 0,0-1 0 0 0,19-18-3957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01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65 1038 0 0,'0'0'3086'0'0,"5"-5"-2127"0"0,17-21 5449 0 0,-22 25-6371 0 0,1-1-1 0 0,-1 0 0 0 0,0 0 1 0 0,1 0-1 0 0,-1 1 1 0 0,1-1-1 0 0,0 0 1 0 0,0 1-1 0 0,0-1 1 0 0,-1 0-1 0 0,1 1 1 0 0,2-2-1 0 0,2-7 3120 0 0,-11 14-3016 0 0,-1 0-97 0 0,4-3-23 0 0,0 1-1 0 0,1 0 1 0 0,-1 0 0 0 0,1 0 0 0 0,-1 0-1 0 0,1 0 1 0 0,-1 0 0 0 0,-2 4-1 0 0,0-1 9 0 0,2-3-10 0 0,1 0 1 0 0,0 0-1 0 0,0 0 0 0 0,0 0 0 0 0,0 0 0 0 0,1 0 0 0 0,-1 1 0 0 0,1-1 1 0 0,-3 4-1 0 0,-13 24 91 0 0,5-16-23 0 0,-19 13-13 0 0,30-26-68 0 0,0-1-1 0 0,0 1 0 0 0,1 0 0 0 0,-1-1 0 0 0,0 1 0 0 0,1 0 1 0 0,-1-1-1 0 0,0 1 0 0 0,1 0 0 0 0,-1 0 0 0 0,1-1 0 0 0,0 1 1 0 0,-1 0-1 0 0,1 0 0 0 0,-1 0 0 0 0,1 0 0 0 0,0 0 0 0 0,0 1 0 0 0,-14 51 116 0 0,-1-1 58 0 0,4-19-63 0 0,9-16-25 0 0,3 14-17 0 0,0-23-8 0 0,-1 2-11 0 0,2 27-12 0 0,-1-27-10 0 0,2-5 12 0 0,9 19-4 0 0,-9-18-12 0 0,1-2-7 0 0,16 12-6 0 0,-16-12-8 0 0,2-2 2 0 0,0 0-5 0 0,-4-1 2 0 0,0 0 0 0 0,0 0-1 0 0,-1-1 1 0 0,2 1 0 0 0,-1 0-1 0 0,0-1 1 0 0,0 0 0 0 0,0 1-1 0 0,3-1 1 0 0,-4 0-4 0 0,0 0 0 0 0,0 0-1 0 0,-1 0 1 0 0,1 0 0 0 0,0-1 0 0 0,0 1 0 0 0,0 0 0 0 0,0 0 0 0 0,0-1-1 0 0,0 1 1 0 0,0 0 0 0 0,0-1 0 0 0,-1 1 0 0 0,1-1 0 0 0,0 1 0 0 0,1-2 0 0 0,-1 1-4 0 0,0 1 1 0 0,-1-1-1 0 0,1 1 1 0 0,0-1 0 0 0,0 1-1 0 0,0-1 1 0 0,0 1 0 0 0,-1 0-1 0 0,1-1 1 0 0,0 1 0 0 0,0 0-1 0 0,0 0 1 0 0,0 0 0 0 0,0-1-1 0 0,0 1 1 0 0,2 0 0 0 0,0-4-9 0 0,12-13 6 0 0,-11 12-5 0 0,-6-2-11 0 0,-6-21-35 0 0,6 21-3 0 0,-2 3 9 0 0,-13-10 4 0 0,12 10-22 0 0,3 4 59 0 0,1 0-1 0 0,-1-1 1 0 0,0 1-1 0 0,0 0 1 0 0,0-1 0 0 0,0 1-1 0 0,1-1 1 0 0,-1 0-1 0 0,0 1 1 0 0,-2-2-1 0 0,-1-1-6 0 0,0 1-73 0 0,-4 4-424 0 0,-25 4 302 0 0,26-5-76 0 0,3 3-1085 0 0,-15 12 785 0 0,15-12-381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07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18 233 2258 0 0,'0'0'15515'0'0,"-5"3"-15405"0"0,-6 4 143 0 0,10-3 465 0 0,20-3-11 0 0,-14-1-908 0 0,2-1 232 0 0,0 1 1 0 0,1 0-22 0 0,-5 0-4 0 0,0 0 0 0 0,0 0-1 0 0,1 0 1 0 0,-1-1 0 0 0,0 1 0 0 0,0-1 0 0 0,0 0 0 0 0,6-2 0 0 0,19-5-4 0 0,-24 7-3 0 0,0 0 1 0 0,0-1-1 0 0,0 2 0 0 0,0-1 1 0 0,0 0-1 0 0,8 1 0 0 0,24-6 22 0 0,7-5 8 0 0,5-3-19 0 0,-4 2-10 0 0,18-1 11 0 0,-52 10-7 0 0,31-4 9 0 0,31-2-26 0 0,-57 7 8 0 0,44-2-10 0 0,-46 5 12 0 0,-5-1 2 0 0,-1 0 1 0 0,1 0 0 0 0,0 0 0 0 0,13-3-1 0 0,34-5 10 0 0,20 1-10 0 0,-13 4-14 0 0,-1 2 6 0 0,7-1 2 0 0,-3 2-60 0 0,8-2-26 0 0,588-42 172 0 0,-610 40-77 0 0,-30 3-1 0 0,36-4-19 0 0,-44 2 13 0 0,-6 2 1 0 0,0-1-1 0 0,1 1 1 0 0,-1 0 0 0 0,15 1-1 0 0,78-5-24 0 0,-60 0 22 0 0,-23 1 7 0 0,25-2 8 0 0,16 1 4 0 0,9 1 0 0 0,3-2-10 0 0,-4 0-16 0 0,-53 4 12 0 0,38-1-8 0 0,6 2-5 0 0,-4-1-2 0 0,-44 1 13 0 0,-4 0 1 0 0,-1 0 0 0 0,0 1 0 0 0,0-1-1 0 0,0 1 1 0 0,1 0 0 0 0,7 2 0 0 0,30 1-127 0 0,-33-3 97 0 0,28 3-93 0 0,-6 1 185 0 0,-24-3 217 0 0,1-1-272 0 0,24-3-31 0 0,-24 2-2 0 0,1 1 4 0 0,44-2 24 0 0,-43 1 7 0 0,27 0 16 0 0,9 4-25 0 0,-13 0-9 0 0,-25-3 5 0 0,0 1 1 0 0,38 2-10 0 0,-20-2 13 0 0,-19-1 26 0 0,0 0-23 0 0,23 0-10 0 0,-22 0-22 0 0,-1-1 55 0 0,21 0-19 0 0,-21 0-9 0 0,1 0-9 0 0,40-5-2 0 0,-2 2 107 0 0,-37 2-101 0 0,27-2-25 0 0,-8 3 31 0 0,-21 0 58 0 0,1 1-409 0 0,22 0 406 0 0,-22 0 22 0 0,-3 3-52 0 0,17 5-2 0 0,-17-6 7 0 0,1 0-22 0 0,19 5-5 0 0,-18-5 477 0 0,18 2-419 0 0,-18-2-52 0 0,0-1 36 0 0,-2 1-24 0 0,18 3-3 0 0,-17-4 100 0 0,1-1-139 0 0,20-3 14 0 0,-20 3 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08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0 1664 0 0,'0'0'9554'0'0,"-3"6"-9050"0"0,-17 34 525 0 0,-10 10-66 0 0,-46 69 570 0 0,62-97-1151 0 0,1 1 0 0 0,-15 37 0 0 0,-2 2 243 0 0,9-24-287 0 0,-21 32 65 0 0,10-20-203 0 0,-6 7-30 0 0,35-52-101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0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62 2550 0 0,'0'0'3693'0'0,"-1"-7"-2469"0"0,-5-25-44 0 0,5 25 1051 0 0,-4 4-1734 0 0,-14-7-99 0 0,14 8 165 0 0,1 5-311 0 0,-14 9-43 0 0,13-9-47 0 0,0 3 8 0 0,-3 0-81 0 0,5-4-27 0 0,0 1 0 0 0,0-1 0 0 0,0 1 0 0 0,1 0 0 0 0,-1 0 0 0 0,1 0 0 0 0,-4 6 0 0 0,-20 28 362 0 0,21-29-346 0 0,-13 25 303 0 0,-1 11-59 0 0,14-37-261 0 0,-9 24 243 0 0,5-5-171 0 0,7-20-17 0 0,0 1-8 0 0,-1-1-72 0 0,2-4-10 0 0,0 0-1 0 0,-1 0 1 0 0,2 0 0 0 0,-1 0-1 0 0,0 1 1 0 0,0-1-1 0 0,1 0 1 0 0,-1 0-1 0 0,1 0 1 0 0,0 5-1 0 0,3-3-3 0 0,9 14 6 0 0,-9-13-3 0 0,-2-5-22 0 0,1-1-1 0 0,0 1 0 0 0,0 0 1 0 0,-1-1-1 0 0,1 1 0 0 0,-1-1 1 0 0,1 1-1 0 0,0-1 1 0 0,-1 0-1 0 0,1 0 0 0 0,-1 0 1 0 0,2-1-1 0 0,1 0 3 0 0,-2 1-4 0 0,0 1 0 0 0,-1-1 0 0 0,1 0 1 0 0,0 0-1 0 0,0 1 0 0 0,-1-1 0 0 0,1 0 0 0 0,0-1 0 0 0,-1 1 1 0 0,1 0-1 0 0,1-3 0 0 0,13-11 7 0 0,-10 11-6 0 0,17-17 27 0 0,8-13 8 0 0,-24 29-33 0 0,-4 2-2 0 0,0 1-1 0 0,0-1 1 0 0,0 0-1 0 0,-1 0 1 0 0,1 0-1 0 0,3-6 1 0 0,29-46 13 0 0,-33 50 37 0 0,1-1 3 0 0,8-17-12 0 0,-8 17 470 0 0,1 38-487 0 0,-2-22-13 0 0,-1-2 65 0 0,1-1-1 0 0,11 36 12 0 0,-7-16-145 0 0,0-15-8 0 0,13 12 12 0 0,-14-19-45 0 0,-4 4-204 0 0,4 24 0 0 0,-5-33 292 0 0,0 1-1 0 0,0-1 0 0 0,0 1 0 0 0,0-1 0 0 0,0 1 0 0 0,0 0 0 0 0,0-1 0 0 0,0 1 0 0 0,1-1 0 0 0,-1 1 0 0 0,0-1 0 0 0,0 1 0 0 0,0-1 0 0 0,1 0 0 0 0,-1 1 0 0 0,0-1 0 0 0,0 1 0 0 0,1-1 1 0 0,-1 1-1 0 0,0-1 0 0 0,1 0 0 0 0,-1 1 0 0 0,1-1 0 0 0,0 1 0 0 0,16 12-315 0 0,-13-9-424 0 0,4-2-16 0 0,22 6 116 0 0,-22-6-41 0 0,2-4-584 0 0,1 2 826 0 0,-7 0 212 0 0,0-1-1 0 0,0 1 0 0 0,1-1 1 0 0,-1 0-1 0 0,0 0 0 0 0,0 0 1 0 0,0 0-1 0 0,7-4 1 0 0,-2 2-175 0 0,-5 2 21 0 0,0 0 1 0 0,0-1 0 0 0,0 1-1 0 0,0-1 1 0 0,0 0 0 0 0,6-5-1 0 0,31-17-1250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1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210 453 4380 0 0,'26'-73'4926'0'0,"-23"66"-3831"0"0,-3-5-92 0 0,-1 8-628 0 0,1 0 1 0 0,1 0-1 0 0,-1 0 0 0 0,1 0 1 0 0,-1 0-1 0 0,3-5 0 0 0,-8 6 38 0 0,-14-9-94 0 0,14 9-64 0 0,-1 6-42 0 0,0-2-156 0 0,3 0-39 0 0,1-1-1 0 0,0 1 1 0 0,0 0 0 0 0,0 0-1 0 0,0 0 1 0 0,0 0 0 0 0,0 0 0 0 0,0 0-1 0 0,0 0 1 0 0,0 0 0 0 0,0 1-1 0 0,1-1 1 0 0,-2 3 0 0 0,-4 0 20 0 0,5-2-17 0 0,-1 0-1 0 0,0 0 1 0 0,1 0-1 0 0,-1 0 1 0 0,1 1-1 0 0,0-1 1 0 0,0 1-1 0 0,-2 3 1 0 0,-4 2 10 0 0,4-4-9 0 0,1 0 0 0 0,-1 1-1 0 0,1-1 1 0 0,-1 1 0 0 0,-4 10 0 0 0,-22 36 224 0 0,1 2 33 0 0,12-19-159 0 0,12-17 73 0 0,3 15-18 0 0,2-31-167 0 0,0 0 0 0 0,0-1 1 0 0,0 1-1 0 0,0 0 0 0 0,0 0 0 0 0,0 0 0 0 0,0-1 0 0 0,0 1 0 0 0,-1 0 0 0 0,1 0 0 0 0,0-1 1 0 0,-1 1-1 0 0,1 0 0 0 0,0 0 0 0 0,-1-1 0 0 0,0 2 0 0 0,-16 22 98 0 0,13-18 40 0 0,5 0-111 0 0,6 18 12 0 0,-5-18 30 0 0,-1-6-73 0 0,1 0 1 0 0,-1 0-1 0 0,1 0 1 0 0,-1 0-1 0 0,0-1 0 0 0,1 1 1 0 0,-1 0-1 0 0,0-1 1 0 0,0 1-1 0 0,1-1 0 0 0,1 0 1 0 0,-2 0 1 0 0,0 0-1 0 0,1 1 1 0 0,-1-1 0 0 0,0 1 0 0 0,1-1-1 0 0,-1 1 1 0 0,0 0 0 0 0,1 0-1 0 0,-1-1 1 0 0,0 1 0 0 0,3 0 0 0 0,2-5 29 0 0,2 0-25 0 0,-5 4-6 0 0,0-1 0 0 0,-1 0 0 0 0,1 0 0 0 0,0 0 0 0 0,-1-1 0 0 0,0 1 0 0 0,1-1 0 0 0,-1 1 0 0 0,3-6 0 0 0,25-32 23 0 0,-24 32-25 0 0,16-27-13 0 0,6-17-13 0 0,-1-3 10 0 0,-8 9 6 0 0,1-11-41 0 0,-17 51 13 0 0,-2 4-7 0 0,1 0 0 0 0,-1 0 0 0 0,0 0-1 0 0,0 0 1 0 0,-1 0 0 0 0,1 0 0 0 0,0-1 0 0 0,-1 1 0 0 0,1 0-1 0 0,-1 0 1 0 0,0-3 0 0 0,0 22 34 0 0,0-11 10 0 0,0 0-1 0 0,1 0 1 0 0,-1-1-1 0 0,1 1 1 0 0,1 0-1 0 0,2 8 1 0 0,7 30 76 0 0,1 8-20 0 0,-10-42-44 0 0,-2-6-5 0 0,1 0 1 0 0,0-1-1 0 0,0 1 0 0 0,0 0 0 0 0,1 0 1 0 0,-1 0-1 0 0,1-1 0 0 0,4 7 1 0 0,-2 0 3 0 0,-3-7-7 0 0,0 1 1 0 0,1-1 0 0 0,0 1-1 0 0,-1-1 1 0 0,1 0-1 0 0,1 1 1 0 0,-1-1 0 0 0,0 0-1 0 0,5 3 1 0 0,-2 2 9 0 0,-2-4-4 0 0,-1 0 0 0 0,1-1-1 0 0,0 0 1 0 0,-1 0 0 0 0,2 0 0 0 0,-1 0-1 0 0,5 4 1 0 0,17 13 31 0 0,-10-11-5 0 0,-6-4-22 0 0,-3-3-1 0 0,-1 1 1 0 0,1-1 0 0 0,0 1-1 0 0,12 1 1 0 0,18 6 14 0 0,-17-7 2 0 0,20-3 5 0 0,-21-2-3 0 0,18-7-7 0 0,-18 2-10 0 0,-9 2-15 0 0,0 1-2 0 0,-1-1 0 0 0,1-1 0 0 0,-1 1 1 0 0,0-2-1 0 0,0 1 0 0 0,8-10 1 0 0,-7 8-6 0 0,0 0-14 0 0,-1 0-1 0 0,0-1 1 0 0,0 0 0 0 0,11-18-1 0 0,3-7-20 0 0,-21 33 38 0 0,-1 0 0 0 0,1 0 0 0 0,0 0 0 0 0,-1 0 0 0 0,1-1 0 0 0,-1 1 1 0 0,1 0-1 0 0,-1 0 0 0 0,1-1 0 0 0,-1 1 0 0 0,0 0 0 0 0,1-2 0 0 0,5-31-41 0 0,-6 31 38 0 0,0 0 1 0 0,0 1 0 0 0,1-1 0 0 0,-1 1 0 0 0,1-1-1 0 0,0 1 1 0 0,0-1 0 0 0,0 1 0 0 0,0-1-1 0 0,0 1 1 0 0,1 0 0 0 0,2-4 0 0 0,0 0-6 0 0,-1-1-19 0 0,-1-2-10 0 0,0-1 25 0 0,2-25-105 0 0,-8 31 103 0 0,-14-15-4 0 0,13 14-15 0 0,-3 9 7 0 0,-1 0 21 0 0,5-3 3 0 0,0 1 1 0 0,-1 0-1 0 0,1 0 0 0 0,0 1 1 0 0,1-1-1 0 0,-8 7 1 0 0,3-4 2 0 0,4-3 3 0 0,0 1 0 0 0,0 0 1 0 0,0 0-1 0 0,0 0 0 0 0,-6 8 0 0 0,-20 20 15 0 0,19-20-5 0 0,7-7 1 0 0,0 0-1 0 0,1 0 0 0 0,-1 1 1 0 0,1-1-1 0 0,-5 9 0 0 0,3-6 1 0 0,3-3-5 0 0,-1-1 0 0 0,1 1 1 0 0,-1 0-1 0 0,1 0 0 0 0,0 0 1 0 0,-1 4-1 0 0,-8 18 35 0 0,8-20-6 0 0,2 1-6 0 0,-1 0-17 0 0,-2 19 148 0 0,8-22-97 0 0,15 13-5 0 0,-14-12-12 0 0,2-9-17 0 0,1 1-27 0 0,-4 2-3 0 0,-1 0-1 0 0,0 0 1 0 0,0-1-1 0 0,0 1 1 0 0,0-1-1 0 0,0 0 1 0 0,0 0-1 0 0,5-4 1 0 0,21-20-15 0 0,-20 18 1 0 0,-2 0-11 0 0,0 1 0 0 0,-1 0 0 0 0,7-13 0 0 0,-5 11 9 0 0,19-30-50 0 0,-21 29 53 0 0,18-33-49 0 0,-18 33 51 0 0,-2 4 2 0 0,-1 0-1 0 0,1-1 1 0 0,-2 1-1 0 0,5-14 1 0 0,-2 9-4 0 0,10-35-60 0 0,-12 34 61 0 0,7-33-36 0 0,-1-16 24 0 0,1 8 14 0 0,-5 19 31 0 0,-4 26 5 0 0,0 1-3 0 0,2-21 1 0 0,-2 21 509 0 0,-4 14-457 0 0,-2 0-49 0 0,4-4-15 0 0,-1 0 0 0 0,0 0 0 0 0,1 0 0 0 0,0 0 0 0 0,0 0 0 0 0,0 0 0 0 0,0 0-1 0 0,0 0 1 0 0,1 0 0 0 0,-1 5 0 0 0,-11 49 105 0 0,8-44-85 0 0,-8 39 144 0 0,1 16-33 0 0,0-1-25 0 0,0-2-72 0 0,4-9-339 0 0,5-48 185 0 0,1-4-76 0 0,0-1 0 0 0,1 0 0 0 0,0 0 0 0 0,-1 1 1 0 0,1-1-1 0 0,0 0 0 0 0,0 1 0 0 0,1-1 0 0 0,-1 0 0 0 0,2 4 0 0 0,2 26-598 0 0,-2-25-408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 1038 0 0,'0'0'2996'0'0,"-17"37"370"0"0,1 7-1212 0 0,-2 16-1442 0 0,10-16 216 0 0,-13 14-366 0 0,8 7-228 0 0,0 1-386 0 0,5-2-40 0 0,5-18-3206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2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1578 0 0,'0'0'2260'0'0,"1"7"-375"0"0,3 24-495 0 0,-3-24-290 0 0,-1 5-151 0 0,3 52 539 0 0,-4-53-1314 0 0,0-5-54 0 0,1 0 1 0 0,0 0-1 0 0,0 0 1 0 0,1-1-1 0 0,1 10 1 0 0,0-4 35 0 0,3 35 582 0 0,-3-11-422 0 0,-2-26-60 0 0,1 1-12 0 0,1 29-24 0 0,-2-29 100 0 0,1-1-206 0 0,-1 24-23 0 0,1-25 2689 0 0,0-16-2443 0 0,10-40 131 0 0,1-3-121 0 0,-10 39-303 0 0,13-35 141 0 0,9-16 29 0 0,-20 50-186 0 0,-2 7-11 0 0,0 0 0 0 0,1 0 0 0 0,-1 0 0 0 0,1 0-1 0 0,0 0 1 0 0,6-7 0 0 0,-3 2-1 0 0,21-29 44 0 0,-7 13-34 0 0,-15 21-4 0 0,0 1-7 0 0,16-15-3 0 0,-16 15-4 0 0,-4 5-48 0 0,0 0 25 0 0,1 0 0 0 0,-1 0 1 0 0,0 0-1 0 0,0 0 0 0 0,0-1 1 0 0,0 1-1 0 0,0 0 0 0 0,0-1 0 0 0,0 1 1 0 0,0 0-1 0 0,0-1 0 0 0,0 1 1 0 0,0-1-1 0 0,1-1 0 0 0,-1 2-1 0 0,0-1-1 0 0,1 0 1 0 0,-1 0-1 0 0,0 1 1 0 0,0-1-1 0 0,0 1 0 0 0,1-1 1 0 0,-1 1-1 0 0,0 0 1 0 0,1-1-1 0 0,1 1 1 0 0,4 2-159 0 0,22 4-250 0 0,-17 0-3 0 0,45 39-2342 0 0,-55-44 2530 0 0,0 0 0 0 0,-1 0 0 0 0,1 0 0 0 0,0 1 1 0 0,-1-1-1 0 0,1 1 0 0 0,0-1 0 0 0,-1 1 0 0 0,0-1 0 0 0,1 1 0 0 0,1 3 0 0 0,9 14-2313 0 0,3-1 169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29 128 5474 0 0,'0'0'3900'0'0,"-29"-12"3387"0"0,71 2-5797 0 0,3 0-606 0 0,13-4-362 0 0,-1-13-982 0 0,-28 15 80 0 0,29-16-204 0 0,-29 14-3607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4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0 2502 0 0,'0'0'6967'0'0,"-1"6"-6174"0"0,-7 32 1388 0 0,-3-1-1137 0 0,-13 16 924 0 0,22-48-1015 0 0,3 3-935 0 0,1 0-12 0 0,2 20 88 0 0,1-24-62 0 0,14 11 0 0 0,-14-11 31 0 0,1 0-5 0 0,20 11-11 0 0,-20-11-11 0 0,1 0-19 0 0,20 9-5 0 0,-20-9-6 0 0,-2-1 2 0 0,16 11 3 0 0,-16-11 5 0 0,-2 3-7 0 0,8 14 13 0 0,-8-15 11 0 0,-6 2-16 0 0,2-1-9 0 0,0-4-5 0 0,1 0 1 0 0,-1 0-1 0 0,1 0 1 0 0,-1 0-1 0 0,0 0 0 0 0,0 0 1 0 0,0-1-1 0 0,0 1 1 0 0,0 0-1 0 0,0 0 0 0 0,0-1 1 0 0,-1 1-1 0 0,1-1 0 0 0,-2 2 1 0 0,-41 37 91 0 0,37-34-69 0 0,1-1-7 0 0,0 0-1 0 0,0 0 0 0 0,-1 0 1 0 0,0-1-1 0 0,0 0 1 0 0,0 0-1 0 0,0-1 0 0 0,-13 4 1 0 0,-7 3 6 0 0,20-8-52 0 0,-1 0-190 0 0,0 0 102 0 0,4-1-114 0 0,0 0-1 0 0,1 0 1 0 0,-1 0-1 0 0,0-1 1 0 0,1 1-1 0 0,-6-1 1 0 0,6-5-815 0 0,-12-16 139 0 0,11 16-259 0 0,5-3-2021 0 0,3-30-1658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5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4866 0 0,'0'0'5116'0'0,"22"-29"-1770"0"0,7 5-2054 0 0,8 7-1108 0 0,8 5-1144 0 0,3 11-956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5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3334 0 0,'0'0'10798'0'0,"-24"21"-9640"0"0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3414 0 0,'-24'29'6342'0'0,"21"-24"-5185"0"0,-15 16 2055 0 0,44-41-11937 0 0,-20 16 7535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5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1778 0 0,'0'0'5196'0'0,"2"7"-3244"0"0,7 20-499 0 0,-6-20-388 0 0,-3 1-173 0 0,0 1-632 0 0,0-6-109 0 0,0 1-1 0 0,0-1 0 0 0,0 0 0 0 0,1 1 0 0 0,-1-1 0 0 0,1 1 1 0 0,0-1-1 0 0,0 0 0 0 0,2 5 0 0 0,7 23 304 0 0,-8-24-84 0 0,2 0-86 0 0,10 19-55 0 0,-11-20-33 0 0,2-2-33 0 0,11 11-37 0 0,-11-11 78 0 0,2-3-168 0 0,21 1-3 0 0,-21-1 9 0 0,-4-6-8 0 0,10-14-3 0 0,-10 15-14 0 0,-2-3-17 0 0,4-21-1 0 0,-5 13-7 0 0,0 6 2 0 0,-1 5 0 0 0,1-1 1 0 0,-1 1 0 0 0,1 0 0 0 0,-1 0 0 0 0,0 0-1 0 0,-3-6 1 0 0,2 3-3 0 0,-9-21-71 0 0,9 22 3 0 0,-13-19-421 0 0,0 6 259 0 0,11 14-29 0 0,0 1-242 0 0,-12-13 10 0 0,12 13 80 0 0,-10 27-3717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6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3742 0 0,'0'0'11434'0'0,"7"0"-11016"0"0,24-3-6 0 0,-23 3 196 0 0,0-2-388 0 0,27-3-8 0 0,-26 3-30 0 0,-2 6-38 0 0,21 9-37 0 0,-21-9-34 0 0,-1 0-17 0 0,17 12-13 0 0,-17-13-3 0 0,-1 3 30 0 0,17 14-5 0 0,-16-15-11 0 0,-2 2 0 0 0,13 17 40 0 0,-13-17-11 0 0,-2 1-16 0 0,5 25-1 0 0,-5-25 39 0 0,-2 4-8 0 0,0 2-69 0 0,-1 40 109 0 0,1-43-87 0 0,-6 33 237 0 0,-3 5-53 0 0,-1 3-74 0 0,3 1-36 0 0,-1-5 139 0 0,-2 1-27 0 0,2-19-194 0 0,6-22 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17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5 2826 0 0,'0'0'9956'0'0,"-7"-1"-9541"0"0,-23-2-55 0 0,22 3 293 0 0,4 3-365 0 0,-14 9-68 0 0,13-9-8 0 0,1 1 94 0 0,-42 36 643 0 0,41-35-716 0 0,1 0-50 0 0,-2 0-129 0 0,-12 21 287 0 0,-12 27 159 0 0,21-36-265 0 0,-12 36 1 0 0,17-44-208 0 0,-7 28 171 0 0,2-1-58 0 0,6-25-113 0 0,0-5 14 0 0,1 1-1 0 0,0 0 1 0 0,0-1-1 0 0,0 14 1 0 0,-10 54 197 0 0,-2-5-37 0 0,1 4-31 0 0,4-6-44 0 0,6-55-108 0 0,1-4-4 0 0,1-1 1 0 0,-1 1 0 0 0,2 0-1 0 0,-1 9 1 0 0,-1 15 18 0 0,1-23-3 0 0,0 0-6 0 0,-3 26-6 0 0,3-27 63 0 0,3 0-58 0 0,0-1-24 0 0,-1-4-25 0 0,0 0-1 0 0,0 0 1 0 0,0 0 0 0 0,-1 0 0 0 0,1 0 0 0 0,-1 1-1 0 0,0 2 1 0 0,9-6-360 0 0,24 0-9 0 0,-25 0 67 0 0,0-2-145 0 0,40-12-2063 0 0,-21 4 1352 0 0,-15 3-258 0 0,10-11-1882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38 270 2052 0 0,'0'0'5482'0'0,"-6"1"-4868"0"0,-26 4 5589 0 0,51 4-6029 0 0,-17-8-164 0 0,0 0 0 0 0,0 0-1 0 0,-1 0 1 0 0,1 0-1 0 0,0 0 1 0 0,0 0-1 0 0,0-1 1 0 0,1 1-1 0 0,-1-1 1 0 0,0 1-1 0 0,0-1 1 0 0,0 0 0 0 0,4 0-1 0 0,3 1 22 0 0,27 1 115 0 0,19-4-19 0 0,8 0-2 0 0,-48 2-109 0 0,45-4 55 0 0,223-18 83 0 0,-81 7-52 0 0,223-4-132 0 0,-321 17-10 0 0,607-19-303 0 0,-651 23 304 0 0,-45 0 34 0 0,1-2 1 0 0,-1 1-1 0 0,17-3 1 0 0,156-16 13 0 0,-147 15-9 0 0,7-1-10 0 0,37 0-100 0 0,-23 1 30 0 0,-27 2 53 0 0,-26 0 9 0 0,-2 2 3 0 0,20 1 0 0 0,-20-1-1 0 0,0-2-2 0 0,35-4 42 0 0,10 0-48 0 0,2 3 23 0 0,17-2-8 0 0,257 2-202 0 0,-293 4 199 0 0,-26-2 672 0 0,-12-6-672 0 0,-10-17 11 0 0,10 17 12 0 0,-2 2 5 0 0,-13-10 3 0 0,13 11-15 0 0,0-1-15 0 0,-17-12-6 0 0,16 12 2 0 0,0 1 4 0 0,-90-42-17 0 0,85 41 33 0 0,-13-2-1 0 0,-6-4 1 0 0,26 9-4 0 0,0-1-1 0 0,0 1 1 0 0,0 0-1 0 0,-1 0 0 0 0,1 0 1 0 0,-7-1-1 0 0,-24-3-3 0 0,30 4 2 0 0,-1 0 1 0 0,0 0-1 0 0,0 0 1 0 0,1 1-1 0 0,-1 0 0 0 0,-10 1 1 0 0,4 0 0 0 0,1-1 4 0 0,4 0 2 0 0,-22-1 10 0 0,22 1 28 0 0,-2 1-1 0 0,-26 4-7 0 0,26-4 492 0 0,13 3-513 0 0,13 13 21 0 0,-7-10 28 0 0,52 13 80 0 0,-42-14-120 0 0,1-1-1 0 0,32 3 1 0 0,-46-7-20 0 0,31 7 45 0 0,-4 1-14 0 0,11 1-63 0 0,-19-4-16 0 0,-20-5 11 0 0,2 1 16 0 0,23 6 55 0 0,-23-6 8 0 0,-3 0-9 0 0,18 5-12 0 0,-17-5 9 0 0,-8 44-7 0 0,-2-42-10 0 0,-11 11-1 0 0,11-11 24 0 0,-2 0-26 0 0,-30 20 6 0 0,18-9-48 0 0,-37 24 0 0 0,24-18-58 0 0,24-17 73 0 0,-17 16-91 0 0,19-16 80 0 0,3-3 16 0 0,0 0 0 0 0,0 0-1 0 0,0 1 1 0 0,1-1 0 0 0,-1 1-1 0 0,1 0 1 0 0,-1-1-1 0 0,1 1 1 0 0,0 0 0 0 0,-1 0-1 0 0,0 3 1 0 0,-37 49-1279 0 0,37-52 1201 0 0,0 0-1 0 0,0 1 1 0 0,0-1-1 0 0,0 0 1 0 0,1 1-1 0 0,-1-1 1 0 0,1 1-1 0 0,0-1 1 0 0,0 1-1 0 0,-2 5 1 0 0,1-1-376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4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305 295 3982 0 0,'-5'-5'2505'0'0,"0"0"-2032"0"0,0-1 282 0 0,0 1 0 0 0,0 0-1 0 0,0 0 1 0 0,-1 0 0 0 0,1 1 0 0 0,-1 0-1 0 0,-13-7 1 0 0,-11-1 392 0 0,23 13-708 0 0,0 0-323 0 0,4-1-78 0 0,1 0 1 0 0,-1 0-1 0 0,1 0 1 0 0,0 0-1 0 0,-1 1 1 0 0,1 0 0 0 0,-1-1-1 0 0,1 1 1 0 0,0 0-1 0 0,0 0 1 0 0,-1 0-1 0 0,-2 2 1 0 0,-1-1 48 0 0,4-1-56 0 0,0 0 0 0 0,0-1 1 0 0,0 1-1 0 0,0 0 0 0 0,0 0 0 0 0,0 0 1 0 0,0 1-1 0 0,1-1 0 0 0,-1 0 0 0 0,0 1 1 0 0,1-1-1 0 0,-3 3 0 0 0,-25 25 295 0 0,-16 15 48 0 0,36-33-289 0 0,-9 19 5 0 0,17-28-81 0 0,-1 0 0 0 0,1 0 0 0 0,-1 1 0 0 0,1-1 0 0 0,0 0 0 0 0,0 1 0 0 0,0-1 0 0 0,0 1 1 0 0,1-1-1 0 0,-1 1 0 0 0,0-1 0 0 0,1 5 0 0 0,-1 1 10 0 0,-1-1 32 0 0,2-5-42 0 0,0 1-1 0 0,-1 0 1 0 0,1 0 0 0 0,0-1 0 0 0,-1 1-1 0 0,0 0 1 0 0,0-1 0 0 0,0 1 0 0 0,-1 2 0 0 0,-1 2 5 0 0,1 0 133 0 0,4 1-121 0 0,4 24-4 0 0,-5-24 53 0 0,7-10-46 0 0,1 0-20 0 0,-6 1-6 0 0,0 0 0 0 0,1 1 0 0 0,-1-1 0 0 0,0 0 0 0 0,0-1 1 0 0,0 1-1 0 0,0-1 0 0 0,0 1 0 0 0,-1-1 0 0 0,5-3 0 0 0,0 2 1 0 0,-3 1-5 0 0,0-1 0 0 0,-1 1 0 0 0,1 0 0 0 0,-1-1 0 0 0,1 0 0 0 0,4-5 1 0 0,1 1-6 0 0,25-26-18 0 0,89-124-431 0 0,-114 139 423 0 0,4-37-3 0 0,-11 44 39 0 0,5-34 13 0 0,-6 35-14 0 0,0-33 12 0 0,-3 4-16 0 0,-3-8 352 0 0,-1 49-324 0 0,-18 6 5 0 0,18-6-6 0 0,3 31 7 0 0,-3 11 19 0 0,-1 24 10 0 0,6-55-54 0 0,-2 40 68 0 0,3 17 18 0 0,0-28-60 0 0,3-21-11 0 0,-1-9-18 0 0,-1-7-3 0 0,-1-1 1 0 0,1 1-1 0 0,1 0 1 0 0,-1 0-1 0 0,1-1 0 0 0,-1 1 1 0 0,1-1-1 0 0,3 5 1 0 0,-2 0 1 0 0,-1-5 2 0 0,-1-1-1 0 0,1 1 1 0 0,0 0 0 0 0,0-1 0 0 0,0 1-1 0 0,0-1 1 0 0,5 5 0 0 0,13 20 30 0 0,-10-17-12 0 0,14 4-8 0 0,-23-13-17 0 0,1-1 0 0 0,0 0 1 0 0,-1 0-1 0 0,1 0 0 0 0,0 0 0 0 0,0 0 0 0 0,0 0 1 0 0,0 0-1 0 0,0-1 0 0 0,0 1 0 0 0,0-1 1 0 0,0 1-1 0 0,0-1 0 0 0,3 0 0 0 0,2 1-2 0 0,6 0-5 0 0,-5-1 2 0 0,-6 0-5 0 0,1 0-1 0 0,0 0 1 0 0,0 0-1 0 0,0-1 1 0 0,0 1-1 0 0,-1-1 1 0 0,1 0-1 0 0,0 0 1 0 0,0 0-1 0 0,2-1 1 0 0,4 0-27 0 0,-5 1 24 0 0,-1 1 0 0 0,1-1 0 0 0,-1 0 0 0 0,0-1 0 0 0,1 1-1 0 0,-1-1 1 0 0,0 1 0 0 0,0-1 0 0 0,0 0 0 0 0,3-2 0 0 0,3 0-10 0 0,-6 2 14 0 0,0 1 0 0 0,1-1 0 0 0,-1 0 0 0 0,0 0 0 0 0,0 0 0 0 0,0 0 0 0 0,0 0 0 0 0,-1-1 0 0 0,1 0 0 0 0,2-3 0 0 0,3 0-9 0 0,-4 2 9 0 0,0 1-1 0 0,0-1 1 0 0,-1 1-1 0 0,1-1 1 0 0,-1 0-1 0 0,4-7 1 0 0,-1 4-2 0 0,-3 4 5 0 0,0 0 0 0 0,-1 0 1 0 0,0 0-1 0 0,1 0 0 0 0,-1-1 0 0 0,0 1 0 0 0,-1-1 0 0 0,2-4 1 0 0,19-39-61 0 0,-17 39 64 0 0,-4 4 14 0 0,1 1 0 0 0,0 0 1 0 0,-1-1-1 0 0,1 0 0 0 0,-1 1 1 0 0,0-1-1 0 0,-1 0 0 0 0,2-5 1 0 0,4-23 88 0 0,-5 24-21 0 0,0-1 16 0 0,5-26 112 0 0,-5 26 1197 0 0,-4 16-1380 0 0,-2 1-17 0 0,3-4-4 0 0,1-1-1 0 0,-1 0 1 0 0,1 0 0 0 0,0 1-1 0 0,-1-1 1 0 0,1 1 0 0 0,1-1-1 0 0,-1 1 1 0 0,0 4 0 0 0,-8 42 49 0 0,1 2 12 0 0,5-23-43 0 0,2-22-22 0 0,0 2-3 0 0,-3 26-43 0 0,3-26-169 0 0,0-1-4 0 0,-2 27 41 0 0,3-27-71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4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65 140 0 0,'-28'-39'9338'0'0,"3"13"-6980"0"0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199 378 4244 0 0,'0'0'8909'0'0,"-1"-6"-7854"0"0,-6-16-244 0 0,6 16 1650 0 0,-2 1-2254 0 0,-10-15-40 0 0,10 15-36 0 0,-2 6-26 0 0,-1 0-79 0 0,4-1-18 0 0,0 0-1 0 0,0 0 1 0 0,0 0-1 0 0,0 1 1 0 0,0-1-1 0 0,0 1 1 0 0,0-1-1 0 0,0 1 1 0 0,1 0-1 0 0,-1-1 1 0 0,0 1-1 0 0,-2 2 1 0 0,-51 34 87 0 0,45-26-32 0 0,-15 28 46 0 0,9-12-62 0 0,11-13 27 0 0,3 13-1 0 0,-2-14-19 0 0,-9 7-7 0 0,10-14 67 0 0,6 0-89 0 0,10 19-1 0 0,-10-19-5 0 0,3-8-7 0 0,2 0-15 0 0,-5 2-22 0 0,1-1 0 0 0,0 0-1 0 0,-1 0 1 0 0,1 0-1 0 0,-1-1 1 0 0,0 1 0 0 0,6-4-1 0 0,13-8-164 0 0,-1-1 0 0 0,0-2 0 0 0,-1 0 0 0 0,0 0-1 0 0,23-27 1 0 0,9-29-596 0 0,-51 70 788 0 0,2-2-47 0 0,0 0 1 0 0,-1 0 0 0 0,1 0-1 0 0,-1 0 1 0 0,0 0 0 0 0,0-1-1 0 0,0 1 1 0 0,1-8 0 0 0,0 0-22 0 0,0 7 25 0 0,-1-1 1 0 0,0 1-1 0 0,0-1 0 0 0,0 0 0 0 0,1-11 1 0 0,-1 6 4 0 0,-1 5 13 0 0,6-31-94 0 0,-5 7 54 0 0,1 1 140 0 0,-3 21 165 0 0,1 1-70 0 0,2-21-7 0 0,-2 21 165 0 0,-2 14-270 0 0,1 1-3 0 0,0-5-21 0 0,0 0-1 0 0,0 0 1 0 0,0 1 0 0 0,0-1 0 0 0,-1 0 0 0 0,0 0-1 0 0,0 0 1 0 0,1 0 0 0 0,-3 4 0 0 0,-11 37 293 0 0,3 5 239 0 0,-3 6-175 0 0,11-44-325 0 0,-5 34 253 0 0,6-34-271 0 0,0-4-9 0 0,1 0 1 0 0,0 0-1 0 0,1-1 1 0 0,0 14-1 0 0,0 17 55 0 0,0-34-85 0 0,0 0-1 0 0,-1 1 1 0 0,2-1-1 0 0,-1 0 1 0 0,0 0-1 0 0,1 1 1 0 0,-1-1-1 0 0,1 0 1 0 0,0 0-1 0 0,0 0 1 0 0,2 4-1 0 0,1 2 10 0 0,-3-5-9 0 0,-1 0 0 0 0,2 0 0 0 0,-1 0 0 0 0,0 0 0 0 0,1 0 0 0 0,3 5 0 0 0,-1-1 1 0 0,3 3 18 0 0,12 8-5 0 0,-8-12-31 0 0,18 3-91 0 0,-13-8-4 0 0,-6-1 71 0 0,-6 0 14 0 0,0-1 0 0 0,0 0 0 0 0,0 0 0 0 0,0 0 0 0 0,0 0 0 0 0,0-1 0 0 0,0 0 0 0 0,0 1 1 0 0,7-4-1 0 0,9-1-139 0 0,1-1 1 0 0,-1-1 0 0 0,-1-1 0 0 0,0-1 0 0 0,28-17 0 0 0,-32 14-79 0 0,0 0 1 0 0,-1-1-1 0 0,0-1 1 0 0,24-30-1 0 0,30-62-449 0 0,-62 89 696 0 0,-1-13 20 0 0,-4 22 46 0 0,-3 1 94 0 0,-5-22-4 0 0,5 22 75 0 0,-6 9-134 0 0,-26 4-15 0 0,20-1-22 0 0,-21 18 253 0 0,27-18-251 0 0,5-4-44 0 0,-1 1-1 0 0,1 0 1 0 0,0 0-1 0 0,1 0 1 0 0,-1 1-1 0 0,0-1 1 0 0,1 1-1 0 0,-1-1 0 0 0,-2 5 1 0 0,-2 0 20 0 0,-17 23 332 0 0,18-24-302 0 0,4-4-53 0 0,0 0-1 0 0,0 0 1 0 0,0 0 0 0 0,1 1 0 0 0,-1-1-1 0 0,1 1 1 0 0,-1-1 0 0 0,1 1 0 0 0,0 0-1 0 0,0-1 1 0 0,-1 4 0 0 0,-1-1 23 0 0,2-4-34 0 0,0 1-1 0 0,0-1 1 0 0,0 1-1 0 0,1 0 1 0 0,-1-1-1 0 0,0 1 1 0 0,1 0-1 0 0,-1 0 1 0 0,1-1-1 0 0,0 1 0 0 0,-1 0 1 0 0,1 0-1 0 0,0 0 1 0 0,0 0-1 0 0,1 2 1 0 0,-1 27 46 0 0,0-24 4 0 0,4-1 55 0 0,12 18-10 0 0,-7-16-22 0 0,11 2-45 0 0,-15-7-121 0 0,4-2-16 0 0,30 3 18 0 0,-38-4 67 0 0,0 0 0 0 0,0 1 0 0 0,0-1 0 0 0,-1 0 0 0 0,1 0 0 0 0,0 0 0 0 0,0 0 0 0 0,0 0 0 0 0,0 0 0 0 0,0-1 0 0 0,0 1 0 0 0,-1 0 0 0 0,1 0 0 0 0,0-1 0 0 0,0 1 0 0 0,0 0 0 0 0,-1-1 0 0 0,2 0 0 0 0,7-2-82 0 0,-5 1 28 0 0,0 1-1 0 0,0-1 0 0 0,-1 0 1 0 0,1 0-1 0 0,-1 0 0 0 0,1-1 1 0 0,-1 1-1 0 0,4-4 1 0 0,2 0-31 0 0,-5 4 38 0 0,-1 0 0 0 0,1-1 1 0 0,-1 0-1 0 0,1 0 0 0 0,-1 0 1 0 0,0 0-1 0 0,5-7 0 0 0,0 3-56 0 0,-5 5 44 0 0,0-1 0 0 0,0 0 0 0 0,0 0 0 0 0,-1 0 0 0 0,1-1 0 0 0,-1 1 0 0 0,0-1 0 0 0,4-6 0 0 0,0 1-32 0 0,-3 5 30 0 0,0-1 0 0 0,0 1-1 0 0,-1-1 1 0 0,0 0 0 0 0,4-10 0 0 0,-1 6-1 0 0,-3 5 38 0 0,0 0 0 0 0,0 1 0 0 0,0-1 0 0 0,-1 0 0 0 0,1 0 0 0 0,-1 0 0 0 0,0-1 0 0 0,-1 1 0 0 0,1-5 0 0 0,9-51-203 0 0,-6 48 217 0 0,-3 5 11 0 0,1 1 0 0 0,-1 0 0 0 0,0 0 0 0 0,-1-1 0 0 0,0 1 0 0 0,0-9 0 0 0,-1 2 2 0 0,3-36 10 0 0,0 14 87 0 0,-1 26 1 0 0,0 2-20 0 0,2-20 12 0 0,-3 20 750 0 0,-1 14-743 0 0,-4 37 352 0 0,1 12 81 0 0,5-45-459 0 0,-1-5-17 0 0,1-1 1 0 0,-1 1-1 0 0,-1-1 0 0 0,1 1 0 0 0,-1-1 0 0 0,0 0 0 0 0,-2 8 1 0 0,-11 59 375 0 0,2 1-109 0 0,11-61-269 0 0,0-6-19 0 0,0 0 1 0 0,0 0-1 0 0,0-1 1 0 0,0 1-1 0 0,-1 0 0 0 0,-3 6 1 0 0,-13 42-123 0 0,-1-2-175 0 0,-2-2-912 0 0,9-16 200 0 0,9-25 129 0 0,0-1-442 0 0,-7 24-2811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4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3454 0 0,'0'0'10016'0'0,"4"3"-9352"0"0,21 9 660 0 0,-24-4-890 0 0,2 21-59 0 0,-2-22-85 0 0,-2 1-37 0 0,-1 26 69 0 0,2-26-40 0 0,-1 1-63 0 0,-2 26-30 0 0,2-26 21 0 0,0-1-26 0 0,-1 25-40 0 0,1-25-29 0 0,-1-2-14 0 0,-2 20 1413 0 0,10-32-1482 0 0,-3 2-11 0 0,0 1 0 0 0,-1 0-1 0 0,1-1 1 0 0,-1 0 0 0 0,0 1-1 0 0,3-7 1 0 0,19-35 109 0 0,16-24 5 0 0,-39 66-128 0 0,1 1 1 0 0,-1-1-1 0 0,1 0 1 0 0,0 1-1 0 0,0 0 1 0 0,0-1-1 0 0,0 1 1 0 0,0 0-1 0 0,5-3 0 0 0,4-5 1 0 0,37-60-25 0 0,-46 68 17 0 0,0-1 0 0 0,0 0 0 0 0,0 1 0 0 0,0-1 0 0 0,0 1 0 0 0,0-1 0 0 0,6-3 0 0 0,-3 2 2 0 0,-1 0 12 0 0,2 7-53 0 0,18 11 25 0 0,-23-14 11 0 0,0 0 1 0 0,-1 0 0 0 0,1 1-1 0 0,-1-1 1 0 0,1 1 0 0 0,-1-1-1 0 0,1 0 1 0 0,-1 1-1 0 0,1-1 1 0 0,-1 1 0 0 0,1-1-1 0 0,-1 1 1 0 0,0-1 0 0 0,1 1-1 0 0,-1 0 1 0 0,1-1 0 0 0,-1 1-1 0 0,0-1 1 0 0,1 2 0 0 0,11 25-45 0 0,-11-27 45 0 0,-1 1 0 0 0,1 0-1 0 0,-1 0 1 0 0,0 0 0 0 0,1-1-1 0 0,-1 1 1 0 0,0 0 0 0 0,0 0-1 0 0,0 0 1 0 0,1-1 0 0 0,-1 1 0 0 0,0 0-1 0 0,0 0 1 0 0,0 0 0 0 0,-1 1-1 0 0,-2 45-13 0 0,2-10 31 0 0,1-28-5 0 0,1 2-48 0 0,0 32-169 0 0,0-32 9 0 0,-1-2 38 0 0,-1 25-88 0 0,1-25-445 0 0,2-1-21 0 0,6 26 104 0 0,-6-26-520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8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0 2826 0 0,'0'0'13704'0'0,"-1"8"-13378"0"0,-2 22 78 0 0,2-22-50 0 0,1-6-316 0 0,0 1 0 0 0,0-1 0 0 0,-1 0 0 0 0,1 0 0 0 0,0 1 0 0 0,-1-1 0 0 0,0 0 0 0 0,1 0 0 0 0,-1 0 0 0 0,0 0 0 0 0,-3 4 0 0 0,-3 9 257 0 0,-12 22 77 0 0,-11 19-165 0 0,-63 109 218 0 0,66-118-335 0 0,-1 5-7 0 0,1-9-38 0 0,15-22-59 0 0,8-16-3 0 0,1 1 3 0 0,-10 14-83 0 0,10-15-320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9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29 1750 0 0,'-6'-3'3815'0'0,"-25"-10"7607"0"0,38 11-11211 0 0,0 0-152 0 0,-4 0-18 0 0,1 1 0 0 0,-1 1 0 0 0,1-1 1 0 0,-1 0-1 0 0,1 1 0 0 0,0 0 0 0 0,6 0 0 0 0,44-2 91 0 0,-1 2-166 0 0,-19-2 98 0 0,-31 7-32 0 0,11 17 74 0 0,-10-16-3 0 0,-6 2-21 0 0,-9 41 267 0 0,-3-1 63 0 0,0 0-17 0 0,-1-3-33 0 0,4-3-116 0 0,10-33-212 0 0,0-6-19 0 0,1 1 0 0 0,-1-1 1 0 0,0 0-1 0 0,0 1 0 0 0,0-1 1 0 0,-1 0-1 0 0,1 0 1 0 0,-4 5-1 0 0,-7 15 27 0 0,9-18-84 0 0,3-2 59 0 0,1-1 55 0 0,0 1 0 0 0,-1-1 0 0 0,0 1 0 0 0,0-1 0 0 0,1 1 0 0 0,-2-1 0 0 0,1 1 0 0 0,0 0 0 0 0,-1 2 0 0 0,-1 5-2544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9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 2574 0 0,'0'0'8367'0'0,"-5"-3"-6894"0"0,-1 1-1041 0 0,-14-8 2857 0 0,19 11-3295 0 0,-1 0 0 0 0,1 0-1 0 0,-1 0 1 0 0,1 0-1 0 0,0 1 1 0 0,0-1-1 0 0,-1 0 1 0 0,1 1-1 0 0,0-1 1 0 0,0 1-1 0 0,0-1 1 0 0,0 3-1 0 0,-2 0-78 0 0,0 0-252 0 0,-8 27-9066 0 0,9-24 7387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2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1396 0 0,'0'0'13026'0'0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0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2802 0 0,'4'5'3107'0'0,"-1"1"-2263"0"0,-2-3-507 0 0,0-1 1 0 0,0 1 0 0 0,0-1 0 0 0,1 0-1 0 0,0 0 1 0 0,-1 1 0 0 0,1-1-1 0 0,0-1 1 0 0,2 4 0 0 0,14 13 967 0 0,-13-13-368 0 0,-2 3-236 0 0,8 24-124 0 0,-5-20-109 0 0,-2-8-340 0 0,-3-2-87 0 0,0-1 1 0 0,0 1-1 0 0,1-1 1 0 0,-1 1-1 0 0,0-1 1 0 0,1 0-1 0 0,-1 0 1 0 0,1 0-1 0 0,0 0 1 0 0,-1 0-1 0 0,1 0 1 0 0,2 1-1 0 0,1 2 41 0 0,-4-3-56 0 0,0 0 1 0 0,1 0-1 0 0,-1 0 1 0 0,1 0-1 0 0,0 0 1 0 0,-1 0-1 0 0,1-1 1 0 0,0 1 0 0 0,-1 0-1 0 0,1-1 1 0 0,0 1-1 0 0,0-1 1 0 0,0 0-1 0 0,-1 0 1 0 0,4 1-1 0 0,32 4 51 0 0,-21-5-13 0 0,-9 0-51 0 0,-5 0-19 0 0,1 0 0 0 0,-1-1 0 0 0,1 1 0 0 0,-1-1 0 0 0,1 1 0 0 0,-1-1 0 0 0,1 0 0 0 0,-1 0 0 0 0,0 0 0 0 0,4-2-1 0 0,1 1-23 0 0,-4 1 17 0 0,-1 0 0 0 0,1 0-1 0 0,0 0 1 0 0,-1 0 0 0 0,0 0 0 0 0,1-1 0 0 0,-1 1 0 0 0,0-1 0 0 0,3-2 0 0 0,-1 2-6 0 0,-2 1 13 0 0,-1 1 0 0 0,1-1 0 0 0,-1 0 0 0 0,0 0 0 0 0,1 1 0 0 0,-1-1 0 0 0,0 0 0 0 0,0 0 0 0 0,1 0 0 0 0,-1-1 0 0 0,0 1 0 0 0,0 0 0 0 0,0 0 0 0 0,-1-1 0 0 0,1 1-1 0 0,0 0 1 0 0,0-2 0 0 0,10-17-49 0 0,-8 15 12 0 0,-2-6 25 0 0,3-33 90 0 0,-3 33 5 0 0,-3 5-14 0 0,0-1-43 0 0,2 4-9 0 0,0 1 1 0 0,-1 0-1 0 0,1-1 0 0 0,-1 1 0 0 0,0 0 0 0 0,0 0 0 0 0,0 0 0 0 0,0 0 0 0 0,0 0 0 0 0,0 0 0 0 0,0 0 1 0 0,-1 0-1 0 0,-1-2 0 0 0,-36-40 245 0 0,35 40-163 0 0,-36-5-47 0 0,32 7-99 0 0,0 4-3 0 0,-23 3 8 0 0,30-5 22 0 0,-1 0 0 0 0,1 0 0 0 0,-1 0-1 0 0,1 0 1 0 0,0 0 0 0 0,-1 1-1 0 0,1-1 1 0 0,-1 1 0 0 0,1-1-1 0 0,0 1 1 0 0,-1-1 0 0 0,1 1 0 0 0,0 0-1 0 0,0 0 1 0 0,-1-1 0 0 0,1 1-1 0 0,-1 2 1 0 0,-9 5-1765 0 0,9-2 819 0 0,-9 19-2208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0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3274 0 0,'0'0'6404'0'0,"3"-7"-5111"0"0,0 1-978 0 0,-2 4-198 0 0,0 0-1 0 0,0 0 1 0 0,0 0 0 0 0,0 0-1 0 0,0 0 1 0 0,0 0-1 0 0,-1 0 1 0 0,1 0-1 0 0,-1-1 1 0 0,1 1-1 0 0,-1-3 1 0 0,7 2 510 0 0,22-8-101 0 0,-21 8-83 0 0,-2 1 30 0 0,22-7-76 0 0,-22 7 153 0 0,1 1-322 0 0,20-5-42 0 0,-21 5 201 0 0,-2 4-343 0 0,13 12-15 0 0,-13-12-27 0 0,-3 6-6 0 0,3 36 16 0 0,-2-29 4 0 0,-3 29 90 0 0,-3 20-6 0 0,3-50-68 0 0,1-3 14 0 0,-1 0 0 0 0,0 0 0 0 0,-3 12 0 0 0,-9 49 127 0 0,1-1 183 0 0,0-5-105 0 0,0-8-68 0 0,3-14-63 0 0,4-2 51 0 0,3-32-346 0 0,0 5 177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1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7 2258 0 0,'0'0'6640'0'0,"-7"-1"-5674"0"0,-25-4 294 0 0,26 7-831 0 0,-1-1-276 0 0,4-1-43 0 0,0 1 0 0 0,0 0 1 0 0,1-1-1 0 0,-1 1 0 0 0,1 0 0 0 0,-1 0 0 0 0,1 1 1 0 0,-1-1-1 0 0,-3 3 0 0 0,-17 10 167 0 0,17-11 383 0 0,3 2-449 0 0,-11 15-26 0 0,10-16 109 0 0,2 3-29 0 0,-9 20-19 0 0,8-20-59 0 0,0 1-11 0 0,-13 44 271 0 0,4-7-120 0 0,2 7 181 0 0,-4 19-149 0 0,0 0 35 0 0,-1-3-118 0 0,3-6 18 0 0,2-2-90 0 0,3-11-6 0 0,4-20-124 0 0,2-22 51 0 0,1 3-65 0 0,0 28-12 0 0,0-28 78 0 0,4-6-236 0 0,9 13 3 0 0,-9-13 18 0 0,3-4-589 0 0,23-3 157 0 0,-22 3 84 0 0,-1-3-547 0 0,23-8-3116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3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33 278 400 0 0,'0'0'13909'0'0,"-6"3"-13724"0"0,-15 7 60 0 0,16-8 1625 0 0,12-4-1802 0 0,1-2-48 0 0,-5 3-12 0 0,0 0 1 0 0,0 0-1 0 0,0 0 1 0 0,0 0-1 0 0,1 0 1 0 0,-1 0-1 0 0,0 1 1 0 0,0 0-1 0 0,6-1 1 0 0,46-3 119 0 0,187-25 78 0 0,292-22-239 0 0,-434 52-58 0 0,-61 1 33 0 0,60-5-1 0 0,300-41-691 0 0,-393 43 720 0 0,1 0 0 0 0,-1 0-1 0 0,0 1 1 0 0,1 0 0 0 0,7 1 0 0 0,-2 0 0 0 0,-2-1-43 0 0,-2-1 7 0 0,29-5 861 0 0,-40 0-752 0 0,-8-17-10 0 0,8 17-9 0 0,-1 2-33 0 0,-13-11 4 0 0,13 11-8 0 0,-1 1-15 0 0,-13-9-1 0 0,13 9 8 0 0,-2-2 9 0 0,5 4 11 0 0,-60-33 74 0 0,31 19-55 0 0,28 13-21 0 0,1 1 0 0 0,-1-1 0 0 0,1 1 0 0 0,-1 0 0 0 0,1 0 0 0 0,-1 1 0 0 0,0-1 0 0 0,1 0 0 0 0,-1 1 0 0 0,-5-1 0 0 0,1 0 182 0 0,49 15-155 0 0,-26-11 0 0 0,-12-2-5 0 0,1 0 0 0 0,-1 0-1 0 0,0 0 1 0 0,0 1 0 0 0,0-1-1 0 0,0 1 1 0 0,7 4 0 0 0,40 22 90 0 0,-18-8-138 0 0,-30-18 23 0 0,0-1 1 0 0,0 1-1 0 0,0 0 1 0 0,0 0 0 0 0,0 0-1 0 0,0 0 1 0 0,-1 1 0 0 0,0-1-1 0 0,1 1 1 0 0,2 4-1 0 0,1 0-4 0 0,-5-5 7 0 0,1-1-1 0 0,0 1 1 0 0,0 0 0 0 0,0 0-1 0 0,-1 0 1 0 0,1 0 0 0 0,-1 0-1 0 0,1 0 1 0 0,-1 0-1 0 0,0 0 1 0 0,0 1 0 0 0,0-1-1 0 0,1 4 1 0 0,0 1-6 0 0,2-1-15 0 0,-3 3 6 0 0,5 27 8 0 0,-6-22 5 0 0,-10 15-2 0 0,5-21 7 0 0,1 0 0 0 0,-1 0 0 0 0,-1 0 1 0 0,0-1-1 0 0,0 0 0 0 0,-8 7 0 0 0,-13 9 9 0 0,1-6-74 0 0,18-10 47 0 0,5-5 10 0 0,0 1 0 0 0,0-1-1 0 0,0 1 1 0 0,0-1 0 0 0,-1 0 0 0 0,0 0 0 0 0,1 0-1 0 0,-7 1 1 0 0,-29 14-580 0 0,12-8 381 0 0,20-6-53 0 0,37 11-11205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5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262 443 2550 0 0,'0'0'3440'0'0,"-1"-6"-2300"0"0,-7-27 2714 0 0,2 31-3556 0 0,-19-7-48 0 0,19 7 23 0 0,-1 5-42 0 0,-1-1-167 0 0,4-2-37 0 0,1 1 1 0 0,0 0 0 0 0,0 0 0 0 0,0 0 0 0 0,1 0-1 0 0,-1 1 1 0 0,0-1 0 0 0,0 1 0 0 0,-4 3 0 0 0,2 0 35 0 0,3-3-33 0 0,0 0-1 0 0,0 0 1 0 0,0-1 0 0 0,0 1 0 0 0,-1-1-1 0 0,1 0 1 0 0,0 0 0 0 0,-1 0-1 0 0,1 0 1 0 0,-4 1 0 0 0,-17 7 113 0 0,22-9-135 0 0,1 0 1 0 0,-1 1-1 0 0,0-1 0 0 0,0 0 0 0 0,1 1 0 0 0,-1-1 0 0 0,0 1 0 0 0,1-1 0 0 0,-1 1 0 0 0,0-1 0 0 0,1 1 0 0 0,-1-1 0 0 0,1 1 0 0 0,-1 0 0 0 0,1-1 0 0 0,-1 2 0 0 0,-32 38 407 0 0,12-17-247 0 0,16-18-20 0 0,2 3 30 0 0,-10 22-19 0 0,10-23-36 0 0,-1-1-25 0 0,-10 16-20 0 0,10-16 101 0 0,6 1-159 0 0,6 24 0 0 0,-6-24-4 0 0,4-9-1 0 0,30-10 14 0 0,-29 10-32 0 0,-3 1-21 0 0,-1 0-1 0 0,0-1 1 0 0,0 1-1 0 0,1 0 1 0 0,-1-1-1 0 0,0 0 0 0 0,4-3 1 0 0,33-20-298 0 0,-14 7 182 0 0,-14 6-71 0 0,22-29-140 0 0,26-18 36 0 0,-50 46 174 0 0,-3 4 100 0 0,-4 4 17 0 0,0 1 1 0 0,0-1-1 0 0,0 0 0 0 0,-1 0 0 0 0,0 0 0 0 0,3-10 0 0 0,20-51-110 0 0,-3 9 36 0 0,-18 46 77 0 0,9-34-87 0 0,1-14 16 0 0,-6 9 2 0 0,-5 19 56 0 0,-2 23 16 0 0,0 1 55 0 0,3-24 6 0 0,-3 24 175 0 0,-2 15-261 0 0,-7 42 302 0 0,-29 139 525 0 0,10-41 53 0 0,20-116-604 0 0,2 3-138 0 0,2-11 19 0 0,1-12-85 0 0,1-6-12 0 0,0 0-1 0 0,0-1 1 0 0,1 1 0 0 0,0 0-1 0 0,0 0 1 0 0,1 8 0 0 0,-1-5 4 0 0,0-5 4 0 0,0 1 0 0 0,0-1 0 0 0,0 1 0 0 0,1-1-1 0 0,0 1 1 0 0,1 4 0 0 0,4 19 93 0 0,-5-21-26 0 0,3-2-16 0 0,0 1-52 0 0,-3-4-12 0 0,1 0-1 0 0,-1 0 1 0 0,0 0 0 0 0,1 0 0 0 0,-1 1-1 0 0,0-1 1 0 0,0 0 0 0 0,1 5-1 0 0,-1-7-6 0 0,0 0 0 0 0,0 0 0 0 0,0 0 0 0 0,0 0-1 0 0,0 0 1 0 0,0 0 0 0 0,0 0 0 0 0,0 1 0 0 0,0-1 0 0 0,0 0-1 0 0,0 1 1 0 0,0-1 0 0 0,0 1 0 0 0,1 0 0 0 0,-1 0-11 0 0,1-1 1 0 0,-1 1 0 0 0,0 0 0 0 0,1-1 0 0 0,-1 1 0 0 0,1-1 0 0 0,-1 0 0 0 0,1 1-1 0 0,-1-1 1 0 0,1 0 0 0 0,-1 0 0 0 0,1 0 0 0 0,-1 0 0 0 0,0 0 0 0 0,1 0 0 0 0,1-1-1 0 0,4 2-22 0 0,-4-1 19 0 0,-1 0 0 0 0,0 0 0 0 0,0 0 0 0 0,1 0 0 0 0,-1 0 0 0 0,0 0 0 0 0,0-1 0 0 0,1 1 0 0 0,-1-1 0 0 0,0 1 0 0 0,0-1 0 0 0,0 0 0 0 0,3-2 0 0 0,4 1-14 0 0,-5 1-1 0 0,0 0 1 0 0,0 0-1 0 0,0-1 1 0 0,-1 1-1 0 0,1-1 1 0 0,-1 0-1 0 0,1 0 1 0 0,4-4-1 0 0,2 2-27 0 0,-6 2 30 0 0,0 0-1 0 0,0 0 0 0 0,-1 0 0 0 0,1-1 0 0 0,0 1 1 0 0,-1-1-1 0 0,0 0 0 0 0,1 0 0 0 0,2-4 0 0 0,4-2 14 0 0,12-12-228 0 0,-1 0-1 0 0,-1-2 0 0 0,32-47 1 0 0,-45 61 198 0 0,-3 4 12 0 0,-1 0 0 0 0,0 0 0 0 0,1-1-1 0 0,-2 1 1 0 0,4-7 0 0 0,13-31 4 0 0,-10 18 66 0 0,-7 19 193 0 0,1 0-97 0 0,6-17-28 0 0,-7 17 252 0 0,-3 14-329 0 0,-1 21-8 0 0,2-22 10 0 0,0 3 46 0 0,2 28-8 0 0,-1-29-19 0 0,0 1-8 0 0,8 44 23 0 0,-3-28-48 0 0,-4-19 4 0 0,1-1 16 0 0,33 48 46 0 0,-33-50-81 0 0,2-1-4 0 0,17 9 1 0 0,-17-9-21 0 0,-3-4-274 0 0,0 1 274 0 0,-1-1-1 0 0,1 0 0 0 0,-1 1 1 0 0,1-1-1 0 0,-1 0 1 0 0,1 0-1 0 0,-1 0 1 0 0,1 0-1 0 0,1-3 0 0 0,1 1-30 0 0,1 0-94 0 0,-6-5-78 0 0,1-2 176 0 0,0 6 19 0 0,0 1-1 0 0,0-1 0 0 0,0 0 1 0 0,0 0-1 0 0,-1 0 0 0 0,0 0 1 0 0,0 1-1 0 0,-1-6 0 0 0,0 2-9 0 0,2 4 15 0 0,-1 0 1 0 0,1-1-1 0 0,-1 1 1 0 0,0 0-1 0 0,-1 0 1 0 0,1 0-1 0 0,-3-5 0 0 0,-15-31-144 0 0,-2-3 49 0 0,7 14 62 0 0,11 20 12 0 0,-2 3 6 0 0,-14-15 13 0 0,14 15 30 0 0,2 0 6 0 0,-11-14-5 0 0,10 14 243 0 0,7 5-415 0 0,0 1 179 0 0,0-1-1 0 0,0 1 1 0 0,-1-1 0 0 0,1 0 0 0 0,0 0 0 0 0,0 0-1 0 0,4-1 1 0 0,1 0 11 0 0,0 1 43 0 0,-4 1-65 0 0,1 0-1 0 0,0 0 1 0 0,-1-1 0 0 0,1 1 0 0 0,0-1 0 0 0,6-1 0 0 0,1 1-11 0 0,-9 0 3 0 0,1 1-1 0 0,0-1 1 0 0,0 0-1 0 0,0 0 1 0 0,-1 0-1 0 0,1 0 1 0 0,6-2-1 0 0,22-3-70 0 0,-22 6 3 0 0,-5-1 7 0 0,-1 0 0 0 0,1 0 0 0 0,0-1 0 0 0,0 1 0 0 0,0-1 0 0 0,5-2 0 0 0,33-6-289 0 0,-4 1-252 0 0,-13 2 488 0 0,-20 5 1810 0 0,-5 10-1397 0 0,2 26-35 0 0,-2-26-57 0 0,-4-1-21 0 0,-6 24 40 0 0,7-24-34 0 0,0 0-40 0 0,-2 1-105 0 0,-6 30 224 0 0,3 4 10 0 0,3-11-186 0 0,3-24 81 0 0,1 1-135 0 0,2 26 8 0 0,-1-26 281 0 0,2-10-345 0 0,0 1 14 0 0,0-1 1 0 0,0 0 0 0 0,0 0-1 0 0,-1 0 1 0 0,1 0 0 0 0,0 0-1 0 0,5-4 1 0 0,-1 1-10 0 0,5-4-66 0 0,14-22-70 0 0,-1-7-38 0 0,-19 30 150 0 0,-4 5 22 0 0,0-1 1 0 0,0 1 0 0 0,-1-1-1 0 0,1 1 1 0 0,-1-1 0 0 0,1 0-1 0 0,-1 1 1 0 0,0-1 0 0 0,0 0-1 0 0,0 0 1 0 0,1-4-1 0 0,-2 1-8 0 0,0 4 15 0 0,0-1 1 0 0,1 1 0 0 0,-1 0-1 0 0,0 0 1 0 0,1 0 0 0 0,0 0 0 0 0,-1 0-1 0 0,1 0 1 0 0,0 0 0 0 0,0 1 0 0 0,0-1-1 0 0,0 0 1 0 0,2-2 0 0 0,12-18-22 0 0,-12 16 6 0 0,0 1 31 0 0,10-18 110 0 0,-9 18 214 0 0,-1 1-320 0 0,12-13 16 0 0,-11 13 0 0 0,-2 12-8 0 0,8 27-5 0 0,4 8-9 0 0,4-3-5 0 0,1 2-4 0 0,-15-30 2 0 0,-2-8-1 0 0,-1-1 0 0 0,1 1 1 0 0,-1-1-1 0 0,1 0 1 0 0,0 1-1 0 0,4 3 1 0 0,-4-2-3 0 0,-1-3 1 0 0,0-1 0 0 0,-1 1 1 0 0,1 0-1 0 0,0-1 0 0 0,0 1 0 0 0,0-1 1 0 0,0 0-1 0 0,0 1 0 0 0,1-1 0 0 0,-1 0 1 0 0,0 0-1 0 0,0 0 0 0 0,1 0 0 0 0,-1 0 1 0 0,1 0-1 0 0,1 1 0 0 0,21 14-119 0 0,-18-12 0 0 0,-2-4-14 0 0,1 1 97 0 0,-1-1 0 0 0,0 0 0 0 0,1-1 0 0 0,-1 1 0 0 0,0-1 0 0 0,5 0 0 0 0,2-1-56 0 0,4-2-175 0 0,-9 2 193 0 0,-4 2 49 0 0,0-1 1 0 0,0 0-1 0 0,0 1 0 0 0,-1-1 1 0 0,1 0-1 0 0,0 0 1 0 0,-1 0-1 0 0,1 0 0 0 0,0-1 1 0 0,-1 1-1 0 0,1 0 1 0 0,-1-1-1 0 0,2-1 0 0 0,25-25-695 0 0,-21 23 624 0 0,-5 3 62 0 0,1 0 0 0 0,-1 0-1 0 0,0 0 1 0 0,0 0 0 0 0,0 0-1 0 0,0 0 1 0 0,0 0-1 0 0,0-1 1 0 0,-1 1 0 0 0,1-1-1 0 0,0-2 1 0 0,4-3-48 0 0,11-25-304 0 0,-12 25 333 0 0,9-31-149 0 0,0-8 187 0 0,-10 27 18 0 0,-3 12 6 0 0,1 0 1 0 0,0 0-1 0 0,7-15 0 0 0,7-19 108 0 0,-15 40-103 0 0,-1 0-1 0 0,1 1 1 0 0,-1-1 0 0 0,1 0 0 0 0,-1 0 0 0 0,1 0-1 0 0,-1 0 1 0 0,0 0 0 0 0,0-3 0 0 0,1-62 216 0 0,3 5 232 0 0,0 23-288 0 0,-3 29 13 0 0,0 2 164 0 0,3-26-26 0 0,-3 26 1222 0 0,0 16-1501 0 0,0 2-25 0 0,0 35 79 0 0,-3 31 0 0 0,-18 176 202 0 0,11-188-379 0 0,2-9-520 0 0,1-10-63 0 0,4-15-525 0 0,2-23-63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3414 0 0,'0'0'11201'0'0,"4"-8"-10496"0"0,12-21-177 0 0,-5 16-155 0 0,131-142 429 0 0,-124 128-937 0 0,-14 20 110 0 0,-1 1-41 0 0,-9 8 16 0 0,-17 6 45 0 0,14-1 30 0 0,-23 43 79 0 0,30-47-70 0 0,0 1 0 0 0,1-1 0 0 0,-1 0 1 0 0,1 0-1 0 0,-1 1 0 0 0,1-1 0 0 0,-1 5 0 0 0,0 0 15 0 0,0-2 75 0 0,2-1-76 0 0,0 0 0 0 0,-1 0 0 0 0,1-1 1 0 0,-1 1-1 0 0,-2 5 0 0 0,1 1 33 0 0,1-3 137 0 0,0 0-46 0 0,-4 38 226 0 0,2-9-175 0 0,3-29-176 0 0,-3 26-9 0 0,3-26-65 0 0,0 0-494 0 0,1 22 302 0 0,0-23-57 0 0,-1 1-3319 0 0,1 22 2322 0 0,-1-22 232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5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3742 0 0,'0'0'4630'0'0,"72"2"-2362"0"0,1-8-1066 0 0,11 4-2440 0 0,-38-1 120 0 0,-1-7 110 0 0,-18-11 154 0 0,25-3-2560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6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0 2978 0 0,'0'0'9184'0'0,"-3"5"-8778"0"0,-32 51 955 0 0,-102 167 759 0 0,93-159-1774 0 0,-78 115 476 0 0,119-174-799 0 0,6 0-2403 0 0,9 18 920 0 0,-12-23 1437 0 0,0 0 0 0 0,0 0 1 0 0,0 1-1 0 0,0-1 0 0 0,0 0 1 0 0,0 0-1 0 0,0 0 0 0 0,0 0 1 0 0,0 1-1 0 0,0-1 0 0 0,0 0 0 0 0,0 0 1 0 0,0 0-1 0 0,0 0 0 0 0,0 1 1 0 0,0-1-1 0 0,0 0 0 0 0,0 0 1 0 0,1 0-1 0 0,-1 0 0 0 0,0 0 0 0 0,0 0 1 0 0,0 1-1 0 0,0-1 0 0 0,0 0 1 0 0,1 0-1 0 0,-1 0 0 0 0,0 0 1 0 0,0 0-1 0 0,0 0 0 0 0,0 0 1 0 0,0 0-1 0 0,1 0 0 0 0,-1 0 0 0 0,0 0 1 0 0,0 0-1 0 0,0 0 0 0 0,1 0 1 0 0,-1 0-1 0 0,0 0 0 0 0,0 0 1 0 0,0 0-1 0 0,0 0 0 0 0,1 0 1 0 0,-1 0-1 0 0,0 0 0 0 0,0 0 0 0 0,0 0 1 0 0,0 0-1 0 0,1 0 0 0 0,-1 0 1 0 0,0 0-1 0 0,0 0 0 0 0,0 0 1 0 0,0-1-1 0 0,0 1 0 0 0,0 0 1 0 0,1 0-1 0 0,-1 0 0 0 0,0 0 0 0 0,0 0 1 0 0,0-1-1 0 0,50-41-5105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6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33 2712 0 0,'0'0'8938'0'0,"-4"-4"-8530"0"0,-9-16-91 0 0,10 15 194 0 0,-33 2-177 0 0,29 3-151 0 0,-1 2-17 0 0,-24 6-40 0 0,24-6-14 0 0,0 1 15 0 0,-25 8-13 0 0,24-8-31 0 0,8-3-76 0 0,0 0 0 0 0,-1 0 0 0 0,1 0 1 0 0,0 0-1 0 0,-1 1 0 0 0,1-1 0 0 0,0 0 1 0 0,-1 1-1 0 0,1-1 0 0 0,0 1 0 0 0,0-1 0 0 0,-1 1 1 0 0,1 0-1 0 0,0-1 0 0 0,-1 2 0 0 0,1-1 5 0 0,0 0 0 0 0,0 0 0 0 0,-1-1-1 0 0,1 1 1 0 0,0 0 0 0 0,0-1 0 0 0,0 1 0 0 0,0-1-1 0 0,-1 0 1 0 0,1 1 0 0 0,0-1 0 0 0,0 0 0 0 0,-1 0-1 0 0,1 1 1 0 0,0-1 0 0 0,-2 0 0 0 0,-2 4 43 0 0,-16 13-14 0 0,16-12 16 0 0,1 0-36 0 0,-9 16-12 0 0,10-15-4 0 0,1 0 8 0 0,-5 20 32 0 0,5-19 1 0 0,2 1-7 0 0,0 39 180 0 0,-2 0 60 0 0,1 6 94 0 0,0 3 25 0 0,-3-5-88 0 0,2-40-261 0 0,0-6-20 0 0,1 0-1 0 0,0 0 1 0 0,1 0-1 0 0,-1 0 1 0 0,1 1 0 0 0,1 7-1 0 0,0 39 208 0 0,1-5 64 0 0,0-8-199 0 0,-1-29 58 0 0,-1-2-106 0 0,4 25-20 0 0,-4-25 88 0 0,9-8-156 0 0,26-1-171 0 0,-35 1 192 0 0,1 0 1 0 0,0 0 0 0 0,0 0 0 0 0,0 0 0 0 0,0 0 0 0 0,0 0 0 0 0,0-1 0 0 0,0 1 0 0 0,-1 0 0 0 0,1 0 0 0 0,0-1 0 0 0,0 1-1 0 0,0-1 1 0 0,-1 1 0 0 0,2-1 0 0 0,36-21-445 0 0,8 0-1223 0 0,-36 18 1414 0 0,-7 3 122 0 0,0 0 0 0 0,1-1 0 0 0,-1 1 0 0 0,0-1 0 0 0,0 0 0 0 0,0 0 0 0 0,0 0 0 0 0,0 0 0 0 0,0 0 0 0 0,3-4 0 0 0,24-20-3252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1172 0 0,'0'0'11444'0'0,"5"-3"-10936"0"0,17-9-82 0 0,-16 8-80 0 0,2 2-82 0 0,1-2-190 0 0,29-8 227 0 0,6 2-55 0 0,-35 8-212 0 0,-5 1-10 0 0,0 0 0 0 0,0 0-1 0 0,0 1 1 0 0,1-1-1 0 0,-1 1 1 0 0,0 0 0 0 0,6 1-1 0 0,28 0 27 0 0,-29-1 23 0 0,-2 3-48 0 0,-1 0-19 0 0,-3-1-3 0 0,-1-1-1 0 0,0 1 1 0 0,0-1 0 0 0,1 0-1 0 0,-1 0 1 0 0,0 0-1 0 0,1-1 1 0 0,-1 1-1 0 0,5 0 1 0 0,-6 7 11 0 0,2 1-6 0 0,-2-6 11 0 0,0 1 0 0 0,0-1 0 0 0,0 1 0 0 0,-1 0 0 0 0,1-1 0 0 0,-1 1 0 0 0,0 0 0 0 0,0 4 0 0 0,1 1 31 0 0,-1-5-25 0 0,1 0 0 0 0,-1 0 1 0 0,0 0-1 0 0,0 0 0 0 0,-1 0 1 0 0,1 0-1 0 0,-3 7 0 0 0,-6 38 267 0 0,-2 0 0 0 0,-1-4-74 0 0,4-15-126 0 0,6-22-19 0 0,0 0-15 0 0,-8 25-16 0 0,7-24 27 0 0,2-2-124 0 0,-2 22-309 0 0,2-22-15 0 0,7 4-3164 0 0,0-2 3146 0 0,-1 1-3035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3982 0 0,'0'0'8634'0'0,"5"43"-11212"0"0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7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3232 0 0,'0'0'6364'0'0,"-21"25"-3308"0"0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3212 0 0,'7'12'693'0'0,"-5"-8"-191"0"0,1 1-1 0 0,-1-1 1 0 0,0 1 0 0 0,0-1-1 0 0,1 8 1 0 0,12 32 2769 0 0,-3-14-2628 0 0,-9-22-157 0 0,0-3-118 0 0,11 14-86 0 0,-10-14-82 0 0,0-1-51 0 0,1-2-112 0 0,-4-1-25 0 0,1 0 1 0 0,0 0-1 0 0,-1 0 0 0 0,1 0 1 0 0,-1 0-1 0 0,1 0 1 0 0,-1 0-1 0 0,0 1 1 0 0,1-1-1 0 0,-1 1 1 0 0,0-1-1 0 0,1 3 0 0 0,6-6-18 0 0,22-4-21 0 0,-23 4-77 0 0,-3-3 4 0 0,9-14 15 0 0,-9 14 4 0 0,-2-2-44 0 0,9-19 6 0 0,-9 20 21 0 0,2-37-96 0 0,-4 34 101 0 0,-1 1 13 0 0,-4-27 15 0 0,1 21 9 0 0,-8-7 7 0 0,9 16 8 0 0,-1-2 10 0 0,-13-22 3 0 0,13 21 1 0 0,0 4 4 0 0,-11-12 1 0 0,11 12 2 0 0,0 8-1159 0 0,-14 13 732 0 0,13-13-301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7:38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47 3724 0 0,'3'-7'2301'0'0,"10"-22"-560"0"0,-10 22-260 0 0,5 6-310 0 0,2 0-851 0 0,-4 0-87 0 0,-1 1 0 0 0,0-1 1 0 0,0 1-1 0 0,0 0 1 0 0,0 0-1 0 0,7 2 1 0 0,39 3 845 0 0,-16-2-916 0 0,-27-2 144 0 0,-2 2-230 0 0,19 10-13 0 0,-19-10 24 0 0,-2 3-70 0 0,10 16-4 0 0,-10-8 24 0 0,0 19 76 0 0,-3-25-9 0 0,0 3-21 0 0,0 50 139 0 0,1-9-6 0 0,0 4 9 0 0,4 10-17 0 0,-5-53-182 0 0,5 40 111 0 0,5 16-11 0 0,-3-14-50 0 0,-3-21-54 0 0,-4-26-5 0 0,-2 3 3 0 0,-2 33 23 0 0,2-33-6 0 0,0-4-4 0 0,-4 19-9 0 0,4-19 4 0 0,-4-2-20 0 0,0-1-6 0 0,3-2-1 0 0,0-1-1 0 0,1 1 1 0 0,-1-1 0 0 0,0 1-1 0 0,1 0 1 0 0,-1 0 0 0 0,1-1-1 0 0,0 1 1 0 0,-2 3 13 0 0,-5-5-8 0 0,-23-1-2 0 0,24 0 2 0 0,-2 1-2 0 0,-62-10 12 0 0,65 9-9 0 0,-3 0-2 0 0,-2 1-12 0 0,5 0-38 0 0,0-1 0 0 0,0 1 0 0 0,0-1 0 0 0,1 0 0 0 0,-7-2 0 0 0,5 1-47 0 0,-16-3-554 0 0,21 5 571 0 0,1 0-1 0 0,-1 0 1 0 0,1 0-1 0 0,-1 0 1 0 0,1 1-1 0 0,-1-1 1 0 0,1 0-1 0 0,-1 1 1 0 0,1-1 0 0 0,-1 1-1 0 0,1-1 1 0 0,-2 2-1 0 0,-7 2-1254 0 0,-1-3-2852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8:5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1 523 3334 0 0,'0'0'9071'0'0,"11"4"-8945"0"0,35 11-20 0 0,-35-11-19 0 0,8-5-10 0 0,90-6 88 0 0,-56 5-104 0 0,-25-1-6 0 0,63-13 78 0 0,-73 13-112 0 0,58-6 62 0 0,34-1-50 0 0,-27 0-3 0 0,-65 7-22 0 0,50-6 32 0 0,12 2-3 0 0,-14 1-34 0 0,-38 4-2 0 0,-8 1 15 0 0,34-7 0 0 0,29-6 30 0 0,-21 3-27 0 0,-25 3-11 0 0,49-14-2 0 0,-42 13 0 0 0,334-60-296 0 0,-248 53 315 0 0,-64 9-2 0 0,14-1-11 0 0,-39 3-1 0 0,43-6-1 0 0,-45 7-4 0 0,35 0-8 0 0,-39 0-12 0 0,49-10-14 0 0,-76 13 23 0 0,0 0 0 0 0,1 1 0 0 0,14 0-1 0 0,-11 1-6 0 0,0-1-1 0 0,-1-1 1 0 0,1 0-1 0 0,16-4 1 0 0,68-10 2 0 0,-39 5 26 0 0,-43 8 212 0 0,-4-2-318 0 0,32-9 76 0 0,-31 10 5 0 0,0 0-1 0 0,36-7 0 0 0,-22 6 3 0 0,28 2-1 0 0,-28-2-11 0 0,21-9 0 0 0,-35 10 4 0 0,5 0-25 0 0,47-9 16 0 0,-48 9 7 0 0,0 1-13 0 0,44-7 19 0 0,-44 6 35 0 0,-3 2-15 0 0,39-5-3 0 0,-38 4 62 0 0,-2-1-58 0 0,33-10 4 0 0,-33 10 42 0 0,-1-2-66 0 0,30-13 4 0 0,-31 14 1052 0 0,-21 3-1036 0 0,-37-3 11 0 0,37 3 219 0 0,0-1-236 0 0,-2-1-4 0 0,-39-10-6 0 0,11 0-2 0 0,31 9 1 0 0,-2 2-1 0 0,-40-9 5 0 0,40 8-6 0 0,0 3 0 0 0,-2-2 7 0 0,8 1 1 0 0,0 0 1 0 0,1 0 0 0 0,-1 1-1 0 0,0 0 1 0 0,-11 2-1 0 0,-77 7 74 0 0,44-3-58 0 0,38-5 14 0 0,2 1-3 0 0,-35 9-6 0 0,35-9 98 0 0,-1 0-93 0 0,-36 4 17 0 0,36-5 305 0 0,26-3-327 0 0,43-6-5 0 0,-30 7-4 0 0,52 8 7 0 0,-22-4-11 0 0,-54-2-7 0 0,0-1 0 0 0,0 0 0 0 0,0 1 0 0 0,0-1 0 0 0,0 1-1 0 0,0 0 1 0 0,4 1 0 0 0,50 18-2 0 0,-56-19 2 0 0,0 0 0 0 0,1-1 0 0 0,-1 1 0 0 0,0-1-1 0 0,1 1 1 0 0,-1-1 0 0 0,1 0 0 0 0,-1 0-1 0 0,1 1 1 0 0,-1-1 0 0 0,1 0 0 0 0,-1 0-1 0 0,1-1 1 0 0,-1 1 0 0 0,0 0 0 0 0,3-1-1 0 0,44-8 1 0 0,-36 7 5 0 0,5 2-1 0 0,51 0 1 0 0,-51 0-2 0 0,-1 1-10 0 0,49 6 2 0 0,-35-6 0 0 0,27-6-1 0 0,22 1-4 0 0,-66 4 29 0 0,-17 12-9 0 0,-9 38 0 0 0,13-49-9 0 0,-1 0-1 0 0,1 0 1 0 0,0 0-1 0 0,0 0 0 0 0,-1 0 1 0 0,1 0-1 0 0,0 0 1 0 0,-1 0-1 0 0,1 0 0 0 0,-1 0 1 0 0,0 0-1 0 0,1 0 1 0 0,-1 0-1 0 0,0-1 0 0 0,1 1 1 0 0,-1 0-1 0 0,0 0 1 0 0,0-1-1 0 0,0 1 0 0 0,1-1 1 0 0,-1 1-1 0 0,-2 0 0 0 0,-65 47-117 0 0,52-37 80 0 0,-48 32-117 0 0,-21 8-603 0 0,29-19 158 0 0,33-15 96 0 0,-17 16-372 0 0,30-25-2289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8:51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1664 0 0,'0'0'5712'0'0,"1"20"-4547"0"0,2 5-757 0 0,0-3 470 0 0,-1 33 0 0 0,2-41-187 0 0,10 38-158 0 0,-10-39-69 0 0,-1 3-96 0 0,8 48-80 0 0,-8-48-45 0 0,0 0-6 0 0,9 47-42 0 0,-9-48 84 0 0,0 0-173 0 0,10 46-19 0 0,-10-46 2755 0 0,-5-29-2537 0 0,-7-42-68 0 0,7 42 157 0 0,2-5-227 0 0,4-57-34 0 0,-3 57-22 0 0,29-92 183 0 0,-15 58-234 0 0,-5 26-20 0 0,25-49 14 0 0,-16 34-50 0 0,-15 31-52 0 0,3 0-3 0 0,17-34 7 0 0,-18 34 10 0 0,7 10-1321 0 0,39-5 501 0 0,-39 5-30 0 0,-4 9 119 0 0,29 24-392 0 0,-28-23-2378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51 216 4140 0 0,'0'0'4571'0'0,"2"-7"-2966"0"0,7-24-460 0 0,-9 31-1108 0 0,0-1 0 0 0,0 1 1 0 0,0-1-1 0 0,0 1 0 0 0,0-1 0 0 0,0 1 0 0 0,1-1 0 0 0,-1 1 1 0 0,0-1-1 0 0,0 1 0 0 0,1-1 0 0 0,-1 1 0 0 0,0-1 1 0 0,1 1-1 0 0,-1-1 0 0 0,0 1 0 0 0,1 0 0 0 0,-1-1 0 0 0,1 1 1 0 0,-1-1-1 0 0,1 1 0 0 0,17-13 552 0 0,-13 10 253 0 0,-2-3-537 0 0,8-18-71 0 0,-8 18 661 0 0,-1 0-734 0 0,3-18-26 0 0,-3 18 360 0 0,-6 13-451 0 0,-1-1-1 0 0,1 0 1 0 0,-1 0 0 0 0,0 0-1 0 0,-9 8 1 0 0,13-14-44 0 0,-1 2 9 0 0,0 0 0 0 0,0 0 0 0 0,0-1 0 0 0,0 1 0 0 0,1 1 0 0 0,-1-1 0 0 0,1 0 0 0 0,-1 0 0 0 0,1 1 0 0 0,-1 1-1 0 0,-2 3 19 0 0,1-1 97 0 0,-2 0-6 0 0,-31 50 232 0 0,34-51-198 0 0,0 2-34 0 0,-4 22-12 0 0,4-22 117 0 0,3 0-143 0 0,4 28 99 0 0,1-31-139 0 0,17 10-3 0 0,-17-11 6 0 0,6-4-39 0 0,1 0-1 0 0,-1-1 0 0 0,0-1 1 0 0,15-5-1 0 0,-25 8-18 0 0,11-4-53 0 0,-11 3 61 0 0,1 1 0 0 0,-1-1 0 0 0,0 0 1 0 0,1 0-1 0 0,-1 0 0 0 0,0 0 0 0 0,0 0 0 0 0,4-3 0 0 0,15-10-95 0 0,-13 9 40 0 0,1-2 0 0 0,-1 1 0 0 0,-1-1 0 0 0,14-14 0 0 0,-20 19 48 0 0,0 1 1 0 0,-1-1-1 0 0,1 1 1 0 0,1-1 0 0 0,-1 1-1 0 0,0 0 1 0 0,0-1-1 0 0,0 1 1 0 0,1 0 0 0 0,-1 0-1 0 0,1 0 1 0 0,2-2-1 0 0,-2 2-2 0 0,1 0 0 0 0,-1-1 0 0 0,0 1-1 0 0,0-1 1 0 0,0 0 0 0 0,0 1 0 0 0,0-1-1 0 0,3-3 1 0 0,1-1-14 0 0,17-21-96 0 0,-8 8 93 0 0,-12 14 86 0 0,1-1 11 0 0,10-19-12 0 0,-11 19 1595 0 0,-2 13-1643 0 0,3 20 1 0 0,-3-20 9 0 0,0 1-6 0 0,3 24-1 0 0,3 20-20 0 0,-6-44 4 0 0,1-1-27 0 0,5 21-104 0 0,-5-21-3 0 0,-1 0-99 0 0,2 22 6 0 0,-2-22 7 0 0,-4-2-1101 0 0,-8 13 1110 0 0,8-13 25 0 0,-26-21 223 0 0,35 15 38 0 0,20-5-23 0 0,42-15 0 0 0,-26 6-608 0 0,-28 7 333 0 0,-6 2 159 0 0,24-20-445 0 0,-24 19 401 0 0,-4 4 45 0 0,-1 0 1 0 0,1 0-1 0 0,-1-1 1 0 0,1 1-1 0 0,-1-1 1 0 0,3-5-1 0 0,0 3-5 0 0,15-24-178 0 0,2-11 102 0 0,-18 33 138 0 0,10-27 105 0 0,-11 25-52 0 0,-3 4-12 0 0,1 0 1 0 0,1 0-1 0 0,-1 0 0 0 0,1 1 0 0 0,3-7 1 0 0,14-23 302 0 0,-8 13-112 0 0,-9 16 1279 0 0,0 13-1364 0 0,7 24 4 0 0,-7-15 99 0 0,-2-7-161 0 0,-1-4-36 0 0,1-1 1 0 0,-1 1-1 0 0,0-1 0 0 0,0 1 0 0 0,-1-1 1 0 0,1 1-1 0 0,-3 4 0 0 0,-5 41 223 0 0,-1 2-67 0 0,8-43-170 0 0,1-6-13 0 0,0 1 1 0 0,-1-1-1 0 0,0 0 0 0 0,0 1 1 0 0,1-1-1 0 0,-2 0 0 0 0,1 0 1 0 0,0 0-1 0 0,-4 6 0 0 0,-13 28 92 0 0,16-30-91 0 0,2-4-8 0 0,-1-1 1 0 0,0 1-1 0 0,0-1 0 0 0,0 0 0 0 0,0 1 0 0 0,0-1 0 0 0,0 0 1 0 0,0 0-1 0 0,-1 0 0 0 0,1 0 0 0 0,-4 3 0 0 0,-30 35 21 0 0,31-36-132 0 0,4-4 101 0 0,-1 0 0 0 0,0 0 1 0 0,0 0-1 0 0,0 0 1 0 0,0 0-1 0 0,1 0 1 0 0,-1 0-1 0 0,0 0 0 0 0,0 1 1 0 0,0-1-1 0 0,1 0 1 0 0,-1 0-1 0 0,0 1 1 0 0,0-1-1 0 0,1 1 1 0 0,-1-1-1 0 0,-1 2 0 0 0,1-2-51 0 0,0 1-1 0 0,0 0 0 0 0,0-1 0 0 0,0 1 0 0 0,0-1 0 0 0,0 1 1 0 0,-1-1-1 0 0,1 0 0 0 0,0 1 0 0 0,0-1 0 0 0,0 0 1 0 0,-1 0-1 0 0,1 0 0 0 0,0 0 0 0 0,0 0 0 0 0,0 0 0 0 0,-1 0 1 0 0,1 0-1 0 0,0 0 0 0 0,-2-1 0 0 0,-25-2-346 0 0,21 2-517 0 0,2-2-2904 0 0,-18-13-2963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8:5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71 2826 0 0,'-18'-71'11367'0'0,"4"75"-11001"0"0,-41 13-77 0 0,42-13-64 0 0,3 3-34 0 0,-28 21 8 0 0,29-21-24 0 0,-2 2-44 0 0,-31 26-12 0 0,32-27 21 0 0,1 1-23 0 0,-25 28-23 0 0,25-28 68 0 0,4 2-93 0 0,-16 30-14 0 0,16-30 58 0 0,12 81-31 0 0,3-83-67 0 0,29 28 1 0 0,-29-28 3 0 0,4-5-3 0 0,41 11-5 0 0,-41-11-2 0 0,-3 0 7 0 0,34 11-5 0 0,-34-11 6 0 0,0 0-7 0 0,33 13-2 0 0,-33-13 59 0 0,-22 2-43 0 0,-33 16-3 0 0,33-16 11 0 0,0-1-1 0 0,-34 17-7 0 0,34-17-35 0 0,-2-1-112 0 0,-41 13-8 0 0,40-13 23 0 0,4 0-450 0 0,-31 14 148 0 0,31-13 72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8:52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1 754 0 0,'0'0'14097'0'0,"5"17"-13761"0"0,18 50-77 0 0,-22-63-233 0 0,0 0 1 0 0,0-1-1 0 0,0 1 1 0 0,0 0-1 0 0,-1 0 1 0 0,1 0-1 0 0,-1-1 1 0 0,0 5-1 0 0,2 76 304 0 0,-1-42-35 0 0,-1 40-64 0 0,-1-41-46 0 0,-2 76 109 0 0,2-96-259 0 0,0 62 116 0 0,4 15 34 0 0,-1-76-178 0 0,2 50-240 0 0,-4-62 162 0 0,-1-1 0 0 0,1 1 1 0 0,-2 0-1 0 0,-2 11 0 0 0,1-4 13 0 0,1-1-258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9:18:52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0 253 754 0 0,'0'0'3813'0'0,"8"-7"-1088"0"0,23-22-694 0 0,-29 27-1882 0 0,-1 0-1 0 0,1 1 1 0 0,0-1 0 0 0,0 1 0 0 0,1-1 0 0 0,-1 1 0 0 0,0 0 0 0 0,0 0 0 0 0,5-1 0 0 0,65-29 907 0 0,-35 16-290 0 0,-7 3-505 0 0,117-39 935 0 0,-74 30-901 0 0,-37 10-121 0 0,32-13-260 0 0,-51 18-40 0 0,-5 1 19 0 0,36-15-145 0 0,-36 15-610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0:13.6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20 1364 0 0,'0'0'1410'0'0,"-25"24"8886"0"0,30-22-10142 0 0,15 10-19 0 0,-15-10-2 0 0,5-2 53 0 0,51-3 100 0 0,-8 1-64 0 0,8-1-57 0 0,1 0 38 0 0,16-1-1 0 0,-15 1-56 0 0,12 1-37 0 0,424-4 105 0 0,-181-1-124 0 0,982 19-852 0 0,-944-11 569 0 0,-167-3 135 0 0,285-6-108 0 0,-218 3 63 0 0,42-5-23 0 0,102 0-51 0 0,-348 10 186 0 0,-31 0 9 0 0,35-3 152 0 0,-50 3 370 0 0,13-1-2261 0 0,-34 7-1254 0 0,10-4 1746 0 0,-31 11-3103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1:09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3494 0 0,'0'0'11477'0'0,"2"8"-10875"0"0,5 22-144 0 0,-7-30-448 0 0,0 1 0 0 0,0-1 0 0 0,0 0 0 0 0,0 1 0 0 0,0-1 0 0 0,0 0 0 0 0,0 1 0 0 0,0-1 0 0 0,1 0 0 0 0,-1 1 0 0 0,0-1 0 0 0,0 0 0 0 0,0 1 0 0 0,0-1 0 0 0,1 0 0 0 0,-1 1 0 0 0,0-1 0 0 0,0 0 0 0 0,0 1 0 0 0,1-1 0 0 0,-1 0 0 0 0,0 0 0 0 0,1 0 0 0 0,-1 1 0 0 0,0-1 0 0 0,0 0 0 0 0,1 0 0 0 0,-1 0 0 0 0,0 1 0 0 0,1-1 0 0 0,-1 0 0 0 0,1 0 0 0 0,-1 0 0 0 0,0 0 0 0 0,1 0 0 0 0,-1 0 0 0 0,0 0 0 0 0,1 0 0 0 0,8 3 134 0 0,29 4 540 0 0,140 24 225 0 0,-155-28-844 0 0,255 36 336 0 0,-234-32-321 0 0,72 3 0 0 0,-83-10-76 0 0,-25 0 2 0 0,-2 2-5 0 0,18 5-8 0 0,-18-5 10 0 0,-12-1-60 0 0,-18 5 37 0 0,18-5 3 0 0,-4 0 2 0 0,-47 4-19 0 0,44-4 29 0 0,-39-1-19 0 0,-229-34-56 0 0,206 20 72 0 0,28 5 5 0 0,-17-8-8 0 0,12 6 5 0 0,15 3 2 0 0,4 0 3 0 0,27 7-2 0 0,3 1 3 0 0,1 0-1 0 0,0 0 1 0 0,0-1 0 0 0,-1 1-1 0 0,1-1 1 0 0,0 1 0 0 0,0-1-1 0 0,0 0 1 0 0,-3-1 0 0 0,3 1 13 0 0,51 4-11 0 0,-40-2-3 0 0,275 6-63 0 0,-199-7 3 0 0,51-2-124 0 0,-94-1 105 0 0,-9 4-34 0 0,3-1-2121 0 0,-41 4 1487 0 0,-18 13 111 0 0,17-13-414 0 0,-41 6-8078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2:21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1 153 1302 0 0,'0'0'9987'0'0,"4"3"-9770"0"0,14 9-42 0 0,-13-9 231 0 0,8 7-283 0 0,-11-9-84 0 0,-1 1 0 0 0,1-1 0 0 0,-1 0 0 0 0,1 0 0 0 0,-1 0 0 0 0,1 0 0 0 0,0 0 0 0 0,0-1 1 0 0,-1 1-1 0 0,1 0 0 0 0,0-1 0 0 0,0 1 0 0 0,3-1 0 0 0,21 7 20 0 0,-19-5 70 0 0,0-2-99 0 0,20 0-6 0 0,-20 0 64 0 0,1 0-64 0 0,35 0 208 0 0,-16-2-153 0 0,-21 2 201 0 0,2 0-241 0 0,24 0-12 0 0,-24 0-27 0 0,0-1-9 0 0,2-1 8 0 0,28-2 23 0 0,-30 4-20 0 0,-5 1-1 0 0,0-1 0 0 0,0 0 1 0 0,0 0-1 0 0,0 0 0 0 0,-1 0 1 0 0,1 0-1 0 0,0-1 0 0 0,0 0 0 0 0,5-1 1 0 0,63-15 73 0 0,-64 16-59 0 0,-2-1-6 0 0,-1 1-1 0 0,1 0 1 0 0,0 0 0 0 0,0 0-1 0 0,8 1 1 0 0,19 0 96 0 0,20-3-11 0 0,-7-1-64 0 0,-18 1-18 0 0,-20 3-1 0 0,0-1 4 0 0,24-2 4 0 0,-23 2-2 0 0,-2 0-10 0 0,48-8 8 0 0,-47 6-13 0 0,-1 2 15 0 0,0-1-9 0 0,19-2-6 0 0,-19 2-11 0 0,0 1-7 0 0,6-2 12 0 0,80-13 1 0 0,-85 15-4 0 0,14 2-6 0 0,16-3 11 0 0,-9-2 29 0 0,-21 4 43 0 0,0 0-88 0 0,35-1-78 0 0,-16-1 85 0 0,-20 1 10 0 0,2 2 5 0 0,-1 1-4 0 0,-4-1-1 0 0,-1 0-1 0 0,1-1 1 0 0,-1 1 0 0 0,1-1-1 0 0,-1 0 1 0 0,1 1-1 0 0,-1-1 1 0 0,1 0 0 0 0,-1-1-1 0 0,1 1 1 0 0,0 0 0 0 0,3-2-1 0 0,31-4-5 0 0,0 2 5 0 0,10 2-2 0 0,5 2-3 0 0,-19 3 6 0 0,-24-3 5 0 0,-2-1 0 0 0,21-2 2 0 0,-21 3 5 0 0,1-1-4 0 0,40-3 15 0 0,-18 2-20 0 0,-23 1 16 0 0,3 2-10 0 0,-7-1-9 0 0,-1 0 0 0 0,1 0 0 0 0,-1-1-1 0 0,1 1 1 0 0,-1 0 0 0 0,0-1 0 0 0,1 1 0 0 0,-1-1 0 0 0,0 0 0 0 0,1 0 0 0 0,2-2-1 0 0,18-6-8 0 0,-23 9 8 0 0,1-1 1 0 0,0 1-1 0 0,-1 0 0 0 0,1 0 0 0 0,0 0 0 0 0,-1-1 0 0 0,1 1 0 0 0,0 0 0 0 0,-1 0 0 0 0,1 0 0 0 0,0 0 0 0 0,0 0 0 0 0,-1 0 0 0 0,1 0 0 0 0,0 0 0 0 0,-1 1 0 0 0,2-1 0 0 0,28 5-12 0 0,-22-4-3 0 0,0-1 8 0 0,32-3 3 0 0,0 2 2 0 0,-32 1 10 0 0,0 0-2 0 0,28 0-6 0 0,22-1-29 0 0,-49 1 15 0 0,2-1 10 0 0,50-2 55 0 0,-3 3-37 0 0,-18 0-4 0 0,-4 2-7 0 0,-30-2-17 0 0,19 0 2 0 0,0-3 9 0 0,3 0 13 0 0,-22 2-3 0 0,2-1 0 0 0,20-6 3 0 0,-21 6-3 0 0,1 3-2 0 0,24 0-3 0 0,-15-1 3 0 0,17-3-2 0 0,-2 0 3 0 0,1 1 0 0 0,-1 2 4 0 0,-25 0 1 0 0,2 0-4 0 0,27-1-2 0 0,-27 0-8 0 0,1 2-2 0 0,40 0-2 0 0,20-1 11 0 0,-60 2-8 0 0,-4-1-1 0 0,-1-1 0 0 0,0 0-1 0 0,1 0 1 0 0,-1 0 0 0 0,0 0-1 0 0,7-2 1 0 0,33-4 66 0 0,-18 2-50 0 0,-20 3-24 0 0,-1 0-21 0 0,2-1 50 0 0,25-2 471 0 0,11 2-293 0 0,-36 3-180 0 0,-4-1 10 0 0,-1 1 0 0 0,0-1-1 0 0,1 0 1 0 0,-1-1 0 0 0,0 1-1 0 0,0-1 1 0 0,1 1 0 0 0,4-2-1 0 0,-3-1 12 0 0,18-1 463 0 0,-21 4-487 0 0,1 0-1 0 0,-1 0 1 0 0,0 0-1 0 0,1 1 0 0 0,-1-1 1 0 0,0 1-1 0 0,0 0 0 0 0,0 0 1 0 0,5 2-1 0 0,-1 0 6 0 0,0-1 401 0 0,-2-6-432 0 0,11-11 12 0 0,-11 11-9 0 0,24 13-2641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2:27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182 438 2430 0 0,'0'0'15045'0'0,"-4"-3"-15030"0"0,-15-9-2 0 0,14 9 26 0 0,3 3-41 0 0,-1 0 1 0 0,1 1 0 0 0,0-1-1 0 0,-1 0 1 0 0,1 1-1 0 0,-1 0 1 0 0,1 0 0 0 0,0 0-1 0 0,0 0 1 0 0,-4 2-1 0 0,0 0-6 0 0,-1-1-16 0 0,1 2 5 0 0,-1 1 14 0 0,4-4 6 0 0,0 1-1 0 0,0-1 0 0 0,1 1 1 0 0,-1 0-1 0 0,1 0 0 0 0,0 0 0 0 0,-1 1 1 0 0,1-1-1 0 0,-2 3 0 0 0,-63 57 12 0 0,63-59-15 0 0,10 40-22 0 0,-3-39 31 0 0,-1 1-4 0 0,-1-3-1 0 0,-1-1 0 0 0,1 1-1 0 0,0-1 1 0 0,0 1 0 0 0,-1-1 0 0 0,1 0 0 0 0,0 1 0 0 0,0-1-1 0 0,1 0 1 0 0,-1 0 0 0 0,0 1 0 0 0,0-1 0 0 0,0 0-1 0 0,4 1 1 0 0,14 14-17 0 0,-14-13 1 0 0,2 0 3 0 0,1 1 7 0 0,-4-2-3 0 0,0 0 0 0 0,0 0 0 0 0,0-1-1 0 0,1 1 1 0 0,-1-1 0 0 0,5 1 0 0 0,-2 0-8 0 0,25 4-50 0 0,-6-5 7 0 0,-19 0-102 0 0,2-2 1 0 0,29 0 32 0 0,-28 0 12 0 0,-3-2-19 0 0,23-9 13 0 0,-23 9 27 0 0,-2-1 3 0 0,15-12-39 0 0,-15 12 12 0 0,-2-1 20 0 0,0 0 65 0 0,-1 4 17 0 0,-1 0 1 0 0,0-1-1 0 0,0 1 0 0 0,0-1 1 0 0,0 0-1 0 0,0 1 1 0 0,0-1-1 0 0,0 0 0 0 0,-1 1 1 0 0,1-1-1 0 0,-1 0 1 0 0,1 0-1 0 0,-1 1 1 0 0,0-1-1 0 0,1 0 0 0 0,-1-2 1 0 0,4-27-38 0 0,-2 23 2 0 0,-6 2 7 0 0,-9-17 6 0 0,9 17 3 0 0,4 3-26 0 0,0-1 53 0 0,0 1 0 0 0,-1 0 0 0 0,1 0 0 0 0,-1-1 0 0 0,0 1 0 0 0,0 0 0 0 0,-2-4 0 0 0,0-2-4 0 0,1 1-16 0 0,-2 2 12 0 0,-10-20 5 0 0,10 20 5 0 0,0 2 12 0 0,-15-16 46 0 0,13 18-39 0 0,-20-5 0 0 0,20 6 9 0 0,-1 3-7 0 0,-20 9 0 0 0,21-9 23 0 0,1 3-18 0 0,-13 13-1 0 0,14-14 60 0 0,4-1-74 0 0,0 0 0 0 0,0 0 0 0 0,-1 1 0 0 0,1-1 0 0 0,-1 0 0 0 0,0 0 0 0 0,-2 4 0 0 0,1 1-1 0 0,0 0-7 0 0,4-1-9 0 0,7 21 14 0 0,-7-21 10 0 0,2-3 3 0 0,14 11-4 0 0,-13-11-4 0 0,0-1-12 0 0,14 6-4 0 0,-14-6 1 0 0,3-3-12 0 0,33 2-111 0 0,-39-2 125 0 0,0-1-1 0 0,0 1 1 0 0,-1 0-1 0 0,1-1 1 0 0,0 1-1 0 0,0-1 1 0 0,0 0-1 0 0,0 0 1 0 0,-1 1-1 0 0,1-1 1 0 0,3-3-1 0 0,-1 2-12 0 0,1-1-6 0 0,-1 1-1 0 0,1-1 0 0 0,-1 1 0 0 0,0-1 0 0 0,0-1 0 0 0,0 1 0 0 0,0 0 1 0 0,-1-1-1 0 0,1 0 0 0 0,4-6 0 0 0,-5 6 12 0 0,0 1-16 0 0,12-17-101 0 0,-4 1 17 0 0,19-31-96 0 0,-28 45 154 0 0,0-3 6 0 0,5-25-12 0 0,-5 25 7 0 0,-3-1-20 0 0,0-28 65 0 0,-2 23 5 0 0,-8-6-3 0 0,8 15 3 0 0,-4 3 10 0 0,2 0 16 0 0,3 1-9 0 0,0 0 1 0 0,0 1-1 0 0,0-1 1 0 0,0 0-1 0 0,0 1 1 0 0,1 0-1 0 0,-1-1 1 0 0,0 1-1 0 0,0 0 1 0 0,0 0-1 0 0,0 0 1 0 0,0 0-1 0 0,0 0 1 0 0,-4 1-1 0 0,-1-1 3 0 0,5 0-11 0 0,0 0 0 0 0,-1-1 1 0 0,1 2-1 0 0,0-1 0 0 0,-1 0 0 0 0,1 0 1 0 0,0 1-1 0 0,-1-1 0 0 0,1 1 0 0 0,0 0 1 0 0,0 0-1 0 0,0 0 0 0 0,-3 1 0 0 0,-1 0 1 0 0,3-1-2 0 0,0-1 0 0 0,1 1-1 0 0,-1 0 1 0 0,1 0 0 0 0,-1 1 0 0 0,1-1-1 0 0,0 1 1 0 0,-1-1 0 0 0,-2 3-1 0 0,0-1 8 0 0,3-2 1 0 0,0 0 1 0 0,1 0 0 0 0,-1 0 0 0 0,0 0 0 0 0,1 0-1 0 0,-1 0 1 0 0,1 1 0 0 0,-1-1 0 0 0,1 1 0 0 0,-1-1-1 0 0,1 1 1 0 0,-1 2 0 0 0,-37 41 273 0 0,35-40-186 0 0,1 2-10 0 0,-10 21-19 0 0,10-21 19 0 0,7 35-43 0 0,-4-42-44 0 0,0 1 0 0 0,0 0 0 0 0,0 0-1 0 0,0 0 1 0 0,0-1 0 0 0,0 1 0 0 0,0 0-1 0 0,0 0 1 0 0,1-1 0 0 0,-1 1 0 0 0,0 0 0 0 0,1 0-1 0 0,-1-1 1 0 0,0 1 0 0 0,1 0 0 0 0,-1-1 0 0 0,2 2-1 0 0,21 25 3 0 0,-18-23-30 0 0,0 0-1 0 0,0-1 1 0 0,0 1-1 0 0,1-1 1 0 0,0 0-1 0 0,-1-1 1 0 0,1 1-1 0 0,12 2 1 0 0,-12-3-69 0 0,41-4-218 0 0,-44 2 285 0 0,0 0 0 0 0,0 0 0 0 0,0 0 0 0 0,-1 0 0 0 0,1 0 0 0 0,0-1 0 0 0,0 1-1 0 0,-1-1 1 0 0,1 0 0 0 0,4-2 0 0 0,0 0-24 0 0,-5 3 33 0 0,1-1-1 0 0,-1 1 0 0 0,1-1 1 0 0,-1 0-1 0 0,0 0 0 0 0,1 0 1 0 0,-1 0-1 0 0,0 0 0 0 0,0-1 0 0 0,0 1 1 0 0,0 0-1 0 0,2-3 0 0 0,2-1-36 0 0,-3 4 33 0 0,0-1-1 0 0,0 1 0 0 0,-1-1 0 0 0,1 0 1 0 0,-1 0-1 0 0,1 0 0 0 0,-1 0 1 0 0,0 0-1 0 0,3-4 0 0 0,0 0-15 0 0,-3 4 24 0 0,1 0 0 0 0,-1 0 1 0 0,0 0-1 0 0,0 0 0 0 0,0-1 1 0 0,0 1-1 0 0,0-1 0 0 0,0 1 0 0 0,2-6 1 0 0,-1 0-10 0 0,7-6-44 0 0,-8 13 65 0 0,-1-1 0 0 0,0 0 0 0 0,0 1 0 0 0,0-1 1 0 0,0 0-1 0 0,0 0 0 0 0,0 0 0 0 0,-1 0 0 0 0,2-2 0 0 0,3-13-54 0 0,4-10-65 0 0,-7 20 0 0 0,-1-2 27 0 0,1-29 49 0 0,-2 28 135 0 0,-1 1 12 0 0,-3-28-22 0 0,0 22 3 0 0,1 8-41 0 0,-12-20 188 0 0,-22-22 81 0 0,33 44-208 0 0,-1 2-24 0 0,-18-12-17 0 0,17 11 27 0 0,-34 6-28 0 0,27 1-13 0 0,11-3-46 0 0,-7 5 41 0 0,0-1 1 0 0,1 1 0 0 0,-1 1 0 0 0,1-1 0 0 0,0 1-1 0 0,0 1 1 0 0,0-1 0 0 0,-7 10 0 0 0,12-12-20 0 0,1-3-12 0 0,1 1 0 0 0,0-1 1 0 0,0 0-1 0 0,0 1 0 0 0,0-1 0 0 0,0 1 0 0 0,0-1 1 0 0,0 1-1 0 0,1-1 0 0 0,-1 1 0 0 0,1 0 0 0 0,-1-1 0 0 0,1 1 1 0 0,-1 3-1 0 0,-7 26 28 0 0,6-23-2 0 0,4 0 1 0 0,-1 1-27 0 0,-1-6-6 0 0,0 0-1 0 0,0 0 0 0 0,1 0 1 0 0,0 0-1 0 0,-1 0 0 0 0,1-1 0 0 0,0 1 1 0 0,0 0-1 0 0,1 0 0 0 0,-1-1 1 0 0,3 4-1 0 0,-3-1 1 0 0,0-3-5 0 0,0 0 0 0 0,-1-1 0 0 0,1 1 1 0 0,0-1-1 0 0,0 1 0 0 0,0 0 0 0 0,0-1 1 0 0,0 0-1 0 0,0 1 0 0 0,0-1 0 0 0,0 0 1 0 0,1 1-1 0 0,-1-1 0 0 0,2 1 0 0 0,0 1-12 0 0,0 1 0 0 0,0 0-1 0 0,1 0 0 0 0,-1-1 0 0 0,1 0 0 0 0,0 0 0 0 0,0 0 0 0 0,0 0 0 0 0,0-1 0 0 0,1 1 0 0 0,-1-1 0 0 0,10 3 0 0 0,11 1-102 0 0,-18-5 25 0 0,2-2 21 0 0,37-1-41 0 0,-40-2 76 0 0,19-10 16 0 0,-21 11 25 0 0,0 0 0 0 0,0 0-1 0 0,0 0 1 0 0,-1-1 0 0 0,0 1 0 0 0,1-1-1 0 0,-1 0 1 0 0,0 0 0 0 0,-1 0-1 0 0,4-6 1 0 0,-3 5 8 0 0,0 1 98 0 0,-1-5-3 0 0,7-24-24 0 0,-7 25-8 0 0,-2-1 22 0 0,0-27-7 0 0,0 27-21 0 0,-2 0 2 0 0,1-2-38 0 0,1 8-16 0 0,0-1 0 0 0,-1 0 1 0 0,1 0-1 0 0,-1 1 0 0 0,0-1 0 0 0,0 1 0 0 0,0-1 1 0 0,-1 1-1 0 0,-2-6 0 0 0,1 2 12 0 0,-11-21 107 0 0,0 7-2 0 0,10 15-11 0 0,3 5-113 0 0,0-1 0 0 0,0 1 0 0 0,0-1 0 0 0,0 1 0 0 0,0 0-1 0 0,-1 0 1 0 0,1-1 0 0 0,0 1 0 0 0,-1 0 0 0 0,1 0 0 0 0,-1 0-1 0 0,-2 0 1 0 0,0-2 11 0 0,0-1 85 0 0,-4 4-67 0 0,-23 0-6 0 0,18 3-8 0 0,-41 29 27 0 0,51-30-52 0 0,0-1 0 0 0,0 1 0 0 0,0 1-1 0 0,1-1 1 0 0,-1 0 0 0 0,1 0 0 0 0,0 1 0 0 0,0 0 0 0 0,-3 3 0 0 0,0 1 0 0 0,2-5-1 0 0,1 1 0 0 0,0-1 0 0 0,0 0 1 0 0,0 1-1 0 0,0 0 0 0 0,0-1 0 0 0,1 1 0 0 0,-1 0 0 0 0,-1 3 0 0 0,0 2 2 0 0,1-6 1 0 0,0 1-1 0 0,1 0 0 0 0,-1 0 0 0 0,1 0 0 0 0,-1 0 0 0 0,1 0 0 0 0,0 0 0 0 0,-1 4 0 0 0,0 1 1 0 0,0-2 6 0 0,4 23 13 0 0,-2-20-18 0 0,1-2 5 0 0,3-1 2 0 0,13 15-17 0 0,-13-16-56 0 0,-1-5 49 0 0,0 1-1 0 0,1-1 1 0 0,-1 0 0 0 0,0 1 0 0 0,1 0 0 0 0,-1 0-1 0 0,4 1 1 0 0,2 1-4 0 0,-1-1-29 0 0,0-5 0 0 0,26-7 10 0 0,-33 9 32 0 0,1 1 0 0 0,0 0 0 0 0,0-1 0 0 0,-1 1 0 0 0,1-1 0 0 0,0 0 0 0 0,-1 0 0 0 0,1 1 0 0 0,0-1 0 0 0,-1 0 0 0 0,1 0 0 0 0,-1-1 0 0 0,0 1 0 0 0,1 0 0 0 0,-1 0 0 0 0,1-2 0 0 0,2-1-7 0 0,-2 2 5 0 0,0 1-1 0 0,0-1 1 0 0,0 1 0 0 0,0-1-1 0 0,0 0 1 0 0,-1 1 0 0 0,1-1-1 0 0,-1 0 1 0 0,1 0 0 0 0,-1 0-1 0 0,2-4 1 0 0,1 0-5 0 0,-3 5 7 0 0,1-1 0 0 0,-1 0 1 0 0,1 0-1 0 0,-1 0 0 0 0,0 0 0 0 0,0 0 1 0 0,0 0-1 0 0,0 0 0 0 0,0 0 0 0 0,0 0 1 0 0,0-5-1 0 0,1 1 6 0 0,0 0 60 0 0,2-38 62 0 0,-3 35-54 0 0,-4 2 66 0 0,-8-22-6 0 0,11 28-121 0 0,0-1-1 0 0,-1 1 0 0 0,0-1 0 0 0,1 0 1 0 0,-1 1-1 0 0,0-1 0 0 0,1 1 0 0 0,-1 0 0 0 0,0-1 1 0 0,0 1-1 0 0,0 0 0 0 0,-1 0 0 0 0,1-1 0 0 0,0 1 1 0 0,0 0-1 0 0,-1 0 0 0 0,0-1 0 0 0,-3-1 18 0 0,3 1-13 0 0,0-1 0 0 0,-1 0 0 0 0,1 1 1 0 0,-1 0-1 0 0,0 0 0 0 0,0-1 1 0 0,-4-1-1 0 0,0 0 6 0 0,5 2-15 0 0,0 1 0 0 0,0-1 1 0 0,1 1-1 0 0,-1-1 0 0 0,-1 1 0 0 0,1 0 1 0 0,0 0-1 0 0,0 0 0 0 0,0 0 1 0 0,-1 1-1 0 0,1-1 0 0 0,0 0 1 0 0,-4 1-1 0 0,-1-2 2 0 0,-9 0-19 0 0,-20 3-6 0 0,18 3 2 0 0,3 1-123 0 0,1 2-1 0 0,0 0 0 0 0,0 0 1 0 0,1 1-1 0 0,0 1 1 0 0,0 0-1 0 0,1 1 1 0 0,1 0-1 0 0,-1 1 0 0 0,-16 21 1 0 0,11-5-1870 0 0,-17 39 0 0 0,20-38 780 0 0,9-18-93 0 0,5-9 1102 0 0,-1 1 0 0 0,1-1-1 0 0,0 1 1 0 0,0 0 0 0 0,-1 2 0 0 0,-5 57-2793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33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3454 0 0,'0'0'13187'0'0,"6"2"-13034"0"0,34 6 112 0 0,14 5-89 0 0,614 93 262 0 0,-267-49-369 0 0,-329-46-81 0 0,124 18-9 0 0,-154-25 21 0 0,-1 1-1 0 0,-27-5-2 0 0,10-7 6 0 0,-18 5 650 0 0,-10-3-640 0 0,-12-18-3 0 0,12 17-10 0 0,-1 2-32 0 0,-14-14 0 0 0,14 14 6 0 0,0-1 0 0 0,-63-67-190 0 0,65 67 148 0 0,-2 2 16 0 0,-13-11 13 0 0,14 11 24 0 0,-1-1 6 0 0,-16-13 1 0 0,16 13 216 0 0,12 6-142 0 0,2-1-48 0 0,-5-1-8 0 0,1 1-1 0 0,-1-1 1 0 0,0 1-1 0 0,0 0 1 0 0,0 1-1 0 0,0-1 1 0 0,4 3-1 0 0,38 15 51 0 0,-37-16-52 0 0,-5-2-4 0 0,0 0 0 0 0,0 1 1 0 0,-1-1-1 0 0,1 1 0 0 0,-1 0 0 0 0,1 0 0 0 0,-1 0 1 0 0,4 3-1 0 0,-1-2 15 0 0,-4-2-11 0 0,0 0 0 0 0,0 0 0 0 0,0 0 0 0 0,0 0 0 0 0,-1 0 0 0 0,1 1 0 0 0,0-1 0 0 0,-1 0 0 0 0,1 1 0 0 0,-1-1 0 0 0,1 1 0 0 0,-1 0 0 0 0,0-1 0 0 0,2 3 0 0 0,12 17 47 0 0,-12-16-30 0 0,-2 2-77 0 0,3 23-11 0 0,-3-22 14 0 0,-6 0-12 0 0,-15 25-82 0 0,9-19 4 0 0,4-7 98 0 0,-26 18-165 0 0,-24 11-224 0 0,-78 53-3510 0 0,123-83 480 0 0,-16 1-2300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37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124 225 3064 0 0,'-4'10'3241'0'0,"-1"2"-2338"0"0,2-5-318 0 0,0-1 0 0 0,1 1 1 0 0,-1 0-1 0 0,2 0 1 0 0,-3 10-1 0 0,1-3-49 0 0,0-4-4 0 0,0 1 0 0 0,1-1 1 0 0,-1 14-1 0 0,-6 46 1122 0 0,0-7-457 0 0,3-5-464 0 0,2 1-190 0 0,1-8-190 0 0,-1 0 96 0 0,-3 6-102 0 0,2-26-257 0 0,4-24 287 0 0,-1 2-269 0 0,-6 25 9 0 0,7-26 832 0 0,-2-17-720 0 0,-8-45 99 0 0,8 44-290 0 0,-2-35 109 0 0,2-4-84 0 0,4 22-19 0 0,46-262-283 0 0,6 119-248 0 0,-43 146 333 0 0,0 1-1 0 0,1 1 1 0 0,2-1 0 0 0,0 2 0 0 0,1 0-1 0 0,30-34 1 0 0,-43 54 144 0 0,0-1-1 0 0,0 1 1 0 0,0 0 0 0 0,0-1-1 0 0,1 1 1 0 0,-1 0 0 0 0,0 0-1 0 0,1 0 1 0 0,-1 0-1 0 0,0 0 1 0 0,1 0 0 0 0,-1 0-1 0 0,1 0 1 0 0,3-1-1 0 0,0 0-20 0 0,-1-1-57 0 0,4 5-37 0 0,22 2 73 0 0,-30-4 51 0 0,1 0-1 0 0,-1 0 1 0 0,0 0 0 0 0,1 0 0 0 0,-1 0 0 0 0,0 0-1 0 0,1 0 1 0 0,-1 0 0 0 0,1 0 0 0 0,-1 0-1 0 0,0 0 1 0 0,1 0 0 0 0,-1 1 0 0 0,0-1 0 0 0,1 0-1 0 0,-1 0 1 0 0,0 0 0 0 0,1 1 0 0 0,-1-1-1 0 0,0 0 1 0 0,1 0 0 0 0,-1 1 0 0 0,0-1 0 0 0,0 0-1 0 0,1 1 1 0 0,-1-1 0 0 0,0 0 0 0 0,0 1-1 0 0,0-1 1 0 0,1 0 0 0 0,-1 1 0 0 0,0-1-1 0 0,0 1 1 0 0,4 4-10 0 0,-3-3 7 0 0,0 0 1 0 0,1 0 0 0 0,-1 0 0 0 0,0 0-1 0 0,-1 0 1 0 0,1 0 0 0 0,0 0-1 0 0,0 0 1 0 0,-1 0 0 0 0,1 0-1 0 0,-1 0 1 0 0,0 0 0 0 0,0 0 0 0 0,1 3-1 0 0,1 5-4 0 0,-1-4 1 0 0,0 0 0 0 0,-1 0 1 0 0,1 0-1 0 0,-1 0 0 0 0,-1 9 0 0 0,2-1 0 0 0,-4 41-17 0 0,0-26 19 0 0,-11 41 0 0 0,1-27 8 0 0,-51 111 152 0 0,35-87 23 0 0,27-62 44 0 0,-2 0-187 0 0,-12 16-6 0 0,12-16 95 0 0,12-5-110 0 0,25 0-14 0 0,19 2-3 0 0,-37 1 6 0 0,12 9-2 0 0,-25-11-2 0 0,0 0 1 0 0,1 0-1 0 0,-1 0 0 0 0,0 0 0 0 0,0 0 0 0 0,0 0 1 0 0,0 1-1 0 0,0-1 0 0 0,0 1 0 0 0,-1-1 0 0 0,1 1 1 0 0,0 0-1 0 0,1 2 0 0 0,2 1-1 0 0,0 0-2 0 0,-1 3 0 0 0,12 31 3 0 0,-7 1 2 0 0,-9-25 4 0 0,0-7-3 0 0,0-5-1 0 0,0 0-1 0 0,-1 0 1 0 0,1 0 0 0 0,-1 0 0 0 0,0 0 0 0 0,0 0 0 0 0,0 0 0 0 0,0-1 0 0 0,-2 5 0 0 0,1 0 3 0 0,2-4 1 0 0,-1-1 0 0 0,1 1 0 0 0,-1-1 0 0 0,0 1 0 0 0,0-1 0 0 0,0 0-1 0 0,0 1 1 0 0,0-1 0 0 0,-1 0 0 0 0,1 0 0 0 0,-1 0 0 0 0,-3 4 0 0 0,1 0 12 0 0,3-3-11 0 0,0-1 0 0 0,-1 0 0 0 0,1 0 0 0 0,0 0 0 0 0,-1 0 0 0 0,0 0 0 0 0,0 0 0 0 0,1-1 0 0 0,-1 1 0 0 0,0-1-1 0 0,0 1 1 0 0,-4 1 0 0 0,-15 12 14 0 0,8-11-52 0 0,-18 1-6 0 0,30-4 33 0 0,-1-1 0 0 0,0 0 0 0 0,0 1 0 0 0,0-1 0 0 0,1 0 0 0 0,-1 0 0 0 0,0 0-1 0 0,0 0 1 0 0,0 0 0 0 0,1 0 0 0 0,-1-1 0 0 0,0 1 0 0 0,0-1 0 0 0,0 1 0 0 0,-2-2 0 0 0,-2-1-56 0 0,-6-1-385 0 0,-11-11-11 0 0,22 15 440 0 0,1 0 0 0 0,-1 0-1 0 0,1-1 1 0 0,-1 1 0 0 0,1 0 0 0 0,0-1-1 0 0,-1 1 1 0 0,1 0 0 0 0,-1-1-1 0 0,1 1 1 0 0,0-1 0 0 0,-1 1-1 0 0,1 0 1 0 0,0-1 0 0 0,-1 1 0 0 0,1-1-1 0 0,0 1 1 0 0,0-1 0 0 0,-1 1-1 0 0,1-1 1 0 0,0 0 0 0 0,-3-5-144 0 0,2 4-30 0 0,0 0 1 0 0,0 0-1 0 0,0 0 1 0 0,0-1-1 0 0,0 1 1 0 0,0 0-1 0 0,1 0 1 0 0,-1 0-1 0 0,1-4 1 0 0,2-6-1455 0 0,9-34 186 0 0,-3 27-113 0 0,16-20-1510 0 0,1 9-1027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38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32 346 1456 0 0,'0'0'8643'0'0,"-1"8"-7413"0"0,-4 42 1007 0 0,-1-14-1546 0 0,4-26-116 0 0,1-2-137 0 0,-8 40 486 0 0,3-21-724 0 0,5-20 619 0 0,8-10-766 0 0,20-8-12 0 0,-26 11-40 0 0,-1-1 1 0 0,1 1-1 0 0,0 0 1 0 0,-1 0 0 0 0,1 0-1 0 0,-1-1 1 0 0,1 1-1 0 0,-1 0 1 0 0,1-1-1 0 0,-1 1 1 0 0,1-1-1 0 0,-1 1 1 0 0,1 0-1 0 0,-1-1 1 0 0,1 1-1 0 0,-1-1 1 0 0,0 1-1 0 0,1-1 1 0 0,-1 0 0 0 0,5-5 6 0 0,11-22 28 0 0,2-12-9 0 0,-6 15-32 0 0,6-13 3 0 0,-15 31 460 0 0,-5 15-444 0 0,-3 26 9 0 0,3-26 40 0 0,2 3-4 0 0,0 32-11 0 0,0-33-3 0 0,1 0 27 0 0,2 27-8 0 0,-2-28-16 0 0,1-2-8 0 0,7 19-10 0 0,-7-20-8 0 0,2-2-3 0 0,13 12-5 0 0,-13-12 1 0 0,29-2 5 0 0,-20-4-15 0 0,-6 0-10 0 0,-4 2 0 0 0,1-1 1 0 0,-1 0 0 0 0,0 0-1 0 0,0-1 1 0 0,-1 1-1 0 0,1 0 1 0 0,0-1 0 0 0,5-3-1 0 0,1 0-2 0 0,-5 3 1 0 0,0 0 1 0 0,0-1-1 0 0,0 1 0 0 0,0-1 1 0 0,0 0-1 0 0,0 0 1 0 0,3-4-1 0 0,17-15-99 0 0,0-1 1 0 0,-1-2-1 0 0,-1 0 0 0 0,30-48 1 0 0,-39 46 39 0 0,8-27-1 0 0,-20 50 70 0 0,3-4-10 0 0,-1 0 0 0 0,-1-1 0 0 0,1 1 0 0 0,1-13 0 0 0,-2 8 2 0 0,0 7 13 0 0,0-1 1 0 0,-1 0 0 0 0,0 1-1 0 0,0-1 1 0 0,0 0 0 0 0,-1-10 0 0 0,-1 3 21 0 0,4-84 268 0 0,-3 85-258 0 0,0 3 58 0 0,-1 2-22 0 0,-3-24 5 0 0,3 24 506 0 0,-1 18-566 0 0,-1 1-16 0 0,1-5-2 0 0,0 0-1 0 0,1 0 0 0 0,0 0 0 0 0,0 0 1 0 0,1 0-1 0 0,0 8 0 0 0,-4 56 170 0 0,-1 13 65 0 0,-2 186 341 0 0,7-226-462 0 0,2 0-34 0 0,-2-33-71 0 0,0-5-4 0 0,0 0-1 0 0,1 0 0 0 0,-1 0 0 0 0,1 0 0 0 0,2 8 1 0 0,3 13 10 0 0,-5-20-33 0 0,2 0-365 0 0,6 16 187 0 0,-7-17-396 0 0,2-9-1210 0 0,2 0 1357 0 0,16-17-2347 0 0,-4 0 1330 0 0,-12 10-138 0 0,0-16-1420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00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72 118 2156 0 0,'0'0'2937'0'0,"0"-9"-2437"0"0,0-23-128 0 0,1 23 267 0 0,0 4-368 0 0,1-2-118 0 0,0-4-111 0 0,5-6 2916 0 0,3-5-2778 0 0,-7 16 1380 0 0,-3 15-1417 0 0,2 40 99 0 0,2-8 259 0 0,-4 9-130 0 0,-2 8 200 0 0,0 7-150 0 0,1-50-351 0 0,1 45 264 0 0,4 22-58 0 0,16 181 467 0 0,1 185-162 0 0,-36 350 36 0 0,8-741-486 0 0,4-39-84 0 0,1 0 0 0 0,0 22 1 0 0,-5 193 464 0 0,5-217-491 0 0,-2 48 68 0 0,-1 189 324 0 0,8-161-210 0 0,1-27-120 0 0,-3-2-19 0 0,0-49-54 0 0,-2 40 29 0 0,-3 11-5 0 0,-1 9-8 0 0,-29 229 138 0 0,32-293-156 0 0,0-1 1 0 0,-1 0 0 0 0,-1 0 0 0 0,-7 17-1 0 0,10-25-6 0 0,1-1-1 0 0,-1 1 1 0 0,1 0 0 0 0,-1 0-1 0 0,1 0 1 0 0,0 0-1 0 0,0 0 1 0 0,-1 0 0 0 0,1 0-1 0 0,0 0 1 0 0,0 0-1 0 0,0 0 1 0 0,0 0 0 0 0,0 0-1 0 0,1 1 1 0 0,-2 64 38 0 0,-1-10 10 0 0,2-26-21 0 0,0-22-2 0 0,0 2-4 0 0,3 48 27 0 0,-1-20-38 0 0,-2-28-2 0 0,1 0-1 0 0,2 51 11 0 0,-1-2-9 0 0,-2-22-6 0 0,-1 68 60 0 0,1-96-49 0 0,0-2-1 0 0,4 35 19 0 0,3 10-31 0 0,-2-2-23 0 0,-3-22 19 0 0,-1-13-1 0 0,-3 24-1 0 0,-2 0 3 0 0,0-11 38 0 0,2-6-565 0 0,2-24 466 0 0,0-1 1 0 0,-1 1 0 0 0,1 0 0 0 0,-1 0-1 0 0,1 0 1 0 0,-1-1 0 0 0,1 1 0 0 0,-1 0-1 0 0,0 0 1 0 0,-2-3 0 0 0,0-1-59 0 0,1 0-206 0 0,-2 1-1105 0 0,-10-15 386 0 0,10 15 125 0 0,1-4-329 0 0,-7-25-2067 0 0,7 26-1954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70 1038 0 0,'0'0'7270'0'0,"0"-7"-6579"0"0,0-23-110 0 0,0 22 924 0 0,2 2-1159 0 0,3-10 1348 0 0,-5 16-1676 0 0,0 0-1 0 0,0 0 1 0 0,0 0-1 0 0,0 0 1 0 0,0 0-1 0 0,0 0 1 0 0,0-1-1 0 0,0 1 1 0 0,0 0-1 0 0,0 0 1 0 0,0 0-1 0 0,0 0 1 0 0,0 0-1 0 0,0 0 1 0 0,0 0-1 0 0,0 0 0 0 0,0 0 1 0 0,0 0-1 0 0,0 0 1 0 0,1-1-1 0 0,-1 1 1 0 0,0 0-1 0 0,0 0 1 0 0,0 0-1 0 0,0 0 1 0 0,0 0-1 0 0,0 0 1 0 0,0 0-1 0 0,0 0 1 0 0,0 0-1 0 0,0 0 1 0 0,1 0-1 0 0,-1 0 1 0 0,0 0-1 0 0,0 0 1 0 0,0 0-1 0 0,0 0 1 0 0,0 0-1 0 0,0 0 1 0 0,0 0-1 0 0,0 0 1 0 0,0 0-1 0 0,1 0 1 0 0,-1 0-1 0 0,0 0 1 0 0,0 0-1 0 0,0 0 1 0 0,0 0-1 0 0,0 0 1 0 0,0 0-1 0 0,0 0 1 0 0,0 0-1 0 0,0 1 1 0 0,0-1-1 0 0,0 0 1 0 0,1 0-1 0 0,-1 0 1 0 0,0 0-1 0 0,5 28 675 0 0,-2 55-502 0 0,-3-82-146 0 0,-18 485 2750 0 0,4-222-1904 0 0,7-99-304 0 0,8-151-556 0 0,0-7-3 0 0,-1 1-1 0 0,0 0 0 0 0,-1-1 0 0 0,-2 15 1 0 0,1-13 7 0 0,1-6 45 0 0,0 1 1 0 0,0 0-1 0 0,0-1 0 0 0,1 1 1 0 0,0 0-1 0 0,0 4 1 0 0,0-9-75 0 0,0 0 0 0 0,0 0 0 0 0,0 0 0 0 0,0 0 1 0 0,0 0-1 0 0,-1 0 0 0 0,1-1 0 0 0,0 1 1 0 0,0 0-1 0 0,-1 0 0 0 0,1 0 0 0 0,-1 0 0 0 0,1 0 1 0 0,-1 0-1 0 0,1 0 0 0 0,-2-1 0 0 0,1 0-1 0 0,0 0 0 0 0,0 0 0 0 0,0 0 0 0 0,0 1 0 0 0,0-1 0 0 0,0 0 0 0 0,1-1 0 0 0,-1 1 1 0 0,1 0-1 0 0,-1 0 0 0 0,1 0 0 0 0,0 0 0 0 0,0 0 0 0 0,0-3 0 0 0,0-6 7 0 0,-5-33 36 0 0,-3-4 1 0 0,5 16 39 0 0,11 83 110 0 0,2 0 0 0 0,3 0 0 0 0,1-1 0 0 0,25 57 0 0 0,-38-104-180 0 0,0-1-1 0 0,0 1 0 0 0,0-1 0 0 0,1 1 0 0 0,-1-1 1 0 0,1 1-1 0 0,-1-1 0 0 0,1 0 0 0 0,2 2 0 0 0,0 1-1 0 0,-1 0-40 0 0,5-7-229 0 0,21-6-520 0 0,-28 8 745 0 0,-1 0 1 0 0,1 0-1 0 0,-1 0 0 0 0,1 0 0 0 0,-1 0 0 0 0,1-1 0 0 0,-1 1 0 0 0,1 0 1 0 0,-1 0-1 0 0,1-1 0 0 0,-1 1 0 0 0,1 0 0 0 0,-1 0 0 0 0,1-1 0 0 0,-1 1 0 0 0,0-1 1 0 0,1 1-1 0 0,-1 0 0 0 0,0-1 0 0 0,1 1 0 0 0,-1-1 0 0 0,0 1 0 0 0,1-1 1 0 0,-1 1-1 0 0,0 0 0 0 0,1-2 0 0 0,4-6-208 0 0,14-31-1318 0 0,2-16-3031 0 0,-10 6-4603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38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1456 0 0,'0'0'13726'0'0,"32"28"-12477"0"0,16-38-527 0 0,20-13-1026 0 0,-31 9 58 0 0,2 1 44 0 0,2 7 35 0 0,5-8-3805 0 0,-9 8-4080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39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0 442 0 0,'0'0'15090'0'0,"-6"3"-14416"0"0,-17 9 60 0 0,23-12-713 0 0,-1 0 1 0 0,1 1 0 0 0,-1-1 0 0 0,1 0-1 0 0,-1 0 1 0 0,1 1 0 0 0,0-1 0 0 0,-1 0-1 0 0,1 0 1 0 0,0 1 0 0 0,-1-1 0 0 0,1 1-1 0 0,0-1 1 0 0,-1 0 0 0 0,1 1 0 0 0,0-1-1 0 0,0 0 1 0 0,-1 1 0 0 0,1-1 0 0 0,0 1-1 0 0,0-1 1 0 0,0 1 0 0 0,0-1 0 0 0,-1 1-1 0 0,1-1 1 0 0,0 1 0 0 0,0 0 0 0 0,-12 46 834 0 0,2 8-3 0 0,0 0-307 0 0,7-44-475 0 0,-4 34 231 0 0,2 14-43 0 0,-1-1-79 0 0,-2-4-154 0 0,7-44-124 0 0,-7 28-542 0 0,-4 2-85 0 0,9-33 274 0 0,-1 4-37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1 357 790 0 0,'4'-3'6458'0'0,"45"-29"-1815"0"0,-11 10-3096 0 0,-23 10-999 0 0,18-21-176 0 0,-32 32-345 0 0,0-1 0 0 0,0 1-1 0 0,1 0 1 0 0,-1 0 0 0 0,1 0 0 0 0,-1-1 0 0 0,1 1 0 0 0,-1 1 0 0 0,4-3-1 0 0,6-1 50 0 0,32-20 249 0 0,-11 3-139 0 0,-1-1 0 0 0,-1-2 0 0 0,49-52-1 0 0,-58 48-180 0 0,-18 21-9 0 0,1 2-11 0 0,-1 0 7 0 0,8-16 19 0 0,-9 16 593 0 0,-7 8-538 0 0,-19 10-9 0 0,24-13-56 0 0,-1 0 1 0 0,1 0 0 0 0,-1 0-1 0 0,1 1 1 0 0,-1-1 0 0 0,1 0-1 0 0,0 0 1 0 0,-1 1-1 0 0,1-1 1 0 0,-1 0 0 0 0,1 1-1 0 0,0-1 1 0 0,0 0 0 0 0,-1 1-1 0 0,1-1 1 0 0,0 1 0 0 0,-1-1-1 0 0,1 0 1 0 0,0 1-1 0 0,0-1 1 0 0,0 1 0 0 0,0-1-1 0 0,-1 1 1 0 0,1-1 0 0 0,0 1-1 0 0,0 0 1 0 0,-2 7 14 0 0,-10 27 175 0 0,7-24-141 0 0,-13 36 149 0 0,12-30-202 0 0,-3 10 207 0 0,1 0-1 0 0,1 0 1 0 0,-6 43 0 0 0,7-5 190 0 0,4-53-341 0 0,1-6-11 0 0,0 1 1 0 0,0 0-1 0 0,1-1 1 0 0,1 13-1 0 0,-2-10-4 0 0,0-5-18 0 0,1 0 0 0 0,0 0 0 0 0,0-1 0 0 0,0 1 0 0 0,1 0 0 0 0,-1 0 0 0 0,1 0 0 0 0,1 3 0 0 0,-1 1 7 0 0,-1-5-18 0 0,0 0 0 0 0,1-1 1 0 0,-1 1-1 0 0,1 0 0 0 0,-1 0 1 0 0,1 0-1 0 0,0-1 0 0 0,0 1 1 0 0,3 4-1 0 0,7 16-26 0 0,-8-17 10 0 0,-3-6 12 0 0,1 0 0 0 0,0 0 0 0 0,0 0 0 0 0,0 0 0 0 0,0 0 0 0 0,0 0 0 0 0,0 1 1 0 0,0-1-1 0 0,0 0 0 0 0,-1 1 0 0 0,1-1 0 0 0,0 0 0 0 0,0 1 0 0 0,0-1 0 0 0,-1 1 0 0 0,1-1 0 0 0,0 1 0 0 0,1 1 0 0 0,-2-1-1 0 0,1-1 0 0 0,0 1 0 0 0,-1-1 1 0 0,1 1-1 0 0,0-1 0 0 0,0 1 0 0 0,-1-1 0 0 0,1 1 1 0 0,0-1-1 0 0,0 0 0 0 0,0 1 0 0 0,0-1 0 0 0,0 0 0 0 0,-1 0 1 0 0,1 1-1 0 0,0-1 0 0 0,0 0 0 0 0,2 0 0 0 0,5-3 40 0 0,24-8 18 0 0,-18 3-9 0 0,-7 4-39 0 0,-4 2-8 0 0,0 0 0 0 0,-1 1 0 0 0,1-1 0 0 0,-1-1-1 0 0,1 1 1 0 0,-1 0 0 0 0,1-1 0 0 0,-1 1 0 0 0,2-4 0 0 0,27-32 20 0 0,6-8-8 0 0,-30 38-14 0 0,-4 5-2 0 0,0-1 0 0 0,0 1 1 0 0,-1-1-1 0 0,1 0 0 0 0,-1 0 0 0 0,0 0 0 0 0,2-5 0 0 0,9-16 7 0 0,-10 18 8 0 0,0 1 39 0 0,8-17 1 0 0,-8 17 230 0 0,1 10-323 0 0,16 10 35 0 0,-13-5 2 0 0,18 44 37 0 0,3-2-11 0 0,-22-42-25 0 0,10 13 15 0 0,-11-17-11 0 0,-2-1 11 0 0,2 2-1 0 0,13 16-5 0 0,-13-17-7 0 0,0-2-1 0 0,15 7 1 0 0,-15-8 32 0 0,1-3-13 0 0,20-6-6 0 0,-19 6-7 0 0,-1-4-16 0 0,1 1 4 0 0,-4 2 1 0 0,0 0 0 0 0,0 0 0 0 0,0-1 1 0 0,0 1-1 0 0,0 0 0 0 0,-1-1 0 0 0,4-5 0 0 0,0 3-1 0 0,14-20-7 0 0,8-18 0 0 0,-4 7 18 0 0,-8 11-2 0 0,-12 19-2 0 0,0-1-3 0 0,9-18-9 0 0,-9 18 0 0 0,0 13-74 0 0,14 15 71 0 0,-14-16-2 0 0,-3 5-3 0 0,0 1 11 0 0,4 30-14 0 0,1-14 18 0 0,-4-21 35 0 0,-2-2-28 0 0,0 0 0 0 0,0-1 0 0 0,0 1 0 0 0,1 0 0 0 0,-1-1 0 0 0,3 7 0 0 0,-2-7-3 0 0,0 1 1 0 0,0-1 0 0 0,0 1-1 0 0,-1 0 1 0 0,0-1 0 0 0,0 7-1 0 0,3-3 9 0 0,7 23-2 0 0,-8-22-4 0 0,1-3-2 0 0,9 18-1 0 0,-9-18-1 0 0,2 0 22 0 0,17 14 75 0 0,-17-15 77 0 0,3-5-122 0 0,-1 0-48 0 0,-4 1-7 0 0,0 0 0 0 0,-1 0 0 0 0,1-1 0 0 0,-1 1 0 0 0,1-1 0 0 0,-1 0 0 0 0,1 0 0 0 0,-1 1 0 0 0,1-2 0 0 0,-1 1 0 0 0,0 0 0 0 0,3-2 0 0 0,22-14 2 0 0,12-17 17 0 0,-1-3-4 0 0,5-8 35 0 0,69-58 0 0 0,-107 100-20 0 0,0 5-26 0 0,14 9 0 0 0,-18-11-3 0 0,-1 0-1 0 0,0 0 1 0 0,1 0 0 0 0,-1 0-1 0 0,0 0 1 0 0,1 1-1 0 0,-1-1 1 0 0,0 0 0 0 0,0 0-1 0 0,1 1 1 0 0,-1-1-1 0 0,0 0 1 0 0,0 0-1 0 0,1 1 1 0 0,-1-1 0 0 0,0 0-1 0 0,0 0 1 0 0,0 1-1 0 0,0-1 1 0 0,1 0 0 0 0,-1 1-1 0 0,0-1 1 0 0,0 0-1 0 0,0 1 1 0 0,0-1-1 0 0,0 0 1 0 0,0 1 0 0 0,0-1-1 0 0,0 1 1 0 0,0-1-1 0 0,0 0 1 0 0,0 1-1 0 0,0-1 1 0 0,0 1 0 0 0,1 7 6 0 0,0-5-3 0 0,0 1 0 0 0,-1-1 0 0 0,0 0 0 0 0,1 1 0 0 0,-1-1 0 0 0,-1 0 0 0 0,1 1 0 0 0,0-1 0 0 0,-2 6 0 0 0,1 2-2 0 0,1-5-1 0 0,-1 1 0 0 0,0-2 0 0 0,0 1 0 0 0,0 0 0 0 0,-4 9 0 0 0,-6 17-32 0 0,-6-3-129 0 0,13-23 6 0 0,0-1 36 0 0,-15 16-96 0 0,14-16-439 0 0,-2-4-601 0 0,-3 1 1001 0 0,-4 0-23 0 0,-1-1-3691 0 0,12-9 2300 0 0,-2 0 1114 0 0,-2-8-93 0 0,3-7-2646 0 0,-1-12 269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7 2848 0 0,'0'0'9364'0'0,"-35"-7"-4021"0"0,-5 12-7194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2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16 46 0 0,'-29'-16'16318'0'0,"27"23"-16249"0"0,-5 20-1 0 0,5-20-11 0 0,1 1 0 0 0,-5 44 216 0 0,-4-1-156 0 0,4-26-69 0 0,4-19-8 0 0,1 1 8 0 0,-5 22 74 0 0,5-22 1188 0 0,6-13-1225 0 0,24-35 31 0 0,-21 33-102 0 0,-5 6-8 0 0,-1-1 0 0 0,1 0-1 0 0,0 0 1 0 0,-1 0 0 0 0,0-1 0 0 0,0 1 0 0 0,0 0 0 0 0,3-8 0 0 0,27-51 72 0 0,-29 57-62 0 0,0 0-2 0 0,8-15-5 0 0,-9 15 166 0 0,-1 12-150 0 0,-1 0-17 0 0,0-4-5 0 0,0-1 0 0 0,0 0 0 0 0,0 1-1 0 0,0-1 1 0 0,0 0 0 0 0,1 1 0 0 0,-1-1 0 0 0,1 0-1 0 0,0 0 1 0 0,-1 1 0 0 0,1-1 0 0 0,3 4 0 0 0,-1-1 0 0 0,-2-3-1 0 0,1 0-1 0 0,-1 0 0 0 0,0 0 0 0 0,0 0 0 0 0,0 0 0 0 0,0 1 0 0 0,-1-1 0 0 0,1 0 1 0 0,-1 0-1 0 0,1 1 0 0 0,-1 1 0 0 0,7 29-8 0 0,3 1-59 0 0,-7-26 54 0 0,-1-2-20 0 0,2 0 54 0 0,8 16 16 0 0,-8-16 13 0 0,3-7-45 0 0,24-2-2 0 0,-31 3-4 0 0,1 0 1 0 0,0 0 0 0 0,-1 0 0 0 0,1 0-1 0 0,-1 0 1 0 0,1 0 0 0 0,0-1 0 0 0,-1 1-1 0 0,1 0 1 0 0,0 0 0 0 0,-1 0 0 0 0,1-1-1 0 0,-1 1 1 0 0,1 0 0 0 0,-1-1 0 0 0,1 1-1 0 0,-1-1 1 0 0,2 0 0 0 0,25-22 25 0 0,-2-3-17 0 0,5-12-10 0 0,25-24-22 0 0,-50 57 17 0 0,-5 2 3 0 0,1 1 4 0 0,-1-1 0 0 0,0 1-1 0 0,1-1 1 0 0,-1 1-1 0 0,1 0 1 0 0,0-1 0 0 0,1-3-1 0 0,1-1 3 0 0,-1 0 39 0 0,2 14-83 0 0,3 1 39 0 0,-5-6 1 0 0,0 1 0 0 0,0 0 1 0 0,0 0-1 0 0,0 0 0 0 0,0 0 0 0 0,0 0 0 0 0,-1 1 1 0 0,1-1-1 0 0,0 5 0 0 0,13 31-4 0 0,-11-31 6 0 0,7 25 11 0 0,-4-7-71 0 0,1 12-505 0 0,-7-28 456 0 0,0-1-176 0 0,1-2-1245 0 0,1 1 1131 0 0,-2-5 170 0 0,0 0-1 0 0,0 0 0 0 0,0 0 1 0 0,0 0-1 0 0,-1 0 0 0 0,0 0 1 0 0,1 6-1 0 0,7-16-1126 0 0,23-20-2062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2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0 551 3294 0 0,'0'0'10375'0'0,"3"-6"-9829"0"0,49-77 552 0 0,0 1-1635 0 0,-49 76 352 0 0,-1-1 12 0 0,5-20-70 0 0,-5 20 12 0 0,-6 7-803 0 0,2 0 1032 0 0,1 0-1 0 0,-1 0 1 0 0,0 0 0 0 0,1 1 0 0 0,-1-1-1 0 0,0 1 1 0 0,1-1 0 0 0,-3 2 0 0 0,3-1 1 0 0,-1-1-1 0 0,0 1 1 0 0,1-1 0 0 0,-1 1 0 0 0,0-1-1 0 0,1 1 1 0 0,-1-1 0 0 0,0 0 0 0 0,0 0 0 0 0,-1 0-1 0 0,-1 6 13 0 0,-10 17 85 0 0,11-17 1 0 0,0 0-17 0 0,-8 22 24 0 0,8-22 137 0 0,3 32 177 0 0,-1-31-260 0 0,4 0 37 0 0,9 21-29 0 0,-12-26-154 0 0,1 0 0 0 0,-1-1 0 0 0,1 1 0 0 0,-1-1 0 0 0,1 0 0 0 0,0 1 1 0 0,0-1-1 0 0,0 1 0 0 0,0-1 0 0 0,0 0 0 0 0,0 0 0 0 0,0 0 0 0 0,0 1 0 0 0,0-1 0 0 0,0 0 0 0 0,3 1 0 0 0,0 1 21 0 0,22 20 102 0 0,-19-17-113 0 0,-6-6-19 0 0,-1 1 0 0 0,1-1 0 0 0,-1 1 0 0 0,1-1 0 0 0,-1 1 0 0 0,1-1 0 0 0,-1 0 0 0 0,1 1 0 0 0,0-1 0 0 0,-1 0 1 0 0,1 1-1 0 0,0-1 0 0 0,-1 0 0 0 0,1 0 0 0 0,0 0 0 0 0,-1 0 0 0 0,1 0 0 0 0,0 1 0 0 0,39 3-137 0 0,-31-3 83 0 0,-5 0 30 0 0,-1-1-1 0 0,1 1 1 0 0,0-1-1 0 0,-1 0 0 0 0,1 0 1 0 0,-1 0-1 0 0,1-1 1 0 0,-1 1-1 0 0,5-2 0 0 0,2 1-26 0 0,-5 1-57 0 0,0-1 0 0 0,0 0 1 0 0,0 0-1 0 0,0 0 0 0 0,0 0 0 0 0,5-3 1 0 0,1 2-97 0 0,-7 1 119 0 0,0 0-1 0 0,0 0 1 0 0,0 0 0 0 0,0 0 0 0 0,0-1-1 0 0,0 0 1 0 0,0 1 0 0 0,0-2-1 0 0,5-2 1 0 0,2-1-4 0 0,4-2-501 0 0,-1-1 0 0 0,0 0-1 0 0,0-1 1 0 0,0-1 0 0 0,-2 0 0 0 0,17-18-1 0 0,-20 21 201 0 0,-6 5 138 0 0,1-1-1 0 0,-1 0 1 0 0,1 0 0 0 0,-1 0 0 0 0,0 0 0 0 0,0 0 0 0 0,2-7 0 0 0,2 1-82 0 0,15-30-994 0 0,-17 31 1301 0 0,12-31 473 0 0,-13 30-360 0 0,9-33 393 0 0,-9 33-233 0 0,-2 5-71 0 0,-1 0 0 0 0,0 1 0 0 0,1-1-1 0 0,-2 0 1 0 0,1 0 0 0 0,0 0 0 0 0,-1-8 0 0 0,1 2 38 0 0,0-34 877 0 0,-1 34-771 0 0,-2-32 1262 0 0,-2 15-947 0 0,3 21 670 0 0,-2 1-663 0 0,-5-20-126 0 0,5 20 1439 0 0,1 14-1650 0 0,-1 1-214 0 0,1-4-31 0 0,0 0 1 0 0,1 0 0 0 0,-1 0 0 0 0,1 0-1 0 0,0 10 1 0 0,-1-4 0 0 0,-2 34 391 0 0,0 24 51 0 0,2-56-444 0 0,-1 41 168 0 0,3 13-65 0 0,-1-12-326 0 0,0 11-176 0 0,-2-9-928 0 0,0-19 234 0 0,2-28 127 0 0,1-2-324 0 0,-2 23-2065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3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2430 0 0,'16'-19'1451'0'0,"-6"6"-390"0"0,1 0 1 0 0,1 0 0 0 0,1 1-1 0 0,-1 1 1 0 0,2 0 0 0 0,26-17-1 0 0,-31 22-766 0 0,-6 3-145 0 0,1 1-1 0 0,0 0 1 0 0,-1-1 0 0 0,1 1 0 0 0,0 1 0 0 0,0-1 0 0 0,8-2 0 0 0,-5 1 100 0 0,-5 2-101 0 0,0-1-1 0 0,1 1 1 0 0,-1 0 0 0 0,1 1-1 0 0,-1-1 1 0 0,1 0 0 0 0,-1 1-1 0 0,1-1 1 0 0,0 1 0 0 0,4 0-1 0 0,20-3 258 0 0,-20 3-11 0 0,-2 4-68 0 0,12 16-69 0 0,-16-20-244 0 0,-1 0-1 0 0,1 1 1 0 0,-1-1-1 0 0,1 1 0 0 0,-1-1 1 0 0,0 1-1 0 0,1 0 1 0 0,-1-1-1 0 0,0 1 1 0 0,1-1-1 0 0,-1 1 1 0 0,0 0-1 0 0,0-1 1 0 0,1 1-1 0 0,-1 0 1 0 0,0-1-1 0 0,0 2 0 0 0,8 39 650 0 0,-7-36-629 0 0,0 0 1 0 0,0-1 0 0 0,0 1-1 0 0,-1 0 1 0 0,0 0 0 0 0,0 0-1 0 0,0 0 1 0 0,-1 0 0 0 0,0 0-1 0 0,0 0 1 0 0,0-1 0 0 0,-3 8 0 0 0,4-12-22 0 0,-1 1 1 0 0,1 0 0 0 0,0 0 0 0 0,-1 0 0 0 0,1 0 0 0 0,0 0 0 0 0,0 0 0 0 0,0 0 0 0 0,0 0 0 0 0,-1 0 0 0 0,1 0 0 0 0,0 0 0 0 0,0 0 0 0 0,1 0 0 0 0,-1 1 0 0 0,1 62 336 0 0,-3-3-106 0 0,1-49-209 0 0,0 33 108 0 0,2-14-76 0 0,0-23 2 0 0,-1 1-8 0 0,4 27-13 0 0,-3-27 19 0 0,16 14-26 0 0,-13-18 38 0 0,1-7-56 0 0,1 2-16 0 0,-5 0-5 0 0,1 0 0 0 0,0-1 1 0 0,0 1-1 0 0,-1 0 0 0 0,1-1 1 0 0,0 1-1 0 0,-1-1 0 0 0,1 0 1 0 0,0 1-1 0 0,-1-1 0 0 0,1 0 1 0 0,-1 0-1 0 0,1 0 1 0 0,-1 0-1 0 0,2-1 0 0 0,2-2 6 0 0,16-13 22 0 0,3-11-17 0 0,-17 19-11 0 0,-3 4-2 0 0,0 0 1 0 0,-1 0 0 0 0,0 0-1 0 0,0 0 1 0 0,3-10 0 0 0,17-34-5 0 0,-17 39 3 0 0,-2 5-1 0 0,-1-1 0 0 0,0 0 1 0 0,0 0-1 0 0,4-13 0 0 0,14-38 30 0 0,0 10 11 0 0,-11 24-18 0 0,-7 17 70 0 0,-2 16-105 0 0,2 1 12 0 0,-2-5 1 0 0,0 0 0 0 0,0 0 0 0 0,0 0-1 0 0,-1 0 1 0 0,0 9 0 0 0,0 36 14 0 0,-1-41-8 0 0,4 32 19 0 0,1-12-16 0 0,0-18-9 0 0,7 9 0 0 0,-8-16-56 0 0,-1 4-476 0 0,5 28 310 0 0,-6-28-35 0 0,6-12-783 0 0,-1 0 890 0 0,-3 3 87 0 0,-1-1 0 0 0,1 0 0 0 0,-1 0 1 0 0,0 0-1 0 0,0 0 0 0 0,0 0 0 0 0,1-1 0 0 0,-1 1 0 0 0,0-1 1 0 0,-1 1-1 0 0,4-4 0 0 0,26-23-1690 0 0,-24 22 1489 0 0,22-23-909 0 0,9-15-428 0 0,-3 5 450 0 0,10-9 1218 0 0,-41 44 575 0 0,1 1-154 0 0,15-12 2016 0 0,-19 25-1921 0 0,1 31-74 0 0,-1-31-118 0 0,-2 1-22 0 0,-1 3-203 0 0,-1 36 673 0 0,3-18-477 0 0,0-25-64 0 0,0 3 6 0 0,2 41 147 0 0,2-44-293 0 0,8 22-26 0 0,-8-22-22 0 0,1-3-25 0 0,18 13-13 0 0,-17-13 90 0 0,0-5-124 0 0,21-2 8 0 0,-21 3-7 0 0,-2-6-8 0 0,11-17-6 0 0,-11 18-12 0 0,-3-4-5 0 0,5-27-2 0 0,-6 16-16 0 0,-3-25-4 0 0,3 42 12 0 0,0 0 1 0 0,-1-1 0 0 0,1 1-1 0 0,0 0 1 0 0,-1 0 0 0 0,0 0-1 0 0,1 0 1 0 0,-1 0 0 0 0,-1 0-1 0 0,1 0 1 0 0,-2-4 0 0 0,-1 0-20 0 0,-11-31-213 0 0,-1 7 51 0 0,12 21 121 0 0,-14-25-1121 0 0,3 12 143 0 0,12 17 127 0 0,-2 0-371 0 0,-13-18-2391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3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202 444 522 0 0,'0'0'3275'0'0,"-7"1"-996"0"0,-21 5-641 0 0,27-6-1484 0 0,-1 0-1 0 0,0 0 1 0 0,1 0 0 0 0,-1 1-1 0 0,0-1 1 0 0,1 1 0 0 0,-1 0-1 0 0,1-1 1 0 0,-1 1 0 0 0,1 0-1 0 0,-1 0 1 0 0,1 0-1 0 0,-1 0 1 0 0,1 0 0 0 0,0 0-1 0 0,-2 2 1 0 0,-1 0 234 0 0,-5 4 212 0 0,-1 0-1 0 0,1 1 1 0 0,0 0 0 0 0,-12 15 0 0 0,16-18-495 0 0,-28 32 900 0 0,31-36-942 0 0,0 1 0 0 0,0 0 0 0 0,0 0-1 0 0,0 1 1 0 0,1-1 0 0 0,-1 0 0 0 0,1 1-1 0 0,-1-1 1 0 0,1 0 0 0 0,0 1 0 0 0,0 0-1 0 0,-1 3 1 0 0,0 2 69 0 0,-2-1 206 0 0,4-4-293 0 0,0 0-1 0 0,0-1 0 0 0,-1 1 1 0 0,1 0-1 0 0,-1-1 1 0 0,0 1-1 0 0,1 0 0 0 0,-1-1 1 0 0,-2 4-1 0 0,0 2 37 0 0,1-1 436 0 0,3-1-381 0 0,7 19-22 0 0,-6-19 50 0 0,34-2-31 0 0,-35-4-130 0 0,-1 0-1 0 0,1 0 1 0 0,0 0-1 0 0,-1 0 0 0 0,1 0 1 0 0,0 0-1 0 0,-1 0 1 0 0,1 0-1 0 0,0 0 1 0 0,-1 0-1 0 0,1 0 1 0 0,0 0-1 0 0,-1 0 1 0 0,1-1-1 0 0,0 1 1 0 0,-1 0-1 0 0,1-1 0 0 0,0 0 1 0 0,39-20 5 0 0,-30 17-18 0 0,-5 2 3 0 0,0-1 0 0 0,1 1 0 0 0,-1-1 0 0 0,0-1 0 0 0,6-4 0 0 0,11-10-99 0 0,-1 0 0 0 0,-1-1 0 0 0,27-32 0 0 0,-24 21 14 0 0,-2 0 0 0 0,-1-2 0 0 0,-1 0 0 0 0,-2-1 0 0 0,-1-1 0 0 0,19-59 1 0 0,-28 70 43 0 0,9-41-134 0 0,-13 50 163 0 0,6-41-39 0 0,-2-9 30 0 0,-4 36 45 0 0,-2 20 465 0 0,-3 9-478 0 0,0 0 0 0 0,1-1 0 0 0,-1 1 0 0 0,0 0 0 0 0,1 0 0 0 0,-1 0 0 0 0,1 0 0 0 0,-1 0 0 0 0,1 1 0 0 0,0-1 0 0 0,-1 0 0 0 0,1 1 0 0 0,0-1 0 0 0,-1 3 0 0 0,1-3 3 0 0,-4 7 24 0 0,0 1-1 0 0,1-1 1 0 0,0 1 0 0 0,0 0 0 0 0,1 1 0 0 0,-3 16 0 0 0,-2 3 21 0 0,-7 18 71 0 0,4-17-4 0 0,2-1 0 0 0,1 1 0 0 0,1 0 0 0 0,2 0 0 0 0,1 1 0 0 0,0 54 0 0 0,6-34-16 0 0,1-28-18 0 0,-1-13-60 0 0,-2-6-14 0 0,1 0-1 0 0,0 0 1 0 0,0 0 0 0 0,0 0 0 0 0,0 0 0 0 0,1-1 0 0 0,0 1 0 0 0,-1 0-1 0 0,5 4 1 0 0,10 22 37 0 0,-15-28-61 0 0,0 0 1 0 0,0 0-1 0 0,0 0 1 0 0,0 0-1 0 0,1 0 1 0 0,-1 0-1 0 0,0 0 0 0 0,1 0 1 0 0,0-1-1 0 0,-1 1 1 0 0,1-1-1 0 0,0 1 1 0 0,3 1-1 0 0,1 1-66 0 0,5 3-179 0 0,11-1 50 0 0,-9-5-167 0 0,-5-1 61 0 0,-5 0 126 0 0,0 0 0 0 0,0 0 0 0 0,0 0 0 0 0,0-1 0 0 0,0 1 0 0 0,0-1 0 0 0,0 0 0 0 0,0 0 0 0 0,0 0 0 0 0,3-1 0 0 0,28-11-914 0 0,-32 13 998 0 0,-1 0 0 0 0,0-1 0 0 0,0 1 0 0 0,0-1 0 0 0,0 1 0 0 0,0-1 0 0 0,0 0 0 0 0,0 1 0 0 0,0-1 0 0 0,0 0 0 0 0,0 1 0 0 0,1-3 0 0 0,22-20-3168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4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3274 0 0,'-15'65'6339'0'0,"8"-36"-5209"0"0,-8 56 2101 0 0,4-32-2015 0 0,3-9-382 0 0,0 0-393 0 0,1-13-473 0 0,5-23-184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4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2308 0 0,'0'0'7050'0'0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3334 0 0,'0'0'6096'0'0,"-7"1"-5330"0"0,-1 2-565 0 0,-18 1 632 0 0,21 2-322 0 0,-21 28 249 0 0,-19 31 258 0 0,6-7 758 0 0,-90 101 0 0 0,128-159-1745 0 0,0 1 0 0 0,-1 0 0 0 0,1 1 0 0 0,0-1 0 0 0,0 0 0 0 0,0 0 1 0 0,0 0-1 0 0,1 1 0 0 0,-1-1 0 0 0,0 0 0 0 0,0 1 0 0 0,1-1 0 0 0,-1 1 0 0 0,1-1 0 0 0,-1 3 0 0 0,0-3-11 0 0,1 0 0 0 0,0 1-1 0 0,-1-1 1 0 0,1 0-1 0 0,-1 1 1 0 0,0-1-1 0 0,0 0 1 0 0,1 0-1 0 0,-1 1 1 0 0,0-1 0 0 0,0 0-1 0 0,0 0 1 0 0,0 0-1 0 0,0 0 1 0 0,0 0-1 0 0,-3 1 1 0 0,-6 9 804 0 0,32-27-729 0 0,-3 0-184 0 0,26-27 0 0 0,10-20-58 0 0,73-95-274 0 0,-58 69 315 0 0,-65 84 270 0 0,-4 13-139 0 0,2 0-16 0 0,-2-5-1 0 0,0 0 0 0 0,0 0 0 0 0,-1-1 0 0 0,1 1 0 0 0,-1 0 0 0 0,1 0 0 0 0,-1 0 0 0 0,0 0-1 0 0,0 1 1 0 0,0-1 0 0 0,-2 4 0 0 0,-2 53 113 0 0,-2 13 0 0 0,4-6-5 0 0,1-57-109 0 0,3 32-239 0 0,2-10 7 0 0,-3-24 40 0 0,3-4-242 0 0,14 15-1056 0 0,-18-19 1428 0 0,1 0 0 0 0,-1 1 0 0 0,0-1 0 0 0,0 0 0 0 0,1 1-1 0 0,-1-1 1 0 0,0 0 0 0 0,1 0 0 0 0,-1 1 0 0 0,0-1 0 0 0,1 0 0 0 0,-1 0 0 0 0,1 0 0 0 0,-1 1-1 0 0,0-1 1 0 0,1 0 0 0 0,-1 0 0 0 0,1 0 0 0 0,-1 0 0 0 0,0 0 0 0 0,1 0 0 0 0,-1 0 0 0 0,1 0-1 0 0,-1 0 1 0 0,0 0 0 0 0,1 0 0 0 0,-1 0 0 0 0,1 0 0 0 0,0 0 0 0 0,26-3-1417 0 0,-15-1-115 0 0,8-9-1495 0 0,-15 9-988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5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0 384 2308 0 0,'4'-6'2461'0'0,"16"-28"894"0"0,4-9-1228 0 0,2 1-962 0 0,2-3-502 0 0,-2 1-259 0 0,-21 35-358 0 0,13-27 129 0 0,0-8-41 0 0,-8 17-85 0 0,-8 20-9 0 0,0-1-10 0 0,6-23-8 0 0,-6 23 8 0 0,-8 11-51 0 0,-22 9 15 0 0,28-11 6 0 0,-1-1 0 0 0,0 0 0 0 0,1 0-1 0 0,-1 0 1 0 0,1 1 0 0 0,-1-1-1 0 0,1 0 1 0 0,-1 1 0 0 0,1-1 0 0 0,-1 0-1 0 0,1 1 1 0 0,-1-1 0 0 0,1 1 0 0 0,0-1-1 0 0,-1 1 1 0 0,1-1 0 0 0,0 1-1 0 0,-1-1 1 0 0,1 1 0 0 0,0-1 0 0 0,-1 1-1 0 0,-3 5-1 0 0,3-4 1 0 0,-1 1-1 0 0,0-1 1 0 0,1 0-1 0 0,0 1 1 0 0,0 0-1 0 0,0-1 1 0 0,0 1-1 0 0,0-1 1 0 0,0 5-1 0 0,-2 0 1 0 0,2-5 2 0 0,-1 1 1 0 0,1 0 0 0 0,1 0 0 0 0,-1 0-1 0 0,0 0 1 0 0,1 0 0 0 0,-1 0 0 0 0,1 6-1 0 0,-2 23 9 0 0,1-24 0 0 0,2 2 2 0 0,-1 1-4 0 0,0-6-1 0 0,0 1 0 0 0,0-1 1 0 0,1 0-1 0 0,0 0 0 0 0,0 1 0 0 0,3 6 0 0 0,-3-3 2 0 0,-1-6-5 0 0,1 1 1 0 0,-1-1-1 0 0,1 0 1 0 0,0 1-1 0 0,0-1 1 0 0,0 0-1 0 0,1 0 1 0 0,2 6-1 0 0,0-1 12 0 0,12 22 74 0 0,8 6-16 0 0,-20-30-72 0 0,-3-4-3 0 0,1 1 0 0 0,-1-1 0 0 0,1 0 0 0 0,0 1 0 0 0,0-1 0 0 0,0 0 0 0 0,0 0 0 0 0,0-1 0 0 0,4 4 0 0 0,14 11-6 0 0,-15-12 115 0 0,-9 1-57 0 0,-10 15 78 0 0,11-15-6 0 0,-5-7-23 0 0,-28-11-29 0 0,-14-2-54 0 0,25 7-73 0 0,19 6-218 0 0,-2 1-7 0 0,-21-3 78 0 0,22 3-198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5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45 826 0 0,'-5'-44'12566'0'0,"5"52"-11890"0"0,3 40 335 0 0,3-1-237 0 0,-3 12-160 0 0,0 1-196 0 0,-1-48-361 0 0,1 40 175 0 0,-3 15-24 0 0,0-1-54 0 0,-2-11-252 0 0,-1-23-31 0 0,2-24 25 0 0,0-1-103 0 0,-1 1-102 0 0,0 5 69 0 0,1 1-5800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6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2848 0 0,'0'0'4742'0'0,"6"-5"-3053"0"0,15-18-376 0 0,-21 22-1253 0 0,1 0-1 0 0,-1 1 0 0 0,1-1 0 0 0,-1 1 0 0 0,1-1 1 0 0,0 0-1 0 0,-1 1 0 0 0,1-1 0 0 0,0 1 1 0 0,0 0-1 0 0,0-1 0 0 0,-1 1 0 0 0,1 0 1 0 0,0-1-1 0 0,1 1 0 0 0,45-15 1180 0 0,6 1-241 0 0,0 2-342 0 0,-42 9-577 0 0,31-5 240 0 0,-33 6-268 0 0,-4 1-9 0 0,-1 0 1 0 0,1 1-1 0 0,0-1 1 0 0,-1 1-1 0 0,1 0 1 0 0,6 1-1 0 0,25 0 43 0 0,-27-1 76 0 0,-4 3-128 0 0,1 0-22 0 0,-4-2-3 0 0,-1 0 0 0 0,1 0 0 0 0,0 0 0 0 0,0 0 0 0 0,0 0 0 0 0,1-1 0 0 0,-1 1 1 0 0,0-1-1 0 0,2 1 0 0 0,-2 5 36 0 0,2-1-27 0 0,-3-3-7 0 0,0-1 0 0 0,0 1 0 0 0,0 0 0 0 0,0 0 0 0 0,-1 0 1 0 0,1-1-1 0 0,0 1 0 0 0,-1 0 0 0 0,0 0 0 0 0,1 0 0 0 0,-1 0 1 0 0,0 0-1 0 0,0 0 0 0 0,0 4 0 0 0,1 27 74 0 0,-1-25-14 0 0,1 6 11 0 0,1 0 0 0 0,0 0 0 0 0,7 25 0 0 0,-6-32-22 0 0,1-1-6 0 0,13 19-11 0 0,-12-19-2 0 0,0-2 12 0 0,18 13-6 0 0,-17-13-8 0 0,-4-4-33 0 0,0 0 1 0 0,0-1-1 0 0,0 1 0 0 0,0 0 1 0 0,1 0-1 0 0,-1 0 0 0 0,0 0 1 0 0,0 1-1 0 0,0-1 0 0 0,3 1 0 0 0,2 1 7 0 0,-1-2 40 0 0,2-2-32 0 0,28-7-12 0 0,-33 4-3 0 0,7-16-7 0 0,-8 15-14 0 0,-3-1-2 0 0,-4-20 5 0 0,4 21-12 0 0,-4-1-63 0 0,-15-19-1 0 0,19 24 81 0 0,0 0 0 0 0,-1 0 0 0 0,1 0 1 0 0,-1 0-1 0 0,0 0 0 0 0,1 0 0 0 0,-1 1 0 0 0,0-1 0 0 0,0 0 0 0 0,0 1 0 0 0,0 0 0 0 0,0 0 1 0 0,-4-2-1 0 0,0 0-9 0 0,-14-13-33 0 0,-2 3 25 0 0,14 9 10 0 0,-46-23-156 0 0,49 25 330 0 0,7-4-101 0 0,7-17-15 0 0,-9 23-42 0 0,0-1 0 0 0,0 1 0 0 0,0 0-1 0 0,0-1 1 0 0,0 1 0 0 0,1 0 0 0 0,-1-1 0 0 0,0 1 0 0 0,0 0-1 0 0,0-1 1 0 0,0 1 0 0 0,1 0 0 0 0,-1 0 0 0 0,0-1 0 0 0,0 1-1 0 0,1 0 1 0 0,-1 0 0 0 0,0-1 0 0 0,0 1 0 0 0,1 0 0 0 0,-1 0-1 0 0,0 0 1 0 0,1-1 0 0 0,-1 1 0 0 0,0 0 0 0 0,1 0 0 0 0,-1 0-1 0 0,0 0 1 0 0,1 0 0 0 0,0 0 0 0 0,64-14 55 0 0,-43 10 27 0 0,-3 3-50 0 0,1 1 27 0 0,-12-1-46 0 0,-4 1-1 0 0,-1-1-1 0 0,0 1 0 0 0,1 0 1 0 0,-1 0-1 0 0,0 1 0 0 0,1-1 1 0 0,-1 1-1 0 0,5 1 1 0 0,0-2 11 0 0,-5 0-14 0 0,0 0 0 0 0,0 1 0 0 0,0-1 0 0 0,0 1-1 0 0,0 0 1 0 0,0-1 0 0 0,0 1 0 0 0,-1 0 0 0 0,6 3 0 0 0,44 23 207 0 0,-47-25-151 0 0,0 5-2 0 0,0-3-54 0 0,0 2 34 0 0,1 0 0 0 0,-1 0 0 0 0,0 1 1 0 0,-1 0-1 0 0,1-1 0 0 0,-1 1 0 0 0,3 9 1 0 0,8 20 130 0 0,-13-29-152 0 0,13 20 78 0 0,-13-23-89 0 0,1 1 6 0 0,-1 0-1 0 0,1 0 1 0 0,0-1-1 0 0,0 1 1 0 0,1-1 0 0 0,-1 0-1 0 0,1 0 1 0 0,0 0-1 0 0,0 0 1 0 0,7 4 0 0 0,10 4-15 0 0,-9-8-7 0 0,17 1 2 0 0,-21-4 11 0 0,0-3 1 0 0,27-6-2 0 0,-22 2-19 0 0,-6 2-9 0 0,-5 3 6 0 0,1-1 0 0 0,-1 1 1 0 0,0-1-1 0 0,0 0 0 0 0,1 0 1 0 0,-1 0-1 0 0,0 0 0 0 0,-1 0 0 0 0,3-3 1 0 0,13-16-50 0 0,-13 16 10 0 0,-1-3-8 0 0,7-23 7 0 0,-7 23 13 0 0,-6-3-31 0 0,-11-34 41 0 0,14 44 29 0 0,0 0 1 0 0,0 0-1 0 0,0 0 1 0 0,-1 0-1 0 0,1 0 1 0 0,0 0-1 0 0,-1 1 1 0 0,1-1-1 0 0,-1 0 1 0 0,1 0-1 0 0,-1 0 1 0 0,0 0-1 0 0,1 0 0 0 0,-1 1 1 0 0,0-1-1 0 0,-1-1 1 0 0,-4-5-7 0 0,4 4 0 0 0,-1 0 0 0 0,0 1-1 0 0,0-1 1 0 0,-1 0-1 0 0,1 1 1 0 0,0 0-1 0 0,-6-3 1 0 0,0-2-8 0 0,5 4 7 0 0,0 0 0 0 0,0 0 0 0 0,0 0 0 0 0,0 1 0 0 0,-1 0 0 0 0,1 0 0 0 0,-8-2 0 0 0,-22-10-29 0 0,14 9-29 0 0,-24 0 4 0 0,41 4 54 0 0,-1 1 0 0 0,0-1 0 0 0,0 1 0 0 0,0 0 0 0 0,0 0 0 0 0,0 0 0 0 0,0 0 1 0 0,1 1-1 0 0,-8 1 0 0 0,2 1-29 0 0,-24 2-310 0 0,17 1 88 0 0,13-1-126 0 0,-9 17-926 0 0,9-16-98 0 0,9-6-463 0 0,-3 1 1507 0 0,-1 0 1 0 0,1 0 0 0 0,0 0-1 0 0,-1 0 1 0 0,1 0 0 0 0,4 3 0 0 0,0-1-675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6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3000 0 0,'-4'3'5771'0'0,"-13"9"-3840"0"0,10-3-290 0 0,3-1-1190 0 0,1-5-225 0 0,2 1 1 0 0,-1 0 0 0 0,0-1-1 0 0,1 1 1 0 0,0 0 0 0 0,-1 0-1 0 0,1 5 1 0 0,-3 1 50 0 0,-5 34 1065 0 0,5-31-1106 0 0,2-6-82 0 0,1 0 0 0 0,-1 1 0 0 0,1-1 0 0 0,1 0 0 0 0,0 12 0 0 0,-2 46 631 0 0,1 5-225 0 0,1-59-493 0 0,2 36 188 0 0,4 4-67 0 0,-6-43-190 0 0,0-6-43 0 0,-1 1-1 0 0,1 0 1 0 0,1 0 0 0 0,-1-1-1 0 0,0 1 1 0 0,1 0-1 0 0,-1-1 1 0 0,1 1-1 0 0,0 0 1 0 0,0-1-1 0 0,1 4 1 0 0,9 24-190 0 0,-8-23-104 0 0,-4 39-2257 0 0,1-36 1394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22 404 1238 0 0,'-22'-24'7372'0'0,"27"20"-5991"0"0,1-1-1005 0 0,-4 3-225 0 0,0 0-1 0 0,0 0 0 0 0,0 1 1 0 0,0-1-1 0 0,1 0 1 0 0,-1 1-1 0 0,1 0 0 0 0,-1 0 1 0 0,4-2-1 0 0,28-12 925 0 0,6 2-166 0 0,7-4-317 0 0,-9 2-216 0 0,-13 7-244 0 0,-19 6-22 0 0,1 0 5 0 0,1 0-47 0 0,-6 1 52 0 0,1-1 0 0 0,0 2 0 0 0,0-1 1 0 0,-1 0-1 0 0,1 0 0 0 0,0 1 1 0 0,0 0-1 0 0,4-1 0 0 0,-4 7-44 0 0,7 16-16 0 0,-7-17 5 0 0,-3 4 60 0 0,0 25-7 0 0,0-26-26 0 0,1 0-17 0 0,0 21-5 0 0,0-21-10 0 0,1 0-11 0 0,0 2-34 0 0,-1-6-3 0 0,-1 1 1 0 0,1-1-1 0 0,1 1 0 0 0,-1-1 0 0 0,1 1 0 0 0,3 5 1 0 0,23 43 121 0 0,-25-48-116 0 0,24 10 4 0 0,-22-12 13 0 0,4-5-21 0 0,0 0-13 0 0,24-3-61 0 0,-26 1 5 0 0,20-15 11 0 0,-17 9-5 0 0,3-11-52 0 0,-10 16 2 0 0,-1-3 24 0 0,8-27-12 0 0,-8 26-77 0 0,-2 0 7 0 0,0-1 112 0 0,0 6 24 0 0,0-1 0 0 0,0 1-1 0 0,-1 0 1 0 0,1 0-1 0 0,-1 0 1 0 0,0 0-1 0 0,0 0 1 0 0,-2-5-1 0 0,2 2-12 0 0,0 5 21 0 0,1-1 0 0 0,0 1 0 0 0,-1 0 0 0 0,0-1-1 0 0,1 1 1 0 0,-1 0 0 0 0,0 0 0 0 0,0 0 0 0 0,0 0 0 0 0,-1 0 0 0 0,-2-4-1 0 0,1-1-10 0 0,2 5 14 0 0,0-1 1 0 0,0 1 0 0 0,-1-1 0 0 0,1 1 0 0 0,-1 0-1 0 0,1 0 1 0 0,-1 0 0 0 0,0 0 0 0 0,0 0-1 0 0,1 0 1 0 0,-5-2 0 0 0,-40-39-108 0 0,42 39 91 0 0,2 4 23 0 0,1 0 0 0 0,0 0 0 0 0,0 0 0 0 0,-1 0 0 0 0,1-1 0 0 0,0 1 1 0 0,0 0-1 0 0,0 0 0 0 0,-1-1 0 0 0,1 1 0 0 0,0-1 0 0 0,0 1 0 0 0,-2-2 0 0 0,2 1-5 0 0,0 0 0 0 0,0 1 1 0 0,0-1-1 0 0,0 1 0 0 0,0-1 1 0 0,-1 1-1 0 0,1 0 0 0 0,0-1 1 0 0,0 1-1 0 0,-1 0 0 0 0,1 0 1 0 0,0 0-1 0 0,-2 0 0 0 0,-3 3-13 0 0,-16 8 19 0 0,16-9 142 0 0,4 4-68 0 0,-6 17-4 0 0,6-17 42 0 0,5-1-99 0 0,-1-2-7 0 0,-2-2-3 0 0,1 1 1 0 0,-1-1 0 0 0,1 1 0 0 0,0-1 0 0 0,0 1 0 0 0,0-1 0 0 0,0 0 0 0 0,0 1 0 0 0,0-1-1 0 0,0 0 1 0 0,0 0 0 0 0,3 2 0 0 0,30 8 126 0 0,-27-8-80 0 0,2-3-4 0 0,0 2-28 0 0,-5-1-8 0 0,0 0 0 0 0,0-1 0 0 0,0 0 0 0 0,0 0 0 0 0,0 0 0 0 0,0 0 0 0 0,0 0 0 0 0,4-2 0 0 0,40-4 48 0 0,2-2-17 0 0,-39 7-35 0 0,-5 1-1 0 0,0-1 0 0 0,0 1 0 0 0,0-2 0 0 0,0 1 0 0 0,7-3 0 0 0,25-7-4 0 0,2 0 1 0 0,4 1 21 0 0,-21 4-14 0 0,-17 4 48 0 0,1 3-47 0 0,21 6-2 0 0,-21-6 53 0 0,-4 21 0 0 0,-2-19-54 0 0,0 0 0 0 0,-1-1 1 0 0,1 1-1 0 0,-1 0 0 0 0,0-1 1 0 0,0 1-1 0 0,0 0 0 0 0,0 0 1 0 0,0-1-1 0 0,-2 6 0 0 0,-4 34 176 0 0,-2-3-45 0 0,6-31-105 0 0,-2 27 182 0 0,1 8-37 0 0,3-40-159 0 0,0-1 0 0 0,1 1 0 0 0,-1-1-1 0 0,0 0 1 0 0,1 1 0 0 0,0-1 0 0 0,-1 0 0 0 0,3 4-1 0 0,-1 0 9 0 0,0 0 101 0 0,2-2-75 0 0,15 10-8 0 0,-15-11 33 0 0,0-2-71 0 0,0-1 1 0 0,-1 0 0 0 0,1 0 0 0 0,0 0 0 0 0,-1 0 0 0 0,1-1 0 0 0,4-1-1 0 0,1 1 3 0 0,0 0 12 0 0,-4-3-3 0 0,2-1-13 0 0,19-17 14 0 0,2-7-7 0 0,-21 23-10 0 0,-4 4 0 0 0,0-1 0 0 0,-1 1 0 0 0,1-1 0 0 0,0 0 0 0 0,-1 0 0 0 0,0 0 0 0 0,1 0 0 0 0,1-5 0 0 0,22-33-10 0 0,7-8-10 0 0,-26 42 18 0 0,14-26 24 0 0,-5 3 3 0 0,-11 23-8 0 0,-1 1-4 0 0,13-15-14 0 0,-13 16-4 0 0,0 10-39 0 0,20 27 36 0 0,-2 2 7 0 0,-1 0-3 0 0,-14-23-1 0 0,15 18-24 0 0,4 2 7 0 0,-22-24 19 0 0,-2-4 3 0 0,0 0-1 0 0,0-1 0 0 0,0 1 0 0 0,0-1 1 0 0,0 1-1 0 0,1-1 0 0 0,-1 0 1 0 0,4 3-1 0 0,-1 0 1 0 0,-3-3-1 0 0,-1 0 1 0 0,1 0-1 0 0,0 0 1 0 0,0-1-1 0 0,0 1 1 0 0,0-1-1 0 0,0 1 1 0 0,0-1 0 0 0,0 0-1 0 0,1 0 1 0 0,1 1-1 0 0,2 2 1 0 0,-5-3-2 0 0,1 0 1 0 0,1 0-1 0 0,-1 0 1 0 0,0 0-1 0 0,0 0 1 0 0,0 0-1 0 0,0 0 1 0 0,1-1-1 0 0,-1 1 1 0 0,0-1-1 0 0,3 1 1 0 0,28 6 0 0 0,-19-7 5 0 0,19-7-20 0 0,6-6-63 0 0,-26 5 0 0 0,-7 3 57 0 0,17-19-71 0 0,-18 19 72 0 0,-2 2 7 0 0,-1 1 0 0 0,0 0 0 0 0,1-1 0 0 0,-1 0 0 0 0,0 0 0 0 0,-1 0 0 0 0,3-4 0 0 0,1 0-4 0 0,-3 4 9 0 0,0 1 0 0 0,0-1 0 0 0,-1 0 0 0 0,1 0 0 0 0,-1 0-1 0 0,1 0 1 0 0,-1 0 0 0 0,1-5 0 0 0,12-35-122 0 0,-7 14 83 0 0,-5 22-4 0 0,-2-3-41 0 0,1-29 4 0 0,-1 29 19 0 0,-1 2 0 0 0,-2-23-39 0 0,3 24 7 0 0,-4 2-62 0 0,-10-15 39 0 0,11 15 9 0 0,-3 9-66 0 0,-1-2 143 0 0,4-1 18 0 0,0 1 0 0 0,0-1 0 0 0,1 0 0 0 0,-1 1 0 0 0,1-1 0 0 0,-1 1 0 0 0,1-1 0 0 0,0 1 0 0 0,-4 4 0 0 0,0-1-12 0 0,-20 19-113 0 0,19-17 113 0 0,2-3 5 0 0,1 0 0 0 0,-1 1 0 0 0,1-1 0 0 0,1 1 0 0 0,-5 6 0 0 0,-21 30-123 0 0,13-16 43 0 0,15-24 98 0 0,0 1-1 0 0,-1-1 0 0 0,1 1 0 0 0,0 0 0 0 0,0 0 0 0 0,1 0 0 0 0,-1-1 0 0 0,0 1 0 0 0,1 0 0 0 0,-1 0 0 0 0,1 0 1 0 0,-1 0-1 0 0,1 0 0 0 0,0 0 0 0 0,0 3 0 0 0,0 1-15 0 0,-2 0-51 0 0,5 1-151 0 0,0 0 198 0 0,-2-5 17 0 0,0 0-1 0 0,1 1 1 0 0,-1-1 0 0 0,-1 0 0 0 0,1 1-1 0 0,0-1 1 0 0,0 0 0 0 0,-1 1 0 0 0,0-1-1 0 0,1 5 1 0 0,6-5-56 0 0,38 14-31 0 0,-38-15 87 0 0,-5-1 9 0 0,1 0 0 0 0,-1 0 0 0 0,0 1 0 0 0,1 0 0 0 0,-1-1 0 0 0,0 1 0 0 0,0 0-1 0 0,1 0 1 0 0,-1 0 0 0 0,0 0 0 0 0,0 0 0 0 0,2 2 0 0 0,33 19-15 0 0,-14-7 9 0 0,-22-14 9 0 0,0 0-1 0 0,0-1 1 0 0,0 1-1 0 0,0-1 1 0 0,-1 1 0 0 0,1 0-1 0 0,0 0 1 0 0,0 0-1 0 0,-1-1 1 0 0,1 1 0 0 0,-1 0-1 0 0,1 0 1 0 0,0 2-1 0 0,21 39 0 0 0,-5 5 28 0 0,-13-23 99 0 0,-5 38 274 0 0,-15 104 1 0 0,11-135-181 0 0,-2 16 94 0 0,-3 1-1 0 0,-1-1 0 0 0,-26 66 1 0 0,10-48-105 0 0,-41 85 514 0 0,66-146-678 0 0,0 1 0 0 0,-1-1 0 0 0,0 1 0 0 0,0-1 0 0 0,-1 0 0 0 0,-3 4 1 0 0,0 0 34 0 0,-4 2 138 0 0,-12 4-45 0 0,18-11 9 0 0,-1-1 139 0 0,2 1-215 0 0,3-2-58 0 0,-1 0 0 0 0,1 0 0 0 0,-1 0-1 0 0,1 0 1 0 0,-1-1 0 0 0,1 1 0 0 0,-1 0 0 0 0,0-1-1 0 0,0 1 1 0 0,1-1 0 0 0,-1 0 0 0 0,-2 1 0 0 0,0-6 200 0 0,-11-16-18 0 0,9 9-38 0 0,-2-16-42 0 0,6 8-39 0 0,27-204-108 0 0,-4 122-487 0 0,37-110 0 0 0,-36 149-152 0 0,3 1-1 0 0,59-108 1 0 0,-10 56-1421 0 0,159-189 1 0 0,-229 299 2067 0 0,0-2 12 0 0,14-17-3 0 0,-14 17 248 0 0,0 0-60 0 0,8-19-45 0 0,-9 19 1661 0 0,-3 17-1651 0 0,0 3-115 0 0,1-7-10 0 0,-1 1 0 0 0,-1 0 0 0 0,1-1 0 0 0,-4 16 0 0 0,-7 40 376 0 0,-1 8 37 0 0,8-57-400 0 0,1-3 47 0 0,1 0 0 0 0,0-1 1 0 0,-1 16-1 0 0,-5 45 369 0 0,0-11 37 0 0,6-51-410 0 0,1-6-46 0 0,0 1 0 0 0,0-1 1 0 0,0 1-1 0 0,1-1 0 0 0,0 1 0 0 0,0-1 0 0 0,0 1 1 0 0,0 0-1 0 0,1 3 0 0 0,1 30 1117 0 0,5-37-1079 0 0,21-3-20 0 0,-27 3-74 0 0,0 0 0 0 0,-1 0 0 0 0,1 0 1 0 0,-1 0-1 0 0,1 0 0 0 0,-1 0 0 0 0,1 0 1 0 0,0 0-1 0 0,-1 0 0 0 0,1-1 0 0 0,-1 1 1 0 0,1 0-1 0 0,-1 0 0 0 0,1-1 0 0 0,-1 1 1 0 0,1 0-1 0 0,-1-1 0 0 0,0 1 0 0 0,1-1 1 0 0,-1 1-1 0 0,1 0 0 0 0,-1-1 0 0 0,0 1 1 0 0,1-1-1 0 0,-1 1 0 0 0,0-1 0 0 0,89-118 122 0 0,-15 4-132 0 0,-68 105 0 0 0,18-24-43 0 0,-10 15 30 0 0,-10 15 3 0 0,2 8-76 0 0,19 15 78 0 0,-25-19 15 0 0,1 0 1 0 0,-1 1-1 0 0,1-1 0 0 0,-1 1 0 0 0,1-1 1 0 0,-1 0-1 0 0,1 1 0 0 0,-1-1 1 0 0,1 1-1 0 0,-1 0 0 0 0,1-1 0 0 0,-1 1 1 0 0,0-1-1 0 0,1 1 0 0 0,-1 0 0 0 0,0-1 1 0 0,0 1-1 0 0,1 1 0 0 0,13 39-18 0 0,-12-31 16 0 0,-1-4 0 0 0,1 0 1 0 0,0 0-1 0 0,0 0 1 0 0,5 9-1 0 0,-3-6 1 0 0,12 22-12 0 0,20 17-39 0 0,-33-44-113 0 0,-2-4 151 0 0,1 0-1 0 0,-1 0 1 0 0,0 0 0 0 0,0 0 0 0 0,0 0 0 0 0,0 0 0 0 0,1 1 0 0 0,-1-1 0 0 0,0 0 0 0 0,0 1 0 0 0,0-1 0 0 0,0 1-1 0 0,0 0 1 0 0,0-1 0 0 0,1 2 0 0 0,-1-1-1 0 0,0-1 1 0 0,0 1-1 0 0,0-1 1 0 0,0 1-1 0 0,0 0 0 0 0,1-1 1 0 0,-1 0-1 0 0,0 1 0 0 0,0-1 1 0 0,0 0-1 0 0,0 1 0 0 0,1-1 1 0 0,-1 0-1 0 0,0 0 1 0 0,1 0-1 0 0,6-4-432 0 0,24-12 16 0 0,-29 15 380 0 0,0 0 1 0 0,0 0 0 0 0,-1-1-1 0 0,1 0 1 0 0,0 0-1 0 0,0 0 1 0 0,-1 0-1 0 0,0 0 1 0 0,1 0 0 0 0,-1 0-1 0 0,2-4 1 0 0,5-3-164 0 0,54-55-3266 0 0,-55 55 2475 0 0,0 0 0 0 0,-1-1 0 0 0,-1 1 1 0 0,9-17-1 0 0,-15 26 1005 0 0,17-32-5959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49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0 3294 0 0,'0'0'5618'0'0,"-4"7"-3812"0"0,-1-1-1349 0 0,-14 25 1229 0 0,16-22-1437 0 0,1-4-97 0 0,0 0 1 0 0,0 0-1 0 0,-1-1 1 0 0,0 1-1 0 0,0-1 1 0 0,-3 5-1 0 0,-15 21 428 0 0,-2 0-1 0 0,-33 33 1 0 0,-88 64-1561 0 0,132-119-486 0 0,4-6 1039 0 0,5-1 208 0 0,-1 0 1 0 0,1 0-1 0 0,0 0 1 0 0,0 0-1 0 0,0 0 1 0 0,0 1-1 0 0,1-1 1 0 0,-1 1-1 0 0,-4 3 1 0 0,-21 14-2738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0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0 501 3494 0 0,'0'0'3222'0'0,"5"-8"-689"0"0,-2-1-1887 0 0,-2 6-422 0 0,0 0-1 0 0,1 0 0 0 0,0-1 1 0 0,-1 1-1 0 0,1 0 0 0 0,0 0 0 0 0,0 1 1 0 0,1-1-1 0 0,-1 0 0 0 0,3-2 1 0 0,2-4 111 0 0,24-22 1044 0 0,19-24 40 0 0,78-108 0 0 0,-107 132-1228 0 0,-3-1-69 0 0,-12 25-100 0 0,-4 4-13 0 0,0 0-1 0 0,0 1 1 0 0,0-1 0 0 0,-1 0-1 0 0,1 0 1 0 0,-1 0 0 0 0,1 0 0 0 0,-1 0-1 0 0,0 0 1 0 0,1-5 0 0 0,6-18 26 0 0,-6 20 11 0 0,-2-2-31 0 0,3-21-15 0 0,-2 22-33 0 0,-9 5-1 0 0,-23-3 9 0 0,30 5 24 0 0,1 0-1 0 0,-1-1 1 0 0,0 1 0 0 0,1 0 0 0 0,-1 0-1 0 0,1 0 1 0 0,-1 0 0 0 0,0 0 0 0 0,1 0-1 0 0,-1 0 1 0 0,1 0 0 0 0,-1 0 0 0 0,1 0-1 0 0,-1 1 1 0 0,0-1 0 0 0,1 0 0 0 0,-1 0-1 0 0,1 0 1 0 0,-1 1 0 0 0,1-1 0 0 0,-1 0-1 0 0,1 1 1 0 0,-1-1 0 0 0,1 0 0 0 0,-1 1-1 0 0,1 0 1 0 0,-44 30-148 0 0,35-26 128 0 0,5-3 13 0 0,0 0-1 0 0,1 1 1 0 0,-1-1-1 0 0,1 1 0 0 0,-1 0 1 0 0,1 0-1 0 0,0 0 0 0 0,0 0 1 0 0,-2 4-1 0 0,-21 21-34 0 0,24-26 38 0 0,-1 0 0 0 0,1 1 0 0 0,0-1 0 0 0,0 1 0 0 0,0-1 0 0 0,0 1-1 0 0,1 0 1 0 0,-1 0 0 0 0,1 0 0 0 0,-3 6 0 0 0,1-1-4 0 0,-1 7-17 0 0,0 14-4 0 0,5-13 2 0 0,6 17 6 0 0,0-16 7 0 0,5 2 2 0 0,0 0 0 0 0,2-1 1 0 0,0 0-1 0 0,1-1 0 0 0,0 0 1 0 0,25 19-1 0 0,4-1-54 0 0,-36-30 13 0 0,-4-3 10 0 0,-1 1 1 0 0,1-1-1 0 0,-1 1 1 0 0,0-1-1 0 0,0 1 1 0 0,0 0-1 0 0,5 6 1 0 0,11 12-123 0 0,-14-15-13 0 0,-1 0-158 0 0,9 18 16 0 0,-9-18 59 0 0,-8 1-184 0 0,-9 20 258 0 0,5-17 39 0 0,3-6 106 0 0,3-3 27 0 0,1 1 1 0 0,-1-1-1 0 0,0 0 0 0 0,0 1 0 0 0,1-1 0 0 0,-1 0 0 0 0,0 0 1 0 0,0 0-1 0 0,0-1 0 0 0,0 1 0 0 0,-3 0 0 0 0,-33 12-145 0 0,13-8 123 0 0,19-4 91 0 0,-2 0 8 0 0,-34 2 944 0 0,39-7-868 0 0,-12-10-23 0 0,14 14-112 0 0,1 0 0 0 0,0 0-1 0 0,0-1 1 0 0,0 1 0 0 0,0 0-1 0 0,0 0 1 0 0,-1 0 0 0 0,1 0-1 0 0,0 0 1 0 0,0 0 0 0 0,0 0-1 0 0,0 0 1 0 0,0 0 0 0 0,0-1-1 0 0,0 1 1 0 0,-1 0 0 0 0,1 0-1 0 0,0 0 1 0 0,0 0 0 0 0,0 0-1 0 0,0 0 1 0 0,0-1 0 0 0,0 1-1 0 0,0 0 1 0 0,0 0 0 0 0,0 0-1 0 0,0 0 1 0 0,0-1 0 0 0,0 1-1 0 0,0 0 1 0 0,0 0 0 0 0,0 0-1 0 0,0 0 1 0 0,0 0 0 0 0,0-1-1 0 0,0 1 1 0 0,0 0 0 0 0,0 0-1 0 0,0 0 1 0 0,0 0 0 0 0,0-1-1 0 0,0 1 1 0 0,0 0 0 0 0,1 0-1 0 0,-1 0 1 0 0,0 0 0 0 0,0 0-1 0 0,0 0 1 0 0,0 0 0 0 0,0-1-1 0 0,0 1 1 0 0,0 0-1 0 0,1 0 1 0 0,-1 0 0 0 0,0 0-1 0 0,0 0 1 0 0,0 0 0 0 0,0 0-1 0 0,0 0 1 0 0,1 0 0 0 0,-1 0-1 0 0,0 0 1 0 0,0 0 0 0 0,23-18 109 0 0,48-37 72 0 0,-13 18-84 0 0,240-172 72 0 0,-267 182-126 0 0,-26 23 411 0 0,-7 9-435 0 0,-5 19 17 0 0,5-18-4 0 0,2 3-9 0 0,-3 27 11 0 0,2-27 46 0 0,2 0-6 0 0,3 29-16 0 0,-4-36-56 0 0,0-1 1 0 0,0 1-1 0 0,0 0 0 0 0,0-1 0 0 0,1 1 1 0 0,-1 0-1 0 0,0-1 0 0 0,1 1 1 0 0,-1 0-1 0 0,1-1 0 0 0,0 1 1 0 0,0-1-1 0 0,-1 1 0 0 0,1-1 1 0 0,0 1-1 0 0,0-1 0 0 0,2 2 1 0 0,1 2 6 0 0,-3-4-8 0 0,-1 1 0 0 0,1 0 0 0 0,0 0 1 0 0,0-1-1 0 0,0 1 0 0 0,1-1 0 0 0,-1 1 0 0 0,0-1 0 0 0,1 1 0 0 0,-1-1 0 0 0,1 0 0 0 0,-1 0 1 0 0,1 1-1 0 0,1 0 0 0 0,3 1 5 0 0,-2 1 20 0 0,1 0 27 0 0,13 13 1 0 0,-13-13-13 0 0,3-3-10 0 0,22 5 6 0 0,-22-5-8 0 0,0-3-5 0 0,26-8-10 0 0,-33 10-16 0 0,0 0 0 0 0,-1 0 0 0 0,1-1 0 0 0,0 1 1 0 0,0 0-1 0 0,0 0 0 0 0,-1-1 0 0 0,1 1 0 0 0,0-1 0 0 0,0 1 0 0 0,-1-1 0 0 0,1 1 0 0 0,0-1 0 0 0,-1 1 0 0 0,2-2 0 0 0,34-36-8 0 0,-32 32 3 0 0,-2 5 1 0 0,-1-1 0 0 0,1 0 0 0 0,-1 0 0 0 0,0 0 0 0 0,1 0 0 0 0,-1 0-1 0 0,0 0 1 0 0,0 0 0 0 0,0 0 0 0 0,-1-1 0 0 0,2-3 0 0 0,0-1-5 0 0,1 1-15 0 0,-3-40-16 0 0,-3 31 21 0 0,2 10 14 0 0,1 3 4 0 0,-1 0-1 0 0,1 0 1 0 0,-1 0-1 0 0,1 0 1 0 0,-1 0-1 0 0,0 1 1 0 0,0-1-1 0 0,0 0 1 0 0,0 0-1 0 0,0 1 1 0 0,0-1-1 0 0,0 1 1 0 0,0-1-1 0 0,-1 1 1 0 0,-1-2-1 0 0,0-3-6 0 0,1 4 5 0 0,1 0 0 0 0,0 0 0 0 0,-1 0-1 0 0,1 1 1 0 0,-1-1 0 0 0,0 0 0 0 0,1 1 0 0 0,-1-1 0 0 0,0 1-1 0 0,0-1 1 0 0,0 1 0 0 0,0 0 0 0 0,-2-1 0 0 0,-23-14-19 0 0,12 11-22 0 0,7 3 2 0 0,4 1 9 0 0,0 1-1 0 0,-1-1 0 0 0,1 1 0 0 0,0 0 1 0 0,0 0-1 0 0,0 0 0 0 0,-5 1 1 0 0,-23 2-90 0 0,17 0-104 0 0,-17 10-465 0 0,19-6-25 0 0,-7 13 104 0 0,15-15-410 0 0,4 3-2359 0 0,-7 33-2187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19 2666 0 0,'-5'-3'4469'0'0,"-19"-13"4936"0"0,23 25-8748 0 0,-2 24-105 0 0,2-25 74 0 0,1 3-101 0 0,-2 51 196 0 0,2-52-626 0 0,-3 27 309 0 0,-5 8-84 0 0,-4-1-305 0 0,5-19-152 0 0,7-23 36 0 0,-1 1 0 0 0,1-1 0 0 0,-1 0 0 0 0,0 0 0 0 0,0 0 0 0 0,0 1 0 0 0,0-1 0 0 0,0 0 0 0 0,0 0 0 0 0,-3 3 0 0 0,-1 0-104 0 0,3 0-360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0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17 4034 0 0,'0'0'9598'0'0,"-28"-17"-8368"0"0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0 180 602 0 0,'11'-33'2979'0'0,"-4"22"-894"0"0,-3 4-1572 0 0,-2 4-279 0 0,-1 1 0 0 0,1-1 0 0 0,0 1 0 0 0,0 0 0 0 0,0-1 0 0 0,0 1 1 0 0,0 0-1 0 0,5-3 0 0 0,12-11 914 0 0,-14 13-259 0 0,2 0-236 0 0,20-7-128 0 0,-20 7 419 0 0,-2 6-619 0 0,14 9-31 0 0,-14-9 94 0 0,-3 5-34 0 0,5 24-71 0 0,-6-16-32 0 0,-6 35 367 0 0,-5 6-196 0 0,-1-2-18 0 0,3-7-119 0 0,3-22-98 0 0,4-19 427 0 0,2-1-538 0 0,0 0-46 0 0,-1-3 16 0 0,0-1 1 0 0,1 1-1 0 0,-1-1 0 0 0,1 1 0 0 0,-1-1 0 0 0,1 0 1 0 0,2 5-1 0 0,3-12 74 0 0,29-28 109 0 0,-27 26-191 0 0,19-25 117 0 0,-5-2-93 0 0,-8 9-3 0 0,25-30 0 0 0,-31 48-51 0 0,-5 4-5 0 0,0 0 0 0 0,0 0 0 0 0,-1-1 0 0 0,1 1-1 0 0,-1-1 1 0 0,0 1 0 0 0,1-1 0 0 0,-1 0 0 0 0,2-5 0 0 0,19-40 21 0 0,-12 25-14 0 0,-8 18 19 0 0,-1 1-19 0 0,9-13-2 0 0,-8 13-16 0 0,-4 14-65 0 0,-3 35 63 0 0,5 12 7 0 0,5-18 22 0 0,-5-31-1 0 0,1 1-6 0 0,0 2-8 0 0,-1-6 1 0 0,0 1 1 0 0,0-1 0 0 0,1 1 0 0 0,-1-1-1 0 0,1 1 1 0 0,4 6 0 0 0,8 18 21 0 0,-11-22-7 0 0,3-4 2 0 0,20 8 9 0 0,-20-8-6 0 0,25 1 9 0 0,-23-2-29 0 0,-7-2-5 0 0,0 0 0 0 0,0 0 1 0 0,-1 0-1 0 0,1 0 1 0 0,0 0-1 0 0,-1 0 1 0 0,1 0-1 0 0,0 0 1 0 0,-1 0-1 0 0,1 0 0 0 0,0 0 1 0 0,0 0-1 0 0,-1 0 1 0 0,1 0-1 0 0,0-1 1 0 0,-1 1-1 0 0,1 0 0 0 0,1-1 1 0 0,4-4 1 0 0,-4 4-1 0 0,0-1-1 0 0,0 1 1 0 0,1 0 0 0 0,-1 0-1 0 0,0 0 1 0 0,1 0 0 0 0,-1 0-1 0 0,1 0 1 0 0,-1 0 0 0 0,1 1-1 0 0,3-1 1 0 0,0 1 1 0 0,-4 0-1 0 0,0 0 1 0 0,0 0-1 0 0,1 0 1 0 0,-1-1 0 0 0,0 1-1 0 0,0-1 1 0 0,0 1 0 0 0,0-1-1 0 0,0 0 1 0 0,0 1-1 0 0,0-1 1 0 0,-1 0 0 0 0,4-2-1 0 0,3-1 5 0 0,23-14 10 0 0,-25 14-13 0 0,-3 3-3 0 0,-1 0 0 0 0,1-1 0 0 0,-1 1 0 0 0,1-1 0 0 0,-1 0 0 0 0,0 1 0 0 0,0-1 0 0 0,0 0 0 0 0,0 0 0 0 0,2-3 0 0 0,2-1-2 0 0,15-20-6 0 0,-16 21 7 0 0,-3 2 0 0 0,0 0-1 0 0,0 0 1 0 0,0 0 0 0 0,0 0-1 0 0,0 0 1 0 0,-1 0 0 0 0,2-4-1 0 0,1-1 1 0 0,1-2-2 0 0,0-1-1 0 0,0 0 0 0 0,-1 0 1 0 0,0-1-1 0 0,-1 1 1 0 0,-1-1-1 0 0,3-20 1 0 0,-5-7-12 0 0,0 29-2 0 0,-3 3-9 0 0,-9-20 0 0 0,9 20 3 0 0,0 12-125 0 0,-10 15 135 0 0,13-19 12 0 0,-1 0 1 0 0,1-1-1 0 0,-1 1 1 0 0,1 0-1 0 0,0-1 1 0 0,0 1-1 0 0,-1 0 0 0 0,1 0 1 0 0,0-1-1 0 0,0 1 1 0 0,0 0-1 0 0,0 0 1 0 0,0-1-1 0 0,0 1 1 0 0,0 0-1 0 0,0 0 0 0 0,0 0 1 0 0,0 54-1 0 0,0-43 12 0 0,0-3 3 0 0,0-1-1 0 0,1 0 1 0 0,-1 0-1 0 0,4 10 1 0 0,-3-5-3 0 0,-1-4-1 0 0,1-1 0 0 0,1 0 0 0 0,-1 0 1 0 0,5 11-1 0 0,5 21 34 0 0,-11-37-37 0 0,1 1 0 0 0,0-1-1 0 0,0 1 1 0 0,0-1 0 0 0,1 1-1 0 0,-1-1 1 0 0,1 0 0 0 0,0 0-1 0 0,4 6 1 0 0,-1-1 4 0 0,-3-4-17 0 0,0 0-1 0 0,0 0 0 0 0,0-1 1 0 0,1 1-1 0 0,-1-1 0 0 0,6 7 1 0 0,-2-4-24 0 0,-4-4 20 0 0,-1 0-1 0 0,0 0 1 0 0,1 0 0 0 0,-1 0-1 0 0,1 0 1 0 0,0 0 0 0 0,-1-1-1 0 0,1 1 1 0 0,0-1-1 0 0,0 0 1 0 0,0 1 0 0 0,2 0-1 0 0,3 1-11 0 0,-2 1-60 0 0,0-1-98 0 0,14 9 5 0 0,-14-9 32 0 0,-11-1-523 0 0,0-1 641 0 0,3 0 7 0 0,0-1 0 0 0,0 1 1 0 0,0 0-1 0 0,1-1 0 0 0,-1 1 1 0 0,0 1-1 0 0,1-1 0 0 0,-5 2 1 0 0,2 1-89 0 0,4-2 39 0 0,-1-1 0 0 0,0 0 0 0 0,0 0-1 0 0,0 0 1 0 0,0 0 0 0 0,0 0 0 0 0,0 0-1 0 0,0 0 1 0 0,0-1 0 0 0,0 1 0 0 0,0-1-1 0 0,-3 1 1 0 0,-23 4-483 0 0,21-3-1172 0 0,2 0-33 0 0,-2 1 1161 0 0,-3 1-66 0 0,-1 1-3516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3108 0 0,'-7'11'861'0'0,"-1"-2"0"0"0,0 1-1 0 0,-1-1 1 0 0,1 0 0 0 0,-18 12 0 0 0,-55 34 2573 0 0,43-31-2644 0 0,-191 121 2203 0 0,223-141-2964 0 0,27-28-11338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1 790 0 0,'0'0'8120'0'0,"2"7"-6341"0"0,10 36 482 0 0,-9-34-1988 0 0,-1-5-105 0 0,-1 0-1 0 0,1 0 0 0 0,-1 0 1 0 0,-1 0-1 0 0,1 0 0 0 0,0 0 1 0 0,-1 0-1 0 0,0 7 0 0 0,3 59 1202 0 0,-2-57-1208 0 0,-3 43 602 0 0,-4 20-91 0 0,-1-3-300 0 0,0-8-177 0 0,1-10-1085 0 0,3-18 519 0 0,2-28-236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1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86 4546 0 0,'0'0'7242'0'0,"32"-19"-5196"0"0,22 19-784 0 0,4-12-1778 0 0,4 4-274 0 0,-29 0 498 0 0,-4-15-3128 0 0,-1 7-2448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3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1 617 3064 0 0,'0'0'12377'0'0,"7"1"-11963"0"0,21 1-66 0 0,-27-1-337 0 0,-1-1-1 0 0,1 0 0 0 0,-1 0 1 0 0,1 0-1 0 0,-1 0 0 0 0,1 0 1 0 0,-1 0-1 0 0,1 0 0 0 0,-1 0 1 0 0,1 0-1 0 0,-1 0 0 0 0,0 0 1 0 0,1-1-1 0 0,-1 1 0 0 0,1 0 0 0 0,-1 0 1 0 0,1 0-1 0 0,-1-1 0 0 0,1 1 1 0 0,-1 0-1 0 0,0 0 0 0 0,1-1 1 0 0,-1 1-1 0 0,0 0 0 0 0,1-1 1 0 0,0 1-1 0 0,30-28 375 0 0,7-5-147 0 0,-30 27-209 0 0,-4 3-10 0 0,-1 0 0 0 0,1-1 1 0 0,-1 1-1 0 0,0-1 0 0 0,6-8 1 0 0,-3 6-10 0 0,14-23 11 0 0,6-26-94 0 0,-24 49-7 0 0,-2-2-45 0 0,3-25 27 0 0,-2 25 10 0 0,-22-9-174 0 0,17 14 159 0 0,-2 5 16 0 0,-1-2 61 0 0,5 0 15 0 0,0 1 0 0 0,0-1 0 0 0,0 0 0 0 0,0 1-1 0 0,0-1 1 0 0,0 1 0 0 0,0 0 0 0 0,0 0 0 0 0,0 0 0 0 0,0 0-1 0 0,0 0 1 0 0,-2 2 0 0 0,-2-1-16 0 0,3-1 15 0 0,1 0 0 0 0,-1 1 1 0 0,1-1-1 0 0,0 0 0 0 0,-1 1 0 0 0,1-1 1 0 0,0 1-1 0 0,0 0 0 0 0,-3 4 0 0 0,-28 25-124 0 0,11-7 73 0 0,12-10 10 0 0,5-6 38 0 0,-11 29-51 0 0,11-28 55 0 0,4-6 6 0 0,-1 0 0 0 0,1 0 0 0 0,-1 0 1 0 0,1 1-1 0 0,0-1 0 0 0,0 0 0 0 0,0 1 0 0 0,1-1 1 0 0,-1 1-1 0 0,1 4 0 0 0,-4 27-5 0 0,5-18 52 0 0,0-7-27 0 0,-1-6-7 0 0,1 1 0 0 0,0 0 0 0 0,0-1 0 0 0,0 1 0 0 0,1-1 0 0 0,2 8 0 0 0,8 18 24 0 0,-4-16 3 0 0,12 12-4 0 0,-19-24-29 0 0,0 0 1 0 0,0-1-1 0 0,0 1 1 0 0,1 0-1 0 0,-1-1 1 0 0,1 1-1 0 0,-1-1 1 0 0,1 1-1 0 0,0-1 1 0 0,0 0-1 0 0,-1 1 1 0 0,1-1-1 0 0,3 1 1 0 0,1 1-2 0 0,7 2-21 0 0,-5-2 12 0 0,-5-2 5 0 0,0 0 0 0 0,1 0 0 0 0,-1 0-1 0 0,0 0 1 0 0,1-1 0 0 0,-1 1 0 0 0,1-1-1 0 0,-1 0 1 0 0,5-1 0 0 0,1 2 0 0 0,-5 0 4 0 0,0-1 1 0 0,0 0 0 0 0,0 0 0 0 0,1 0 0 0 0,-1 0 0 0 0,0-1 0 0 0,0 0 0 0 0,4-1-1 0 0,37-6 16 0 0,-26 3-1 0 0,23-19-84 0 0,-31 19 44 0 0,29-22-75 0 0,50-56-115 0 0,-39 29 88 0 0,-44 47 114 0 0,-5 5 8 0 0,1 0-1 0 0,0-1 0 0 0,-1 0 1 0 0,0 0-1 0 0,0 1 1 0 0,0-1-1 0 0,0-1 0 0 0,0 1 1 0 0,2-5-1 0 0,30-53-46 0 0,-31 56 40 0 0,-3 2-54 0 0,0 0 59 0 0,0 1 1 0 0,-1-1 0 0 0,1 0 0 0 0,-1 0-1 0 0,0 1 1 0 0,1-1 0 0 0,-3-3 0 0 0,0-1-3 0 0,2 0-21 0 0,-7 9-78 0 0,-21 10 67 0 0,27-12 28 0 0,0 1-1 0 0,-1-1 1 0 0,1 1-1 0 0,0 0 0 0 0,0 0 1 0 0,0 0-1 0 0,0 0 1 0 0,1 1-1 0 0,-1-1 1 0 0,0 0-1 0 0,0 1 1 0 0,1 0-1 0 0,-1-1 1 0 0,-1 3-1 0 0,-1 1-45 0 0,-8 5-86 0 0,10-9 127 0 0,0 1 0 0 0,-1 0 0 0 0,1-1 0 0 0,0 1 1 0 0,0 0-1 0 0,1 0 0 0 0,-4 5 0 0 0,-11 15-118 0 0,-8 10 176 0 0,24-31-36 0 0,-1 0 0 0 0,0-1 0 0 0,0 1 0 0 0,1 0 0 0 0,-1 1 0 0 0,0-1 0 0 0,1 0 0 0 0,-1 0 0 0 0,1 0 0 0 0,0 0 0 0 0,-1 0 0 0 0,1 2 0 0 0,-7 28 46 0 0,1-17-8 0 0,-9 11 16 0 0,9-11-7 0 0,0 15-8 0 0,5-22-12 0 0,3-1-21 0 0,9 16-3 0 0,-11-22-7 0 0,0 0-1 0 0,0 1 0 0 0,1-1 0 0 0,-1 0 0 0 0,0 1 0 0 0,0-1 0 0 0,0 0 0 0 0,0 0 1 0 0,1 1-1 0 0,-1-1 0 0 0,0 0 0 0 0,0 0 0 0 0,0 1 0 0 0,1-1 0 0 0,-1 0 0 0 0,0 0 1 0 0,0 0-1 0 0,1 1 0 0 0,-1-1 0 0 0,0 0 0 0 0,1 0 0 0 0,-1 0 0 0 0,0 0 0 0 0,1 0 1 0 0,-1 0-1 0 0,0 1 0 0 0,0-1 0 0 0,1 0 0 0 0,-1 0 0 0 0,0 0 0 0 0,1 0 1 0 0,-1 0-1 0 0,0 0 0 0 0,1-1 0 0 0,-1 1 0 0 0,0 0 0 0 0,1 0 0 0 0,-1 0 0 0 0,0 0 1 0 0,1 0-1 0 0,-1 0 0 0 0,34-4 5 0 0,-33 4-4 0 0,0 0 0 0 0,-1 0-1 0 0,1 0 1 0 0,0 0 0 0 0,0 0 0 0 0,0 0-1 0 0,0 0 1 0 0,0-1 0 0 0,-1 1 0 0 0,1 0 0 0 0,0-1-1 0 0,0 1 1 0 0,-1-1 0 0 0,1 1 0 0 0,0-1-1 0 0,0 0 1 0 0,36-25 89 0 0,-28 21-78 0 0,-5 3-5 0 0,0 0 1 0 0,0-1-1 0 0,-1 0 1 0 0,1 0-1 0 0,0 0 0 0 0,4-5 1 0 0,30-29 36 0 0,-30 31-38 0 0,-4 3-1 0 0,0-1 0 0 0,-1 1 1 0 0,1-1-1 0 0,-1 0 0 0 0,7-8 0 0 0,-4 4 14 0 0,18-24 97 0 0,0-5 4 0 0,-8 17 28 0 0,-12 15-5 0 0,0 0-33 0 0,14-15-18 0 0,-14 15 59 0 0,0 0-101 0 0,12-12-6 0 0,-12 12 8 0 0,0 8-9 0 0,38 30 103 0 0,22 13-8 0 0,-39-32-153 0 0,39 17-1 0 0,-58-29 18 0 0,23 11 4 0 0,-3-4 2 0 0,-7-4-7 0 0,28 7-6 0 0,-27-11 3 0 0,-16-1 1 0 0,0 1 0 0 0,0-1 0 0 0,0 0 0 0 0,-1 1 0 0 0,1 0 0 0 0,0 0 0 0 0,7 2 1 0 0,18 7-1 0 0,-15-8 5 0 0,-7-2-3 0 0,-5 0-1 0 0,1 0 0 0 0,-1 0-1 0 0,0 0 1 0 0,1 0 0 0 0,-1 0 0 0 0,0-1-1 0 0,0 1 1 0 0,1-1 0 0 0,-1 0 0 0 0,0 0-1 0 0,4-1 1 0 0,1 0-8 0 0,-4 1 3 0 0,-1 0 0 0 0,1 0 1 0 0,-1 0-1 0 0,1 0 0 0 0,0 0 0 0 0,-1 0 0 0 0,0-1 0 0 0,1 1 0 0 0,2-3 0 0 0,1 1-3 0 0,-4 2 5 0 0,0 0 0 0 0,1 0-1 0 0,-1-1 1 0 0,0 1 0 0 0,0 0 0 0 0,0-1 0 0 0,-1 1-1 0 0,1-1 1 0 0,0 0 0 0 0,-1 0 0 0 0,3-3 0 0 0,24-27-86 0 0,-3 2 20 0 0,-20 23 54 0 0,-2 4 4 0 0,0 0 1 0 0,-1 0-1 0 0,0-1 0 0 0,1 1 0 0 0,-1-1 0 0 0,2-5 0 0 0,0 3-1 0 0,-2 4 7 0 0,-1-1 0 0 0,1 1-1 0 0,-1-1 1 0 0,0 1 0 0 0,0-1-1 0 0,0 1 1 0 0,0-1 0 0 0,0 0-1 0 0,0-4 1 0 0,6-20-28 0 0,-5 20 8 0 0,-3-2-14 0 0,-1-28 7 0 0,2 27 2 0 0,-5 7-14 0 0,-17-11 2 0 0,16 11 7 0 0,-1 3 2 0 0,-1 1 27 0 0,0 0 0 0 0,0 1 0 0 0,0 0 0 0 0,0 0 0 0 0,0 1-1 0 0,-7 3 1 0 0,14-5 5 0 0,0-1 0 0 0,1 0 1 0 0,-1 1-1 0 0,0-1 0 0 0,1 1 0 0 0,-1-1 0 0 0,0 1 0 0 0,1-1 0 0 0,-1 1 1 0 0,1-1-1 0 0,-1 1 0 0 0,1 0 0 0 0,-1-1 0 0 0,1 1 0 0 0,0 0 0 0 0,-1 0 0 0 0,-25 41-32 0 0,19-34 19 0 0,-17 28-71 0 0,19-27 70 0 0,-14 28-79 0 0,6-9-111 0 0,10-21-2 0 0,1 1 40 0 0,-5 22-7 0 0,5-23-122 0 0,5-1-225 0 0,6 17 322 0 0,-6-17 12 0 0,24-9-142 0 0,-19 1 289 0 0,-6 2 26 0 0,0 0-1 0 0,0-1 0 0 0,0 1 0 0 0,0 0 0 0 0,-1-1 0 0 0,1 1 0 0 0,0-1 0 0 0,0 0 0 0 0,-1 1 1 0 0,1-1-1 0 0,0 0 0 0 0,-1 0 0 0 0,1 0 0 0 0,-1 0 0 0 0,3-3 0 0 0,1 1-25 0 0,-4 2 28 0 0,1 0-2 0 0,0 0-1 0 0,1 0 1 0 0,-1 0 0 0 0,0-1 0 0 0,0 1-1 0 0,0-1 1 0 0,0 1 0 0 0,0-1 0 0 0,2-2-1 0 0,15-16-275 0 0,21-21-94 0 0,-14 14 291 0 0,-2-1 0 0 0,-1-2-1 0 0,-2 0 1 0 0,-1-1-1 0 0,23-46 1 0 0,-34 58 144 0 0,10-16 301 0 0,-2-1 1 0 0,-1-1 0 0 0,10-38-1 0 0,-22 64-230 0 0,-3 8 165 0 0,0-1-1 0 0,1 0 1 0 0,-2 0 0 0 0,1 0-1 0 0,0 0 1 0 0,-1-1 0 0 0,1-4-1 0 0,-6 14-124 0 0,-11 14 27 0 0,8-5-21 0 0,-16 54 214 0 0,-19 84 0 0 0,35-112-275 0 0,1-11 55 0 0,-4 45 1 0 0,9-62-140 0 0,0-5-9 0 0,1-1-1 0 0,1 0 1 0 0,-1 1-1 0 0,1-1 1 0 0,0 1 0 0 0,1 6-1 0 0,1 25 31 0 0,-2-37-42 0 0,0 0 1 0 0,0 0-1 0 0,0 0 0 0 0,0-1 0 0 0,0 1 0 0 0,0 0 1 0 0,0 0-1 0 0,1 0 0 0 0,-1 0 0 0 0,0 0 0 0 0,1 0 1 0 0,-1-1-1 0 0,0 1 0 0 0,1 0 0 0 0,0 1 1 0 0,14 22 8 0 0,-11-18-58 0 0,0 0-41 0 0,9 18-59 0 0,-10-18-446 0 0,6-8-31 0 0,24-7 98 0 0,-18 1-463 0 0,16-15-2632 0 0,-5-2-2596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4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76 2644 0 0,'-40'-4'11187'0'0,"41"10"-11096"0"0,4 20-20 0 0,-3-19 10 0 0,-3 3 72 0 0,2 2-102 0 0,-4 35 155 0 0,-3 6 20 0 0,0 4-18 0 0,-1 1-40 0 0,5-46-140 0 0,-2 37 85 0 0,2-39-94 0 0,2-5 1 0 0,-1 1 0 0 0,1-1 1 0 0,0 0-1 0 0,0 0 0 0 0,2 9 0 0 0,1 16 51 0 0,-2-22-16 0 0,0-2-11 0 0,2 0-29 0 0,-2-4 1 0 0,0 0-1 0 0,0 0 0 0 0,-1 0 0 0 0,1 0 0 0 0,0 1 0 0 0,-1-1 1 0 0,0 0-1 0 0,1 1 0 0 0,-1 1 0 0 0,8-6 12 0 0,26-8 4 0 0,-34 10-28 0 0,1 0 0 0 0,0 0 0 0 0,0-1 0 0 0,0 1 0 0 0,-1 0 0 0 0,1 0 0 0 0,0-1 0 0 0,-1 1 0 0 0,1 0 0 0 0,0-1 0 0 0,-1 1 0 0 0,1-1 0 0 0,0 1 0 0 0,-1-1 0 0 0,1 1 0 0 0,-1-1 0 0 0,1 0 0 0 0,0 0 0 0 0,30-38 84 0 0,-23 31-76 0 0,-5 4-11 0 0,0 1 0 0 0,0-1 1 0 0,0 0-1 0 0,0 0 0 0 0,-1 0 1 0 0,0 0-1 0 0,1 0 0 0 0,1-6 1 0 0,23-47-44 0 0,-21 48 37 0 0,-3 6 2 0 0,-1-1-1 0 0,1 0 0 0 0,-1 0 0 0 0,0 0 0 0 0,0 0 1 0 0,-1 0-1 0 0,1 0 0 0 0,0-5 0 0 0,13-38-45 0 0,-8 19 36 0 0,-6 21 2 0 0,2 0 6 0 0,5-22 2 0 0,-6 22 108 0 0,0 12-95 0 0,31 62 17 0 0,-28-51-19 0 0,-4-5-5 0 0,0-6 0 0 0,-1-1 0 0 0,1 1-1 0 0,0 0 1 0 0,0 0 0 0 0,0 0-1 0 0,3 6 1 0 0,-2-1 4 0 0,-1-6-2 0 0,0 0 0 0 0,0 0 0 0 0,1 1-1 0 0,-1-2 1 0 0,1 1 0 0 0,0 0 0 0 0,0 0 0 0 0,2 3-1 0 0,14 26 14 0 0,-8-21 3 0 0,-5-6-8 0 0,-3-4-4 0 0,1 0-1 0 0,-1 0 1 0 0,0 0 0 0 0,1 0 0 0 0,-1 0-1 0 0,1 0 1 0 0,-1-1 0 0 0,1 1-1 0 0,3 1 1 0 0,17 9 27 0 0,-17-9-6 0 0,38 0 25 0 0,-30-5-37 0 0,-9 1-14 0 0,-3 1-4 0 0,0 0 0 0 0,-1-1 1 0 0,1 1-1 0 0,0-1 0 0 0,-1 1 0 0 0,1-1 0 0 0,-1 0 0 0 0,1 0 0 0 0,-1 1 1 0 0,1-1-1 0 0,-1 0 0 0 0,0 0 0 0 0,0-1 0 0 0,1 1 0 0 0,-1 0 0 0 0,2-3 0 0 0,3 0-5 0 0,-3 2 3 0 0,-1 0 1 0 0,0 1-1 0 0,0-1 1 0 0,0 0 0 0 0,0 0-1 0 0,-1 0 1 0 0,1 0-1 0 0,0 0 1 0 0,-1-1 0 0 0,1 1-1 0 0,1-5 1 0 0,2 0-3 0 0,-3 5 2 0 0,-1 0 1 0 0,1-1 0 0 0,-1 1 0 0 0,1-1 0 0 0,-1 1 0 0 0,0-1 0 0 0,0 0 0 0 0,0 0-1 0 0,0 1 1 0 0,0-5 0 0 0,3-2-1 0 0,-2 5 0 0 0,-1-1 1 0 0,1 1-1 0 0,-1-1 0 0 0,0 0 1 0 0,-1 0-1 0 0,1-4 0 0 0,3-21-4 0 0,-5 13 9 0 0,-11-32-3 0 0,8 35-1 0 0,-14-35-17 0 0,-3-5-9 0 0,0-21-43 0 0,20 68 40 0 0,-1 1-329 0 0,0-1 197 0 0,1 5-131 0 0,0-1-1 0 0,0 1 0 0 0,1-1 0 0 0,-1 0 0 0 0,1 1 0 0 0,-1-1 1 0 0,1-4-1 0 0,5 11-1243 0 0,15 12 146 0 0,-15-12-109 0 0,-3 4-719 0 0,10 31 14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4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3648 0 0,'0'0'4929'0'0,"6"-2"-3273"0"0,0 1-1247 0 0,-5 1-285 0 0,1-1-1 0 0,0 1 0 0 0,0-1 0 0 0,0 1 1 0 0,0-1-1 0 0,0 0 0 0 0,0 0 0 0 0,-1 0 1 0 0,1 0-1 0 0,0 0 0 0 0,-1 0 0 0 0,4-3 1 0 0,1 0 99 0 0,20-16 668 0 0,-19 14-759 0 0,-3 3-58 0 0,0 0 1 0 0,0-1-1 0 0,0 1 1 0 0,-1-1-1 0 0,0 0 1 0 0,4-4-1 0 0,23-30 301 0 0,-24 30-351 0 0,16-23 22 0 0,-17 25-40 0 0,-4 4-4 0 0,1 0 0 0 0,-1 0 1 0 0,1 0-1 0 0,-1 0 0 0 0,0 0 0 0 0,0-1 0 0 0,0 1 1 0 0,0 0-1 0 0,0-1 0 0 0,1-4 0 0 0,5-16 19 0 0,-6 17 10 0 0,-1-3-6 0 0,-2-25 47 0 0,1 26 50 0 0,-2 3-60 0 0,-1 1-28 0 0,-9-13 157 0 0,9 20-104 0 0,-1-1-61 0 0,3-1-16 0 0,1-1 0 0 0,-1 1 0 0 0,1 0 0 0 0,0 0 0 0 0,-1-1 0 0 0,1 1 0 0 0,-1 0 0 0 0,1 1 0 0 0,0-1 0 0 0,0 0 0 0 0,0 0 0 0 0,0 0 0 0 0,0 1 0 0 0,0-1 0 0 0,0 0-1 0 0,-1 3 1 0 0,-25 36 168 0 0,20-29-159 0 0,-1 1 94 0 0,1 0 0 0 0,0 1 0 0 0,1 0 0 0 0,0 0 0 0 0,1 0-1 0 0,-4 16 1 0 0,-18 98 890 0 0,26-120-818 0 0,3 2 23 0 0,8 25-31 0 0,-8-25-36 0 0,5-6-44 0 0,18 11-81 0 0,-24-14-17 0 0,-1 0 1 0 0,1 1 0 0 0,-1-1 0 0 0,1 0 0 0 0,0 1-1 0 0,-1-1 1 0 0,1 0 0 0 0,-1 0 0 0 0,1 0 0 0 0,0 0 0 0 0,-1 1-1 0 0,1-1 1 0 0,0 0 0 0 0,-1 0 0 0 0,1 0 0 0 0,-1 0 0 0 0,1 0-1 0 0,1-1 1 0 0,23-2-1 0 0,-10-2-180 0 0,24-17-1337 0 0,40-32 0 0 0,-31 12-2974 0 0,-22 14-1725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5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305 114 3000 0 0,'-2'-6'1860'0'0,"-24"-52"3001"0"0,23 52-4123 0 0,-3 1-169 0 0,-16-15-65 0 0,16 15-102 0 0,4 5-358 0 0,0-1 0 0 0,-1 1 0 0 0,1 0 0 0 0,-1-1 0 0 0,1 1 0 0 0,0-1 0 0 0,0 0 0 0 0,-1 0 0 0 0,1 0 0 0 0,-2-1 0 0 0,-3-1 32 0 0,0 1 126 0 0,-1 4-40 0 0,-27 5-36 0 0,20-1-27 0 0,7-2-74 0 0,5-2-15 0 0,0 0 0 0 0,-1-1 0 0 0,1 1 0 0 0,0 0 0 0 0,1 1 0 0 0,-1-1 0 0 0,0 0 0 0 0,1 1-1 0 0,-4 3 1 0 0,-2 1 6 0 0,4-4-8 0 0,1 0 0 0 0,-1 0 0 0 0,1 0 0 0 0,0 1 0 0 0,0-1 0 0 0,0 1 0 0 0,1 0 0 0 0,-3 5 0 0 0,-3 0 0 0 0,3-3-3 0 0,1-1 1 0 0,1 1 0 0 0,-1-1-1 0 0,1 1 1 0 0,-4 9 0 0 0,-10 19 4 0 0,15-32-11 0 0,1 0-1 0 0,0 0 0 0 0,0 1 0 0 0,0-1 0 0 0,0 0 0 0 0,0 0 0 0 0,1 1 0 0 0,-1-1 0 0 0,0 1 1 0 0,1-1-1 0 0,0 0 0 0 0,0 1 0 0 0,0 4 0 0 0,0 0-12 0 0,-1 0-30 0 0,4-1 13 0 0,10 17-21 0 0,-13-22 48 0 0,0-1-1 0 0,0 0 1 0 0,0 1-1 0 0,0-1 1 0 0,0 1-1 0 0,1-1 1 0 0,-1 0-1 0 0,0 1 1 0 0,0-1 0 0 0,1 0-1 0 0,-1 0 1 0 0,0 1-1 0 0,0-1 1 0 0,1 0-1 0 0,-1 1 1 0 0,0-1-1 0 0,1 0 1 0 0,-1 0-1 0 0,0 0 1 0 0,1 1-1 0 0,-1-1 1 0 0,0 0-1 0 0,1 0 1 0 0,-1 0-1 0 0,1 0 1 0 0,-1 0-1 0 0,0 0 1 0 0,1 0-1 0 0,0 0 1 0 0,4 2-40 0 0,-3-1 32 0 0,0 0 0 0 0,0 0 0 0 0,0-1 0 0 0,0 1 0 0 0,-1-1 0 0 0,1 0-1 0 0,0 0 1 0 0,0 1 0 0 0,0-1 0 0 0,0 0 0 0 0,0 0 0 0 0,0-1-1 0 0,0 1 1 0 0,0 0 0 0 0,2-2 0 0 0,26-5-268 0 0,-1-1 0 0 0,54-23-1 0 0,88-54-735 0 0,-165 82 1145 0 0,-1 7-12 0 0,16 9-25 0 0,-21-13-86 0 0,0 0 0 0 0,1 0 0 0 0,-1 0 0 0 0,1 1 0 0 0,-1-1 0 0 0,0 0 0 0 0,1 1 0 0 0,-1-1 0 0 0,0 0 0 0 0,1 0 0 0 0,-1 1 0 0 0,0-1 0 0 0,1 1-1 0 0,-1-1 1 0 0,0 0 0 0 0,0 1 0 0 0,0-1 0 0 0,1 1 0 0 0,-1-1 0 0 0,0 1 0 0 0,0-1 0 0 0,0 0 0 0 0,0 1 0 0 0,0 0 0 0 0,3 6 115 0 0,3 25 597 0 0,-5-22-605 0 0,1 33 380 0 0,-2 33 339 0 0,-5 170 411 0 0,-14 200-49 0 0,13-399-1140 0 0,-2-1 0 0 0,-2 0 0 0 0,-18 47 0 0 0,27-89-55 0 0,0 0 0 0 0,-1 0 0 0 0,0 1 0 0 0,0-2 0 0 0,0 1 0 0 0,-4 6 0 0 0,1-2 3 0 0,1-1 12 0 0,-2-2 1 0 0,-15 13-3 0 0,15-14 35 0 0,0-6 144 0 0,-18-7-3 0 0,13 1-39 0 0,-8-13-3 0 0,10 6 83 0 0,3 4-155 0 0,3 6-31 0 0,1 0 1 0 0,-1-1-1 0 0,1 1 1 0 0,0-1-1 0 0,0 0 1 0 0,-1-11 0 0 0,-2-9 37 0 0,1-1 0 0 0,2 1 0 0 0,1-1 0 0 0,1 0 0 0 0,5-42 0 0 0,2 35-39 0 0,1 1-1 0 0,1 0 0 0 0,2 1 1 0 0,1 0-1 0 0,2 0 0 0 0,1 1 0 0 0,20-29 1 0 0,10-9-424 0 0,95-110 0 0 0,-128 164 337 0 0,18-20-249 0 0,51-47 0 0 0,-41 47 116 0 0,4-9-44 0 0,-40 40 160 0 0,0-1 17 0 0,11-13 45 0 0,-11 14 68 0 0,-1 10 10 0 0,8 17-16 0 0,-9-17 29 0 0,-2 2 163 0 0,0 24-11 0 0,0-24-55 0 0,1 1-5 0 0,0 27 103 0 0,-1-27-33 0 0,2-2-54 0 0,0 0-144 0 0,-1-4-25 0 0,0 0-1 0 0,0 0 1 0 0,0 0-1 0 0,-1 0 1 0 0,0 1-1 0 0,1-1 0 0 0,-1 3 1 0 0,4-1 16 0 0,13 16-6 0 0,-13-15 61 0 0,22-14-55 0 0,-18 6-35 0 0,-1 0 18 0 0,-5-3-9 0 0,27-48-7 0 0,-26 49-17 0 0,-5-5-4 0 0,-10-42-30 0 0,11 43 32 0 0,1 4 3 0 0,-1 1 1 0 0,1-1 0 0 0,-1 1-1 0 0,0 0 1 0 0,0-1-1 0 0,0 1 1 0 0,-4-6 0 0 0,-11-26 1 0 0,-6-4-15 0 0,17 30-4 0 0,3 6 7 0 0,1 1 1 0 0,-1 0-1 0 0,1-1 1 0 0,-1 1-1 0 0,0 0 0 0 0,0 0 1 0 0,0 0-1 0 0,0 0 0 0 0,0 0 1 0 0,-5-2-1 0 0,-10-8-52 0 0,12 8-74 0 0,-2 5-317 0 0,-24 1-15 0 0,31-2 449 0 0,-1 0 0 0 0,0 0 1 0 0,0 0-1 0 0,1 0 0 0 0,-1 0 0 0 0,0 0 0 0 0,1 0 1 0 0,-1 0-1 0 0,0 1 0 0 0,1-1 0 0 0,-1 0 1 0 0,0 0-1 0 0,1 1 0 0 0,-1-1 0 0 0,0 1 0 0 0,1-1 1 0 0,-2 1-1 0 0,-19 15-944 0 0,-4 19-11232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12 732 2758 0 0,'0'0'5167'0'0,"-2"7"-3086"0"0,-5 19-558 0 0,5-19 1238 0 0,6 24-1718 0 0,-2-22-882 0 0,-1 0 249 0 0,3-5-30 0 0,8 14-69 0 0,-9-14 279 0 0,4-3-462 0 0,19 1-25 0 0,-25-2-100 0 0,-1 1 1 0 0,1-1-1 0 0,-1 0 1 0 0,1 0-1 0 0,-1 0 0 0 0,1 0 1 0 0,-1 0-1 0 0,1 0 1 0 0,-1 0-1 0 0,1 0 0 0 0,-1 0 1 0 0,0-1-1 0 0,1 1 1 0 0,-1 0-1 0 0,1 0 1 0 0,-1 0-1 0 0,1 0 0 0 0,-1-1 1 0 0,1 1-1 0 0,-1 0 1 0 0,0 0-1 0 0,1-1 0 0 0,0 1 1 0 0,4-3 21 0 0,-3 2-16 0 0,0 0-1 0 0,-1 0 1 0 0,1 0-1 0 0,0 0 1 0 0,-1 0-1 0 0,1-1 1 0 0,-1 1-1 0 0,1 0 1 0 0,-1-1-1 0 0,1 1 1 0 0,-1-1-1 0 0,0 1 1 0 0,2-4 0 0 0,27-35 69 0 0,-13 14-149 0 0,-1-1-1 0 0,-2 0 1 0 0,0-1-1 0 0,12-41 1 0 0,-3-12-240 0 0,-3 0 1 0 0,11-109 0 0 0,-27 160 252 0 0,-3-4 31 0 0,-2 4-14 0 0,-2-40-9 0 0,1 35 46 0 0,1 26 112 0 0,0 1-66 0 0,-5-23 4 0 0,4 23 227 0 0,-1 15-207 0 0,-8 18-7 0 0,7-10-11 0 0,2 42 117 0 0,-1 27 24 0 0,5 216 419 0 0,1-265-489 0 0,3 1-68 0 0,0-10 21 0 0,-5-23-65 0 0,0 5 17 0 0,1 0 0 0 0,0-1 0 0 0,0 1 0 0 0,1-1 0 0 0,0 1 0 0 0,0-1 0 0 0,1 0-1 0 0,0 0 1 0 0,5 7 0 0 0,-2-2 66 0 0,2 16-12 0 0,-3-15 2 0 0,11 7-12 0 0,-13-15-15 0 0,2-1-9 0 0,19 10 3 0 0,-19-10-5 0 0,1-5-10 0 0,30-8-7 0 0,-29 6-22 0 0,-4 2-3 0 0,0-1 1 0 0,-1 1 0 0 0,1-1 0 0 0,-1 0 0 0 0,1 0-1 0 0,-1 0 1 0 0,0-1 0 0 0,5-4 0 0 0,0 1-3 0 0,-1 1-9 0 0,-1 0 0 0 0,1-1 0 0 0,-1 0 0 0 0,-1 0 0 0 0,1 0 0 0 0,6-10 1 0 0,-7 7-1 0 0,-2 4 4 0 0,0 0-1 0 0,1 0 1 0 0,-1 0-1 0 0,1 1 1 0 0,5-5 0 0 0,11-13-16 0 0,-15 16 28 0 0,-3 12 26 0 0,5 20 11 0 0,-5-19 62 0 0,-3 2-2 0 0,-2 28-21 0 0,2-28-15 0 0,2-2 10 0 0,4 23-10 0 0,-3-22 33 0 0,2-4-58 0 0,15 10-7 0 0,-14-10-7 0 0,1-2-22 0 0,1 1-23 0 0,-5-2 6 0 0,0 0 0 0 0,0 0 0 0 0,1 0 0 0 0,-1 0 0 0 0,0 0 0 0 0,1-1 0 0 0,-1 1 0 0 0,0-1 0 0 0,1 1 0 0 0,2-1 0 0 0,1-4-50 0 0,20-13 2 0 0,-20 13-31 0 0,-3-3 6 0 0,11-21 16 0 0,-10 21 17 0 0,0-18 0 0 0,-2 18 45 0 0,-1 1-13 0 0,-4-2 9 0 0,-6-22 31 0 0,8 28-18 0 0,1 0 0 0 0,-1 0 0 0 0,1 1 0 0 0,-1-1 0 0 0,1 0 0 0 0,-1 0 0 0 0,0 1 0 0 0,0-1 0 0 0,0 1 0 0 0,0-1 0 0 0,0 1 0 0 0,0-1 0 0 0,0 1 0 0 0,-1 0 0 0 0,-2-3 0 0 0,0 0 3 0 0,-2-3-7 0 0,0 1 0 0 0,-1-1 0 0 0,1 1 1 0 0,-1 0-1 0 0,0 1 0 0 0,-9-6 0 0 0,10 7 4 0 0,4 3-2 0 0,0-1 0 0 0,0 1 1 0 0,0-1-1 0 0,0 1 0 0 0,0 0 0 0 0,0 0 0 0 0,0 0 0 0 0,0 0 0 0 0,-1 0 0 0 0,-3-1 0 0 0,0 1 2 0 0,1-2 4 0 0,2 3-8 0 0,1 0 0 0 0,0 0 1 0 0,0 0-1 0 0,0-1 1 0 0,0 1-1 0 0,0-1 1 0 0,-1 0-1 0 0,1 1 1 0 0,-3-3-1 0 0,-1 0-43 0 0,0 1-307 0 0,-2-30-10537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6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3044 0 0,'8'2'3165'0'0,"24"8"-706"0"0,-31-9-2303 0 0,0-1 0 0 0,1 0 1 0 0,-1 1-1 0 0,1-1 0 0 0,-1 0 0 0 0,1 0 0 0 0,0 0 1 0 0,-1 0-1 0 0,1 0 0 0 0,-1 0 0 0 0,3 0 0 0 0,221-33 4470 0 0,-179 22-4163 0 0,57-9 53 0 0,-58 14-1003 0 0,-11 5-2111 0 0,-31 6 1337 0 0,8 17 151 0 0,-8-16-198 0 0,-34 16-3865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7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210 191 184 0 0,'0'0'3560'0'0,"-1"-7"-925"0"0,-1-2-1925 0 0,-5-25 3106 0 0,1 6-2904 0 0,5 21-210 0 0,-2 0-169 0 0,-12-34 1106 0 0,13 34-1484 0 0,1 5-79 0 0,1-1 0 0 0,-1 1 0 0 0,0 0 0 0 0,0 0 0 0 0,0 0 0 0 0,0-1-1 0 0,0 1 1 0 0,0 0 0 0 0,0 1 0 0 0,-1-1 0 0 0,1 0 0 0 0,-3-2 0 0 0,-11-13 264 0 0,11 13 454 0 0,-1 7-680 0 0,-2 0-83 0 0,5-2-19 0 0,-1 0-1 0 0,1 0 1 0 0,0 0-1 0 0,0 0 1 0 0,0 1 0 0 0,0-1-1 0 0,0 1 1 0 0,0-1 0 0 0,0 1-1 0 0,0 0 1 0 0,-1 2 0 0 0,-14 13 50 0 0,10-3-14 0 0,-2 10-27 0 0,-5 11 177 0 0,2 0 0 0 0,1 2 0 0 0,-10 68 0 0 0,18-91-174 0 0,2-7-6 0 0,0 1 0 0 0,0-1-1 0 0,0 1 1 0 0,1-1 0 0 0,1 10 0 0 0,-2-5 10 0 0,0-6-7 0 0,1-1 0 0 0,0 1-1 0 0,0 0 1 0 0,1-1 0 0 0,-1 1 0 0 0,4 10 0 0 0,3 22 43 0 0,-2-21-1 0 0,-1-9-36 0 0,-3-5-14 0 0,1 0 1 0 0,-1 0 0 0 0,1 0 0 0 0,0 0 0 0 0,-1 0-1 0 0,1 0 1 0 0,1 0 0 0 0,-1-1 0 0 0,4 4 0 0 0,11 13 46 0 0,-6-12-10 0 0,-5-4-31 0 0,22 6 68 0 0,-2-4-46 0 0,-12-5-6 0 0,-5-2-20 0 0,-4 1-5 0 0,0 0 1 0 0,-1 0-1 0 0,1 0 1 0 0,-1-1-1 0 0,1 0 1 0 0,6-3 0 0 0,13-7-18 0 0,0-2 1 0 0,-1 0-1 0 0,-1-1 1 0 0,-1-1-1 0 0,21-19 1 0 0,-14 4-148 0 0,-1-2 0 0 0,-1-1 1 0 0,-2-1-1 0 0,-1-1 0 0 0,26-56 1 0 0,-45 84 117 0 0,-1 2 8 0 0,8-19 10 0 0,-9 19 672 0 0,-8 7-587 0 0,-20 3-2 0 0,20-3-12 0 0,3 4-9 0 0,-1 0-30 0 0,2-3-6 0 0,1-1 0 0 0,-1 1 0 0 0,1 0 1 0 0,0 0-1 0 0,0 0 0 0 0,0-1 0 0 0,0 1 0 0 0,0 1 0 0 0,0-1 0 0 0,1 0 0 0 0,-2 4 0 0 0,-27 94 395 0 0,27-92-315 0 0,2 2-15 0 0,-1 32 0 0 0,3-25-12 0 0,-1-12-51 0 0,1 1 4 0 0,-1-1 0 0 0,1 1 1 0 0,0-1-1 0 0,0 1 1 0 0,1-1-1 0 0,0 0 1 0 0,-1 0-1 0 0,2 0 1 0 0,3 5-1 0 0,8 7 10 0 0,-11-13-6 0 0,3-2-2 0 0,23 8-2 0 0,-23-8-2 0 0,2-3-14 0 0,28-5-46 0 0,-22 1 1 0 0,-7 2 34 0 0,-5 2 6 0 0,0-1 0 0 0,0 1-1 0 0,0-1 1 0 0,0 0 0 0 0,0 0 0 0 0,-1 0 0 0 0,1 0 0 0 0,3-4 0 0 0,17-14-54 0 0,-14 9 2 0 0,-4 5 42 0 0,-4 4 9 0 0,1 0 0 0 0,-1 0 0 0 0,1 0 0 0 0,-1-1 0 0 0,0 1 0 0 0,1-1-1 0 0,-1 1 1 0 0,0-1 0 0 0,-1 1 0 0 0,2-6 0 0 0,1 1-30 0 0,-2 4 10 0 0,0 0 0 0 0,0 0 0 0 0,0-1 0 0 0,0 1 0 0 0,0 0 0 0 0,-1-1 0 0 0,0-5 1 0 0,3-22-77 0 0,-4 16 37 0 0,-7-15 95 0 0,2 16 11 0 0,1 6-28 0 0,-18-20 34 0 0,18 20-44 0 0,4 6-2 0 0,-1-1 0 0 0,0 1 0 0 0,0 0 0 0 0,0 0 0 0 0,0-1 0 0 0,0 1 0 0 0,0 0 0 0 0,-1 1 0 0 0,1-1 0 0 0,-1 0 0 0 0,-2-1 0 0 0,-1-2-3 0 0,4 3 2 0 0,-1 0-1 0 0,1 0 0 0 0,0 1 0 0 0,0-1 0 0 0,-1 1 0 0 0,1-1 1 0 0,-1 1-1 0 0,1 0 0 0 0,-1 0 0 0 0,0 0 0 0 0,-3-1 0 0 0,-22-7-111 0 0,27 9 109 0 0,0 0-1 0 0,1-1 1 0 0,-1 1-1 0 0,0 0 0 0 0,1 0 1 0 0,-1 0-1 0 0,0 0 1 0 0,1 0-1 0 0,-1 0 1 0 0,0 0-1 0 0,1 0 1 0 0,-1 0-1 0 0,0 0 0 0 0,1 0 1 0 0,-1 0-1 0 0,0 0 1 0 0,1 0-1 0 0,-1 1 1 0 0,0-1-1 0 0,0 0 1 0 0,-30 11-86 0 0,16-2-52 0 0,3 0-41 0 0,1 1-1 0 0,0 0 1 0 0,1 1-1 0 0,-1 0 1 0 0,-15 24 0 0 0,13-10-329 0 0,9-8-931 0 0,2 32-129 0 0,1-45 1320 0 0,0 0-1 0 0,1 0 1 0 0,0 0-1 0 0,0-1 0 0 0,0 1 1 0 0,1 0-1 0 0,-1 0 1 0 0,3 6-1 0 0,-1-1-359 0 0,-2-9 500 0 0,0 1 0 0 0,0 0 0 0 0,0-1 0 0 0,0 1 0 0 0,0 0 0 0 0,0-1 0 0 0,1 1 1 0 0,-1-1-1 0 0,0 1 0 0 0,0 0 0 0 0,1-1 0 0 0,-1 1 0 0 0,0-1 0 0 0,1 1 0 0 0,-1-1 0 0 0,1 1 0 0 0,-1-1 0 0 0,1 1 0 0 0,-1-1 0 0 0,1 1 0 0 0,-1-1 0 0 0,1 0 0 0 0,-1 1 0 0 0,1-1 0 0 0,-1 0 0 0 0,1 1 0 0 0,43 31-3914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8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253 414 970 0 0,'0'0'5860'0'0,"-7"-1"-3880"0"0,-20-5-495 0 0,20 5-403 0 0,1 5-244 0 0,-2-1-616 0 0,5-2-138 0 0,1 0 0 0 0,-1 0 0 0 0,0 1-1 0 0,1-1 1 0 0,-1 1 0 0 0,1 0 0 0 0,0 0-1 0 0,0 0 1 0 0,-1 0 0 0 0,-1 3 0 0 0,-29 27 801 0 0,25-25-758 0 0,3-4-41 0 0,1 1 0 0 0,0 0 0 0 0,-1 0 0 0 0,2 1 0 0 0,-7 7-1 0 0,-23 31 408 0 0,26-34-414 0 0,-18 29 240 0 0,19-31-269 0 0,4-5-28 0 0,0 1 0 0 0,0-1 0 0 0,0 1 0 0 0,1 0 0 0 0,-1 0 0 0 0,1-1 0 0 0,0 1 1 0 0,0 0-1 0 0,0 0 0 0 0,-1 6 0 0 0,-1-3 23 0 0,2-3-16 0 0,0-1-1 0 0,1 0 1 0 0,-1 0 0 0 0,0 0 0 0 0,1 1 0 0 0,-1-1 0 0 0,1 0-1 0 0,0 5 1 0 0,-1-5-12 0 0,1 1-1 0 0,1-1 0 0 0,-1 0 1 0 0,0 0-1 0 0,0 1 1 0 0,1-1-1 0 0,0 0 0 0 0,-1 0 1 0 0,2 4-1 0 0,-1-4-3 0 0,0 0-1 0 0,0 0 0 0 0,0 0 1 0 0,-1 0-1 0 0,1 1 0 0 0,-1-1 1 0 0,0 0-1 0 0,0 1 0 0 0,0 2 1 0 0,4 1 49 0 0,10 17-17 0 0,-11-18-11 0 0,-2-6-30 0 0,0 0 0 0 0,0 0 0 0 0,1 0 0 0 0,-1 0 0 0 0,0 0 0 0 0,0 0 0 0 0,1 0 0 0 0,-1 0 0 0 0,1 0 0 0 0,-1 1 0 0 0,2-2 0 0 0,16-6 39 0 0,0-3-68 0 0,0-1 0 0 0,-1 0 1 0 0,-1-1-1 0 0,0-1 0 0 0,0-1 1 0 0,-2-1-1 0 0,15-17 0 0 0,-2-2-245 0 0,-1-1 0 0 0,35-64 0 0 0,-46 69 116 0 0,-1-2 0 0 0,-2 0 1 0 0,10-37-1 0 0,14-93-204 0 0,-36 143 342 0 0,-1 10 12 0 0,1 5 2 0 0,-1 1 0 0 0,-1 0 0 0 0,1-1 0 0 0,-1 1 1 0 0,1 0-1 0 0,-1 0 0 0 0,-3-7 0 0 0,-3-18 21 0 0,5 22 30 0 0,-6 8-35 0 0,-21 3 1 0 0,21-3-2 0 0,6 7 10 0 0,-14 42 139 0 0,12-39-139 0 0,-10 35 93 0 0,-1 15 167 0 0,-7 70 0 0 0,19-106-203 0 0,0-2 72 0 0,2 39 0 0 0,2-7-64 0 0,-2-50-71 0 0,1 1-1 0 0,0 0 1 0 0,0-1-1 0 0,1 1 0 0 0,0-1 1 0 0,0 1-1 0 0,3 9 1 0 0,0-3 6 0 0,-4-8-15 0 0,1-1 0 0 0,-1 0 0 0 0,1 1 0 0 0,0-1 1 0 0,0 0-1 0 0,0 0 0 0 0,0 0 0 0 0,0 0 0 0 0,1 0 0 0 0,3 6 1 0 0,0-2 2 0 0,-4-4-9 0 0,-1-1 1 0 0,1 0-1 0 0,0 0 0 0 0,0 0 0 0 0,0 0 1 0 0,1 0-1 0 0,-1 0 0 0 0,0 0 0 0 0,1-1 0 0 0,-1 1 1 0 0,1 0-1 0 0,0-1 0 0 0,2 3 0 0 0,1 0 4 0 0,5 4 10 0 0,12 2 0 0 0,-17-8 21 0 0,5-3 0 0 0,28-3-9 0 0,-37 4-27 0 0,0 0 0 0 0,1 0 0 0 0,-1-1 0 0 0,0 1 0 0 0,0 0 0 0 0,0 0 0 0 0,0-1 0 0 0,0 1-1 0 0,0-1 1 0 0,0 1 0 0 0,0-1 0 0 0,2 0 0 0 0,5-3-6 0 0,-3 1-3 0 0,-1 1 0 0 0,0 0 0 0 0,0-1 0 0 0,0 0 0 0 0,6-6 0 0 0,-2 5 1 0 0,-5 3 5 0 0,-1-1 0 0 0,1 0 0 0 0,-1 1 0 0 0,1-1-1 0 0,-1 0 1 0 0,0 0 0 0 0,0 0 0 0 0,0-1 0 0 0,0 1 0 0 0,0 0-1 0 0,3-6 1 0 0,26-36-32 0 0,-26 37 26 0 0,-2 3 6 0 0,0 0 0 0 0,0 0 0 0 0,-1 0 0 0 0,0 0 1 0 0,4-8-1 0 0,-2 4 5 0 0,-1 4-1 0 0,-1 0 0 0 0,0 0 0 0 0,0 0 0 0 0,-1 0 0 0 0,1 0 1 0 0,0-6-1 0 0,1 3 6 0 0,-1 4 5 0 0,-1 1 1 0 0,0-1-1 0 0,0 0 1 0 0,-1 0-1 0 0,1 0 0 0 0,0 0 1 0 0,-1 1-1 0 0,0-1 1 0 0,0 0-1 0 0,0-3 1 0 0,2-25 107 0 0,-1 23 646 0 0,-6 10-738 0 0,-16 5-9 0 0,16-5-3 0 0,3 7-1 0 0,-7 26-5 0 0,7-27-18 0 0,1 2-69 0 0,-1 30-3 0 0,2-31 15 0 0,1 1-113 0 0,4 26-475 0 0,-4-27-33 0 0,1-2 104 0 0,1 0 263 0 0,3 7 92 0 0,-4 0-4011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2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51 2502 0 0,'0'0'4418'0'0,"2"-6"-2726"0"0,0 0-1213 0 0,-1 4-225 0 0,0 0 0 0 0,0 0 0 0 0,0 0 0 0 0,-1 0 1 0 0,1 0-1 0 0,-1 0 0 0 0,1-1 0 0 0,-1 1 0 0 0,0-3 1 0 0,5 3 313 0 0,-1-1-416 0 0,-3 2-84 0 0,0 0-1 0 0,1 0 1 0 0,-1 0 0 0 0,1 0 0 0 0,-1 0-1 0 0,1 0 1 0 0,0 1 0 0 0,-1-1 0 0 0,1 1-1 0 0,-1-1 1 0 0,1 1 0 0 0,3-1-1 0 0,36 3 607 0 0,-37 2-584 0 0,33 35 54 0 0,-33-35-131 0 0,-7 2-4 0 0,-1 1-5 0 0,3-5 4 0 0,-1 1-1 0 0,1-1 0 0 0,-1 1 0 0 0,1 0 0 0 0,0-1 0 0 0,0 1 0 0 0,0 0 0 0 0,1 0 0 0 0,-2 5 0 0 0,-4 21 44 0 0,4-22-6 0 0,-1-2 7 0 0,-30 39 313 0 0,30-40 97 0 0,5 2-517 0 0,11 24 84 0 0,-12-28-29 0 0,0-1 0 0 0,0 1 0 0 0,0-1 0 0 0,1 1 0 0 0,-1-1 0 0 0,0 0 0 0 0,0 0 0 0 0,1 1 0 0 0,-1-1 0 0 0,1 0 0 0 0,1 1 0 0 0,1 1-3 0 0,-2-1 2 0 0,-1-1-1 0 0,1 1 1 0 0,0-1 0 0 0,-1 1-1 0 0,1-1 1 0 0,0 0 0 0 0,0 0-1 0 0,0 0 1 0 0,-1 0 0 0 0,1 0 0 0 0,0 0-1 0 0,1-1 1 0 0,2 2 0 0 0,1 0-3 0 0,1 1 19 0 0,-8 4 9 0 0,-1 24-10 0 0,2-24 27 0 0,-16 27 346 0 0,11-29-273 0 0,0 1-55 0 0,3-4-29 0 0,0 0 0 0 0,0 0 0 0 0,0 0 0 0 0,0 0 0 0 0,-1 0 0 0 0,1 0 0 0 0,0 0 0 0 0,-1-1 0 0 0,1 0 0 0 0,-4 2 0 0 0,1 1 19 0 0,4-3-35 0 0,-1 1 0 0 0,1-1 0 0 0,-1 0 0 0 0,0 0 0 0 0,1 0 0 0 0,-1 0 0 0 0,0 0 0 0 0,0-1 0 0 0,0 1 0 0 0,1 0 0 0 0,-1-1 0 0 0,0 0 0 0 0,0 1 0 0 0,-4-1 1 0 0,-36 6 121 0 0,34-4-122 0 0,6-1-13 0 0,-1-1 0 0 0,0 1 1 0 0,0-1-1 0 0,1 0 0 0 0,-1 0 1 0 0,0 0-1 0 0,1 0 0 0 0,-1 0 1 0 0,0-1-1 0 0,0 1 0 0 0,-2-2 1 0 0,-4 2-57 0 0,-25-8-332 0 0,12 0 204 0 0,16 6-136 0 0,1-2-622 0 0,-16-13-39 0 0,16 13 173 0 0,5 1 502 0 0,0 1-1 0 0,0 0 1 0 0,0-1 0 0 0,1 1-1 0 0,-1 0 1 0 0,1-1 0 0 0,0 1-1 0 0,-1 0 1 0 0,2-2 0 0 0,1-3-832 0 0,-1 1-3363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8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4330 0 0,'0'0'6898'0'0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6:5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18 201 1302 0 0,'-3'-5'6343'0'0,"-12"-19"97"0"0,20-20-5027 0 0,-4 35-571 0 0,2 4-466 0 0,10-12-63 0 0,-10 12 126 0 0,1 9-268 0 0,10 13-33 0 0,-11-13-30 0 0,1 4 1 0 0,12 25 53 0 0,-11-17-18 0 0,-2-6-104 0 0,-2-6-20 0 0,0 0-1 0 0,0-1 1 0 0,0 1 0 0 0,0 0-1 0 0,-1 0 1 0 0,0 0 0 0 0,0 0-1 0 0,0 0 1 0 0,-1 4 0 0 0,2 3 48 0 0,-5 35 308 0 0,3-33-317 0 0,-7 39 182 0 0,-5 5-79 0 0,10-50-141 0 0,1-4-8 0 0,1-1 0 0 0,0 1 1 0 0,0-1-1 0 0,0 1 1 0 0,1-1-1 0 0,-1 1 0 0 0,0-1 1 0 0,1 1-1 0 0,0 4 1 0 0,1 39 186 0 0,7-49-176 0 0,21-9 1 0 0,-16 3-4 0 0,24-29 0 0 0,-29 29-26 0 0,19-20-38 0 0,-2-1 0 0 0,-2-1 0 0 0,0-1-1 0 0,21-43 1 0 0,-38 65 33 0 0,-2 3 3 0 0,0 1 0 0 0,-1-1 0 0 0,0 0 0 0 0,3-10 0 0 0,4-12-9 0 0,-7 22 4 0 0,1 12-109 0 0,0 2 117 0 0,17 17 2 0 0,19 15 8 0 0,-32-35-2 0 0,-5-1 2 0 0,0 0 0 0 0,0-1-1 0 0,0 0 1 0 0,1 1 0 0 0,-1-1 0 0 0,8 3 0 0 0,-3-2 1 0 0,-5-1-4 0 0,1 0 0 0 0,-1 0 0 0 0,1 0 1 0 0,0 0-1 0 0,0-1 0 0 0,-1 0 0 0 0,8 2 1 0 0,-1-1 0 0 0,-6 0-2 0 0,0 0 0 0 0,1-1 0 0 0,-1 0 0 0 0,1 0 0 0 0,-1 0 1 0 0,1 0-1 0 0,9 0 0 0 0,-4-1 0 0 0,-4 1 0 0 0,0 0-1 0 0,-1 0 0 0 0,1-1 0 0 0,-1 0 1 0 0,1 0-1 0 0,6-1 0 0 0,-2 0 2 0 0,-5 2-2 0 0,-1-1 0 0 0,0 0 1 0 0,1 0-1 0 0,-1-1 0 0 0,0 1 1 0 0,1-1-1 0 0,-1 0 0 0 0,5-2 0 0 0,1 0 1 0 0,27-7 4 0 0,-28 6-10 0 0,-6 3-2 0 0,1 0-1 0 0,0 0 0 0 0,-1-1 0 0 0,1 1 1 0 0,-1-1-1 0 0,1 0 0 0 0,-1 0 1 0 0,4-3-1 0 0,1 0-4 0 0,-7 4 9 0 0,0 1-1 0 0,1-1 1 0 0,-1 0-1 0 0,0 1 1 0 0,1-1 0 0 0,-1 0-1 0 0,0 0 1 0 0,0 0-1 0 0,0 0 1 0 0,0 0 0 0 0,0 0-1 0 0,0 0 1 0 0,0 0-1 0 0,0-1 1 0 0,0 1 0 0 0,0 0-1 0 0,-1-1 1 0 0,2-1 0 0 0,0-1-11 0 0,1 0-56 0 0,-1-4 4 0 0,7-25 15 0 0,-7 25 1 0 0,-3 0-11 0 0,-4-26 4 0 0,4 26 10 0 0,-4 0 2 0 0,2-1 24 0 0,1 5 9 0 0,1 1 0 0 0,0 0 1 0 0,-1 0-1 0 0,0 0 0 0 0,0 0 0 0 0,0 0 1 0 0,0 0-1 0 0,0 0 0 0 0,-5-4 0 0 0,-10-11-39 0 0,16 17 45 0 0,0 0-1 0 0,0-1 0 0 0,0 1 1 0 0,0 0-1 0 0,-1 0 0 0 0,1 0 0 0 0,0 0 1 0 0,-1 0-1 0 0,1 0 0 0 0,-1 0 1 0 0,1 1-1 0 0,-1-1 0 0 0,1 1 1 0 0,-1-1-1 0 0,1 1 0 0 0,-4-1 1 0 0,0 0-17 0 0,0-2-44 0 0,-30 7-15 0 0,24-2 66 0 0,10-2 11 0 0,0 0 1 0 0,0 0-1 0 0,0 0 1 0 0,0 0-1 0 0,-1 1 1 0 0,1-1-1 0 0,0 0 1 0 0,0 1-1 0 0,0-1 1 0 0,0 1-1 0 0,0-1 1 0 0,-2 2-1 0 0,-5 2-9 0 0,5-3 8 0 0,0 0 0 0 0,0 1 0 0 0,0-1 0 0 0,1 1 0 0 0,-1-1 0 0 0,1 1 0 0 0,-1 0 0 0 0,1 0 0 0 0,-1 0 0 0 0,1 1 0 0 0,-2 2 0 0 0,-4 3-12 0 0,2-2-22 0 0,-1 0 0 0 0,1 1 0 0 0,1 0 0 0 0,-1 1-1 0 0,1-1 1 0 0,-5 11 0 0 0,-5 12-59 0 0,9-15-17 0 0,3-7 43 0 0,2-5 21 0 0,0 0-1 0 0,0 0 1 0 0,1 1 0 0 0,-1-1-1 0 0,0 0 1 0 0,1 1 0 0 0,0-1 0 0 0,0 0-1 0 0,0 0 1 0 0,1 5 0 0 0,0 30-130 0 0,2-23-85 0 0,8 4 18 0 0,-9-14 45 0 0,5-1 6 0 0,20 9-84 0 0,-21-10 17 0 0,-4-3 240 0 0,0-1-1 0 0,-1 1 0 0 0,1 0 0 0 0,0-1 0 0 0,-1 1 0 0 0,1 0 0 0 0,0 0 0 0 0,0 0 1 0 0,-1 0-1 0 0,1 1 0 0 0,2-1 0 0 0,-2 1-11 0 0,0-1 0 0 0,1 0 0 0 0,-1 0 0 0 0,1 0 0 0 0,-1 0 1 0 0,0 0-1 0 0,1 0 0 0 0,-1-1 0 0 0,1 1 0 0 0,-1-1 0 0 0,4-1 0 0 0,91-30-1213 0 0,-92 30 1048 0 0,1 4 39 0 0,18 7 42 0 0,-24-9 117 0 0,1 0-1 0 0,-1 1 1 0 0,1-1-1 0 0,-1 0 1 0 0,1 0-1 0 0,-1 0 1 0 0,1 0 0 0 0,-1 1-1 0 0,0-1 1 0 0,1 0-1 0 0,-1 1 1 0 0,0-1-1 0 0,1 0 1 0 0,-1 1 0 0 0,0-1-1 0 0,1 0 1 0 0,-1 1-1 0 0,0-1 1 0 0,1 0-1 0 0,-1 1 1 0 0,0-1 0 0 0,1 2-1 0 0,2 3-15 0 0,-1-4 15 0 0,-1 1 1 0 0,0 0-1 0 0,1 0 0 0 0,-1 0 0 0 0,0 1 0 0 0,0-1 0 0 0,-1 0 0 0 0,1 0 1 0 0,0 0-1 0 0,-1 1 0 0 0,1 1 0 0 0,2 4 51 0 0,-1-5-17 0 0,-1 0 0 0 0,0 1 0 0 0,0-1 0 0 0,0 0 0 0 0,-1 0 0 0 0,1 1 0 0 0,-1-1 0 0 0,0 0 0 0 0,1 0-1 0 0,-2 1 1 0 0,1 2 0 0 0,0 137 948 0 0,-21 161-1 0 0,6-182-517 0 0,-79 476 1096 0 0,73-520-1434 0 0,19-70-53 0 0,-1-3 167 0 0,-9 14-7 0 0,9-14 1158 0 0,-4-9-1024 0 0,-21-13-37 0 0,15 6 115 0 0,5 3-306 0 0,5 5-73 0 0,-1 0-1 0 0,1-1 1 0 0,0 1 0 0 0,1-1-1 0 0,-1 0 1 0 0,1 0-1 0 0,-1 0 1 0 0,-1-5-1 0 0,3 6-44 0 0,-12-20 222 0 0,2-1 1 0 0,-17-48 0 0 0,20 37-158 0 0,2 1 0 0 0,2-1 0 0 0,1 0 1 0 0,1 0-1 0 0,2 0 0 0 0,6-45 0 0 0,0 38-78 0 0,2 0-1 0 0,1 0 0 0 0,3 0 1 0 0,29-71-1 0 0,-28 87-29 0 0,0 0 1 0 0,2 2-1 0 0,1-1 0 0 0,0 2 0 0 0,2 0 0 0 0,32-31 0 0 0,-25 30-1009 0 0,43-31 1 0 0,-38 34-2701 0 0,40-21 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0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0 290 4514 0 0,'0'0'8652'0'0,"1"7"-7481"0"0,1 0-842 0 0,-2-5-133 0 0,1 1 0 0 0,0 0-1 0 0,-1-1 1 0 0,0 1 0 0 0,0 0 0 0 0,0-1 0 0 0,0 1-1 0 0,0 3 1 0 0,10-8 234 0 0,29-8-95 0 0,-38 9-314 0 0,0 1 1 0 0,1 0-1 0 0,-1-1 1 0 0,0 1-1 0 0,1-1 1 0 0,-1 1-1 0 0,0-1 0 0 0,0 1 1 0 0,1-1-1 0 0,-1 0 1 0 0,2-1-1 0 0,40-33-53 0 0,-1-1 1 0 0,-2-3-1 0 0,36-44 0 0 0,-54 51-288 0 0,-18 24 265 0 0,0 2-86 0 0,-3-3 24 0 0,1-33-135 0 0,-6 39 201 0 0,-14-11 14 0 0,13 10 5 0 0,-1 7 6 0 0,-1-1 22 0 0,4-1 13 0 0,0 0 0 0 0,0 1 0 0 0,0-1-1 0 0,0 1 1 0 0,0-1 0 0 0,0 1 0 0 0,-4 3 0 0 0,1-1 15 0 0,3-3-13 0 0,0 1-1 0 0,1-1 0 0 0,-1 1 1 0 0,1 0-1 0 0,-1-1 0 0 0,1 1 1 0 0,0 1-1 0 0,0-1 0 0 0,-3 3 1 0 0,-1 1 9 0 0,-19 22 211 0 0,19-21-173 0 0,3-5-32 0 0,0 1 0 0 0,1 0 1 0 0,-1 0-1 0 0,1 0 0 0 0,0 0 1 0 0,0 1-1 0 0,0-1 0 0 0,-2 7 1 0 0,-1-3 12 0 0,3-4-15 0 0,1 0 1 0 0,-1 0 0 0 0,0 0 0 0 0,1 0-1 0 0,0 0 1 0 0,0 1 0 0 0,0-1-1 0 0,0 0 1 0 0,-1 5 0 0 0,-5 20 125 0 0,6-21-31 0 0,1 4-6 0 0,1 31 61 0 0,-1-32-17 0 0,3-3-31 0 0,7 22-27 0 0,-7-22-16 0 0,4-2-16 0 0,20 13-12 0 0,-25-17-55 0 0,-1 0 1 0 0,1 0 0 0 0,-1 0 0 0 0,1 0 0 0 0,-1 0 0 0 0,1 0 0 0 0,-1-1 0 0 0,1 1 0 0 0,0 0 0 0 0,0-1 0 0 0,-1 1 0 0 0,1-1 0 0 0,0 0-1 0 0,0 1 1 0 0,2-1 0 0 0,10 1-53 0 0,-5-1 24 0 0,1 1 3 0 0,-6-1-30 0 0,0 1 0 0 0,0-1-1 0 0,0 0 1 0 0,0 0 0 0 0,0-1-1 0 0,0 1 1 0 0,-1-1 0 0 0,1 0 0 0 0,4-1-1 0 0,0 1-112 0 0,24-9-554 0 0,-25 8 578 0 0,-4 2 18 0 0,-1-1-1 0 0,1 0 1 0 0,-1 0 0 0 0,1 0 0 0 0,-1 0-1 0 0,1-1 1 0 0,-1 1 0 0 0,1 0 0 0 0,-1-1-1 0 0,3-2 1 0 0,32-23-1890 0 0,-13 8 826 0 0,-14 7-1989 0 0,14-24-1621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0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0 3610 0 0,'0'0'10403'0'0,"-5"5"-9892"0"0,-1-1-351 0 0,3-2-81 0 0,1 0 0 0 0,-1 0 0 0 0,1 0 1 0 0,0 0-1 0 0,0 0 0 0 0,0 1 0 0 0,0-1 0 0 0,-3 5 0 0 0,-21 31 464 0 0,-77 113 45 0 0,54-86-806 0 0,21-24-1017 0 0,24-34 700 0 0,0-2-173 0 0,-10 15-946 0 0,11-15-91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0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3532 0 0,'0'0'9324'0'0,"8"5"-8405"0"0,22 17 116 0 0,-29-22-982 0 0,0 1-1 0 0,0 0 1 0 0,0-1 0 0 0,0 1-1 0 0,0 0 1 0 0,-1 0 0 0 0,1-1-1 0 0,0 1 1 0 0,0 0 0 0 0,-1 0-1 0 0,1 0 1 0 0,-1 0 0 0 0,1 0-1 0 0,-1 0 1 0 0,1 1-1 0 0,26 52 1076 0 0,-2 7-233 0 0,-19-48-784 0 0,11 39 330 0 0,2 11-86 0 0,-1-11-195 0 0,-16-42-214 0 0,-1-6 3 0 0,0 0-1 0 0,0 0 1 0 0,1 0-1 0 0,-1 0 1 0 0,1 0-1 0 0,0-1 1 0 0,4 7-1 0 0,-2-2-22 0 0,-3-5 13 0 0,1 0 1 0 0,-1 0-1 0 0,1 0 1 0 0,0 0-1 0 0,0 0 1 0 0,0 0-1 0 0,5 4 1 0 0,37 36-3275 0 0,-40-40 1980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0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92 3232 0 0,'0'-7'2971'0'0,"3"-23"-670"0"0,-2 23 862 0 0,-1-1-2153 0 0,0-23-236 0 0,0 23 1729 0 0,-29 12-1948 0 0,21-1-465 0 0,6-3-68 0 0,0 0 0 0 0,1 0 0 0 0,-1 1-1 0 0,0-1 1 0 0,0 1 0 0 0,0-1 0 0 0,1 1-1 0 0,-1 0 1 0 0,0-1 0 0 0,1 1 0 0 0,-1 0 0 0 0,1 0-1 0 0,-1 0 1 0 0,1 0 0 0 0,-2 2 0 0 0,-2 1 33 0 0,-5 5 84 0 0,3-2-102 0 0,4-4-18 0 0,0 0 0 0 0,0 0 0 0 0,0 0-1 0 0,1 0 1 0 0,-1 0 0 0 0,1 1 0 0 0,-3 6 0 0 0,-31 54 169 0 0,31-50-134 0 0,-4 35 25 0 0,6-21-53 0 0,3-28-25 0 0,0 1 0 0 0,0-1 0 0 0,0 1-1 0 0,0-1 1 0 0,-1 0 0 0 0,1 1 0 0 0,0-1 0 0 0,0 1-1 0 0,1-1 1 0 0,-1 1 0 0 0,0-1 0 0 0,0 1-1 0 0,0-1 1 0 0,0 1 0 0 0,0-1 0 0 0,0 1 0 0 0,0-1-1 0 0,1 0 1 0 0,-1 1 0 0 0,0-1 0 0 0,0 1 0 0 0,1-1-1 0 0,-1 0 1 0 0,1 1 0 0 0,31 47 20 0 0,-29-43-81 0 0,4-9-59 0 0,1 1 102 0 0,-4 2 5 0 0,-1-1 0 0 0,0 1-1 0 0,0 0 1 0 0,0-1 0 0 0,0 0-1 0 0,0 0 1 0 0,0 0 0 0 0,-1 0-1 0 0,5-4 1 0 0,0-1-16 0 0,-4 4 11 0 0,0 0 1 0 0,0 0-1 0 0,1 0 0 0 0,-1 0 0 0 0,1 1 0 0 0,5-3 0 0 0,14-10-40 0 0,-22 14 53 0 0,0 1-1 0 0,0-1 1 0 0,0 1-1 0 0,0-1 1 0 0,-1 0-1 0 0,1 1 1 0 0,0-1-1 0 0,0 0 1 0 0,-1 0-1 0 0,1 0 1 0 0,-1 1-1 0 0,1-1 1 0 0,0-2 0 0 0,28-43-99 0 0,-5 6 120 0 0,-12 17 28 0 0,-9 18 849 0 0,-2 12-787 0 0,6 41 186 0 0,-2-10-121 0 0,-4-28-42 0 0,17 31 21 0 0,-18-40-149 0 0,0 0 0 0 0,0-1 0 0 0,0 1 0 0 0,1 0-1 0 0,-1-1 1 0 0,0 1 0 0 0,0-1 0 0 0,1 1 0 0 0,-1 0 0 0 0,1-1 0 0 0,-1 1 0 0 0,0-1 0 0 0,1 1 0 0 0,-1-1 0 0 0,1 1 0 0 0,-1-1 0 0 0,1 0 0 0 0,0 1 0 0 0,17 10 28 0 0,-14-8-91 0 0,49-3-715 0 0,-33-3 444 0 0,28-15-713 0 0,-10-4-3184 0 0,-2-3-4025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1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2596 0 0,'0'0'3300'0'0,"2"-7"-781"0"0,0 0-1844 0 0,-1 5-329 0 0,0-1 1 0 0,0 0-1 0 0,-1 1 0 0 0,1-1 0 0 0,-1 0 1 0 0,1 0-1 0 0,-1-4 0 0 0,4 2 759 0 0,14-17-227 0 0,-14 17-166 0 0,3 3-83 0 0,21-8-131 0 0,-21 8-115 0 0,-2 4-68 0 0,22 10 455 0 0,-24-3-577 0 0,10 30 86 0 0,-10-21-25 0 0,-2-8-185 0 0,0-7-41 0 0,-1 1 0 0 0,1-1 0 0 0,-1 1-1 0 0,0-1 1 0 0,0 1 0 0 0,-1-1 0 0 0,1 1 0 0 0,-1-1 0 0 0,1 1 0 0 0,-3 5 0 0 0,1 2 46 0 0,-10 34 294 0 0,-7 12-70 0 0,8-25-176 0 0,8-24-20 0 0,2-1-23 0 0,-2 0-41 0 0,2-4 25 0 0,0-1-1 0 0,0 1 1 0 0,0-1-1 0 0,1 1 0 0 0,-1-1 1 0 0,1 1-1 0 0,-1 0 1 0 0,1 4-1 0 0,7-12 0 0 0,2 1-44 0 0,-5 2-9 0 0,-1 0-1 0 0,0 1 1 0 0,1-1 0 0 0,-1 0-1 0 0,0-1 1 0 0,0 1-1 0 0,0 0 1 0 0,-1-1-1 0 0,5-4 1 0 0,1-2 5 0 0,8-6 17 0 0,0-1 0 0 0,-2-1 0 0 0,0-1 0 0 0,15-24 0 0 0,0-8-19 0 0,-23 41-15 0 0,-3 4 0 0 0,0 0 1 0 0,0 0-1 0 0,0 0 0 0 0,3-11 0 0 0,3-6 1 0 0,-7 17 22 0 0,-4 11-161 0 0,-1 1 136 0 0,2-4 2 0 0,-1 0 1 0 0,1 0-1 0 0,0 1 1 0 0,0-1-1 0 0,1 0 1 0 0,-1 0 0 0 0,1 1-1 0 0,-1 5 1 0 0,-2 28-4 0 0,2-28-13 0 0,2-2-56 0 0,3 20-4 0 0,-2-20 18 0 0,0-6 44 0 0,0 1 1 0 0,1-1 0 0 0,-1 1 0 0 0,0-1 0 0 0,0 1 0 0 0,0 0-1 0 0,0 0 1 0 0,0 0 0 0 0,2 3 0 0 0,1 1-29 0 0,1 0-88 0 0,2-6 28 0 0,1 1 70 0 0,30-3-268 0 0,-11-2 92 0 0,-14 0 38 0 0,-8 0 119 0 0,1 0 1 0 0,-1 0-1 0 0,0-1 1 0 0,0 0 0 0 0,0 0-1 0 0,-1-1 1 0 0,7-7 0 0 0,-2 3-188 0 0,15-6 42 0 0,-13 4 39 0 0,-6 4 114 0 0,16-25-155 0 0,-9 9 113 0 0,-9 17 60 0 0,-2 1 181 0 0,7-22 12 0 0,-7 21 983 0 0,-5 2-996 0 0,-8-15-23 0 0,9 15 107 0 0,0 13-191 0 0,-3 24-8 0 0,3-24-15 0 0,3-1-21 0 0,6 30-40 0 0,10-1-142 0 0,-12-28-1 0 0,9-6-175 0 0,0 1 1 0 0,28 8-1 0 0,-35-8 309 0 0,9-2-275 0 0,16-6 5 0 0,-15 0-159 0 0,-6 2 322 0 0,-6 1 60 0 0,0 0 0 0 0,0 0 1 0 0,0 0-1 0 0,0-1 0 0 0,0 0 0 0 0,6-5 0 0 0,22-16-141 0 0,39-39-1 0 0,-54 45 673 0 0,-13 14-8 0 0,-1-1-97 0 0,18-21 2595 0 0,-22 28-2900 0 0,0 0 1 0 0,0-1-1 0 0,0 1 1 0 0,0 0-1 0 0,0-1 0 0 0,1 1 1 0 0,-1 0-1 0 0,0 0 1 0 0,1-1-1 0 0,-1 1 0 0 0,1-1 1 0 0,0 1-1 0 0,1 2 1 0 0,-1-1-2 0 0,0 0 0 0 0,1 0 0 0 0,-1 0 0 0 0,0 0 0 0 0,0 0 0 0 0,-1 1 0 0 0,1-1 1 0 0,-1 0-1 0 0,0 1 0 0 0,0 5 0 0 0,-3 188 644 0 0,-1 20-279 0 0,56 159-244 0 0,-42-321-161 0 0,4 12-191 0 0,-6-33-64 0 0,-2 1 1 0 0,-1-1 0 0 0,1 37 0 0 0,-5-19-223 0 0,0-47 417 0 0,-1-1 0 0 0,0 1 0 0 0,0-1 0 0 0,0 1 0 0 0,-1-1 0 0 0,1 1 0 0 0,-1-1 0 0 0,-2 7 0 0 0,0-1-116 0 0,3-7 63 0 0,0-1 1 0 0,-1 1-1 0 0,1 0 0 0 0,-1-1 0 0 0,1 1 0 0 0,-1-1 0 0 0,0 1 0 0 0,0-1 0 0 0,0 0 1 0 0,0 1-1 0 0,-3 3 0 0 0,0 0-157 0 0,1 0-512 0 0,2-4 467 0 0,-1-1-1 0 0,0 0 1 0 0,1 1-1 0 0,-1-1 0 0 0,0 0 1 0 0,0 0-1 0 0,0 0 1 0 0,0 0-1 0 0,0 0 1 0 0,-3 0-1 0 0,-1 1-1153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3212 0 0,'16'-23'1499'0'0,"-10"13"-809"0"0,1 0 0 0 0,0 0 0 0 0,1 1 0 0 0,0 0 0 0 0,0 0 0 0 0,1 1 0 0 0,0 0 0 0 0,12-8 0 0 0,-12 11-376 0 0,-6 4-138 0 0,1-1 0 0 0,0 0 0 0 0,-1 0 0 0 0,0-1 0 0 0,0 1 0 0 0,6-6 0 0 0,-2 8 325 0 0,19 2-71 0 0,-19-1 14 0 0,-7 0-401 0 0,0 1 0 0 0,0-1 1 0 0,0 1-1 0 0,0-1 0 0 0,0 1 1 0 0,1-1-1 0 0,-1 1 0 0 0,1-1 1 0 0,-1 1-1 0 0,1-1 0 0 0,0 2 1 0 0,0-1-19 0 0,0-1 1 0 0,-1 1 0 0 0,1 0-1 0 0,-1-1 1 0 0,1 1 0 0 0,-1 0 0 0 0,0-1-1 0 0,1 1 1 0 0,-1 0 0 0 0,0 0-1 0 0,0-1 1 0 0,-1 1 0 0 0,1 0 0 0 0,0-1-1 0 0,0 1 1 0 0,-2 3 0 0 0,2 2 129 0 0,0-4-83 0 0,0 0-1 0 0,0-1 1 0 0,-1 1-1 0 0,1 0 1 0 0,-1-1 0 0 0,1 1-1 0 0,-1-1 1 0 0,0 1-1 0 0,0-1 1 0 0,0 1 0 0 0,-3 4-1 0 0,0 3 59 0 0,2-5-55 0 0,0 0 0 0 0,0 1 0 0 0,0-2 0 0 0,-1 1 0 0 0,0 0 0 0 0,-5 6 1 0 0,2 0-3 0 0,2-4-17 0 0,0 0 0 0 0,-1 0 1 0 0,0-1-1 0 0,-7 8 0 0 0,-27 32 112 0 0,0-5-550 0 0,16-20 218 0 0,18-16-220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2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3798 0 0,'0'0'8948'0'0,"0"9"-7926"0"0,-1 47 671 0 0,1 6-513 0 0,-1 4-419 0 0,1-4-248 0 0,-1-16-404 0 0,1-37-136 0 0,0 28-269 0 0,3-6-560 0 0,-3-23-67 0 0,3-1 121 0 0,8 23-388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2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34 226 1578 0 0,'29'-33'6227'0'0,"-25"28"-4192"0"0,14-22 2416 0 0,-15 21-3817 0 0,10-17-8 0 0,-10 17 596 0 0,-5-1-889 0 0,-9-21-55 0 0,8 21 713 0 0,-4 7-882 0 0,-22 3-78 0 0,21-3-19 0 0,4 7-4 0 0,-14 20-4 0 0,11-12-11 0 0,-2 16 2 0 0,7-23-4 0 0,2 1-4 0 0,-4 37-51 0 0,4-42 59 0 0,0-1-1 0 0,1 1 1 0 0,-1-1 0 0 0,1 1-1 0 0,0-1 1 0 0,-1 1 0 0 0,4 5-1 0 0,-1 0-3 0 0,-3-7 4 0 0,0 0 1 0 0,1 0-1 0 0,-1 0 0 0 0,0 0 1 0 0,1 0-1 0 0,0 0 1 0 0,-1-1-1 0 0,1 1 0 0 0,0 0 1 0 0,0 0-1 0 0,0 0 0 0 0,0-1 1 0 0,3 4-1 0 0,0 0-6 0 0,-3-4 7 0 0,0 1 0 0 0,0 0 1 0 0,0-1-1 0 0,0 1 1 0 0,0 0-1 0 0,0-1 1 0 0,0 0-1 0 0,1 1 1 0 0,-1-1-1 0 0,0 0 1 0 0,1 1-1 0 0,2 1 0 0 0,1 0-4 0 0,-4-2 6 0 0,0 1-1 0 0,1-1 0 0 0,-1 0 1 0 0,1 1-1 0 0,-1-1 0 0 0,1 0 1 0 0,0 0-1 0 0,-1 0 0 0 0,1 0 1 0 0,0 0-1 0 0,0-1 0 0 0,2 2 1 0 0,1 0-3 0 0,0 0-9 0 0,4-1-8 0 0,25 4-43 0 0,-33-5 61 0 0,0 0 1 0 0,0 0-1 0 0,0 0 0 0 0,0 0 0 0 0,0 0 1 0 0,0 0-1 0 0,-1 0 0 0 0,1 0 0 0 0,0 0 1 0 0,0 0-1 0 0,0 0 0 0 0,0 0 0 0 0,0-1 0 0 0,0 1 1 0 0,0-1-1 0 0,7-1-13 0 0,24-12-61 0 0,14-11-56 0 0,-36 19 116 0 0,-4 4 4 0 0,0-1 0 0 0,-1-1 0 0 0,0 1 0 0 0,1-1 0 0 0,6-7 0 0 0,167-153-481 0 0,-125 112 358 0 0,-33 35 46 0 0,44-26 0 0 0,-59 39 79 0 0,2 5 8 0 0,-4-1 7 0 0,0 0 0 0 0,0 1 1 0 0,0 0-1 0 0,-1-1 0 0 0,1 1 0 0 0,5 3 0 0 0,-6-2 16 0 0,-1 0-1 0 0,1 1 1 0 0,-1-1-1 0 0,0 1 1 0 0,0 0-1 0 0,0 0 1 0 0,0-1-1 0 0,-1 1 1 0 0,1 0-1 0 0,-1 1 1 0 0,0-1-1 0 0,1 0 1 0 0,-1 0 0 0 0,-1 1-1 0 0,1-1 1 0 0,0 4-1 0 0,0-4-25 0 0,-1 0 31 0 0,1 0 0 0 0,0 0-1 0 0,-1 0 1 0 0,1-1 0 0 0,-1 1-1 0 0,0 0 1 0 0,0 0 0 0 0,0 0-1 0 0,0 0 1 0 0,-1 0 0 0 0,0 3 0 0 0,0 2 60 0 0,1-4-38 0 0,0 0 0 0 0,0 0 1 0 0,-1 0-1 0 0,1 0 1 0 0,-1 0-1 0 0,0 0 1 0 0,-2 7-1 0 0,0-2 13 0 0,-9 27 226 0 0,8-28-225 0 0,-4 6 95 0 0,-14 10-31 0 0,9-15-24 0 0,-28 7 62 0 0,11-7-105 0 0,16-7-75 0 0,6-1-51 0 0,5-1 20 0 0,0 1 0 0 0,0-1 0 0 0,0 0 0 0 0,0-1 0 0 0,0 1 0 0 0,0 0 0 0 0,0-1 0 0 0,0 0 0 0 0,-4-1 0 0 0,-2 1-37 0 0,6 0 30 0 0,-1 1 1 0 0,1-1-1 0 0,-1 0 1 0 0,1 0-1 0 0,-1 0 1 0 0,1-1-1 0 0,-1 1 1 0 0,-3-3-1 0 0,0 2-196 0 0,4 1 126 0 0,1 0 1 0 0,0 1-1 0 0,0-1 0 0 0,-1 0 0 0 0,1 0 0 0 0,0 0 0 0 0,0-1 1 0 0,0 1-1 0 0,0 0 0 0 0,0-1 0 0 0,1 1 0 0 0,-3-3 0 0 0,-1 1-170 0 0,4 2 191 0 0,-1 0 1 0 0,1 1 0 0 0,0-1-1 0 0,-1 0 1 0 0,1 0 0 0 0,0-1-1 0 0,0 1 1 0 0,0 0 0 0 0,-1 0-1 0 0,1 0 1 0 0,1-1 0 0 0,-1 1-1 0 0,0-1 1 0 0,0 1 0 0 0,0-1-1 0 0,0-2 1 0 0,-11-21-3496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2332 0 0,'7'3'3010'0'0,"-1"-1"-2553"0"0,0 0 214 0 0,1 1 1 0 0,-1-1-1 0 0,0 1 0 0 0,0 1 0 0 0,0-1 1 0 0,-1 1-1 0 0,1 0 0 0 0,6 6 0 0 0,24 34 1264 0 0,-33-39-1500 0 0,-5 39 170 0 0,-1-29-369 0 0,1-7-140 0 0,1-5-43 0 0,0 0 1 0 0,0 1-1 0 0,-1-1 0 0 0,1 0 1 0 0,-1 0-1 0 0,1 0 1 0 0,-1-1-1 0 0,-3 5 0 0 0,-24 36 371 0 0,24-34-325 0 0,3-5-34 0 0,0 0 1 0 0,0 0-1 0 0,0-1 1 0 0,-1 1-1 0 0,0-1 1 0 0,0 1-1 0 0,-6 4 1 0 0,-29 30 378 0 0,17-16-137 0 0,15-16-34 0 0,2-2-63 0 0,-15 12-14 0 0,14-12 1286 0 0,10 0-1345 0 0,14 12-21 0 0,-15-12-25 0 0,4-4-17 0 0,37 1 31 0 0,-14-2-274 0 0,-23 1-7 0 0,-23 27-9538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0 2978 0 0,'0'0'11002'0'0,"-2"10"-10073"0"0,-13 139 1184 0 0,4-20-1055 0 0,-33 162 905 0 0,-8 77-1106 0 0,50-301-2127 0 0,3-59 787 0 0,2 0 152 0 0,-2-5 71 0 0,0 1 0 0 0,0-1 0 0 0,0 0-1 0 0,0 1 1 0 0,-1-1 0 0 0,1 0 0 0 0,-1 6 0 0 0,5-8-850 0 0,17 6-340 0 0,-22-7 1359 0 0,0 0 0 0 0,1 0 0 0 0,-1 1 0 0 0,0-1 1 0 0,0 0-1 0 0,1 0 0 0 0,-1 0 0 0 0,0 0 0 0 0,0 0 0 0 0,1 0 0 0 0,-1 0 0 0 0,0 0 0 0 0,0 0 0 0 0,1 0 1 0 0,-1 0-1 0 0,0 0 0 0 0,0 0 0 0 0,1 0 0 0 0,-1 0 0 0 0,0 0 0 0 0,0 0 0 0 0,1 0 0 0 0,-1 0 0 0 0,0 0 0 0 0,0 0 1 0 0,1-1-1 0 0,-1 1 0 0 0,0 0 0 0 0,2-3-1000 0 0,16-19-5147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3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46 4210 0 0,'-1'-8'3243'0'0,"-4"-29"3425"0"0,3 46-5895 0 0,-1 2-560 0 0,1-4-6 0 0,1 0 1 0 0,-1 0-1 0 0,1 1 0 0 0,0 10 0 0 0,-15 225 1492 0 0,14-108-1351 0 0,3-109-289 0 0,-1 56-68 0 0,1-67-84 0 0,-2 44-535 0 0,-5 10-204 0 0,6-56 407 0 0,0-8 111 0 0,0 0 1 0 0,0 1-1 0 0,0-1 1 0 0,-1 0 0 0 0,0 0-1 0 0,0 1 1 0 0,0-1-1 0 0,-2 5 1 0 0,-6 21-1104 0 0,2-17-166 0 0,-12 10-1293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3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3354 0 0,'3'8'3002'0'0,"5"21"-658"0"0,1-14-530 0 0,-4-7-1412 0 0,-1-1-82 0 0,1 0 1 0 0,0 0-1 0 0,1-1 1 0 0,0 0 0 0 0,0 0-1 0 0,13 10 1 0 0,26 9 1346 0 0,-7-5-940 0 0,-20-13-139 0 0,-7-3-431 0 0,-7-2-92 0 0,0-1 1 0 0,0 1 0 0 0,0-1-1 0 0,0 0 1 0 0,0 0 0 0 0,0-1 0 0 0,1 1-1 0 0,-1-1 1 0 0,6 0 0 0 0,29 1 313 0 0,-19-3-64 0 0,18-7-69 0 0,-19 2-48 0 0,-1-3-127 0 0,0 0 0 0 0,-1-1 0 0 0,0-1 0 0 0,-1 0 0 0 0,0-2 0 0 0,-1 1 1 0 0,14-18-1 0 0,-14 9-97 0 0,19-39 1 0 0,0-18-1414 0 0,-16 31 420 0 0,-8 13-3145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20 547 5140 0 0,'0'0'3077'0'0,"0"-8"-656"0"0,0-25-748 0 0,3 18-368 0 0,0 5-937 0 0,14-27 1088 0 0,132-216 504 0 0,-140 238-1921 0 0,0-1 0 0 0,-1 1 0 0 0,6-18 0 0 0,-2 3 18 0 0,2-3-34 0 0,-11 25-14 0 0,-1 1-46 0 0,4-20-4 0 0,-5 21 13 0 0,-8 8-202 0 0,-22 6 173 0 0,29-8 53 0 0,-1 0-1 0 0,0 0 1 0 0,1 0-1 0 0,-1 0 1 0 0,1 0 0 0 0,-1 1-1 0 0,0-1 1 0 0,1 0 0 0 0,-1 1-1 0 0,1-1 1 0 0,-1 0 0 0 0,1 1-1 0 0,-1-1 1 0 0,1 1 0 0 0,-1-1-1 0 0,1 0 1 0 0,-1 1 0 0 0,1-1-1 0 0,0 1 1 0 0,-1 0 0 0 0,1 0-1 0 0,-29 40-156 0 0,-23 59 45 0 0,44-82 124 0 0,0 1 1 0 0,2-1 0 0 0,0 1 0 0 0,-3 22 0 0 0,7-30 15 0 0,1 0 1 0 0,0 1 0 0 0,1 11 0 0 0,0-7-9 0 0,0-7 5 0 0,-1-1 1 0 0,1 0-1 0 0,1 1 0 0 0,1 15 1 0 0,1-11 7 0 0,-3-6-14 0 0,0-1 0 0 0,1 0 1 0 0,0 0-1 0 0,0 0 0 0 0,0 0 0 0 0,1 0 0 0 0,3 8 0 0 0,0-1 5 0 0,-4-8-6 0 0,0 1-1 0 0,0-1 1 0 0,1 0-1 0 0,0 0 0 0 0,0 0 1 0 0,5 10-1 0 0,-1-5 6 0 0,-5-8-12 0 0,0 1 0 0 0,0 0-1 0 0,0 0 1 0 0,1-1 0 0 0,-1 1 0 0 0,1 0-1 0 0,-1-1 1 0 0,1 0 0 0 0,0 1 0 0 0,0-1-1 0 0,3 3 1 0 0,1 1 6 0 0,-4-4-10 0 0,-1 0 0 0 0,0-1 0 0 0,0 1 0 0 0,1 0 1 0 0,-1-1-1 0 0,1 1 0 0 0,-1-1 0 0 0,1 1 1 0 0,0-1-1 0 0,0 0 0 0 0,3 2 0 0 0,0 0 1 0 0,-1 0 382 0 0,-11-3-294 0 0,-37-2 19 0 0,-6-1-55 0 0,42 2-54 0 0,5 0-11 0 0,0 1 1 0 0,0 0-1 0 0,1 0 1 0 0,-1 0-1 0 0,0 0 1 0 0,0 0-1 0 0,0 0 0 0 0,0 1 1 0 0,0-1-1 0 0,-4 2 1 0 0,-18 5-86 0 0,19-6 21 0 0,1 3-691 0 0,-11 11 148 0 0,12-11 98 0 0,10 0-499 0 0,22 9-2878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5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0 421 1334 0 0,'0'0'8264'0'0,"2"-5"-6615"0"0,1-2-1221 0 0,10-21 1211 0 0,23-28-7 0 0,-22 33-1202 0 0,-13 21-398 0 0,1-1-1 0 0,-1 1 1 0 0,1 0-1 0 0,0 0 0 0 0,-1-1 1 0 0,1 1-1 0 0,0 1 0 0 0,3-4 1 0 0,0 2 13 0 0,-3 2-32 0 0,-1 0-1 0 0,1 0 0 0 0,-1 0 1 0 0,1-1-1 0 0,-1 1 1 0 0,0 0-1 0 0,1-1 1 0 0,-1 1-1 0 0,0 0 0 0 0,0-1 1 0 0,0 0-1 0 0,0 1 1 0 0,0-1-1 0 0,-1 0 0 0 0,2-1 1 0 0,27-60 194 0 0,-26 57-165 0 0,-1 1-12 0 0,5-18-33 0 0,-5 17-14 0 0,-8 9-331 0 0,-20 7 305 0 0,17-3-5 0 0,-10 19-29 0 0,3 2 54 0 0,-1 11 18 0 0,12-28 7 0 0,-6 28 33 0 0,-1 11 63 0 0,4-12 37 0 0,8-38-131 0 0,0 0-1 0 0,0 1 1 0 0,-1-1-1 0 0,1 1 1 0 0,0-1-1 0 0,0 0 1 0 0,0 1-1 0 0,0-1 1 0 0,0 1-1 0 0,0-1 1 0 0,0 0-1 0 0,0 1 1 0 0,0-1-1 0 0,0 1 1 0 0,0-1-1 0 0,0 1 1 0 0,0-1-1 0 0,0 0 1 0 0,0 1-1 0 0,0-1 1 0 0,0 1-1 0 0,0-1 1 0 0,0 0-1 0 0,1 1 1 0 0,-1-1-1 0 0,0 0 1 0 0,0 1-1 0 0,1-1 1 0 0,-1 0-1 0 0,0 1 1 0 0,0-1-1 0 0,1 0 1 0 0,-1 1-1 0 0,0-1 1 0 0,1 0-1 0 0,0 1 1 0 0,20 17 97 0 0,-7-11-6 0 0,18 2 44 0 0,-12-7-12 0 0,22-6-44 0 0,-1-3 0 0 0,56-15 0 0 0,-63 10-91 0 0,-1-2 0 0 0,-1-1-1 0 0,0-1 1 0 0,-1-2 0 0 0,30-23 0 0 0,-44 29-51 0 0,-1-1 0 0 0,0 0 0 0 0,-1-2 0 0 0,-1 0 0 0 0,0 0 0 0 0,-1-1 0 0 0,21-34-1 0 0,-32 44 50 0 0,-1-2 4 0 0,2-26 5 0 0,-2 26-6 0 0,-3 2-14 0 0,-7-17 3 0 0,7 17 1 0 0,-3 2-10 0 0,-12-11-43 0 0,12 11 4 0 0,-2 3-179 0 0,-19-3 126 0 0,19 3 22 0 0,1 6-1 0 0,-1 0 53 0 0,5-4 19 0 0,-1 1 1 0 0,0 0 0 0 0,1-1 0 0 0,0 2-1 0 0,-1-1 1 0 0,1 0 0 0 0,0 0-1 0 0,0 1 1 0 0,-3 4 0 0 0,-24 31-190 0 0,23-31 172 0 0,-17 29-168 0 0,18-28 178 0 0,2-3 9 0 0,0 0 0 0 0,0-1 1 0 0,1 1-1 0 0,0 0 0 0 0,-3 9 0 0 0,-11 30-126 0 0,6-18 92 0 0,8-19 17 0 0,2 0-2 0 0,-2 25 42 0 0,2-25 13 0 0,24-11 5 0 0,-17 2-9 0 0,-6 2-3 0 0,1 0 0 0 0,-1 0 0 0 0,1-1 0 0 0,-1 1 0 0 0,0 0-1 0 0,1-1 1 0 0,-1 1 0 0 0,0-1 0 0 0,0 0 0 0 0,1 1-1 0 0,-1-1 1 0 0,0 0 0 0 0,0 0 0 0 0,0 0 0 0 0,0 1 0 0 0,0-1-1 0 0,0 0 1 0 0,1-2 0 0 0,1 0 10 0 0,8-6 38 0 0,0-1-1 0 0,-1 0 0 0 0,16-20 0 0 0,-20 22-43 0 0,17-21 59 0 0,-3 0-85 0 0,11-12-33 0 0,-16 19 71 0 0,-5 13 149 0 0,15-4 2 0 0,-19 9 755 0 0,-6 6-909 0 0,0 0 0 0 0,0 0 0 0 0,0 0 0 0 0,0 1 0 0 0,0-1 0 0 0,0 0 0 0 0,-1 0 0 0 0,1 0-1 0 0,-1 0 1 0 0,-1 3 0 0 0,0-1 4 0 0,1 0-1 0 0,-1 0 1 0 0,1 0-1 0 0,0 0 1 0 0,0 0-1 0 0,0 8 0 0 0,-1-3 28 0 0,-1 31 209 0 0,2 11-22 0 0,-1-17-35 0 0,1-26-16 0 0,3 2-38 0 0,6 29-10 0 0,-8-38-124 0 0,0 0-1 0 0,0 0 1 0 0,0 0 0 0 0,0 0-1 0 0,0 0 1 0 0,1-1 0 0 0,-1 1-1 0 0,0 0 1 0 0,1 0-1 0 0,-1 0 1 0 0,1-1 0 0 0,-1 1-1 0 0,0 0 1 0 0,1 0 0 0 0,1 1-1 0 0,14 15 170 0 0,-13-12-39 0 0,7-3-20 0 0,26 6 6 0 0,-36-8-125 0 0,1 0 1 0 0,0 1-1 0 0,-1-1 0 0 0,1 0 1 0 0,0 0-1 0 0,-1 0 0 0 0,1 0 1 0 0,0 0-1 0 0,-1 0 0 0 0,1 0 1 0 0,-1 0-1 0 0,1 0 0 0 0,0 0 1 0 0,-1 0-1 0 0,1 0 0 0 0,0 0 1 0 0,-1-1-1 0 0,1 1 0 0 0,-1 0 1 0 0,1-1-1 0 0,0 1 0 0 0,-1 0 1 0 0,1-1-1 0 0,-1 1 1 0 0,1-1-1 0 0,30-18 84 0 0,-15 11-26 0 0,-5 6-56 0 0,-6 1-6 0 0,0 0-1 0 0,-1 0 1 0 0,0 0 0 0 0,1-1-1 0 0,-1 0 1 0 0,0 0-1 0 0,0 0 1 0 0,7-5 0 0 0,6-3-38 0 0,0-2 1 0 0,-1 0 0 0 0,0-1 0 0 0,-1 0 0 0 0,23-27 0 0 0,-1-14-185 0 0,-32 47 193 0 0,-1-1 0 0 0,2 1 0 0 0,-1 0 0 0 0,1 0 0 0 0,7-6 0 0 0,-12 12 25 0 0,-1 1-1 0 0,1-1 0 0 0,-1 1 0 0 0,0-1 1 0 0,1 1-1 0 0,-1-1 0 0 0,1 1 1 0 0,-1-1-1 0 0,0 0 0 0 0,1 1 1 0 0,-1-1-1 0 0,0 1 0 0 0,0-1 1 0 0,1 0-1 0 0,-1 1 0 0 0,0-1 1 0 0,0 0-1 0 0,0-1 0 0 0,7-31-66 0 0,-6 25 17 0 0,0-1 12 0 0,0-27 8 0 0,-1 27 6 0 0,-4 5-20 0 0,-14-8 36 0 0,13 8 6 0 0,1 8-1 0 0,-1 0 4 0 0,3-3 2 0 0,1 0 1 0 0,-1 0-1 0 0,0 0 0 0 0,1 0 0 0 0,-1 1 1 0 0,1-1-1 0 0,0 1 0 0 0,-1-1 1 0 0,1 1-1 0 0,0-1 0 0 0,0 1 0 0 0,0 0 1 0 0,-1 2-1 0 0,-9 15-6 0 0,9-14 0 0 0,-1 3 3 0 0,-5 24 9 0 0,6-24 32 0 0,2 2 4 0 0,3 26-7 0 0,-3-33-32 0 0,0-1 0 0 0,0 0 1 0 0,0 1-1 0 0,0-1 1 0 0,1 1-1 0 0,-1-1 1 0 0,1 0-1 0 0,0 0 1 0 0,-1 1-1 0 0,1-1 0 0 0,0 0 1 0 0,0 0-1 0 0,3 4 1 0 0,-1 0 2 0 0,26 67 37 0 0,-17-49-23 0 0,-11-22-23 0 0,0 1 0 0 0,0-1-1 0 0,0 0 1 0 0,0 0-1 0 0,0 1 1 0 0,0-1 0 0 0,-1 0-1 0 0,0 1 1 0 0,1-1-1 0 0,-1 4 1 0 0,2 1-66 0 0,-1-3 18 0 0,0-1 0 0 0,0 0-1 0 0,-1 0 1 0 0,1 0 0 0 0,-1 0 0 0 0,0 0 0 0 0,0 1 0 0 0,-1 4 0 0 0,-1 37-474 0 0,2-36 319 0 0,-5 26-1056 0 0,-1-8 629 0 0,4-20-414 0 0,0 3-2387 0 0,-7 37-2258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6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256 179 1972 0 0,'-34'-5'3232'0'0,"27"4"-837"0"0,-29 6 1087 0 0,35-5-3393 0 0,-1 0 0 0 0,1 1-1 0 0,0-1 1 0 0,-1 0-1 0 0,1 0 1 0 0,-1 1 0 0 0,1-1-1 0 0,0 1 1 0 0,-1-1-1 0 0,1 1 1 0 0,0 0 0 0 0,0-1-1 0 0,-1 1 1 0 0,1 0 0 0 0,0 0-1 0 0,0 0 1 0 0,0 0-1 0 0,-2 2 1 0 0,0 0 162 0 0,-6 4 155 0 0,1 0 0 0 0,-1 0-1 0 0,1 1 1 0 0,1 0 0 0 0,-11 14 0 0 0,14-17-369 0 0,-4 4 131 0 0,1 1 1 0 0,1-1-1 0 0,0 1 1 0 0,-10 20-1 0 0,9-14 39 0 0,3-10-131 0 0,1 0-1 0 0,1 1 0 0 0,-1-1 1 0 0,-2 12-1 0 0,2-6-5 0 0,-2 10 149 0 0,2-8-153 0 0,1-4 2 0 0,0-1 0 0 0,1 1 0 0 0,0 15 0 0 0,-1 15 52 0 0,4-21-7 0 0,10 20-21 0 0,-4-22-16 0 0,-3-8-53 0 0,-3-5-5 0 0,1-1 0 0 0,-1 1 0 0 0,0-1 0 0 0,1 1 0 0 0,0-1 0 0 0,0 0 0 0 0,0 0 0 0 0,4 3 1 0 0,18 17 83 0 0,-25-23-98 0 0,1 1 1 0 0,-1-1-1 0 0,1 1 1 0 0,0-1-1 0 0,-1 1 1 0 0,1-1-1 0 0,0 1 1 0 0,-1-1 0 0 0,1 1-1 0 0,0-1 1 0 0,0 0-1 0 0,-1 1 1 0 0,1-1-1 0 0,0 0 1 0 0,0 0-1 0 0,0 0 1 0 0,0 1 0 0 0,29 4 57 0 0,-13-5-20 0 0,-4-3-38 0 0,1 0 0 0 0,-1-1 1 0 0,0-1-1 0 0,0 0 0 0 0,0 0 1 0 0,19-13-1 0 0,-10 3-158 0 0,-1-2 0 0 0,0 0 0 0 0,-1-1 0 0 0,-1-1 0 0 0,24-31 0 0 0,-18 17-133 0 0,-2-2 0 0 0,36-68-1 0 0,-21 36 120 0 0,-37 66 165 0 0,0 0 1 0 0,0 0 0 0 0,-1 0-1 0 0,1 0 1 0 0,-1-1 0 0 0,1 1 0 0 0,-1 0-1 0 0,1 0 1 0 0,-1-1 0 0 0,0 1-1 0 0,1 0 1 0 0,-1-3 0 0 0,13-70 204 0 0,-2 5-15 0 0,-5 27 25 0 0,-6 40-195 0 0,0 1-1 0 0,1 0 1 0 0,-1-1-1 0 0,0 1 1 0 0,0 0 0 0 0,0-1-1 0 0,0 1 1 0 0,0-1-1 0 0,-1 1 1 0 0,1 0-1 0 0,-1-3 1 0 0,-2-4 79 0 0,2 6 38 0 0,-1-1 0 0 0,1 0-1 0 0,0 0 1 0 0,1 1 0 0 0,-1-1 0 0 0,0 0-1 0 0,1 0 1 0 0,0 0 0 0 0,-1-3 0 0 0,-1 11-57 0 0,-2 0-55 0 0,2-3-13 0 0,1 0-1 0 0,0 0 0 0 0,0 0 1 0 0,0-1-1 0 0,0 1 1 0 0,0 0-1 0 0,0 1 0 0 0,0-1 1 0 0,1 0-1 0 0,-1 0 1 0 0,1 0-1 0 0,-1 0 0 0 0,1 0 1 0 0,0 3-1 0 0,-13 65 120 0 0,-19 178 275 0 0,28-193-343 0 0,5-10-18 0 0,-2 56-3 0 0,1-93-27 0 0,1 1 3 0 0,3 26 20 0 0,-4-26 235 0 0,9-13-233 0 0,23-9-30 0 0,-31 13-7 0 0,0-1 1 0 0,-1 1-1 0 0,1 0 0 0 0,0 0 0 0 0,-1-1 0 0 0,1 1 0 0 0,0-1 0 0 0,-1 1 0 0 0,1-1 1 0 0,0 1-1 0 0,-1-1 0 0 0,1 1 0 0 0,-1-1 0 0 0,1 1 0 0 0,-1-1 0 0 0,1 0 1 0 0,-1 1-1 0 0,1-1 0 0 0,-1 0 0 0 0,89-149-33 0 0,-85 143 38 0 0,-1 2-1 0 0,9-14-4 0 0,-9 14-3 0 0,17 17 7 0 0,-1 1 6 0 0,28 24 59 0 0,-42-34-55 0 0,-2-1-16 0 0,0-1 1 0 0,0 0-1 0 0,0 0 1 0 0,0 0 0 0 0,0 0-1 0 0,0 0 1 0 0,5 0 0 0 0,1 0-1 0 0,-6 0-3 0 0,0 0 1 0 0,0-1 0 0 0,0 1 0 0 0,0 0 0 0 0,1-1-1 0 0,-1 0 1 0 0,0 0 0 0 0,6 0 0 0 0,-1-1-51 0 0,-7 1 33 0 0,0 0 0 0 0,-1 0 0 0 0,1 0 0 0 0,0 0 0 0 0,0 0 0 0 0,0 0 0 0 0,0 0 0 0 0,-1 0 0 0 0,1-1 0 0 0,0 1 0 0 0,0 0-1 0 0,0-1 1 0 0,-1 1 0 0 0,1 0 0 0 0,0-1 0 0 0,-1 1 0 0 0,2-2 0 0 0,55-34-468 0 0,-13 7-2702 0 0,58-28 0 0 0,-37 24-1679 0 0,-33 20 1287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6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1 550 228 0 0,'0'0'6338'0'0,"4"5"-4419"0"0,1 1-1291 0 0,13 19 2080 0 0,-7-4-1696 0 0,-8-16-156 0 0,2 0 62 0 0,12 18-171 0 0,-12-17 264 0 0,0-3-579 0 0,1-1-310 0 0,-4-1-71 0 0,0 0 0 0 0,0 0 0 0 0,0 0 0 0 0,0 0-1 0 0,0 0 1 0 0,0 0 0 0 0,0 1 0 0 0,0-1 0 0 0,1 2 0 0 0,5-5 169 0 0,21-6-23 0 0,-16 2-36 0 0,11-10-31 0 0,-14 5-24 0 0,24-34 49 0 0,-17 25-92 0 0,-2-1 0 0 0,24-39 0 0 0,-33 51-58 0 0,-4 5-3 0 0,1 0 0 0 0,-1 0 0 0 0,1 0 0 0 0,-1-1 0 0 0,-1 1 0 0 0,1 0 0 0 0,1-9 1 0 0,2 2-4 0 0,7-35-9 0 0,0-6-1 0 0,-10 44 9 0 0,0 5 1 0 0,-1 0 0 0 0,0 0 0 0 0,-1 0 0 0 0,1 0 0 0 0,0 0 0 0 0,-1 0 0 0 0,0-6 0 0 0,1 7-1 0 0,-1 0-1 0 0,-1 0 0 0 0,1 0 1 0 0,0 0-1 0 0,0 0 1 0 0,-1 0-1 0 0,1 0 1 0 0,-1 0-1 0 0,-1-3 0 0 0,1 4 34 0 0,1-1-1 0 0,-1 0 1 0 0,0 0-1 0 0,1 0 1 0 0,-1 0-1 0 0,1 0 0 0 0,0 0 1 0 0,0 0-1 0 0,0-3 1 0 0,-5 8-19 0 0,-14 9-8 0 0,19-11-4 0 0,-1-1 0 0 0,1 0 0 0 0,-1 0 0 0 0,1 1 1 0 0,0-1-1 0 0,-1 0 0 0 0,1 1 0 0 0,0-1 0 0 0,-1 0 0 0 0,1 1 0 0 0,0-1 0 0 0,-1 0 0 0 0,1 1 1 0 0,0-1-1 0 0,0 1 0 0 0,0-1 0 0 0,-1 0 0 0 0,1 1 0 0 0,0-1 0 0 0,0 1 0 0 0,0-1 1 0 0,0 1-1 0 0,0-1 0 0 0,0 1 0 0 0,-11 44 4 0 0,1 6-3 0 0,1 13 4 0 0,7-46 1 0 0,1-12-1 0 0,1 0-1 0 0,-1-1 1 0 0,1 1 0 0 0,1 0 0 0 0,-1-1 0 0 0,1 1 0 0 0,1 8 0 0 0,-1-3 1 0 0,0-5-1 0 0,0 0 0 0 0,0 0 0 0 0,0 0 0 0 0,1-1 0 0 0,2 7 0 0 0,5 20 10 0 0,-6-25-1 0 0,2 1-2 0 0,14 25-5 0 0,-18-32-7 0 0,-1-1-1 0 0,0 1 1 0 0,0 0-1 0 0,1-1 1 0 0,-1 1 0 0 0,1 0-1 0 0,-1-1 1 0 0,1 1-1 0 0,-1-1 1 0 0,1 1 0 0 0,-1-1-1 0 0,1 1 1 0 0,-1-1-1 0 0,1 1 1 0 0,-1-1 0 0 0,1 0-1 0 0,0 1 1 0 0,-1-1-1 0 0,2 1 1 0 0,5 2-4 0 0,22 8-11 0 0,-5-5-8 0 0,-24-5 19 0 0,1-1 1 0 0,-1 0 0 0 0,1 0-1 0 0,-1 0 1 0 0,1 0-1 0 0,-1 0 1 0 0,1 1 0 0 0,-1-1-1 0 0,1 0 1 0 0,-1 0-1 0 0,1 0 1 0 0,-1 0-1 0 0,1-1 1 0 0,-1 1 0 0 0,0 0-1 0 0,1 0 1 0 0,-1 0-1 0 0,1 0 1 0 0,-1 0-1 0 0,1-1 1 0 0,-1 1 0 0 0,1 0-1 0 0,-1 0 1 0 0,0-1-1 0 0,1 1 1 0 0,7-3-28 0 0,-6 2 21 0 0,1 0-1 0 0,-1 0 0 0 0,1-1 0 0 0,-1 1 1 0 0,1 0-1 0 0,-1-1 0 0 0,0 0 0 0 0,0 1 1 0 0,0-1-1 0 0,0 0 0 0 0,3-4 0 0 0,31-31-188 0 0,-8 6 84 0 0,-17 14 27 0 0,54-114-128 0 0,-49 102 201 0 0,-11 14 66 0 0,2-48 56 0 0,-4 51-91 0 0,-1 6 3 0 0,-1 0 0 0 0,0 0 0 0 0,0-1 0 0 0,-1 1 0 0 0,0 0 0 0 0,0-7 0 0 0,0-54 139 0 0,-1 4-8 0 0,-2 1-7 0 0,-1 28 422 0 0,-2 31-505 0 0,-16-6-13 0 0,16 7-9 0 0,6 12-11 0 0,-2 50 11 0 0,-2 9 36 0 0,0 12 13 0 0,1 0-9 0 0,2-65-64 0 0,0-6-3 0 0,1 0 0 0 0,0 0 0 0 0,1 0 0 0 0,1 12 1 0 0,-1-9-4 0 0,-1-6-2 0 0,0-1 1 0 0,1 1 0 0 0,0 0 0 0 0,0-1-1 0 0,4 12 1 0 0,-3-8 0 0 0,9 26 23 0 0,-2-13-42 0 0,-7-17-101 0 0,3-1-4 0 0,16 16 22 0 0,-16-16-69 0 0,24-8-1120 0 0,-20 1 1149 0 0,3-3-427 0 0,-5 1 182 0 0,17-17-2011 0 0,-4 2 1108 0 0,-13 7-169 0 0,3-18-1737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7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1 227 3108 0 0,'0'0'9802'0'0,"35"12"-6868"0"0,15-26-2051 0 0,-1-16-395 0 0,-11-9-320 0 0,-7-9-1283 0 0,-7 2 333 0 0,-15-15-10494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0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1396 0 0,'0'0'15745'0'0,"38"24"-17204"0"0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10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1 518 2206 0 0,'0'0'7053'0'0,"6"1"-6554"0"0,26 4 597 0 0,-31-5-1049 0 0,0 0 0 0 0,0 0 0 0 0,0 0 1 0 0,0 0-1 0 0,0 0 0 0 0,0 0 0 0 0,0 0 0 0 0,0-1 0 0 0,0 1 0 0 0,0 0 0 0 0,0-1 1 0 0,0 1-1 0 0,0-1 0 0 0,0 1 0 0 0,1-2 0 0 0,21-7 1077 0 0,-16 6-945 0 0,-4 2-29 0 0,0 0 0 0 0,0 0 1 0 0,0 0-1 0 0,0 0 1 0 0,0 1-1 0 0,0-1 0 0 0,0 1 1 0 0,4 0-1 0 0,44-4 359 0 0,-5 2-103 0 0,188-33 147 0 0,752-144-161 0 0,7 52-254 0 0,-359 80-149 0 0,74-7-416 0 0,-312 14-15 0 0,-322 28 249 0 0,-67 11 143 0 0,-14 3-552 0 0,-36 10 452 0 0,-11-2 64 0 0,-163 33 54 0 0,30-5-373 0 0,-185 3-981 0 0,170-15 535 0 0,48-4 216 0 0,-299 30-625 0 0,-513 45 991 0 0,790-86 686 0 0,-281 16 1032 0 0,183-23 1497 0 0,280-7-2853 0 0,3-2-63 0 0,1 1 0 0 0,0-1 0 0 0,-1 2 0 0 0,2 0 0 0 0,-1 0 0 0 0,17-2 0 0 0,465-66 204 0 0,22 40-52 0 0,89 26-8 0 0,-368 6-132 0 0,-31 0-11 0 0,395-10-24 0 0,-565 7-8 0 0,265-10 74 0 0,1270-32-532 0 0,-1372 40 312 0 0,28-2-124 0 0,13-15-11 0 0,413-26-1159 0 0,-640 46 1376 0 0,-1 1 1 0 0,1-2-1 0 0,-1 0 0 0 0,1 0 1 0 0,17-7-1 0 0,-27 9 52 0 0,0-1 0 0 0,0 1 0 0 0,-1 0 0 0 0,1 0 0 0 0,0-1 0 0 0,0 1 0 0 0,-1 0 0 0 0,1 0 0 0 0,0 0 0 0 0,0 0 0 0 0,-1 0 0 0 0,1 0 0 0 0,0 0-1 0 0,0 0 1 0 0,0 0 0 0 0,0 0 0 0 0,29 4-164 0 0,-23-3-14 0 0,-10 6-142 0 0,1-2 260 0 0,1-2 45 0 0,0-1 1 0 0,0 1-1 0 0,0-1 0 0 0,-1 1 0 0 0,1-1 0 0 0,-1 1 1 0 0,-2 2-1 0 0,-1-1-40 0 0,1 0 0 0 0,-1-1 0 0 0,0 0 0 0 0,0 1 0 0 0,0-2 0 0 0,-7 4 0 0 0,-45 20-27 0 0,-99 29 0 0 0,-55-4-1832 0 0,-2-8 1 0 0,-222 13 0 0 0,309-45 1467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2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298 102 2780 0 0,'0'0'15198'0'0,"-4"7"-15131"0"0,-20 36 97 0 0,20-34-142 0 0,-16 29 68 0 0,-88 109 102 0 0,62-91-65 0 0,29-38-134 0 0,11-15 5 0 0,-5 3 0 0 0,-23 32-11 0 0,29-33 93 0 0,2-10-64 0 0,-9-13-1 0 0,9 14-2 0 0,6-4-3 0 0,0 0-7 0 0,-2 4-1 0 0,0 1 0 0 0,0-1 0 0 0,1 1 0 0 0,-1 0 1 0 0,1-1-1 0 0,0 1 0 0 0,0 0 0 0 0,4-5 1 0 0,-2 0 0 0 0,-2 5-1 0 0,0 0-1 0 0,0 0 1 0 0,0 0 0 0 0,0 1 0 0 0,0-1-1 0 0,1 0 1 0 0,5-4 0 0 0,11-12 1 0 0,-14 15-15 0 0,2 1-2 0 0,-1 1 9 0 0,-4 1 4 0 0,0 1-1 0 0,0-1 1 0 0,0 0-1 0 0,0 0 1 0 0,0 0-1 0 0,0 0 1 0 0,0 0-1 0 0,0 0 1 0 0,0 0-1 0 0,2-3 1 0 0,3 5-8 0 0,17 6-1 0 0,-22-7 10 0 0,-1 0-1 0 0,0 1 1 0 0,1-1-1 0 0,-1 1 1 0 0,0-1-1 0 0,1 1 1 0 0,-1-1-1 0 0,0 1 1 0 0,1 0-1 0 0,-1 0 1 0 0,0-1-1 0 0,0 1 1 0 0,0 0-1 0 0,0 0 1 0 0,0 0-1 0 0,0 0 1 0 0,0 0-1 0 0,1 2 1 0 0,0 1-2 0 0,8 3-6 0 0,3 1 10 0 0,-1 0-1 0 0,0 1 1 0 0,-1 0 0 0 0,11 12-1 0 0,-13-13 3 0 0,-5-4 3 0 0,1 0 3 0 0,17 12 0 0 0,-16-13 7 0 0,0-3-33 0 0,22 0-86 0 0,-27 1 96 0 0,-1-1 1 0 0,1 0-1 0 0,0 0 0 0 0,-1 0 1 0 0,1 0-1 0 0,0-1 0 0 0,-1 1 1 0 0,1 0-1 0 0,0 0 0 0 0,-1 0 1 0 0,1 0-1 0 0,0-1 0 0 0,-1 1 1 0 0,1 0-1 0 0,-1-1 1 0 0,1 1-1 0 0,0-1 0 0 0,20-12-79 0 0,-20 13 80 0 0,-1 0 0 0 0,1-1 1 0 0,-1 1-1 0 0,1 0 0 0 0,-1-1 0 0 0,0 1 0 0 0,1 0 1 0 0,-1-1-1 0 0,1 1 0 0 0,-1-1 0 0 0,0 1 1 0 0,1 0-1 0 0,-1-1 0 0 0,0 1 0 0 0,1-1 0 0 0,-1 1 1 0 0,0-1-1 0 0,0 1 0 0 0,0-1 0 0 0,1 0 1 0 0,13-36-444 0 0,-11 28 384 0 0,-1 4 17 0 0,0 0 1 0 0,0 1-1 0 0,0-1 0 0 0,0 0 0 0 0,6-7 1 0 0,13-23-160 0 0,-20 34 196 0 0,-1 0 1 0 0,1 1-1 0 0,-1-1 0 0 0,1 0 0 0 0,-1 0 0 0 0,0 0 0 0 0,1 0 0 0 0,-1 1 1 0 0,0-1-1 0 0,1 0 0 0 0,-1 0 0 0 0,0 0 0 0 0,0 0 0 0 0,0 0 1 0 0,0 0-1 0 0,0 0 0 0 0,0 0 0 0 0,0-1 0 0 0,-3-55-267 0 0,3 44 238 0 0,0 6 10 0 0,0 0 0 0 0,-1 0 0 0 0,1 0 0 0 0,-2 0 0 0 0,-1-8 0 0 0,2 3 2 0 0,0 7 13 0 0,1 0 0 0 0,-1 0 1 0 0,0 0-1 0 0,0 0 1 0 0,-1 0-1 0 0,1 0 0 0 0,-5-7 1 0 0,3 3 4 0 0,-13-29-3 0 0,2 10 10 0 0,10 21-16 0 0,-1 3-48 0 0,-17-9 1 0 0,17 9 8 0 0,-3 8 19 0 0,-21 12 20 0 0,16-5 3 0 0,-23 32 32 0 0,29-34 44 0 0,-8 9 77 0 0,2 0 1 0 0,1 1 0 0 0,0 1 0 0 0,1 0-1 0 0,1 0 1 0 0,-12 35 0 0 0,12-17 25 0 0,8-20-45 0 0,4 15-64 0 0,1-18-21 0 0,9 13-7 0 0,-3-15-18 0 0,15 10-51 0 0,-11-13-1 0 0,16 6 8 0 0,-13-11-44 0 0,20 2-183 0 0,-17-6-1 0 0,-7-1 185 0 0,-6 0 13 0 0,1 0 1 0 0,0 0-1 0 0,0-1 0 0 0,-1 0 0 0 0,11-3 0 0 0,28-7-813 0 0,74-28 0 0 0,-82 25 476 0 0,-14 5 147 0 0,0 0 0 0 0,-1-2 0 0 0,31-18-1 0 0,-15 3 206 0 0,-17 9 312 0 0,-16 13 211 0 0,-1 0-266 0 0,12-13 125 0 0,-12 12 901 0 0,-6 0-1187 0 0,0 2-36 0 0,1 2-6 0 0,0 0 0 0 0,0-1 0 0 0,0 1 1 0 0,0 0-1 0 0,0-1 0 0 0,0 1 0 0 0,1-1 0 0 0,-1 1 0 0 0,1-1 1 0 0,-1 1-1 0 0,1-1 0 0 0,-1-2 0 0 0,-5 6-7 0 0,-2 0 1 0 0,5-2 1 0 0,0 1 0 0 0,0-1 0 0 0,0 1 0 0 0,0 0-1 0 0,1 0 1 0 0,-1 1 0 0 0,0-1 0 0 0,1 1 0 0 0,-5 2-1 0 0,0-1 4 0 0,3-1 17 0 0,0 0-1 0 0,0 1 1 0 0,0-1-1 0 0,0 1 1 0 0,1-1-1 0 0,-5 5 1 0 0,-53 41 178 0 0,50-37-112 0 0,-24 34 131 0 0,17-20-135 0 0,14-18-6 0 0,1-1 31 0 0,-10 17-13 0 0,10-17 103 0 0,9-3-151 0 0,17 9-8 0 0,-23-11-37 0 0,0-1 1 0 0,1 0 0 0 0,-1 0 0 0 0,0 0 0 0 0,1 1 0 0 0,-1-1-1 0 0,0 0 1 0 0,1 0 0 0 0,-1 0 0 0 0,1 0 0 0 0,-1 0 0 0 0,0 1 0 0 0,1-1-1 0 0,-1 0 1 0 0,1 0 0 0 0,-1 0 0 0 0,0 0 0 0 0,1 0 0 0 0,-1 0 0 0 0,1-1-1 0 0,-1 1 1 0 0,0 0 0 0 0,1 0 0 0 0,-1 0 0 0 0,1 0 0 0 0,-1 0 0 0 0,0 0-1 0 0,1-1 1 0 0,6-1 1 0 0,22-12-11 0 0,-19 10 7 0 0,29-19-29 0 0,7-11-243 0 0,54-50 0 0 0,-91 78 181 0 0,14-3 18 0 0,-14 3 38 0 0,3-11 100 0 0,-9 13 377 0 0,-7 9-406 0 0,-1 1-24 0 0,-15 23 35 0 0,15-22-35 0 0,2-4 2 0 0,1 1 1 0 0,0-1 0 0 0,0 1 0 0 0,0 0-1 0 0,0-1 1 0 0,1 1 0 0 0,-2 5 0 0 0,-15 40 125 0 0,6-20-87 0 0,9-22-3 0 0,3 2-5 0 0,-2 25-5 0 0,2-25-11 0 0,5-3 6 0 0,18 19-2 0 0,-22-25-30 0 0,-1 1 0 0 0,0 0 1 0 0,1-1-1 0 0,0 1 1 0 0,-1-1-1 0 0,1 1 1 0 0,-1-1-1 0 0,1 1 1 0 0,0-1-1 0 0,-1 1 0 0 0,1-1 1 0 0,0 1-1 0 0,0-1 1 0 0,-1 0-1 0 0,1 0 1 0 0,1 1-1 0 0,24 7 12 0 0,-10-7-36 0 0,-5-1 13 0 0,-6 1 5 0 0,1-1-1 0 0,-1-1 0 0 0,1 1 0 0 0,-1-1 0 0 0,1 0 1 0 0,6-2-1 0 0,8-2-83 0 0,0-1 0 0 0,0-1 0 0 0,0 0 0 0 0,-1-2 0 0 0,0 0 0 0 0,0-1 0 0 0,-1-1 0 0 0,-1-1 0 0 0,0-1 0 0 0,28-25 0 0 0,32-53-329 0 0,-70 77 361 0 0,7-40 117 0 0,-11 44-28 0 0,6-35 97 0 0,-6 35-104 0 0,-2 4 37 0 0,0-1 0 0 0,0 1 1 0 0,0 0-1 0 0,-1-12 0 0 0,1-13 37 0 0,-1 24 276 0 0,-1 7-374 0 0,-1 0 0 0 0,1 1 0 0 0,-1-1 0 0 0,0 1 0 0 0,1-1 0 0 0,-1 1 0 0 0,1 0 1 0 0,-1-1-1 0 0,1 1 0 0 0,0 0 0 0 0,-1 0 0 0 0,-1 2 0 0 0,0-1 5 0 0,2-1-5 0 0,1-1 1 0 0,-1 0 0 0 0,1 0 0 0 0,-1 1 0 0 0,1-1 0 0 0,-1 0 0 0 0,1 1 0 0 0,-1-1 0 0 0,1 0 0 0 0,0 1 0 0 0,-1-1 0 0 0,1 1 0 0 0,0-1 0 0 0,-1 0 0 0 0,1 1 0 0 0,0-1 0 0 0,-1 1 0 0 0,1-1 0 0 0,0 1 0 0 0,0 0 0 0 0,-19 38 64 0 0,14-30-55 0 0,-10 31 166 0 0,-1 17 64 0 0,13-47-209 0 0,-6 33 148 0 0,6-32-144 0 0,2-6-15 0 0,0 0 0 0 0,0 0-1 0 0,0 0 1 0 0,1 0 0 0 0,0 0 0 0 0,0 10 0 0 0,1 15 48 0 0,-1-22-1 0 0,1 2-13 0 0,4 28-9 0 0,-5-36-43 0 0,0 0 0 0 0,0 0 0 0 0,0 0 0 0 0,1-1 0 0 0,-1 1 1 0 0,0 0-1 0 0,1 0 0 0 0,-1 0 0 0 0,1-1 0 0 0,0 1 0 0 0,0 0 0 0 0,-1-1 0 0 0,1 1 1 0 0,0 0-1 0 0,0-1 0 0 0,2 2 0 0 0,0 2 5 0 0,-2-4-6 0 0,0 1 0 0 0,0 0 0 0 0,-1-1 0 0 0,1 1 0 0 0,0-1 0 0 0,1 1 0 0 0,-1-1 0 0 0,0 1 0 0 0,0-1 0 0 0,0 0 0 0 0,1 1 0 0 0,-1-1 0 0 0,4 2 0 0 0,-1 0 3 0 0,6 4-3 0 0,-4-4-12 0 0,-4-2 5 0 0,-1 0 0 0 0,1 1 0 0 0,0-1 0 0 0,0-1 0 0 0,0 1 1 0 0,0 0-1 0 0,0 0 0 0 0,0-1 0 0 0,0 1 0 0 0,0-1 0 0 0,0 0 0 0 0,1 1 0 0 0,-1-1 0 0 0,3 0 1 0 0,3 1-8 0 0,29 0-45 0 0,-2-3-6 0 0,-17-1 3 0 0,-7 0 43 0 0,32-14-65 0 0,-32 13 51 0 0,-5 2 1 0 0,0 0 1 0 0,-1-1-1 0 0,1 1 0 0 0,-1-1 1 0 0,10-7-1 0 0,33-22-112 0 0,-38 26 131 0 0,-5 3 5 0 0,0 0 1 0 0,1-1 0 0 0,-1 0-1 0 0,7-8 1 0 0,-5 7 2 0 0,-4 3 3 0 0,0 0 0 0 0,0 0-1 0 0,-1-1 1 0 0,0 1 0 0 0,1 0 0 0 0,-1-1-1 0 0,0 1 1 0 0,0-1 0 0 0,2-4 0 0 0,1 1 18 0 0,-3 4-6 0 0,0 0 0 0 0,0 0 0 0 0,-1 0 0 0 0,1 0 0 0 0,-1 0 0 0 0,1-1 0 0 0,-1 1 0 0 0,0 0-1 0 0,0-1 1 0 0,1-3 0 0 0,0 1 11 0 0,-1 4-11 0 0,0-1 0 0 0,0 1 0 0 0,0-1 0 0 0,0 0 0 0 0,0 0 1 0 0,-1 1-1 0 0,1-1 0 0 0,-1 0 0 0 0,1 0 0 0 0,-1 0 0 0 0,1-2 0 0 0,-5-34 78 0 0,4 38-90 0 0,0-1 1 0 0,0 1 0 0 0,0 0 0 0 0,0-1-1 0 0,0 1 1 0 0,0-1 0 0 0,0 1 0 0 0,0 0-1 0 0,0-1 1 0 0,0 1 0 0 0,0 0 0 0 0,-1-1 0 0 0,1 1-1 0 0,0 0 1 0 0,0-1 0 0 0,0 1 0 0 0,0 0-1 0 0,-1-1 1 0 0,1 1 0 0 0,0 0 0 0 0,0-1-1 0 0,-1 1 1 0 0,1 0 0 0 0,0 0 0 0 0,0-1 0 0 0,-1 1-1 0 0,1 0 1 0 0,0 0 0 0 0,-1 0 0 0 0,1-1-1 0 0,0 1 1 0 0,-1 0 0 0 0,1 0 0 0 0,0 0-1 0 0,-1 0 1 0 0,-24-12 4 0 0,25 12-5 0 0,-1 0 0 0 0,1-1 0 0 0,-1 1-1 0 0,1 0 1 0 0,-1 0 0 0 0,1 0 0 0 0,-1-1 0 0 0,0 1 0 0 0,1 0 0 0 0,-1 0 0 0 0,1 0-1 0 0,-1 0 1 0 0,1 0 0 0 0,-1 0 0 0 0,0 0 0 0 0,1 0 0 0 0,-1 0 0 0 0,1 0 0 0 0,-1 0-1 0 0,1 1 1 0 0,-2-1 0 0 0,-41 11 11 0 0,3 1-1 0 0,21-4-5 0 0,-87 63-122 0 0,99-66 90 0 0,4 0-5 0 0,-9 17 3 0 0,9-16 6 0 0,9-3-71 0 0,22 12 30 0 0,-14-12 13 0 0,-5-1 34 0 0,-5-2-2 0 0,0 1 0 0 0,0-1 1 0 0,1 0-1 0 0,-1 0 0 0 0,0-1 0 0 0,0 1 1 0 0,5-2-1 0 0,3 1-19 0 0,-5 1 6 0 0,1-1 0 0 0,-1 0 0 0 0,0 0 1 0 0,12-4-1 0 0,43-11-177 0 0,-11 6-3 0 0,-19 4 169 0 0,-30 6 45 0 0,0 1-1 0 0,0-1 1 0 0,0 0 0 0 0,0 1 0 0 0,0-1 0 0 0,-1 1-1 0 0,1-1 1 0 0,0 1 0 0 0,0 0 0 0 0,2 1 0 0 0,1 1 7 0 0,1-1 54 0 0,0 43 84 0 0,-6-42-141 0 0,0 0-1 0 0,0 0 1 0 0,0-1 0 0 0,-1 1-1 0 0,1 0 1 0 0,0 0 0 0 0,-1-1-1 0 0,0 1 1 0 0,0-1 0 0 0,0 1-1 0 0,-2 3 1 0 0,-2 6 21 0 0,-19 45 60 0 0,21-51-55 0 0,3 2-70 0 0,2 24 18 0 0,-1-24-71 0 0,0-8 48 0 0,1 0 0 0 0,-1 0 0 0 0,1 0 1 0 0,-1-1-1 0 0,0 1 0 0 0,1 0 0 0 0,-1 0 0 0 0,1-1 1 0 0,-1 1-1 0 0,0-1 0 0 0,1 1 0 0 0,-1-1 0 0 0,0 0 1 0 0,2 0-1 0 0,12-8-410 0 0,2-1-627 0 0,-1 0 0 0 0,0-1 1 0 0,-1-1-1 0 0,-1-1 0 0 0,0 0 1 0 0,22-26-1 0 0,-17 16-1078 0 0,-15 18 129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11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482 943 1918 0 0,'-110'0'1793'0'0,"-254"4"5912"0"0,357-3-6693 0 0,12-1-981 0 0,-1-1-1 0 0,1 1 1 0 0,0-1 0 0 0,0 0 0 0 0,0 0 0 0 0,7-2 0 0 0,6-2 4 0 0,122-20 123 0 0,660-108 410 0 0,410 17 169 0 0,-878 90-629 0 0,-172 13-8 0 0,1254-126-539 0 0,-1372 133 418 0 0,323-48-195 0 0,-15-26-61 0 0,-296 62 224 0 0,-45 15-5 0 0,-3 0 2 0 0,17-8 18 0 0,-17 8-27 0 0,-31 1-316 0 0,0 1 173 0 0,-1 1 1 0 0,-31 4 0 0 0,-79 18-144 0 0,49-8 151 0 0,-4 1 63 0 0,12-2-88 0 0,-84 3-1 0 0,138-15 187 0 0,-32 0-73 0 0,-58 10 0 0 0,-1488 195-62 0 0,871-131 1227 0 0,678-70-763 0 0,-5 2 275 0 0,29-4-428 0 0,23-3 417 0 0,14-1-452 0 0,39-10 83 0 0,329-71 147 0 0,-200 45-170 0 0,364-57 227 0 0,7 24-331 0 0,-251 34-201 0 0,250-28-278 0 0,132-17-9 0 0,-356 29 142 0 0,-314 50 276 0 0,-4 2 13 0 0,0 0 1 0 0,-1 0-1 0 0,1-1 1 0 0,-1 1-1 0 0,1-1 0 0 0,-1 0 1 0 0,1 1-1 0 0,-1-1 1 0 0,4-2-1 0 0,1 0 2 0 0,0 1 4 0 0,-1 1 3 0 0,2 0-8 0 0,25-2-43 0 0,13 3 56 0 0,-1-3-17 0 0,57-8-382 0 0,188-42 1 0 0,-273 51 276 0 0,22 2-26 0 0,-23-2 14 0 0,7-8 22 0 0,-17 8 84 0 0,-9-4 104 0 0,-7-17 6 0 0,10 23-94 0 0,-1-1 0 0 0,1 1-1 0 0,0 0 1 0 0,0-1 0 0 0,0 1 0 0 0,-1-1 0 0 0,1 1-1 0 0,0 0 1 0 0,0-1 0 0 0,-1 1 0 0 0,1 0-1 0 0,0-1 1 0 0,-1 1 0 0 0,1 0 0 0 0,-1-1 0 0 0,1 1-1 0 0,0 0 1 0 0,-1 0 0 0 0,1-1 0 0 0,-1 1 0 0 0,1 0-1 0 0,0 0 1 0 0,-1 0 0 0 0,1 0 0 0 0,-1 0-1 0 0,1 0 1 0 0,-1-1 0 0 0,-8-2 22 0 0,6 1-1 0 0,-1 1 1 0 0,1 0-1 0 0,-1 0 1 0 0,0 0-1 0 0,0 0 1 0 0,1 0-1 0 0,-1 1 1 0 0,-7-1-1 0 0,-61-5 256 0 0,-330-2 288 0 0,110 5 109 0 0,-228 4 536 0 0,-817 107 0 0 0,1137-83-1295 0 0,-503 75-1146 0 0,629-87 810 0 0,-388 80-3051 0 0,341-67-185 0 0,66-16 400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12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934 235 3314 0 0,'-54'-6'3659'0'0,"41"5"-3222"0"0,-36-5 1433 0 0,19 0-903 0 0,16 7-216 0 0,-28 9 275 0 0,33-6-849 0 0,-32 6 674 0 0,-12 1-122 0 0,-1 4-148 0 0,44-13-509 0 0,5 0-23 0 0,0-1 1 0 0,0 1-1 0 0,0-1 1 0 0,0 2-1 0 0,-6 2 1 0 0,-12 6 129 0 0,18-8 270 0 0,10 1-385 0 0,13 12-15 0 0,-17-15-47 0 0,-1-1 0 0 0,1 1 0 0 0,-1-1 0 0 0,1 1 0 0 0,-1-1 0 0 0,1 0 1 0 0,-1 1-1 0 0,1-1 0 0 0,0 0 0 0 0,-1 0 0 0 0,1 1 0 0 0,-1-1 0 0 0,1 0 0 0 0,0 0 0 0 0,-1 0 1 0 0,1 0-1 0 0,0 0 0 0 0,-1 0 0 0 0,1 0 0 0 0,0 0 0 0 0,1 0 0 0 0,520-22 327 0 0,-393 12-286 0 0,1446-89 353 0 0,-397 27-199 0 0,-377-7-223 0 0,-712 67-50 0 0,-80 11 21 0 0,-16 2-241 0 0,-17 0 253 0 0,6 0-8 0 0,-32 5 0 0 0,-595 68-427 0 0,-20-34 230 0 0,147-10 157 0 0,345-18 45 0 0,-860 54-39 0 0,890-62 94 0 0,-64 6-2 0 0,-100 16 25 0 0,-307 38 229 0 0,510-49-150 0 0,-181 29 342 0 0,273-42-403 0 0,6-1-16 0 0,0 2-27 0 0,4-2-3 0 0,0 0 0 0 0,-1-1-1 0 0,1 1 1 0 0,0 0-1 0 0,-1-1 1 0 0,1 0-1 0 0,0 1 1 0 0,-5-1-1 0 0,14 3 10 0 0,-2 0-10 0 0,-3-1-2 0 0,0-1 0 0 0,0 0 0 0 0,0 0 0 0 0,0 0 1 0 0,0 0-1 0 0,0 0 0 0 0,0-1 0 0 0,1 1 0 0 0,-1-1 0 0 0,0 1 0 0 0,0-1 0 0 0,1 0 0 0 0,3 0 0 0 0,33 3 23 0 0,0-3 0 0 0,65-7 1 0 0,88-22 66 0 0,-135 19-56 0 0,1494-184 565 0 0,-583 98-596 0 0,47 8-94 0 0,-894 78 56 0 0,117-6-353 0 0,-230 15 278 0 0,-15 5-616 0 0,-20 7 591 0 0,0-2 0 0 0,-56 12-1 0 0,-69 5-71 0 0,117-21 156 0 0,-1259 183-874 0 0,75-20 1045 0 0,306-10 484 0 0,858-144-442 0 0,16-2-100 0 0,29-9-9 0 0,4-2 21 0 0,-17 7-7 0 0,17-6 264 0 0,17-3-285 0 0,2 1-36 0 0,39-4 27 0 0,228-23 112 0 0,78-10 86 0 0,1317-146 118 0 0,-1587 175-354 0 0,1034-99-14 0 0,-635 26-81 0 0,-457 76 66 0 0,-3-5 0 0 0,-25 9 23 0 0,19-8 1 0 0,-15 6 44 0 0,-38 9-1428 0 0,25-4 779 0 0,0-1-457 0 0,-2 2 840 0 0,-5 1-34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7:14.7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204 198 400 0 0,'0'0'15871'0'0,"-3"5"-15554"0"0,-12 20 351 0 0,15-17-521 0 0,-1 1-102 0 0,1-5-15 0 0,-1-1 1 0 0,1 1-1 0 0,0-1 0 0 0,0 1 1 0 0,0-1-1 0 0,0 1 0 0 0,1-1 1 0 0,0 0-1 0 0,1 5 0 0 0,3 19 19 0 0,-3-21-23 0 0,2-6-22 0 0,0 1 1 0 0,-1-1-1 0 0,1 0 0 0 0,0 1 0 0 0,0 0 1 0 0,4 1-1 0 0,1 1 1 0 0,-8-3-5 0 0,0 0 0 0 0,0 1 1 0 0,0-1-1 0 0,0 0 1 0 0,0 0-1 0 0,-1 0 0 0 0,1 0 1 0 0,0 0-1 0 0,0 0 1 0 0,0 0-1 0 0,0 0 0 0 0,0-1 1 0 0,0 1-1 0 0,-1 0 0 0 0,2-1 1 0 0,38-12-54 0 0,-31 11 44 0 0,-4 0 2 0 0,-1 1-1 0 0,0-1 1 0 0,1 1-1 0 0,-1-1 1 0 0,0-1-1 0 0,5-2 1 0 0,-1 2-27 0 0,-4 2 14 0 0,-1-1-1 0 0,0 1 0 0 0,0 0 0 0 0,0-1 0 0 0,-1 0 1 0 0,1 0-1 0 0,0 0 0 0 0,-1 0 0 0 0,5-5 1 0 0,0 2-15 0 0,-4 4 20 0 0,-1-1 1 0 0,1 0-1 0 0,-1 0 0 0 0,1 0 1 0 0,-1 0-1 0 0,0-1 0 0 0,0 1 1 0 0,0 0-1 0 0,-1-1 0 0 0,3-2 1 0 0,1-1-28 0 0,-3 4 23 0 0,0 0 0 0 0,-1 0 0 0 0,1 0 0 0 0,0 0-1 0 0,-1 0 1 0 0,0 0 0 0 0,1 0 0 0 0,-1-1 0 0 0,0 1 0 0 0,0-1 0 0 0,1-3 0 0 0,6-17-87 0 0,-7 18 26 0 0,-2-5 24 0 0,-7-29 37 0 0,8 36 15 0 0,-1 1 0 0 0,1-1 0 0 0,-1 0-1 0 0,1 1 1 0 0,-1-1 0 0 0,0 1 0 0 0,0-1 0 0 0,0 1 0 0 0,0-1 0 0 0,0 1 0 0 0,-1-1 0 0 0,-1-2 0 0 0,-2-1-12 0 0,4 4 11 0 0,0-1-1 0 0,0 1 1 0 0,0 0 0 0 0,0 0-1 0 0,-1 0 1 0 0,1 0 0 0 0,-1 0 0 0 0,1 0-1 0 0,-1 0 1 0 0,0 0 0 0 0,1 1-1 0 0,-4-3 1 0 0,-1 0-6 0 0,4 0 3 0 0,-1 2 0 0 0,0-1 0 0 0,1 0 0 0 0,-1 0 1 0 0,0 1-1 0 0,-6-4 0 0 0,2 2-3 0 0,6 2 8 0 0,-1 1-1 0 0,1-1 1 0 0,-1 1 0 0 0,0 0-1 0 0,0-1 1 0 0,0 1 0 0 0,0 0-1 0 0,0 0 1 0 0,0 0 0 0 0,0 1-1 0 0,0-1 1 0 0,-4 0 0 0 0,0-1-4 0 0,-8-1-9 0 0,6 2 11 0 0,5 1 3 0 0,-1-1 0 0 0,1 1 1 0 0,-1 0-1 0 0,1 0 0 0 0,0 0 0 0 0,-1 0 0 0 0,1 0 0 0 0,-6 2 0 0 0,0-2 1 0 0,6 0 0 0 0,0 0 1 0 0,0 0-1 0 0,0 1 1 0 0,0-1 0 0 0,0 1-1 0 0,0 0 1 0 0,0-1 0 0 0,0 1-1 0 0,0 0 1 0 0,-5 3-1 0 0,-1-1 8 0 0,-27 14 36 0 0,16-6-21 0 0,-32 11-1 0 0,51-21-18 0 0,0-1 0 0 0,0 0 0 0 0,0 0 0 0 0,1 1 0 0 0,-1-1 0 0 0,0 1 0 0 0,0-1 0 0 0,1 1 0 0 0,-1-1 1 0 0,0 1-1 0 0,0-1 0 0 0,1 1 0 0 0,-1-1 0 0 0,1 1 0 0 0,-2 1 0 0 0,-6 6 14 0 0,-21 25 55 0 0,7-6-36 0 0,15-12 24 0 0,-6 30 42 0 0,7-20-67 0 0,6-13-7 0 0,5 14-6 0 0,0-14-4 0 0,-2-6-15 0 0,-2-4-1 0 0,0 0-1 0 0,0 0 0 0 0,1 0 0 0 0,-1 0 1 0 0,0 0-1 0 0,1-1 0 0 0,-1 1 0 0 0,1 0 1 0 0,-1-1-1 0 0,1 1 0 0 0,0-1 0 0 0,0 1 1 0 0,2 1-1 0 0,3 3 2 0 0,-5-3-2 0 0,1-1 0 0 0,0 1 1 0 0,-1-1-1 0 0,1 0 0 0 0,0 0 1 0 0,0 0-1 0 0,0-1 0 0 0,0 1 1 0 0,6 2-1 0 0,-1 0 1 0 0,-6-2-2 0 0,1 0 1 0 0,0 0 0 0 0,-1-1-1 0 0,1 0 1 0 0,0 1 0 0 0,0-1-1 0 0,0 0 1 0 0,0-1 0 0 0,0 1-1 0 0,0 0 1 0 0,5 0 0 0 0,1 1 2 0 0,-5 0-2 0 0,-1-1 0 0 0,0 0 0 0 0,1-1 0 0 0,-1 1 0 0 0,1-1 0 0 0,-1 1 0 0 0,0-1 0 0 0,1 0 0 0 0,-1 0 0 0 0,7-2 1 0 0,-1 3-2 0 0,-6-1-2 0 0,1 1 0 0 0,-1-1 1 0 0,0-1-1 0 0,1 1 0 0 0,-1 0 0 0 0,1-1 0 0 0,-1 0 1 0 0,0 1-1 0 0,0-1 0 0 0,4-2 0 0 0,3 1-5 0 0,-5 1 3 0 0,0 0 0 0 0,0-1 0 0 0,0 1 0 0 0,-1-1-1 0 0,1 0 1 0 0,5-3 0 0 0,-3 2 1 0 0,-4 3 5 0 0,-1-1 0 0 0,1 0-1 0 0,-1 0 1 0 0,1 0 0 0 0,-1 0-1 0 0,0 0 1 0 0,0-1 0 0 0,1 1-1 0 0,-1-1 1 0 0,0 0 0 0 0,0 1-1 0 0,2-3 1 0 0,3-2 7 0 0,-4 4-3 0 0,0-1 0 0 0,1 1-1 0 0,-1-1 1 0 0,0 0-1 0 0,0 0 1 0 0,3-6 0 0 0,11-11 6 0 0,-11 8-27 0 0,3-13-2 0 0,-7 18 1 0 0,-1-1 4 0 0,1-27 19 0 0,-2 33-6 0 0,0 1-1 0 0,1-1 1 0 0,-1 0 0 0 0,0 0-1 0 0,0 0 1 0 0,0 0 0 0 0,-1 0 0 0 0,1 0-1 0 0,0 1 1 0 0,-1-1 0 0 0,1 0-1 0 0,-1 0 1 0 0,1 0 0 0 0,-1 1 0 0 0,-2-4-1 0 0,0 0 2 0 0,3 3-4 0 0,0 0 0 0 0,-1 1 0 0 0,1-1 0 0 0,-1 0 0 0 0,0 1 0 0 0,0-1 0 0 0,1 0 0 0 0,-1 1 0 0 0,0-1-1 0 0,0 1 1 0 0,0-1 0 0 0,-1 1 0 0 0,1 0 0 0 0,0 0 0 0 0,-2-2 0 0 0,-2-1-11 0 0,2 0 4 0 0,-1 0 1 0 0,0 0 0 0 0,0 0 0 0 0,0 0-1 0 0,-1 1 1 0 0,1 0 0 0 0,-1 0 0 0 0,-9-4 0 0 0,10 4 29 0 0,-1 0 58 0 0,-3 5-50 0 0,-26 4-10 0 0,21 0-4 0 0,7-3-11 0 0,4-2-2 0 0,0 0 0 0 0,0 0-1 0 0,0 0 1 0 0,0 1 0 0 0,0-1-1 0 0,0 1 1 0 0,0 0 0 0 0,1-1-1 0 0,-1 1 1 0 0,1 0 0 0 0,-2 2 0 0 0,-3 2 1 0 0,-14 21 14 0 0,16-20-15 0 0,3-4 0 0 0,0 0-1 0 0,-1 0 0 0 0,1-1 1 0 0,-1 1-1 0 0,0-1 1 0 0,0 1-1 0 0,-3 2 1 0 0,4 1-4 0 0,-2 0 0 0 0,3-3 1 0 0,-1-1 1 0 0,0 0-1 0 0,0 1 0 0 0,1-1 0 0 0,-1 1 1 0 0,1-1-1 0 0,0 1 0 0 0,0 2 1 0 0,4-2-10 0 0,15 11-20 0 0,-15-11-1 0 0,4-3 6 0 0,23 2-11 0 0,-29-2 25 0 0,0 1 1 0 0,0-1-1 0 0,0 0 1 0 0,0 0 0 0 0,0 0-1 0 0,0 0 1 0 0,-1-1 0 0 0,1 1-1 0 0,0 0 1 0 0,0-1 0 0 0,0 1-1 0 0,0-1 1 0 0,-1 0-1 0 0,1 1 1 0 0,2-3 0 0 0,2 0-19 0 0,-5 3 20 0 0,1 0 0 0 0,0-1 0 0 0,-1 1 1 0 0,1-1-1 0 0,-1 0 0 0 0,1 1 1 0 0,-1-1-1 0 0,1 0 0 0 0,-1 0 0 0 0,1 0 1 0 0,-1 0-1 0 0,0 0 0 0 0,1 0 1 0 0,-1 0-1 0 0,1-2 0 0 0,2-1-34 0 0,0 0-200 0 0,0 0-2 0 0,12-14 49 0 0,-12 14-56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8:38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64 2078 0 0,'0'0'10564'0'0,"5"3"-10323"0"0,15 8-53 0 0,-15-8 202 0 0,1-1-197 0 0,32 10 257 0 0,-11-4-316 0 0,-20-6-29 0 0,3 0-10 0 0,30 6 13 0 0,-30-6-17 0 0,-2 0-19 0 0,21 6-6 0 0,-22-5 14 0 0,4-3-10 0 0,49 2 41 0 0,-51-1-86 0 0,-4 0-10 0 0,-1-1 1 0 0,1 1 0 0 0,-1-1-1 0 0,1 0 1 0 0,-1-1 0 0 0,1 1-1 0 0,6-2 1 0 0,54-7 91 0 0,184-25 131 0 0,-66 17 12 0 0,-155 15-204 0 0,44-3-18 0 0,-5 0-17 0 0,1 0 2 0 0,-1 0-3 0 0,-19 0-5 0 0,2-1-1 0 0,152-23-92 0 0,-194 28 62 0 0,-1 0 9 0 0,20-5-8 0 0,-21 5-15 0 0,-11 4-260 0 0,-14 11 282 0 0,14-11 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8:39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 2644 0 0,'0'0'5566'0'0,"5"3"-4962"0"0,0 0-399 0 0,-4-2-132 0 0,1 0 0 0 0,-1 0 0 0 0,1 0 1 0 0,-1 0-1 0 0,1 0 0 0 0,0 0 0 0 0,-1 0 0 0 0,1-1 0 0 0,0 1 0 0 0,0-1 1 0 0,-1 0-1 0 0,1 1 0 0 0,0-1 0 0 0,0 0 0 0 0,0 0 0 0 0,2 0 0 0 0,47 3 554 0 0,-39-3-530 0 0,37-1 287 0 0,-16-2-275 0 0,502-24 1053 0 0,302 15-715 0 0,-673-3-366 0 0,-139 15-80 0 0,121-6 191 0 0,-113 3-160 0 0,-24 3 8 0 0,-2-1-31 0 0,1 0-104 0 0,4 0 103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9:23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26 141 1750 0 0,'-25'-20'16620'0'0,"31"17"-16586"0"0,0 0-26 0 0,-3 1-5 0 0,-1 1 0 0 0,0 0 0 0 0,1-1 0 0 0,0 1 0 0 0,-1 0 0 0 0,1 1 0 0 0,-1-1 0 0 0,1 0 0 0 0,0 1 0 0 0,0 0 0 0 0,4-1 0 0 0,288-45 26 0 0,-221 32-48 0 0,16-1-12 0 0,18 6-39 0 0,-101 8 58 0 0,4 0-10 0 0,-1 1-1 0 0,1 0 1 0 0,0 0-1 0 0,-1 1 1 0 0,1 0 0 0 0,14 4-1 0 0,-10-4-47 0 0,43-7-58 0 0,-1 0 21 0 0,-8 4-51 0 0,-38 2 134 0 0,-6 0-31 0 0,0 0 0 0 0,0 0-1 0 0,0-1 1 0 0,0 1 0 0 0,0-1 0 0 0,6-2 0 0 0,13-2 54 0 0,-17 3 134 0 0,-3 5-94 0 0,16 6-9 0 0,-15-7 76 0 0,-2-2-84 0 0,-1-1 0 0 0,1 1 0 0 0,-1 0 0 0 0,1 0 0 0 0,-1 0-1 0 0,1 0 1 0 0,-1 0 0 0 0,5 1 0 0 0,17 4-3142 0 0,-17-3 2432 0 0,8 1 167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9:24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5 862 0 0,'5'4'10346'0'0,"12"12"-9832"0"0,-7-10-26 0 0,-3-4-350 0 0,-5-1-86 0 0,1 0-1 0 0,-1-1 0 0 0,0 1 0 0 0,1 0 0 0 0,0-1 0 0 0,-1 0 1 0 0,1 1-1 0 0,-1-1 0 0 0,1 0 0 0 0,2-1 0 0 0,45 1 410 0 0,17 0-140 0 0,181-15 84 0 0,151-6-93 0 0,-326 22-168 0 0,-64-1-203 0 0,4 0 56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29:25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0 218 1334 0 0,'0'0'16499'0'0,"7"-3"-16462"0"0,-1-1-27 0 0,-4 3-5 0 0,0-1-1 0 0,0 1 1 0 0,0 0-1 0 0,0 0 1 0 0,0 0-1 0 0,0 0 1 0 0,1 0-1 0 0,-1 1 1 0 0,0-1-1 0 0,0 1 1 0 0,1 0-1 0 0,-1-1 1 0 0,5 1-1 0 0,12-3 15 0 0,-1 0 5 0 0,29-1-1 0 0,-37 4-17 0 0,7 0 29 0 0,0 0 0 0 0,29-5 0 0 0,119-19 66 0 0,188-3 0 0 0,-58 7 12 0 0,265-19-217 0 0,-152 12 36 0 0,104-5-14 0 0,-502 31 87 0 0,-3 1 2 0 0,23-3-7 0 0,-23 3-7 0 0,-13-3 6 0 0,1 1-381 0 0,-8-4 796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18.7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40 160 2024 0 0,'-40'3'17142'0'0,"51"-3"-17098"0"0,54-4 20 0 0,290-33 157 0 0,-108 9-91 0 0,517-49-13 0 0,-748 77-112 0 0,19-4 10 0 0,-10-1-9 0 0,-19 4-5 0 0,-15 1-80 0 0,-1-2 74 0 0,5 1 2 0 0,1 1 0 0 0,-1-1 0 0 0,0 1 0 0 0,1 0 0 0 0,-1 0 0 0 0,0 0 1 0 0,-6 2-1 0 0,-46 6-32 0 0,-158 18-104 0 0,68-10 40 0 0,-384 23-167 0 0,303-27 210 0 0,171-9 28 0 0,-19 1 12 0 0,14-2 7 0 0,6-3-3 0 0,30-2 75 0 0,70-7-58 0 0,507-50 0 0 0,-472 54 9 0 0,296-16 19 0 0,-267 17-16 0 0,-49 5-5 0 0,34-3 28 0 0,-55-1-28 0 0,-28 4 109 0 0,-17 2-205 0 0,-1 1 73 0 0,-27 8-40 0 0,-554 98-171 0 0,-17-36 164 0 0,517-64 32 0 0,79-9 223 0 0,20 0-189 0 0,55-2 10 0 0,223-23 75 0 0,51-3 26 0 0,19 18-56 0 0,-48 2 78 0 0,-304 8-70 0 0,-52-5 4 0 0,3 1-59 0 0,-102-1-51 0 0,-155 14-1 0 0,34 0-10 0 0,192-5-502 0 0,39-2-68 0 0,51 26-2424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21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35 135 2666 0 0,'-24'-29'9866'0'0,"23"23"-9507"0"0,-8-28 1632 0 0,11 28-1696 0 0,8-16-63 0 0,-7 17-44 0 0,2 2-28 0 0,1-1-116 0 0,20-9 135 0 0,-20 10-150 0 0,-4 2-19 0 0,0 0 1 0 0,-1 0-1 0 0,2 0 1 0 0,-1 0-1 0 0,0 0 1 0 0,0 1-1 0 0,0-1 1 0 0,0 1-1 0 0,0-1 1 0 0,0 1-1 0 0,1 0 1 0 0,-1 0-1 0 0,0 0 1 0 0,3 0-1 0 0,51-1 142 0 0,-20 2-118 0 0,1 1 1 0 0,-1 2-1 0 0,0 2 1 0 0,-1 1-1 0 0,0 1 0 0 0,40 16 1 0 0,-30-3-23 0 0,-32-15-10 0 0,-8-3-1 0 0,-1-1 0 0 0,1 0 0 0 0,-1 1-1 0 0,0 0 1 0 0,0 0 0 0 0,0 0 0 0 0,-1 0 0 0 0,5 5 0 0 0,-1-3-1 0 0,-5-3 0 0 0,1 0-1 0 0,-1 0 0 0 0,1 0 1 0 0,-1 0-1 0 0,0 0 0 0 0,0 0 1 0 0,0 1-1 0 0,0-1 0 0 0,-1 1 1 0 0,3 5-1 0 0,2-2-1 0 0,-4-4 1 0 0,0 0 0 0 0,-1 0 0 0 0,1 0 0 0 0,-1 1 0 0 0,1-1 0 0 0,-1 0 0 0 0,0 1 0 0 0,0-1 0 0 0,0 1 1 0 0,0 0-1 0 0,0-1 0 0 0,0 5 0 0 0,3 2-2 0 0,-2-5 2 0 0,-1 1 1 0 0,1-1-1 0 0,-1 1 1 0 0,0-1-1 0 0,0 1 1 0 0,0 8-1 0 0,1-2 3 0 0,-1-5 0 0 0,0 1 0 0 0,0 0 0 0 0,0-1 0 0 0,-2 14 0 0 0,2-8-1 0 0,-2 37 17 0 0,-5 20 11 0 0,0 0 0 0 0,2 9 4 0 0,-3 2-14 0 0,2 1 0 0 0,3-20-16 0 0,-1 11-2 0 0,-1-2-2 0 0,0-15-2 0 0,0 20 6 0 0,-3 22 31 0 0,5-83-30 0 0,1-2 6 0 0,-1 1-1 0 0,2 23 0 0 0,1-20-3 0 0,-3 47 24 0 0,0-14-19 0 0,3-24 3 0 0,6 13 7 0 0,1-1 0 0 0,2 1 1 0 0,24 57-1 0 0,-12-55-1 0 0,3-2 0 0 0,0-1 0 0 0,3-1 0 0 0,1-1 0 0 0,1-1 0 0 0,43 36 1 0 0,-71-69-20 0 0,14 15 15 0 0,2-1 1 0 0,0 0 0 0 0,1-1 0 0 0,35 19 0 0 0,-44-27-11 0 0,24 8 31 0 0,5 3-22 0 0,1 1-26 0 0,70 21 1 0 0,-98-35 8 0 0,-6-2 1 0 0,0 0 0 0 0,0 0 0 0 0,1-1 0 0 0,-1 0 0 0 0,10 0 0 0 0,34 5-6 0 0,-43-4 2 0 0,-5-1 1 0 0,0 0 0 0 0,0 0-1 0 0,1-1 1 0 0,-1 1 0 0 0,0-1 0 0 0,1 0 0 0 0,-1 0 0 0 0,0 0 0 0 0,1 0 0 0 0,-1 0 0 0 0,0 0 0 0 0,1 0 0 0 0,2-2 0 0 0,26-2-39 0 0,-23 3 2 0 0,-5-4-52 0 0,9-17 84 0 0,-9 17-1 0 0,-4-2 3 0 0,-4-26-145 0 0,-1 35 148 0 0,0 0 2 0 0,4-1 1 0 0,0 0 0 0 0,-1 0 0 0 0,1 0 0 0 0,0 0 0 0 0,0-1 0 0 0,0 1 0 0 0,-1-1 0 0 0,1 0 0 0 0,-3 0 0 0 0,2 6-6 0 0,-8 10 5 0 0,5-8 0 0 0,0 0 0 0 0,1 0 0 0 0,0 0 0 0 0,-7 17 0 0 0,5-7-4 0 0,-8 17 2 0 0,10-24 8 0 0,1 0-1 0 0,0 0 0 0 0,-5 22 0 0 0,5-15 3 0 0,-8 34 6 0 0,10-42-10 0 0,-1 0-1 0 0,0 0 0 0 0,-1-1 1 0 0,0 0-1 0 0,0 1 0 0 0,-7 9 1 0 0,11-18-2 0 0,-1-1 0 0 0,1 1 0 0 0,-1 0 1 0 0,1 0-1 0 0,-1 0 0 0 0,1 0 1 0 0,-1 0-1 0 0,1 0 0 0 0,0 0 1 0 0,-1 0-1 0 0,1 0 0 0 0,0 0 1 0 0,0 0-1 0 0,0 1 0 0 0,-2 11 3 0 0,-8 38 16 0 0,-5 17-9 0 0,0-1-2 0 0,4-6-4 0 0,-15 132 22 0 0,-18 482 204 0 0,46-551-141 0 0,5-1-1 0 0,23 125 1 0 0,-24-219-78 0 0,10 32 0 0 0,-7-33-3 0 0,6 40 0 0 0,-8-9 3 0 0,-1-9-3 0 0,2 0-1 0 0,22 74 1 0 0,-25-110-6 0 0,0 0-1 0 0,0 0 0 0 0,-1 1 1 0 0,-1 0-1 0 0,3 22 0 0 0,-4 0-2 0 0,13 450 39 0 0,-18-470-36 0 0,2-11-1 0 0,1 0 1 0 0,-1 0 0 0 0,1 1-1 0 0,0-1 1 0 0,1 7 0 0 0,13 339 6 0 0,-13-335-9 0 0,1 28 1 0 0,-2 6 8 0 0,0 37-3 0 0,-1-21-5 0 0,0-8-3 0 0,-8 205 45 0 0,9-232-38 0 0,-2-4-2 0 0,-3 13 1 0 0,-3 20-2 0 0,-6 7-15 0 0,11-49-3 0 0,1-10-7 0 0,0-1 1 0 0,0 0-1 0 0,-1 0 0 0 0,-6 12 1 0 0,6-9 3 0 0,0-4 8 0 0,0 1-1 0 0,0-1 0 0 0,0 0 1 0 0,-6 8-1 0 0,4-4 22 0 0,3-6 2 0 0,0 0-1 0 0,-1 0 1 0 0,1 0 0 0 0,-1-1-1 0 0,0 1 1 0 0,-1-1 0 0 0,-3 5 0 0 0,0 1 3 0 0,3-5-2 0 0,0 1 1 0 0,0-1-1 0 0,0 0 0 0 0,-9 7 1 0 0,-22 22 47 0 0,30-28-53 0 0,4-4-4 0 0,-1 0-1 0 0,0 0 0 0 0,0 0 0 0 0,0 0 0 0 0,1 0 0 0 0,-2-1 1 0 0,1 1-1 0 0,0-1 0 0 0,0 1 0 0 0,0-1 0 0 0,-1 0 0 0 0,-3 1 1 0 0,-33 17 11 0 0,0-1-2 0 0,-3 0 22 0 0,33-16-31 0 0,-27 12 11 0 0,-15 10-22 0 0,6-4 7 0 0,-21 5 26 0 0,9-2-7 0 0,12-5-18 0 0,-2 3-6 0 0,-2 2-12 0 0,-31 26 155 0 0,75-46-124 0 0,-1 1-86 0 0,-79 63-344 0 0,40-31 300 0 0,9-11 56 0 0,18-13 49 0 0,14-9 0 0 0,-2 1 6 0 0,-20 13 4 0 0,-7 2-5 0 0,27-16 3 0 0,2 1-148 0 0,-12 9 29 0 0,12-9 29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4708 0 0,'0'0'5940'0'0,"13"-35"-3466"0"0,29 10-1210 0 0,6 8-852 0 0,7 2-798 0 0,-18 7 122 0 0,0-2-1800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96 305 640 0 0,'-49'98'9170'0'0,"4"4"-234"0"0,44-124-8652 0 0,1 15-235 0 0,0 0-1 0 0,1 0 1 0 0,0 0 0 0 0,2-13 0 0 0,8-41 186 0 0,-3-6-76 0 0,2-8 3 0 0,0 1-33 0 0,0 6 114 0 0,-3 16 31 0 0,-2 22-199 0 0,-4 23 312 0 0,4 13-509 0 0,0 1 112 0 0,-3-5 8 0 0,1 1-1 0 0,-1 0 0 0 0,-1-1 1 0 0,1 1-1 0 0,0 0 1 0 0,-1 0-1 0 0,1 0 1 0 0,-1 0-1 0 0,0 0 1 0 0,1 5-1 0 0,16 45-4 0 0,-13-37 12 0 0,1-1 0 0 0,0 1-1 0 0,1-1 1 0 0,11 17-1 0 0,-18-31-2 0 0,1 0 0 0 0,0 0 0 0 0,0 0 0 0 0,-1 0 0 0 0,1 0 0 0 0,-1 1 0 0 0,1-1 0 0 0,-1 0 0 0 0,0 0 0 0 0,1 1-1 0 0,-1-1 1 0 0,0 2 0 0 0,14 66 17 0 0,-10-56-34 0 0,7 40-93 0 0,-2 10-78 0 0,-3-8-730 0 0,-6-45 781 0 0,0-5 21 0 0,0 0 0 0 0,0 0 0 0 0,1 0 0 0 0,0 0 0 0 0,0 0 0 0 0,2 7 1 0 0,5 19-1416 0 0,-6-23-170 0 0,1-3 133 0 0,9 14-139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0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1 261 4866 0 0,'0'0'8536'0'0,"17"-29"-6862"0"0,35-11-1136 0 0,-9 11-1056 0 0,6 1 82 0 0,9 1 80 0 0,13-15 58 0 0,-7 7-3226 0 0,2 4-2748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1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80 1548 0 0,'-15'-26'1945'0'0,"12"21"-368"0"0,0 0-359 0 0,-10-18 1891 0 0,8 19-2605 0 0,-13-9-111 0 0,13 9 182 0 0,-2 6-371 0 0,-24 5-46 0 0,29-6-144 0 0,0-1-1 0 0,0 0 0 0 0,1 1 0 0 0,-1-1 0 0 0,0 1 0 0 0,0-1 1 0 0,1 1-1 0 0,-1 0 0 0 0,0 0 0 0 0,1 0 0 0 0,-1 0 1 0 0,0 0-1 0 0,1 0 0 0 0,-3 3 0 0 0,0 0 19 0 0,-4 1 3 0 0,1 0-1 0 0,0 1 1 0 0,1 0-1 0 0,-1 0 1 0 0,1 1-1 0 0,-7 9 1 0 0,9-11-30 0 0,-17 24 50 0 0,7-4 9 0 0,9-18-48 0 0,2-4-7 0 0,1 1 0 0 0,0-1 0 0 0,0 1 1 0 0,0-1-1 0 0,0 1 0 0 0,-2 6 0 0 0,1-5 1 0 0,2-4-6 0 0,0 0 0 0 0,0 1-1 0 0,1-1 1 0 0,-1 1 0 0 0,0 0 0 0 0,0-1-1 0 0,1 1 1 0 0,-1 0 0 0 0,1-1 0 0 0,-1 1-1 0 0,1 0 1 0 0,0 0 0 0 0,0-1 0 0 0,0 1 0 0 0,0 0-1 0 0,0 3 1 0 0,0 27-14 0 0,0-24-83 0 0,4-3-118 0 0,12 14 340 0 0,-13-14 11 0 0,4-7-29 0 0,1-1-78 0 0,23-9 145 0 0,10-10-12 0 0,-2 0 63 0 0,-17 8-89 0 0,-16 10-31 0 0,0 2 5 0 0,18-6 83 0 0,-17 6 315 0 0,-3 7-366 0 0,12 14-21 0 0,-15-19-119 0 0,-1 1-1 0 0,1-1 1 0 0,-1 1-1 0 0,1-1 1 0 0,-1 1-1 0 0,0-1 1 0 0,1 1-1 0 0,-1 0 1 0 0,0-1-1 0 0,1 1 1 0 0,-1 0-1 0 0,0-1 1 0 0,0 1-1 0 0,0 0 1 0 0,1-1-1 0 0,-1 1 1 0 0,0 1-1 0 0,2 7 25 0 0,3 32 248 0 0,-4-28-210 0 0,2 43 197 0 0,-4 80 145 0 0,-6-1 0 0 0,-25 140-1 0 0,26-247-389 0 0,-4 27 82 0 0,-31 100 1 0 0,37-146-72 0 0,0-2 17 0 0,-11 22-7 0 0,11-22 99 0 0,-1-4 249 0 0,-14 9-12 0 0,15-9-86 0 0,-1-6 5 0 0,1 2-157 0 0,3 0-94 0 0,-1 1 0 0 0,1-1 0 0 0,-1 0 1 0 0,1 1-1 0 0,0-1 0 0 0,-1 0 1 0 0,1 0-1 0 0,0 0 0 0 0,0 0 1 0 0,0 0-1 0 0,0 0 0 0 0,0 0 1 0 0,0 0-1 0 0,0-1 0 0 0,0 1 1 0 0,0 0-1 0 0,0-2 0 0 0,-4-3 79 0 0,-11-22 387 0 0,8 7-389 0 0,1-2-1 0 0,0 1 1 0 0,2-1-1 0 0,0 0 1 0 0,2 0 0 0 0,0-1-1 0 0,2 1 1 0 0,2-39-1 0 0,3 4-79 0 0,2 1 0 0 0,22-85 0 0 0,-16 94-142 0 0,32-79 1 0 0,-33 101-77 0 0,2 0 0 0 0,1 1 0 0 0,0 1 1 0 0,27-32-1 0 0,-31 45-122 0 0,1 1 0 0 0,0 0 1 0 0,1 0-1 0 0,0 1 0 0 0,0 1 0 0 0,1 0 0 0 0,25-11 1 0 0,-22 17-446 0 0,-3 0 302 0 0,40 3-2228 0 0,-9 1 1358 0 0,-40-2 1004 0 0,-1 0-1 0 0,1 0 0 0 0,-1 0 1 0 0,1 1-1 0 0,-1-1 0 0 0,1 1 1 0 0,-1 0-1 0 0,1 0 0 0 0,-1 0 1 0 0,6 3-1 0 0,0 0-692 0 0,-1-2-2394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2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253 106 3190 0 0,'-4'-7'2949'0'0,"-28"-53"2349"0"0,29 55-3413 0 0,-1 0-1202 0 0,-12-14-122 0 0,11 15 988 0 0,-33 7-1157 0 0,33 5-317 0 0,-1 2-58 0 0,4-6-11 0 0,0 0 1 0 0,0-1 0 0 0,-1 1-1 0 0,1 0 1 0 0,-1-1 0 0 0,0 0-1 0 0,0 1 1 0 0,-5 2 0 0 0,2-1 2 0 0,-18 21 31 0 0,17-19-30 0 0,4-4-3 0 0,-1 1 1 0 0,1 0-1 0 0,0 0 1 0 0,0 0-1 0 0,1 0 1 0 0,-4 7 0 0 0,0-2 1 0 0,-13 26 41 0 0,7-8 15 0 0,9-21-1 0 0,1 1-12 0 0,-5 20-24 0 0,6-20-52 0 0,6-5-47 0 0,-3-1 71 0 0,0 0 0 0 0,0 0 1 0 0,0-1-1 0 0,1 1 0 0 0,-1-1 1 0 0,0 1-1 0 0,0-1 0 0 0,0 0 0 0 0,1 0 1 0 0,-1 0-1 0 0,3 0 0 0 0,1-1 6 0 0,10-4 1 0 0,12-16 41 0 0,20-18-7 0 0,-35 29-40 0 0,0-1 0 0 0,-1 0 0 0 0,16-20 0 0 0,-3 0 1 0 0,8-21 20 0 0,-19 34-11 0 0,-10 13 245 0 0,-4 14-261 0 0,1 1 3 0 0,-1-6 2 0 0,1 0 0 0 0,-1 0 0 0 0,0 0 0 0 0,0 0 0 0 0,0 0 0 0 0,-1 0 0 0 0,1 0 0 0 0,-3 6 1 0 0,1-3 8 0 0,1-5-4 0 0,0 1 0 0 0,0-1-1 0 0,0 0 1 0 0,1 1 0 0 0,-1-1 0 0 0,1 1-1 0 0,0-1 1 0 0,-1 1 0 0 0,1-1-1 0 0,0 1 1 0 0,1-1 0 0 0,0 5 0 0 0,-2 1 5 0 0,1-5-4 0 0,0 0-1 0 0,0 0 1 0 0,0 0 0 0 0,0-1-1 0 0,1 1 1 0 0,-1 0 0 0 0,1 0-1 0 0,0 0 1 0 0,0-1 0 0 0,2 6 0 0 0,8 23 9 0 0,-9-23-1 0 0,4-3-2 0 0,17 13 6 0 0,-23-17-17 0 0,1-1-1 0 0,-1 0 1 0 0,1 1 0 0 0,-1-1 0 0 0,1 1-1 0 0,-1-1 1 0 0,1 0 0 0 0,-1 1-1 0 0,1-1 1 0 0,0 0 0 0 0,-1 0 0 0 0,1 1-1 0 0,-1-1 1 0 0,1 0 0 0 0,0 0 0 0 0,-1 0-1 0 0,1 0 1 0 0,0 0 0 0 0,0 0 0 0 0,6 2 3 0 0,-5-2-5 0 0,1 1 1 0 0,-1-1 0 0 0,1 1-1 0 0,-1-1 1 0 0,1 0 0 0 0,-1 0-1 0 0,1 0 1 0 0,-1-1 0 0 0,1 1 0 0 0,4-2-1 0 0,0 2-27 0 0,-5 0 11 0 0,0 0 1 0 0,0 0-1 0 0,1 0 1 0 0,-1 0-1 0 0,0-1 0 0 0,0 1 1 0 0,1-1-1 0 0,-1 0 1 0 0,0 0-1 0 0,0 0 1 0 0,4-2-1 0 0,0 1-15 0 0,-3 2 21 0 0,-1-1 0 0 0,0 0 0 0 0,0 1-1 0 0,0-1 1 0 0,0 0 0 0 0,0 0-1 0 0,0-1 1 0 0,0 1 0 0 0,0 0 0 0 0,0-1-1 0 0,0 1 1 0 0,2-4 0 0 0,32-27-222 0 0,-29 27 203 0 0,-5 4 19 0 0,0-1 1 0 0,0 1 0 0 0,0-1 0 0 0,0 0-1 0 0,0 0 1 0 0,0 0 0 0 0,0 0 0 0 0,-1 0-1 0 0,1 0 1 0 0,-1 0 0 0 0,1 0 0 0 0,0-4 0 0 0,4-2-15 0 0,12-25-84 0 0,-7 8 63 0 0,-9 19 37 0 0,0-3 108 0 0,5-24 9 0 0,-5 24 621 0 0,-5 5-525 0 0,-10-12-21 0 0,10 11 429 0 0,-1 10-485 0 0,-29 44 81 0 0,31-46-198 0 0,0-1 0 0 0,1 1-1 0 0,-1 0 1 0 0,1 0 0 0 0,-1 0 0 0 0,1 0-1 0 0,0 0 1 0 0,1 0 0 0 0,-2 4 0 0 0,1 1 13 0 0,-8 27 74 0 0,8-26-80 0 0,-1-2 25 0 0,1 2-4 0 0,-5 27-6 0 0,4-27-8 0 0,2 1-47 0 0,1 2-75 0 0,0 26-2535 0 0,2-33 1812 0 0,-1 1 437 0 0,2 6 81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2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28 3798 0 0,'0'0'4622'0'0,"-23"-28"-1266"0"0,54 60-10922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2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3294 0 0,'0'0'10952'0'0,"0"9"-10667"0"0,0 28 44 0 0,0-28-42 0 0,0-1-67 0 0,2 23-29 0 0,-1-23 217 0 0,-1-1-257 0 0,3 30 1353 0 0,2-40-1191 0 0,16-11-27 0 0,-14 5-63 0 0,25-48 265 0 0,-15 25-329 0 0,1-1-77 0 0,23-26-6 0 0,-38 55-44 0 0,0 11-162 0 0,11 23 133 0 0,-10-14 6 0 0,-2-6-7 0 0,-1-4-3 0 0,0-1 0 0 0,-1 1 0 0 0,0 0-1 0 0,0 0 1 0 0,-1 7 0 0 0,0-1-16 0 0,0 36-98 0 0,5 7-67 0 0,-4-45 57 0 0,0-5 10 0 0,0-1 0 0 0,1 1 0 0 0,-1-1 1 0 0,1 1-1 0 0,0-1 0 0 0,2 8 0 0 0,4 12-277 0 0,-5-18-180 0 0,2 0-902 0 0,13 17-121 0 0,-13-17 227 0 0,3-6-156 0 0,21-2-1474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3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0 4514 0 0,'-19'41'3058'0'0,"0"-3"-632"0"0,1-3-836 0 0,0 0-452 0 0,-1 1-254 0 0,2-7-154 0 0,0 0-192 0 0,1 3-598 0 0,-6 27-44 0 0,15-20-3594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3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2666 0 0,'0'0'9321'0'0,"-1"9"-8574"0"0,-1 1-532 0 0,1-3-1 0 0,0-1 1 0 0,0 0-1 0 0,1 1 1 0 0,0-1-1 0 0,1 8 0 0 0,-1 52 1035 0 0,-1-49-1035 0 0,-1 0 0 0 0,-1-1 0 0 0,-7 27 0 0 0,10-42-189 0 0,-1 1-1 0 0,1-1 1 0 0,0 0 0 0 0,-1 0-1 0 0,1 1 1 0 0,0-1 0 0 0,0 0-1 0 0,0 0 1 0 0,0 0-1 0 0,0 1 1 0 0,0-1 0 0 0,0 0-1 0 0,1 3 1 0 0,1 10 70 0 0,0-7-32 0 0,-1 0 1 0 0,0 1 0 0 0,0-1 0 0 0,-1 1 0 0 0,-1 14 0 0 0,-2 45 194 0 0,1-10-205 0 0,1-5-983 0 0,2-43 699 0 0,0 5 68 0 0,-2 1-4704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4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9 270 2526 0 0,'-2'-7'3225'0'0,"-3"-20"-773"0"0,4 27-2373 0 0,1-1-1 0 0,0 1 1 0 0,0-1-1 0 0,0 1 0 0 0,0-1 1 0 0,0 1-1 0 0,0-1 1 0 0,0 1-1 0 0,0-1 1 0 0,0 1-1 0 0,0-1 1 0 0,0 1-1 0 0,0-1 1 0 0,0 1-1 0 0,0-1 0 0 0,0 1 1 0 0,0-1-1 0 0,1 1 1 0 0,-1-1-1 0 0,0 1 1 0 0,0 0-1 0 0,1-1 1 0 0,-1 0-1 0 0,3-6 401 0 0,-2 5-315 0 0,0-1-1 0 0,0 1 0 0 0,1-1 0 0 0,-1 1 0 0 0,1-1 0 0 0,-1 1 0 0 0,1 0 0 0 0,0 0 0 0 0,0 0 1 0 0,2-2-1 0 0,33-36 1106 0 0,4 1-466 0 0,1 0-330 0 0,-34 32-418 0 0,0 0 0 0 0,0 0 0 0 0,-1-1 0 0 0,10-15 0 0 0,-14 18 36 0 0,3 3-25 0 0,16-8-4 0 0,-16 7 116 0 0,-3 43-156 0 0,-2-33-3 0 0,-2 3 27 0 0,-3 48 253 0 0,-2-6-71 0 0,3 4 100 0 0,1 2-103 0 0,0-48-191 0 0,2 32 122 0 0,2-11-85 0 0,-2-23-13 0 0,1 3 2 0 0,4 36-7 0 0,-4-36 25 0 0,3-6-33 0 0,10 12-6 0 0,-10-12 55 0 0,4-7-80 0 0,-2 0-12 0 0,0 0 1 0 0,0-1-1 0 0,0 1 0 0 0,7-5 0 0 0,-9 4-1 0 0,0 0 0 0 0,0-1-1 0 0,0 1 1 0 0,0-1 0 0 0,-1 0-1 0 0,6-7 1 0 0,-1-1-2 0 0,17-27-32 0 0,-19 29 24 0 0,-2 4 2 0 0,0 0-1 0 0,-1-1 1 0 0,1 1 0 0 0,3-12 0 0 0,13-32-57 0 0,-2 1 1 0 0,-9 25 48 0 0,-7 17 73 0 0,0 2-37 0 0,7-17-5 0 0,-7 16 1 0 0,0 14-25 0 0,3 22-5 0 0,-4-23 0 0 0,0 2 6 0 0,0 1 5 0 0,-1-5 5 0 0,0 0-1 0 0,1 0 0 0 0,0 0 1 0 0,0 1-1 0 0,3 6 0 0 0,-3-4 5 0 0,10 23 33 0 0,-8-21-35 0 0,-2-7-2 0 0,0 1-1 0 0,0-1 1 0 0,1 1 0 0 0,-1-1-1 0 0,1 1 1 0 0,0-1 0 0 0,0 0-1 0 0,0 0 1 0 0,3 3 0 0 0,32 40 80 0 0,-17-26-6 0 0,-14-16-64 0 0,-2 0 15 0 0,3-1-25 0 0,20 7-8 0 0,-20-8 2 0 0,1-2 13 0 0,21-4 0 0 0,-17 0-3 0 0,8-11 0 0 0,-15 12 1 0 0,-2-4-1 0 0,11-20-2 0 0,-7 12-2 0 0,6-23-2 0 0,15-33 17 0 0,-12 37 3 0 0,-13 28-5 0 0,0 1-4 0 0,8-14-5 0 0,-8 14-27 0 0,4 9-117 0 0,19 12 128 0 0,-19-12 4 0 0,-4 3 1 0 0,8 22 1 0 0,-9-21-3 0 0,0 0-2 0 0,2 2 5 0 0,-3-7 2 0 0,0 1 0 0 0,0-1 0 0 0,0 1 0 0 0,0 0 0 0 0,0-1 0 0 0,-1 1 0 0 0,0 0 0 0 0,0 0 0 0 0,0 5 1 0 0,3 30 7 0 0,10-5 13 0 0,-10-27 22 0 0,1-2-32 0 0,13 14-2 0 0,-13-14 18 0 0,1-8-14 0 0,1 2-6 0 0,-5 0-5 0 0,1 1 0 0 0,0-1-1 0 0,0 1 1 0 0,-1-1 0 0 0,1 0 0 0 0,0 0 0 0 0,-1 0-1 0 0,1 0 1 0 0,-1 0 0 0 0,1 0 0 0 0,-1 0 0 0 0,1 0-1 0 0,-1 0 1 0 0,2-2 0 0 0,2-2-4 0 0,17-18-15 0 0,10-17-6 0 0,-26 31 11 0 0,24-26-67 0 0,-22 27 67 0 0,22-21-41 0 0,5 2-13 0 0,-13 11 44 0 0,-17 12 5 0 0,1 3 12 0 0,17-5 0 0 0,-23 6 5 0 0,0 0 0 0 0,0 0 1 0 0,1 0-1 0 0,-1 0 0 0 0,0 0 1 0 0,0 0-1 0 0,1 0 0 0 0,-1 0 1 0 0,0-1-1 0 0,1 1 0 0 0,-1 0 1 0 0,0 0-1 0 0,0 0 0 0 0,1 0 1 0 0,-1 1-1 0 0,0-1 0 0 0,0 0 1 0 0,1 0-1 0 0,-1 0 0 0 0,0 0 1 0 0,1 0-1 0 0,-1 0 0 0 0,0 0 0 0 0,0 0 1 0 0,1 1-1 0 0,-1-1 0 0 0,0 0 1 0 0,0 0-1 0 0,0 0 0 0 0,1 0 1 0 0,-1 1-1 0 0,0-1 0 0 0,0 0 1 0 0,0 0-1 0 0,0 1 0 0 0,1-1 1 0 0,-1 0-1 0 0,0 0 0 0 0,0 1 1 0 0,0-1-1 0 0,16 21-30 0 0,-13-16 5 0 0,-2 6 12 0 0,-1 38 14 0 0,-7 1 1 0 0,-5-1-2 0 0,-3-1-10 0 0,0-15-30 0 0,12-26 3 0 0,0-2 5 0 0,-11 18-102 0 0,11-17-431 0 0,-2-6-1183 0 0,2-1 1424 0 0,1 1 0 0 0,-1-1 0 0 0,1 1-1 0 0,0-1 1 0 0,-1 0 0 0 0,1 0-1 0 0,-4-1 1 0 0,-1-1-1104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4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65 137 2156 0 0,'0'0'4452'0'0,"-37"-11"3176"0"0,10-7-5940 0 0,34-44-4554 0 0,15 16-2328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5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98 1664 0 0,'-18'0'1354'0'0,"8"-1"-2130"0"0,1 1 3246 0 0,-2 1 3032 0 0,-4-1 4308 0 0,-31 2-8779 0 0,47-13-934 0 0,4-43 45 0 0,1 49-94 0 0,16-15-8 0 0,-16 15 6 0 0,40 1-20 0 0,-36 3-43 0 0,-5 6-2 0 0,16 15 4 0 0,-20-19 15 0 0,-1-1-1 0 0,1 1 0 0 0,-1-1 1 0 0,1 1-1 0 0,-1-1 0 0 0,1 1 1 0 0,-1-1-1 0 0,1 1 0 0 0,-1 0 1 0 0,0-1-1 0 0,1 1 1 0 0,-1 0-1 0 0,0-1 0 0 0,0 1 1 0 0,0 0-1 0 0,1-1 0 0 0,-1 1 1 0 0,0 0-1 0 0,0 0 0 0 0,3 8-5 0 0,-2-6 4 0 0,0 0-1 0 0,0 0 1 0 0,0 0-1 0 0,0 0 1 0 0,-1 0 0 0 0,0 0-1 0 0,1 1 1 0 0,-1-1-1 0 0,0 0 1 0 0,-1 0-1 0 0,0 5 1 0 0,-1 34-12 0 0,-3-20 3 0 0,-5 5 2 0 0,-1 0 1 0 0,-2-2 0 0 0,-26 43 0 0 0,6-27 21 0 0,-1-1 1 0 0,-3-2-1 0 0,0-1 0 0 0,-3-2 1 0 0,-1-2-1 0 0,-58 37 0 0 0,72-50-3 0 0,18-13-7 0 0,-1 0 0 0 0,1-1 0 0 0,-2 0-1 0 0,-15 7 1 0 0,-13 5-8 0 0,29-14 12 0 0,3-6 53 0 0,-22-9 1 0 0,21 8-13 0 0,12-8-12 0 0,8-36-11 0 0,-2 23-7 0 0,-6 17-15 0 0,2-4 0 0 0,0 0-1 0 0,1 0 1 0 0,1 0-1 0 0,0 1 1 0 0,0 0-1 0 0,11-9 1 0 0,-10 10-5 0 0,33-22-14 0 0,4-2 8 0 0,-45 32 7 0 0,1 0 0 0 0,0-1 0 0 0,0 1 0 0 0,0 0 0 0 0,-1 0 0 0 0,1 0 0 0 0,0 1 0 0 0,0-1 1 0 0,0 0-1 0 0,3 0 0 0 0,44-12-24 0 0,-48 13 24 0 0,0 0-1 0 0,0-1 1 0 0,1 1-1 0 0,-1 0 1 0 0,0-1-1 0 0,0 1 1 0 0,0 0 0 0 0,1 0-1 0 0,-1 0 1 0 0,0 0-1 0 0,0 0 1 0 0,1 0 0 0 0,-1 0-1 0 0,0 1 1 0 0,2-1-1 0 0,30 9-16 0 0,-24-7-1 0 0,-1 6-12 0 0,3 1 21 0 0,-6-5 5 0 0,0 1 0 0 0,0 0-1 0 0,0 0 1 0 0,0 0 0 0 0,-1 0-1 0 0,4 7 1 0 0,19 23-15 0 0,-16-15-5 0 0,16 46-16 0 0,-3-13-559 0 0,-20-47 432 0 0,-3-4 103 0 0,0 0-1 0 0,1 0 1 0 0,-1 0-1 0 0,0 0 0 0 0,0 0 1 0 0,0 0-1 0 0,0 1 0 0 0,-1-1 1 0 0,1 0-1 0 0,0 4 1 0 0,5-1-459 0 0,19 15-800 0 0,-24-19 1283 0 0,-1-1 1 0 0,0 1-1 0 0,1-1 0 0 0,-1 0 0 0 0,0 0 0 0 0,1 1 1 0 0,-1-1-1 0 0,0 0 0 0 0,1 0 0 0 0,-1 1 0 0 0,1-1 0 0 0,-1 0 1 0 0,0 0-1 0 0,1 0 0 0 0,-1 0 0 0 0,1 1 0 0 0,-1-1 1 0 0,1 0-1 0 0,-1 0 0 0 0,1 0 0 0 0,-1 0 0 0 0,1 0 1 0 0,-1 0-1 0 0,0 0 0 0 0,1 0 0 0 0,-1-1 0 0 0,1 1 1 0 0,-1 0-1 0 0,1 0 0 0 0,-1 0 0 0 0,1 0 0 0 0,-1-1 0 0 0,0 1 1 0 0,1 0-1 0 0,34-12-1262 0 0,-34 11 1204 0 0,0 1-1 0 0,0 0 1 0 0,0-1 0 0 0,0 1 0 0 0,0 0 0 0 0,0-1-1 0 0,0 1 1 0 0,0-1 0 0 0,-1 0 0 0 0,1 1-1 0 0,0-1 1 0 0,0 0 0 0 0,0 1 0 0 0,-1-1 0 0 0,2-1-1 0 0,23-26-3526 0 0,-19 21-2282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5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2734 0 0,'-28'13'3064'0'0,"27"-13"-2994"0"0,1 0 1 0 0,0 0-1 0 0,-1 0 1 0 0,1 0-1 0 0,0 1 1 0 0,-1-1-1 0 0,1 0 1 0 0,-1 0 0 0 0,1 1-1 0 0,0-1 1 0 0,0 0-1 0 0,-1 0 1 0 0,1 1-1 0 0,0-1 1 0 0,-1 0 0 0 0,1 1-1 0 0,0-1 1 0 0,0 0-1 0 0,0 1 1 0 0,-1-1-1 0 0,1 0 1 0 0,0 1 0 0 0,0-1-1 0 0,0 1 1 0 0,0-1-1 0 0,0 0 1 0 0,0 1-1 0 0,0-1 1 0 0,0 1 0 0 0,0-1-1 0 0,0 1 1 0 0,0 0-1 0 0,-9 50 3050 0 0,-1-1-1453 0 0,1-2-618 0 0,2-13-668 0 0,5-26-81 0 0,1-1-71 0 0,-1 2-180 0 0,-2 31-392 0 0,4-31 99 0 0,1 9 280 0 0,-4-1-6745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5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26 2958 0 0,'-20'-25'5318'0'0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5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31 1722 0 0,'0'0'8911'0'0,"-3"-5"-8334"0"0,-11-16-72 0 0,11 16-105 0 0,-2 9-90 0 0,-2 1-234 0 0,0 0-1 0 0,1 1 1 0 0,0 0-1 0 0,0 0 1 0 0,0 1-1 0 0,1 0 1 0 0,0 0-1 0 0,-5 9 0 0 0,3-3-10 0 0,1 1-1 0 0,0-1 0 0 0,1 1 1 0 0,-4 20-1 0 0,7-27 74 0 0,2 4-14 0 0,-1 2-89 0 0,0-8-12 0 0,0 1-1 0 0,1 0 0 0 0,0 0 1 0 0,0 0-1 0 0,1 0 1 0 0,1 8-1 0 0,5 34 194 0 0,3-3-70 0 0,2-3 13 0 0,-2-15-123 0 0,-7-20 49 0 0,-9-3-84 0 0,-14 13 11 0 0,15-13 3 0 0,-2-6-1 0 0,-34-10-259 0 0,-20-3-435 0 0,55 13-132 0 0,0 0-658 0 0,-20-8 451 0 0,20 8-1746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6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3354 0 0,'0'0'4662'0'0,"4"6"-2936"0"0,0 1-1169 0 0,11 26 1775 0 0,-10-22-1996 0 0,10 36 1074 0 0,-3 8-48 0 0,-1-4-526 0 0,-3-1-123 0 0,-5-14 1409 0 0,2-41-1925 0 0,16-16 32 0 0,-20 21-217 0 0,-1-1 0 0 0,1 1 1 0 0,0-1-1 0 0,-1 0 0 0 0,1 0 1 0 0,-1 1-1 0 0,1-1 0 0 0,-1 0 1 0 0,1 0-1 0 0,-1 0 1 0 0,1 0-1 0 0,-1 1 0 0 0,0-1 1 0 0,0 0-1 0 0,1-2 0 0 0,16-55 274 0 0,39-144-457 0 0,-45 161-274 0 0,0 12 21 0 0,-2 3-325 0 0,-7 20-15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6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1 360 2308 0 0,'0'0'4260'0'0,"1"-7"-2828"0"0,0 1-973 0 0,-1 3-295 0 0,1 1 0 0 0,-1 0 0 0 0,0 0-1 0 0,1 0 1 0 0,-1 0 0 0 0,1-1 0 0 0,0 1 0 0 0,0 0-1 0 0,0 0 1 0 0,0 0 0 0 0,0 0 0 0 0,2-3 0 0 0,30-54 1669 0 0,-19 29-1396 0 0,10-34 0 0 0,-22 58-431 0 0,9-32 113 0 0,-10 29-100 0 0,1 1 29 0 0,-2-2-21 0 0,2-30-1 0 0,-1 30 9 0 0,-3 3-24 0 0,-7-21-5 0 0,7 21-3 0 0,-22 12-33 0 0,18-3 28 0 0,0 0 1 0 0,3 3 34 0 0,-10 17-3 0 0,10-16-3 0 0,1 1 24 0 0,-1-1-9 0 0,2-4-18 0 0,0 0 0 0 0,0 0 0 0 0,0 0 0 0 0,0 0 0 0 0,0 0 0 0 0,0 0 0 0 0,1 1 0 0 0,0-1 0 0 0,-1 0 0 0 0,1 4 0 0 0,4 26 164 0 0,-2-23-143 0 0,0 4 121 0 0,-2-12-155 0 0,0 1 0 0 0,0 0 0 0 0,1-1-1 0 0,-1 1 1 0 0,0-1 0 0 0,1 1 0 0 0,-1-1 0 0 0,1 1 0 0 0,-1-1 0 0 0,1 0 0 0 0,1 2 0 0 0,6 11 148 0 0,-6-8-123 0 0,-2-4-18 0 0,1 0 0 0 0,0 0 0 0 0,-1-1 0 0 0,1 1-1 0 0,0 0 1 0 0,1 0 0 0 0,-1 0 0 0 0,0-1 0 0 0,0 1 0 0 0,1-1 0 0 0,2 3-1 0 0,-1 1 24 0 0,-2-3-27 0 0,1 0-1 0 0,-1-1 0 0 0,0 1 0 0 0,0-1 1 0 0,1 1-1 0 0,-1-1 0 0 0,1 1 0 0 0,-1-1 1 0 0,1 0-1 0 0,0 0 0 0 0,-1 0 1 0 0,4 1-1 0 0,1 3 15 0 0,21 8 164 0 0,-20-11-151 0 0,-4-2-26 0 0,-1 1 1 0 0,1 0 0 0 0,-1-1 0 0 0,1 1-1 0 0,-1 0 1 0 0,1 1 0 0 0,-1-1 0 0 0,0 0-1 0 0,1 1 1 0 0,1 1 0 0 0,16 10 62 0 0,-19-12-76 0 0,-1-1 0 0 0,0 0 0 0 0,0 0 0 0 0,1 1 0 0 0,-1-1 1 0 0,0 0-1 0 0,1 0 0 0 0,-1 0 0 0 0,0 0 0 0 0,1 1 0 0 0,-1-1 0 0 0,0 0 0 0 0,1 0 1 0 0,-1 0-1 0 0,0 0 0 0 0,1 0 0 0 0,-1 0 0 0 0,0 0 0 0 0,1 0 0 0 0,-1 0 0 0 0,0 0 1 0 0,1 0-1 0 0,-1 0 0 0 0,0 0 0 0 0,1 0 0 0 0,-1 0 0 0 0,0-1 0 0 0,1 1 0 0 0,-1 0 1 0 0,0 0-1 0 0,1 0 0 0 0,-1 0 0 0 0,0-1 0 0 0,1 1 0 0 0,37-18 114 0 0,-31 15-102 0 0,-4 2-6 0 0,0 0-1 0 0,0 0 0 0 0,0-1 0 0 0,-1 1 1 0 0,1-1-1 0 0,0 0 0 0 0,-1 0 1 0 0,4-3-1 0 0,2 1 4 0 0,-5 2-7 0 0,-1 1 1 0 0,1-1-1 0 0,-1 1 0 0 0,1-1 0 0 0,-1 0 0 0 0,0 0 0 0 0,1 0 0 0 0,-1-1 0 0 0,0 1 1 0 0,-1 0-1 0 0,3-4 0 0 0,26-33 31 0 0,-23 31-31 0 0,15-26 14 0 0,-17 27-15 0 0,-2 4 0 0 0,-1 0-1 0 0,0 0 1 0 0,0-1-1 0 0,0 1 0 0 0,-1-1 1 0 0,1 1-1 0 0,1-7 0 0 0,6-17 9 0 0,-6 21-3 0 0,-2-2 14 0 0,2-20 53 0 0,-2 21 340 0 0,-7 9-389 0 0,-20 6-4 0 0,25-8-22 0 0,1 0 1 0 0,-1 0-1 0 0,1 0 1 0 0,-1 0-1 0 0,1 1 1 0 0,0-1 0 0 0,-1 0-1 0 0,1 0 1 0 0,-1 0-1 0 0,1 0 1 0 0,0 1-1 0 0,-1-1 1 0 0,1 0 0 0 0,0 1-1 0 0,-1-1 1 0 0,1 0-1 0 0,0 0 1 0 0,-1 1 0 0 0,1-1-1 0 0,0 0 1 0 0,0 1-1 0 0,-1-1 1 0 0,1 1-1 0 0,0-1 1 0 0,0 0 0 0 0,-1 1-1 0 0,-9 21 2 0 0,7-17-31 0 0,2 4-2 0 0,-4 24 8 0 0,3-25 8 0 0,3 1 36 0 0,1 26 2 0 0,-2-33-22 0 0,-1 0 1 0 0,1-1 0 0 0,0 1 0 0 0,1 0 0 0 0,-1 0 0 0 0,0 0 0 0 0,1 0 0 0 0,-1 0-1 0 0,1 0 1 0 0,-1-1 0 0 0,1 1 0 0 0,0 0 0 0 0,0 0 0 0 0,0-1 0 0 0,1 3 0 0 0,1 1 4 0 0,21 43 49 0 0,-1 6-55 0 0,-21-49-67 0 0,2 3-232 0 0,10 24-6 0 0,-11-24 56 0 0,-2-1-106 0 0,1 2 102 0 0,2 21-1313 0 0,-2-23-237 0 0,4 19-1285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2550 0 0,'19'-56'4442'0'0,"3"-12"126"0"0,-20 62-3734 0 0,-2 5-767 0 0,-1 0 0 0 0,2 0 0 0 0,-1 0 0 0 0,0 0 0 0 0,0-1 0 0 0,0 1 1 0 0,0 0-1 0 0,1 0 0 0 0,-1 0 0 0 0,1 0 0 0 0,-1 0 0 0 0,1 0 0 0 0,-1 0 0 0 0,1 0 0 0 0,-1 0 0 0 0,2-1 0 0 0,-1 1 46 0 0,0 0-1 0 0,-1 0 1 0 0,1 0-1 0 0,0 0 1 0 0,-1 0-1 0 0,1 0 1 0 0,-1 0-1 0 0,0 0 1 0 0,1 0-1 0 0,-1-1 1 0 0,0 1 0 0 0,1 0-1 0 0,-1 0 1 0 0,0 0-1 0 0,0 0 1 0 0,0-2-1 0 0,3-2 277 0 0,8-12-85 0 0,-8 12 618 0 0,-1 13-880 0 0,5 24-4 0 0,-5-24 2 0 0,-1 1-1 0 0,5 24-7 0 0,-5-24-9 0 0,1-2-3 0 0,5 38-50 0 0,-3-15-24 0 0,-3-23 12 0 0,4-2-19 0 0,15 13-100 0 0,-15-14 8 0 0,2-5 27 0 0,4-3 28 0 0,1 0 1 0 0,0-1 0 0 0,-1 0-1 0 0,0 0 1 0 0,0-1-1 0 0,18-14 1 0 0,2-7-74 0 0,-25 21 148 0 0,21-15-72 0 0,-1 3 49 0 0,-19 13 40 0 0,-4 1 33 0 0,11-12 3 0 0,-11 12 104 0 0,-3 5-130 0 0,0-1-1 0 0,0 1 1 0 0,0 0-1 0 0,0 0 1 0 0,0-1-1 0 0,0 1 1 0 0,0 0-1 0 0,0 0 0 0 0,0-1 1 0 0,1 1-1 0 0,-1 0 1 0 0,0 0-1 0 0,0-1 1 0 0,1 1-1 0 0,-1 0 1 0 0,0-1-1 0 0,1 1 1 0 0,0 1-1 0 0,0-1 8 0 0,0 1-1 0 0,1 0 0 0 0,-2-1 1 0 0,1 1-1 0 0,0 0 0 0 0,0 0 1 0 0,0 0-1 0 0,-1 0 0 0 0,1-1 1 0 0,-1 1-1 0 0,0 0 0 0 0,1 0 0 0 0,-1 2 1 0 0,9 59 171 0 0,-2-12-64 0 0,32 370 1360 0 0,-45-72-715 0 0,2-250-598 0 0,-6 85 219 0 0,10-180-376 0 0,0 0-1 0 0,-1 0 0 0 0,1 1 0 0 0,-1-1 1 0 0,0 0-1 0 0,-3 8 0 0 0,1-4 1 0 0,1-1 111 0 0,-3-5-84 0 0,-17 6 31 0 0,22-7-60 0 0,0-1-1 0 0,-1 0 1 0 0,1 0-1 0 0,0 0 1 0 0,0 0-1 0 0,-1 0 1 0 0,1 1 0 0 0,0-1-1 0 0,-1 0 1 0 0,1 0-1 0 0,0 0 1 0 0,0 0 0 0 0,-1 0-1 0 0,1 0 1 0 0,0 0-1 0 0,-1 0 1 0 0,1 0-1 0 0,0 0 1 0 0,-1 0 0 0 0,1 0-1 0 0,0 0 1 0 0,0 0-1 0 0,-1-1 1 0 0,1 1 0 0 0,0 0-1 0 0,-1 0 1 0 0,1 0-1 0 0,0 0 1 0 0,0 0-1 0 0,-1-1 1 0 0,1 1 0 0 0,0 0-1 0 0,0 0 1 0 0,0-1-1 0 0,-1 1 1 0 0,-4-3 60 0 0,3 2-46 0 0,0 1 0 0 0,1-1 0 0 0,-1-1 1 0 0,0 1-1 0 0,1 0 0 0 0,-1 0 0 0 0,1 0 1 0 0,0-1-1 0 0,-1 1 0 0 0,1-1 0 0 0,0 1 1 0 0,0-1-1 0 0,-2-3 0 0 0,-8-12 79 0 0,1-1-1 0 0,1-1 1 0 0,0 0 0 0 0,2 0-1 0 0,-7-23 1 0 0,5 10 12 0 0,2-1 0 0 0,-5-56 0 0 0,8 33-160 0 0,3 0-1 0 0,3-1 1 0 0,9-63 0 0 0,-6 90-83 0 0,1-1 0 0 0,1 1 1 0 0,2 0-1 0 0,1 0 0 0 0,1 1 1 0 0,2 1-1 0 0,19-34 1 0 0,-21 46-333 0 0,22-26 1 0 0,-21 33-189 0 0,19-8 97 0 0,-15 11-530 0 0,15 0-3187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7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1694 0 0,'0'0'3106'0'0,"0"9"-771"0"0,-4 44 1002 0 0,2 6-1410 0 0,-4 4-621 0 0,-2 5-313 0 0,1-3-392 0 0,1 6-224 0 0,2-32-326 0 0,-14 213-3814 0 0,18-249 3510 0 0,0 0-1 0 0,0-1 0 0 0,0 1 0 0 0,0-1 1 0 0,0 1-1 0 0,0-1 0 0 0,-1 1 1 0 0,1 0-1 0 0,-1-1 0 0 0,0 1 0 0 0,-1 3 1 0 0,-1 1-780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8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3532 0 0,'22'-17'1638'0'0,"-8"4"-569"0"0,1 1 0 0 0,1 1 0 0 0,0 0 1 0 0,29-13-1 0 0,8-1 74 0 0,13-1-136 0 0,-61 24-783 0 0,2 1-43 0 0,0-1-123 0 0,18-3 398 0 0,-19 8-399 0 0,17 10 34 0 0,-17-10-9 0 0,-5 4-17 0 0,0 2-46 0 0,0-6-7 0 0,0 0 1 0 0,-1 0-1 0 0,1 0 1 0 0,-1 1-1 0 0,0-1 1 0 0,0 0-1 0 0,0 0 1 0 0,0 1-1 0 0,-2 3 1 0 0,-4 43 125 0 0,-3 3 11 0 0,3-17-60 0 0,5-27-17 0 0,2 2-10 0 0,1 32 11 0 0,-1-32-11 0 0,2-4-8 0 0,11 21-6 0 0,-13-26-44 0 0,-1-1 0 0 0,1 1 0 0 0,0-1 0 0 0,-1 0 0 0 0,1 1 0 0 0,0-1 0 0 0,0 0 0 0 0,0 1 0 0 0,0-1 0 0 0,0 0 1 0 0,0 0-1 0 0,0 0 0 0 0,0 0 0 0 0,0 0 0 0 0,1 0 0 0 0,-1 0 0 0 0,0-1 0 0 0,2 2 0 0 0,2 0 9 0 0,-1 1 22 0 0,26 2 17 0 0,-21-3-40 0 0,6-2 20 0 0,12-9-8 0 0,-13 3-10 0 0,-7 2-21 0 0,-4 3 2 0 0,-1 0 0 0 0,1-1-1 0 0,-1 1 1 0 0,0-1 0 0 0,1 1 0 0 0,-1-1 0 0 0,0 0 0 0 0,0 0 0 0 0,0 0 0 0 0,0 0 0 0 0,2-5-1 0 0,2 2-3 0 0,-3 3 5 0 0,-1 0 0 0 0,0 0 0 0 0,0 0 0 0 0,0 0 0 0 0,-1-1 1 0 0,1 1-1 0 0,0-1 0 0 0,-1 1 0 0 0,1-1 0 0 0,1-5 0 0 0,9-18-32 0 0,-8 19 0 0 0,-4-3 13 0 0,1-32-2 0 0,-1 41 24 0 0,0 0-1 0 0,0-1 0 0 0,1 1 0 0 0,-1 0 0 0 0,-1 0 0 0 0,1 0 0 0 0,0 0 0 0 0,0 0 0 0 0,0 0 0 0 0,-1-1 0 0 0,1 1 0 0 0,0 0 0 0 0,-2-1 0 0 0,0-6-6 0 0,-15-24-29 0 0,-9-7 5 0 0,4 9 18 0 0,21 28 12 0 0,0 1 0 0 0,0-1 0 0 0,0 1 1 0 0,0-1-1 0 0,0 1 0 0 0,-1 0 0 0 0,1-1 0 0 0,0 1 0 0 0,0 0 0 0 0,-1 0 0 0 0,1 0 0 0 0,-1 0 1 0 0,1 0-1 0 0,-1 0 0 0 0,1 1 0 0 0,-1-1 0 0 0,-1 0 0 0 0,-3-1-31 0 0,1-1-225 0 0,-21-1-153 0 0,18 1 342 0 0,1 2-354 0 0,3 7-914 0 0,-14 15-104 0 0,14-16 117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9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78 393 3474 0 0,'0'0'2013'0'0,"-3"8"-375"0"0,-2 1-1116 0 0,2-5-131 0 0,0 1 0 0 0,1 0 0 0 0,0 0 0 0 0,0 0 0 0 0,-2 10 0 0 0,-10 35 1287 0 0,1 9-370 0 0,1 0-418 0 0,3-5-235 0 0,5-23-427 0 0,3-24-50 0 0,2-4-150 0 0,-1 0 0 0 0,1 0 0 0 0,-1 0 0 0 0,0 0 0 0 0,0 1 0 0 0,0-1 0 0 0,-1 5 0 0 0,1 0 9 0 0,0-1 187 0 0,4-3-169 0 0,14 9-12 0 0,-13-9-5 0 0,0-9 13 0 0,31-23 31 0 0,-30 25-72 0 0,-3 1-7 0 0,-1 1 1 0 0,0-1 0 0 0,0 1-1 0 0,0-1 1 0 0,0 1 0 0 0,0-1-1 0 0,0 0 1 0 0,0 0 0 0 0,0 0-1 0 0,-1 0 1 0 0,1 0 0 0 0,1-4-1 0 0,29-40 38 0 0,-4 3-24 0 0,-10 6-16 0 0,-5 4 8 0 0,-10 26 34 0 0,0 2-2 0 0,12-16-9 0 0,-11 15-11 0 0,2 10-166 0 0,0 0 139 0 0,-3-3 4 0 0,0 0 1 0 0,-1 1-1 0 0,1-1 0 0 0,-1 1 0 0 0,0-1 0 0 0,1 1 0 0 0,-1 0 0 0 0,0 0 1 0 0,3 5-1 0 0,0-2 0 0 0,16 16-5 0 0,-17-16 8 0 0,-3-4 1 0 0,0 1 0 0 0,1-1 0 0 0,-1 1-1 0 0,1-1 1 0 0,-1 1 0 0 0,1-1 0 0 0,0 0 0 0 0,-1 0 0 0 0,1 0 0 0 0,0 0 0 0 0,0 0 0 0 0,0 0 0 0 0,0-1 0 0 0,0 1 0 0 0,2 0-1 0 0,6 3 10 0 0,-4-1-1 0 0,0 0-1 0 0,0-1 1 0 0,0 0-1 0 0,11 2 0 0 0,-9-1-2 0 0,-5-2-5 0 0,0 0-1 0 0,0 0 0 0 0,0 0 0 0 0,0-1 0 0 0,0 1 0 0 0,1-1 0 0 0,-1 1 0 0 0,0-1 0 0 0,0 0 0 0 0,5-1 0 0 0,47 1-10 0 0,-21-1-20 0 0,-16-4-106 0 0,-6 1 89 0 0,30-16-149 0 0,-33 16 157 0 0,-5 3 0 0 0,-1-1 1 0 0,1 0 0 0 0,-1 1 0 0 0,1-1 0 0 0,-1 0 0 0 0,0-1-1 0 0,0 1 1 0 0,0 0 0 0 0,3-4 0 0 0,23-19-236 0 0,-26 23 243 0 0,-1 1 1 0 0,1-1-1 0 0,-1-1 0 0 0,0 1 0 0 0,0 0 1 0 0,0 0-1 0 0,0-1 0 0 0,0 1 0 0 0,0-1 1 0 0,-1 0-1 0 0,2-2 0 0 0,1-3-48 0 0,17-24-435 0 0,-17 24 421 0 0,-3 6 65 0 0,0 0 0 0 0,1 0 0 0 0,-1 0 0 0 0,0 0 0 0 0,0 0 0 0 0,-1 0 0 0 0,1 0 0 0 0,0 0 0 0 0,-1 0 0 0 0,1 0 0 0 0,-1 0 0 0 0,0 0 0 0 0,1-5 0 0 0,-1 1-42 0 0,1-1-156 0 0,-5-39-117 0 0,3 37 213 0 0,-3 3 0 0 0,-12-17 22 0 0,12 17 23 0 0,-3 4 13 0 0,-20-8 9 0 0,26 10 59 0 0,1-1 1 0 0,-1 1-1 0 0,0 0 1 0 0,1 0-1 0 0,-1-1 1 0 0,1 1-1 0 0,-1 0 0 0 0,0 0 1 0 0,1 0-1 0 0,-1 0 1 0 0,1 0-1 0 0,-1 0 1 0 0,0 0-1 0 0,1 0 1 0 0,-1 0-1 0 0,1 0 1 0 0,-1 0-1 0 0,0 1 1 0 0,0-1-1 0 0,-6 1-11 0 0,5-1 9 0 0,-1 1 0 0 0,1-1 0 0 0,0 1 0 0 0,-1-1 0 0 0,1 1 0 0 0,0 0 0 0 0,-1 0 0 0 0,1 0 0 0 0,0 0-1 0 0,0 0 1 0 0,-3 3 0 0 0,-4 0-6 0 0,4-2 1 0 0,0 1 1 0 0,0 0 0 0 0,0 0 0 0 0,1 0-1 0 0,-7 5 1 0 0,-12 12-12 0 0,-43 43 0 0 0,40-30 21 0 0,-1 5-4 0 0,20-23-18 0 0,-1 14-3 0 0,6-22 3 0 0,4-1-17 0 0,6 19-45 0 0,-6-19 2 0 0,-2-6 78 0 0,1 0 0 0 0,0 0 0 0 0,0 0-1 0 0,0 0 1 0 0,-1 0 0 0 0,1 0 0 0 0,0 0-1 0 0,0 0 1 0 0,0 0 0 0 0,-1 1 0 0 0,1-1-1 0 0,0 0 1 0 0,-1 1 0 0 0,1-1 0 0 0,0 0-1 0 0,0 1 1 0 0,-1-1 0 0 0,1 1 0 0 0,-1-1-1 0 0,2 1 1 0 0,-1 0-4 0 0,0 0 1 0 0,0 0-1 0 0,0 0 0 0 0,0-1 1 0 0,0 1-1 0 0,0-1 0 0 0,1 1 1 0 0,-1-1-1 0 0,0 1 0 0 0,0-1 1 0 0,1 0-1 0 0,-1 0 0 0 0,0 1 1 0 0,1-1-1 0 0,-1 0 0 0 0,0 0 0 0 0,0 0 1 0 0,1 0-1 0 0,-1-1 0 0 0,0 1 1 0 0,1 0-1 0 0,1-1 0 0 0,36-4-47 0 0,-36 5 50 0 0,-1 1 1 0 0,0-2-1 0 0,0 1 0 0 0,0 0 1 0 0,0 0-1 0 0,0-1 1 0 0,1 1-1 0 0,-1-1 0 0 0,0 0 1 0 0,0 0-1 0 0,0 1 1 0 0,2-3-1 0 0,-2 2 2 0 0,0 0-1 0 0,0 0 1 0 0,0 0-1 0 0,0 0 1 0 0,0 0-1 0 0,0 0 1 0 0,0 1-1 0 0,0-1 1 0 0,0 1-1 0 0,4-1 1 0 0,2-1-3 0 0,19-3-12 0 0,-20 8 11 0 0,26 13 1 0 0,-30-14 6 0 0,-1 1 0 0 0,1-1 0 0 0,-1 1 0 0 0,1 0 0 0 0,-1 0 0 0 0,0 0 0 0 0,0 0 0 0 0,0 0 0 0 0,0 0 0 0 0,1 5 0 0 0,1 3 1 0 0,0 0 1 0 0,-1 0-1 0 0,1 15 1 0 0,2 20 18 0 0,-3 0 0 0 0,-1 0 0 0 0,-3 0 0 0 0,-11 79 1 0 0,-4-27 56 0 0,-35 111 1 0 0,43-182-6 0 0,-1-1 0 0 0,-18 36 1 0 0,26-60-61 0 0,-1 1 1 0 0,0-1-1 0 0,1 1 0 0 0,-1-1 1 0 0,0 1-1 0 0,0-1 1 0 0,0 0-1 0 0,-1 0 1 0 0,-3 3-1 0 0,0 1 43 0 0,0 0 270 0 0,1-2-18 0 0,-13 14-66 0 0,14-13 30 0 0,3-6-208 0 0,1-1 0 0 0,-1 1 0 0 0,1 0 1 0 0,-1 0-1 0 0,0 0 0 0 0,0 0 0 0 0,0 0 0 0 0,1 0 0 0 0,-1 0 1 0 0,0 0-1 0 0,0 0 0 0 0,-2 0 0 0 0,2-1-25 0 0,-1 1 0 0 0,1 0 0 0 0,0 0-1 0 0,0 0 1 0 0,0-1 0 0 0,0 1 0 0 0,0 0 0 0 0,0-1 0 0 0,0 1 0 0 0,0-1 0 0 0,1 1-1 0 0,-1-1 1 0 0,0 0 0 0 0,1 1 0 0 0,0-1 0 0 0,-1 0 0 0 0,1-2 0 0 0,-10-30 302 0 0,9 32-310 0 0,1 0 0 0 0,0 1 0 0 0,-1-1 0 0 0,1 0 0 0 0,0 0 0 0 0,0 1 0 0 0,0-1 0 0 0,0 0 0 0 0,0 0 0 0 0,1-2 0 0 0,1-12 67 0 0,2-49 294 0 0,-1 27-274 0 0,1 0-1 0 0,18-70 1 0 0,76-156-146 0 0,20 11-1122 0 0,-111 237 998 0 0,182-387-3826 0 0,-184 393 3838 0 0,-3 6 101 0 0,0 1 0 0 0,-1-1 1 0 0,1 0-1 0 0,-1 0 0 0 0,1 1 1 0 0,0-8-1 0 0,3-16-229 0 0,1 2 116 0 0,-4 18 60 0 0,-2 0 24 0 0,4-23 11 0 0,-3 22 160 0 0,2 2-54 0 0,8-24 3158 0 0,-12 39-2918 0 0,0 1-189 0 0,1-4 10 0 0,0-1 1 0 0,0 0-1 0 0,-1 0 1 0 0,0 1-1 0 0,0-1 1 0 0,-3 6-1 0 0,-10 45 743 0 0,-13 66 383 0 0,24-114-1134 0 0,1 1 1 0 0,0-1-1 0 0,0 1 0 0 0,-1 16 1 0 0,1-4 7 0 0,-30 200 1720 0 0,23-159-1470 0 0,4-13 84 0 0,3-12 120 0 0,8-43-489 0 0,1 0-46 0 0,-3 3-8 0 0,0 0 1 0 0,-1-1-1 0 0,0 1 0 0 0,1-1 0 0 0,-1 1 0 0 0,4-7 0 0 0,26-35 104 0 0,-26 35-113 0 0,-4 4-4 0 0,1 0-1 0 0,1 0 1 0 0,-1 1-1 0 0,10-10 1 0 0,9-7 6 0 0,-18 16-5 0 0,-3 6-12 0 0,-1 0 4 0 0,0 0-1 0 0,0-1 1 0 0,0 1-1 0 0,0 0 1 0 0,0-1-1 0 0,0 1 1 0 0,0-1-1 0 0,0 1 0 0 0,0-1 1 0 0,0 1-1 0 0,2-2 1 0 0,-3 1-1 0 0,1 0 1 0 0,0 1-1 0 0,0-1 1 0 0,-1 1-1 0 0,1 0 1 0 0,0-1-1 0 0,0 1 1 0 0,0-1-1 0 0,0 1 1 0 0,-1 0 0 0 0,1 0-1 0 0,0-1 1 0 0,0 1-1 0 0,0 0 1 0 0,0 0-1 0 0,2 0 1 0 0,0 5-17 0 0,0 2 11 0 0,16 17-18 0 0,2-1 20 0 0,-14-11 17 0 0,-6-5-7 0 0,-1-5-4 0 0,0 0 0 0 0,1 1 0 0 0,-1-1 0 0 0,1 1 0 0 0,0-1 0 0 0,-1 0 0 0 0,1 1 0 0 0,0-1 0 0 0,0 0 1 0 0,3 3-1 0 0,7 15-24 0 0,-9-15-124 0 0,3 0 7 0 0,13 15 33 0 0,-14-15-75 0 0,4-5-893 0 0,25-1 622 0 0,-19-3-235 0 0,40-27-3234 0 0,-43 20 2107 0 0,42-52-2825 0 0,-32 40 1605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0:59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3294 0 0,'0'0'10652'0'0,"7"2"-9635"0"0,5 2-708 0 0,0-1-1 0 0,0-1 1 0 0,0 0-1 0 0,0 0 1 0 0,21-1-1 0 0,73-5 640 0 0,-57 1-604 0 0,-32 3-241 0 0,564-3 1471 0 0,-427 8-1470 0 0,-142-4-115 0 0,-5-2-104 0 0,21 0-6 0 0,-21 1 26 0 0,-12-4-1110 0 0,-14-9 877 0 0,14 10 56 0 0,-1 2-1016 0 0,-2 0 856 0 0,-4-1 57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3648 0 0,'0'0'13022'0'0,"3"8"-12634"0"0,8 23-86 0 0,-8-23-59 0 0,-3 6-17 0 0,0 3-161 0 0,1-4 23 0 0,-1 0-1 0 0,-3 23 1 0 0,3-25-49 0 0,0-6-21 0 0,0-1 0 0 0,-1 1 0 0 0,1-1 0 0 0,-1 1 0 0 0,0 0 0 0 0,0-1 0 0 0,0 0 0 0 0,-2 6 0 0 0,0 1 8 0 0,2-4-6 0 0,-1-1 0 0 0,0 1 1 0 0,0-1-1 0 0,-5 11 0 0 0,-6 11-37 0 0,10-21-241 0 0,-1 1-17 0 0,-12 22 51 0 0,12-22-172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1334 0 0,'0'0'10699'0'0,"1"8"-9775"0"0,3 24-185 0 0,-4-30-671 0 0,0 0-1 0 0,0 0 1 0 0,0 0 0 0 0,0 0 0 0 0,1 0 0 0 0,-1 0-1 0 0,0 0 1 0 0,1 0 0 0 0,0 0 0 0 0,-1-1 0 0 0,1 1-1 0 0,0 0 1 0 0,2 3 0 0 0,10 18 657 0 0,4 18-78 0 0,2 2-210 0 0,-2-3-174 0 0,-8-13-199 0 0,-7-20-18 0 0,-1 0-9 0 0,4 33-69 0 0,-5-38 25 0 0,-1 0-1 0 0,1 1 1 0 0,0-1 0 0 0,-1 0-1 0 0,1 1 1 0 0,-1-1 0 0 0,0 0-1 0 0,0 1 1 0 0,0-1 0 0 0,-1 3-1 0 0,-2 1-5 0 0,4-4 5 0 0,0-1 0 0 0,-1 0 1 0 0,1 1-1 0 0,-1-1 0 0 0,1 1 1 0 0,-1-1-1 0 0,1 0 1 0 0,-1 1-1 0 0,0-1 0 0 0,0 0 1 0 0,0 0-1 0 0,0 0 0 0 0,0 0 1 0 0,0 0-1 0 0,0 0 1 0 0,0 0-1 0 0,0 0 0 0 0,-2 1 1 0 0,-1 1-31 0 0,-6 4-84 0 0,1-4 86 0 0,5-2 6 0 0,0 1 0 0 0,0 0 0 0 0,0 0 0 0 0,-1 0 0 0 0,2 1 1 0 0,-6 2-1 0 0,-37 25-698 0 0,6-8 9 0 0,17-10-312 0 0,17-9 24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0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68 1518 0 0,'-26'-40'8557'0'0,"23"36"-7062"0"0,-14-15 2136 0 0,10 18-3111 0 0,-27-2 208 0 0,33 3-707 0 0,0 0 0 0 0,0 0 0 0 0,0 0 0 0 0,1 0-1 0 0,-1 0 1 0 0,0 0 0 0 0,0 1 0 0 0,0-1 0 0 0,0 0 0 0 0,1 1 0 0 0,-1-1-1 0 0,0 0 1 0 0,0 1 0 0 0,1-1 0 0 0,-1 1 0 0 0,0-1 0 0 0,1 1 0 0 0,-1-1-1 0 0,0 2 1 0 0,0-2-1 0 0,0 1 0 0 0,1 0-1 0 0,-1-1 1 0 0,1 1 0 0 0,-1-1-1 0 0,0 1 1 0 0,0-1 0 0 0,1 1 0 0 0,-1-1-1 0 0,0 0 1 0 0,0 1 0 0 0,1-1-1 0 0,-1 0 1 0 0,0 0 0 0 0,0 0-1 0 0,0 1 1 0 0,0-1 0 0 0,1 0 0 0 0,-3 0-1 0 0,-2 6 177 0 0,-17 18-54 0 0,22-23-138 0 0,-1-1-1 0 0,0 1 0 0 0,1 0 0 0 0,-1 0 1 0 0,1-1-1 0 0,-1 1 0 0 0,1 0 1 0 0,-1 0-1 0 0,1-1 0 0 0,0 1 1 0 0,-1 0-1 0 0,1 0 0 0 0,0 0 1 0 0,0 0-1 0 0,-1 1 0 0 0,-2 6 7 0 0,2-5-6 0 0,0 1 0 0 0,0-1 0 0 0,0 0 1 0 0,0 1-1 0 0,1-1 0 0 0,-1 1 0 0 0,1-1 1 0 0,0 1-1 0 0,0 3 0 0 0,0 28 9 0 0,2-17-27 0 0,14 37-14 0 0,-13-44 27 0 0,-3-7 7 0 0,1 1 1 0 0,0-1 0 0 0,0 0 0 0 0,1 0 0 0 0,0 0 0 0 0,-1 0 0 0 0,1 0 0 0 0,5 7 0 0 0,-2 0 14 0 0,20 31 66 0 0,2-3-57 0 0,2 3-28 0 0,-9-9-19 0 0,-16-27-48 0 0,-2 1 1 0 0,1-1 47 0 0,-2-5 10 0 0,0 1 0 0 0,0 0-1 0 0,0 0 1 0 0,0 0 0 0 0,0 1-1 0 0,-1-1 1 0 0,1 0 0 0 0,-1 0-1 0 0,1 0 1 0 0,-1 4 0 0 0,-3 0-43 0 0,-9 19 9 0 0,9-19 9 0 0,-2-1 8 0 0,-17 13 10 0 0,17-13 6 0 0,-1-3 3 0 0,-17 8 1 0 0,17-8 29 0 0,-1-3-17 0 0,-20-3 8 0 0,20 3 30 0 0,7-1-45 0 0,1-1 0 0 0,-1 0 1 0 0,0 1-1 0 0,1-1 1 0 0,-1 0-1 0 0,0 1 0 0 0,-1-1 1 0 0,1 0-1 0 0,-1-4 1 0 0,-1 0 0 0 0,2 6-2 0 0,0 0 0 0 0,0 1 0 0 0,0-1-1 0 0,0 0 1 0 0,0 1 0 0 0,0-1 0 0 0,0 0 0 0 0,0 1 0 0 0,0-1 0 0 0,0 0 0 0 0,1 1 0 0 0,-1-1-1 0 0,0 1 1 0 0,0-1 0 0 0,0 0 0 0 0,1 1 0 0 0,-1-1 0 0 0,1 0 0 0 0,2-5-10 0 0,-3 4 5 0 0,1 0 0 0 0,0 0 1 0 0,0 0-1 0 0,0 0 0 0 0,1 0 0 0 0,-1 0 0 0 0,0 1 0 0 0,1-1 0 0 0,-1 0 0 0 0,1 1 0 0 0,-1-1 0 0 0,1 1 0 0 0,2-2 1 0 0,38-34-61 0 0,-16 17 7 0 0,36-37 0 0 0,-48 46 7 0 0,187-100-694 0 0,-172 93 585 0 0,-25 15 144 0 0,0 0-1 0 0,0 0 1 0 0,1 1-1 0 0,-1 0 1 0 0,0 0 0 0 0,6-2-1 0 0,24-11-44 0 0,-25 11 12 0 0,-4 1 19 0 0,16-10 58 0 0,-16 10 1085 0 0,-9 10-990 0 0,-2 0-67 0 0,4-5-23 0 0,-1 1 1 0 0,1 0-1 0 0,0 0 0 0 0,0 0 0 0 0,0 0 1 0 0,1 0-1 0 0,-1 0 0 0 0,-1 5 0 0 0,0-1 14 0 0,-8 22 160 0 0,4-2-43 0 0,6-20-20 0 0,0 2-30 0 0,-1 37 72 0 0,5-39-105 0 0,8 21-18 0 0,-8-21-16 0 0,3-2-9 0 0,15 16-7 0 0,-15-16-6 0 0,34-8 92 0 0,-39 3-112 0 0,0 0 0 0 0,0 0 0 0 0,0 0 0 0 0,-1 0 0 0 0,1-1 0 0 0,0 1 0 0 0,0 0 0 0 0,0 0 0 0 0,0 0-1 0 0,-1-1 1 0 0,1 1 0 0 0,0-1 0 0 0,0 1 0 0 0,-1 0 0 0 0,2-2 0 0 0,35-23 75 0 0,-30 20-109 0 0,-4 3 3 0 0,0 1 1 0 0,0-1 0 0 0,0 0 0 0 0,-1-1 0 0 0,1 1 0 0 0,-1 0 0 0 0,0-1 0 0 0,4-4 0 0 0,-1 2-11 0 0,-3 4 19 0 0,0-1 0 0 0,0 0 0 0 0,0 0 1 0 0,0-1-1 0 0,0 1 0 0 0,-1 0 0 0 0,1-1 0 0 0,-1 1 1 0 0,3-5-1 0 0,8-16-119 0 0,-9 17 13 0 0,-3-33-45 0 0,-3 25 168 0 0,1 7 4 0 0,1 4-3 0 0,0 1 0 0 0,0-1 1 0 0,0 0-1 0 0,0 1 0 0 0,-1-1 1 0 0,1 0-1 0 0,-1 1 1 0 0,-2-4-1 0 0,1 0 0 0 0,2 3-4 0 0,0 1 1 0 0,0 0-1 0 0,-1 0 1 0 0,1 0 0 0 0,0 0-1 0 0,-1 0 1 0 0,1 1-1 0 0,-1-1 1 0 0,0 0 0 0 0,1 1-1 0 0,-1-1 1 0 0,-4-2 0 0 0,-18-16-28 0 0,11 13 7 0 0,6 4 5 0 0,4 2-14 0 0,1 0 1 0 0,-1 0-1 0 0,1 0 0 0 0,-1 0 1 0 0,0 0-1 0 0,0 1 0 0 0,1-1 1 0 0,-1 1-1 0 0,0 0 0 0 0,-3 0 1 0 0,-23-2-264 0 0,28 2 281 0 0,1 0 0 0 0,-1 0-1 0 0,0 0 1 0 0,0 0 0 0 0,1 0 0 0 0,-1 0 0 0 0,0 0-1 0 0,0 0 1 0 0,1 0 0 0 0,-1 0 0 0 0,0 0-1 0 0,0 1 1 0 0,1-1 0 0 0,-1 0 0 0 0,0 1-1 0 0,-1 0 1 0 0,-24 12-432 0 0,25-12 365 0 0,0-1 0 0 0,1 0 0 0 0,-1 1-1 0 0,0-1 1 0 0,1 0 0 0 0,-1 1 0 0 0,0-1 0 0 0,1 1 0 0 0,-1-1 0 0 0,1 1 0 0 0,-1-1 0 0 0,1 1 0 0 0,-1 0-1 0 0,1-1 1 0 0,-1 1 0 0 0,0 1 0 0 0,-14 22-1420 0 0,11-18 215 0 0,2 0-173 0 0,-7 15-1569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281 217 1426 0 0,'0'0'9597'0'0,"-1"-9"-8874"0"0,-1-28-183 0 0,2 28-126 0 0,-1 1-91 0 0,1-2-231 0 0,-5-27 302 0 0,0 11-202 0 0,4 19-38 0 0,-2 0-34 0 0,-9-22-23 0 0,9 22-18 0 0,0 2-16 0 0,-8-15-15 0 0,8 15 6 0 0,-4 7-36 0 0,-22 8-10 0 0,-6 5-30 0 0,26-10 17 0 0,6-5 4 0 0,1 2-1 0 0,-1-1 1 0 0,0 0-1 0 0,1 0 1 0 0,-1 1-1 0 0,1 0 1 0 0,0-1-1 0 0,-1 1 1 0 0,1 0-1 0 0,0 0 1 0 0,-2 3-1 0 0,-2 1-2 0 0,2-3 0 0 0,0 0 0 0 0,0 0 0 0 0,1 1 0 0 0,-1-1 0 0 0,1 1 0 0 0,-6 8 0 0 0,3-4-1 0 0,1-3 1 0 0,1 0 0 0 0,-1 0 0 0 0,1 1 0 0 0,-5 9 1 0 0,3-6-1 0 0,3-5 2 0 0,1-1 1 0 0,-1 1-1 0 0,1 0 0 0 0,-1 0 1 0 0,1 0-1 0 0,0 0 0 0 0,-2 9 1 0 0,1-3-1 0 0,-1-2-4 0 0,1-1-1 0 0,-7 18-8 0 0,8-18-7 0 0,4-1 12 0 0,1-1 4 0 0,-2-3-2 0 0,0 0 1 0 0,0 0-1 0 0,0-1 1 0 0,0 1-1 0 0,-1 0 1 0 0,1 0-1 0 0,0 0 1 0 0,-1 0-1 0 0,0 0 1 0 0,1 0 0 0 0,-1 3-1 0 0,5-2-65 0 0,12 9 13 0 0,-12-9 9 0 0,1-5-22 0 0,2 2 49 0 0,-6-1 13 0 0,1 1-1 0 0,-1 0 0 0 0,1-1 1 0 0,0 0-1 0 0,-1 1 0 0 0,1-1 1 0 0,-1 0-1 0 0,0 0 0 0 0,1 0 1 0 0,-1-1-1 0 0,3-1 0 0 0,3 0 0 0 0,-4 1 7 0 0,-1 1 0 0 0,1-1 0 0 0,-1 0 0 0 0,0 1 0 0 0,0-1 0 0 0,0-1 0 0 0,0 1 0 0 0,3-3 0 0 0,35-34-9 0 0,-37 35 50 0 0,1 1-1 0 0,14-9 70 0 0,-14 8 170 0 0,-3 12-163 0 0,2 1-78 0 0,-2-6-20 0 0,-1 1 0 0 0,0-1 0 0 0,0 1 0 0 0,0-1 0 0 0,0 1 0 0 0,-1-1 1 0 0,1 1-1 0 0,-1 0 0 0 0,0 4 0 0 0,4 54 452 0 0,-15 56 110 0 0,8-83-251 0 0,2 61-1 0 0,1-6 39 0 0,-23 112 322 0 0,22-187-667 0 0,-10 42 33 0 0,-2-1-11 0 0,4-26-26 0 0,7-22-4 0 0,-2-4 3 0 0,-11 15 30 0 0,11-14 289 0 0,-3-6-200 0 0,-18-3-25 0 0,24 4-103 0 0,1 0-1 0 0,-1 0 1 0 0,1 0 0 0 0,-1 0 0 0 0,1-1 0 0 0,-1 1 0 0 0,1 0 0 0 0,-1 0 0 0 0,1 0 0 0 0,0 0 0 0 0,-1-1 0 0 0,1 1 0 0 0,-1 0 0 0 0,1 0 0 0 0,-1-1 0 0 0,1 1 0 0 0,0 0 0 0 0,-1-1 0 0 0,1 1 0 0 0,0-1 0 0 0,-1 1 0 0 0,0-1 0 0 0,-4-4 21 0 0,3 4-18 0 0,0-1 1 0 0,1 1 0 0 0,-1-1 0 0 0,1 0-1 0 0,-1 0 1 0 0,1 1 0 0 0,-1-1-1 0 0,1 0 1 0 0,0 0 0 0 0,0 0-1 0 0,0-1 1 0 0,0 1 0 0 0,-1-3 0 0 0,-3-5 10 0 0,-11-33 120 0 0,11 32-107 0 0,3 5-13 0 0,-1 0 0 0 0,1 0 1 0 0,1 0-1 0 0,-1 0 1 0 0,1 0-1 0 0,-1-11 0 0 0,-6-34 19 0 0,6 24-89 0 0,4-24 30 0 0,3 1 0 0 0,12-64 0 0 0,-13 94 19 0 0,2 0 1 0 0,-1 1-1 0 0,2-1 1 0 0,1 1-1 0 0,0 0 0 0 0,1 1 1 0 0,1 0-1 0 0,1 1 1 0 0,1 0-1 0 0,0 0 1 0 0,1 1-1 0 0,1 1 0 0 0,16-15 1 0 0,5 1-184 0 0,-10 12-201 0 0,48-23-1 0 0,-14 16-87 0 0,-53 22 339 0 0,3 0 20 0 0,43-11-200 0 0,-3 5 97 0 0,-40 6 284 0 0,6-2-115 0 0,1 3 2847 0 0,-20 5-2647 0 0,-12 11-26 0 0,12-11-26 0 0,1 1-14 0 0,-9 13 5 0 0,8-14-14 0 0,1 3-18 0 0,-1-1-40 0 0,2-4-8 0 0,0 1-1 0 0,1-1 0 0 0,0 1 1 0 0,-1-1-1 0 0,1 1 1 0 0,0 0-1 0 0,0-1 0 0 0,0 1 1 0 0,1 0-1 0 0,-1 4 1 0 0,-9 35 78 0 0,7-33-75 0 0,2-5-6 0 0,0-1 0 0 0,0 1 1 0 0,0 0-1 0 0,0 0 0 0 0,1-1 1 0 0,0 1-1 0 0,0 7 1 0 0,-1 21 19 0 0,3-18-8 0 0,-1-7-11 0 0,0-5-3 0 0,-1 0 1 0 0,0 0-1 0 0,1 0 1 0 0,0 1 0 0 0,-1-1-1 0 0,1 0 1 0 0,0 0-1 0 0,0 0 1 0 0,0 0-1 0 0,0-1 1 0 0,1 1-1 0 0,-1 0 1 0 0,2 1-1 0 0,12 17 42 0 0,-12-15-10 0 0,4-1-24 0 0,21 10-71 0 0,-22-10-2 0 0,5-5 12 0 0,31-5-20 0 0,-31 5-111 0 0,16-28-144 0 0,-26 28 304 0 0,1 0 0 0 0,-1-1 0 0 0,1 1 0 0 0,-1-1 0 0 0,0 1 0 0 0,0-1-1 0 0,1 0 1 0 0,-1 0 0 0 0,0 1 0 0 0,0-1 0 0 0,-1 0 0 0 0,1 0 0 0 0,1-4 0 0 0,0 0-45 0 0,-1 4 33 0 0,1-1 0 0 0,-1 0 0 0 0,0 0 0 0 0,0 0 0 0 0,0 0 0 0 0,0 1 0 0 0,0-1 0 0 0,0-6 0 0 0,0 1-16 0 0,1 1-91 0 0,-3-4-25 0 0,-1-33 22 0 0,-1 25 23 0 0,-13-27-118 0 0,13 36 195 0 0,-15-29-129 0 0,15 30 139 0 0,2 6 10 0 0,0 0-1 0 0,0-1 0 0 0,-1 1 1 0 0,0 0-1 0 0,1 0 0 0 0,-1 0 1 0 0,0 1-1 0 0,0-1 0 0 0,-1 0 1 0 0,-2-2-1 0 0,-1-4-36 0 0,3 6 28 0 0,1-1 0 0 0,-1 0 0 0 0,0 1 0 0 0,0 0 0 0 0,-1-1 0 0 0,1 1 0 0 0,-5-2 0 0 0,-12-12-130 0 0,15 13-178 0 0,-2 2 5 0 0,-18-5 61 0 0,18 6-129 0 0,4 7-656 0 0,-10 18-31 0 0,10-17 229 0 0,4 2-3295 0 0,5 40 95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2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36 1302 0 0,'-18'-35'14010'0'0,"15"42"-13680"0"0,0 1-216 0 0,1-5-55 0 0,0 0 1 0 0,1 1-1 0 0,0-1 1 0 0,0 1-1 0 0,0 0 0 0 0,0-1 1 0 0,1 1-1 0 0,-1 4 1 0 0,-8 48 363 0 0,-3 4-47 0 0,2-3-123 0 0,0-8-26 0 0,6-21-141 0 0,3-21 166 0 0,4-2-227 0 0,9 15-5 0 0,-12-19-20 0 0,0-1 0 0 0,0 0 0 0 0,0 0 0 0 0,0 0 1 0 0,0 0-1 0 0,0 0 0 0 0,0 1 0 0 0,0-1 1 0 0,0 0-1 0 0,0 0 0 0 0,0 0 0 0 0,0 0 0 0 0,0 0 1 0 0,0 1-1 0 0,0-1 0 0 0,0 0 0 0 0,0 0 1 0 0,1 0-1 0 0,-1 0 0 0 0,0 0 0 0 0,0 0 0 0 0,0 1 1 0 0,0-1-1 0 0,0 0 0 0 0,0 0 0 0 0,1 0 1 0 0,-1 0-1 0 0,0 0 0 0 0,0 0 0 0 0,0 0 1 0 0,0 0-1 0 0,0 0 0 0 0,0 0 0 0 0,1 0 0 0 0,-1 0 1 0 0,0 0-1 0 0,0 0 0 0 0,0 0 0 0 0,0 0 1 0 0,1 0-1 0 0,-1 0 0 0 0,0 0 0 0 0,0 0 0 0 0,0 0 1 0 0,0 0-1 0 0,0 0 0 0 0,1 0 0 0 0,-1 0 1 0 0,0 0-1 0 0,0 0 0 0 0,0 0 0 0 0,0 0 0 0 0,0 0 1 0 0,0 0-1 0 0,1-1 0 0 0,-1 1 0 0 0,0 0 1 0 0,0 0-1 0 0,0 0 0 0 0,0 0 0 0 0,0 0 0 0 0,0 0 1 0 0,0 0-1 0 0,0-1 0 0 0,0 1 0 0 0,1 0 1 0 0,-1 0-1 0 0,0 0 0 0 0,0-1 0 0 0,47-49 23 0 0,-27 27-4 0 0,-1-2-9 0 0,-13 16-3 0 0,22-31 3 0 0,-15 19-5 0 0,-10 16-6 0 0,1 2-24 0 0,14-11 2 0 0,-14 11 5 0 0,-1 8-4 0 0,12 23 18 0 0,-1 9 0 0 0,-14-34 3 0 0,1-1 0 0 0,0 1 1 0 0,-1-1-1 0 0,1 1 0 0 0,1-1 1 0 0,-1 1-1 0 0,0-1 1 0 0,0 1-1 0 0,1-1 0 0 0,2 4 1 0 0,1-1-6 0 0,-2 1-34 0 0,2-2-1 0 0,14 10 11 0 0,-14-11 5 0 0,-2-3 20 0 0,0 0 1 0 0,0 0-1 0 0,0 1 1 0 0,1-1 0 0 0,-1 1-1 0 0,0 0 1 0 0,4 1-1 0 0,1 1 0 0 0,4-3-8 0 0,-7-1 4 0 0,-3 1 3 0 0,-1 0-1 0 0,1 0 1 0 0,0 0 0 0 0,-1-1 0 0 0,1 1 0 0 0,-1-1 0 0 0,1 1-1 0 0,-1-1 1 0 0,1 1 0 0 0,-1-1 0 0 0,1 0 0 0 0,-1 0 0 0 0,0 0 0 0 0,1 0-1 0 0,-1 0 1 0 0,0 0 0 0 0,2-1 0 0 0,30-27-148 0 0,-26 24 134 0 0,-5 3 8 0 0,1 1 0 0 0,-1-1 0 0 0,0 0 0 0 0,0 0 0 0 0,0 0 0 0 0,0 0 0 0 0,0 0 0 0 0,0 0 0 0 0,-1-1 0 0 0,1 1 0 0 0,1-3 0 0 0,2-1-18 0 0,-3 4 19 0 0,-1 0 0 0 0,1 0 0 0 0,0 0 0 0 0,-1 0 0 0 0,1-1 0 0 0,-1 1 0 0 0,0 0 0 0 0,0-1 0 0 0,0 1 0 0 0,0-1 0 0 0,1-4 0 0 0,1 1-12 0 0,-2 4 12 0 0,0 0 0 0 0,0 0 0 0 0,-1 0 0 0 0,1 0 0 0 0,0 0-1 0 0,-1 0 1 0 0,1 0 0 0 0,-1 0 0 0 0,0 0 0 0 0,0 0 0 0 0,0 0 0 0 0,0 0-1 0 0,0-4 1 0 0,0-30-30 0 0,0 34 36 0 0,0 0-1 0 0,0 0 1 0 0,0 0 0 0 0,0 1 0 0 0,0-1-1 0 0,0 0 1 0 0,0 0 0 0 0,-1 0-1 0 0,1 0 1 0 0,-1 0 0 0 0,1 0 0 0 0,-1 1-1 0 0,0-1 1 0 0,0 0 0 0 0,-1-2 0 0 0,-1-1-15 0 0,1-1-38 0 0,-3 1 12 0 0,-15-15 3 0 0,16 15-19 0 0,-3 3 4 0 0,-21-5 12 0 0,21 5-34 0 0,0 4-166 0 0,-2-1 162 0 0,6-1 51 0 0,0 1 0 0 0,0-1 0 0 0,0 1 0 0 0,0 0-1 0 0,0 0 1 0 0,0 0 0 0 0,0 0 0 0 0,1 0-1 0 0,-1 0 1 0 0,-4 4 0 0 0,-12 6-244 0 0,14-8-417 0 0,1 2-20 0 0,-11 15 117 0 0,11-15-367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2282 0 0,'32'11'3141'0'0,"-26"-9"-802"0"0,-6 7-377 0 0,3 42 1057 0 0,-1-4-1234 0 0,0-39-1549 0 0,-2-4-112 0 0,1 0 0 0 0,-1 0-1 0 0,0-1 1 0 0,1 1 0 0 0,-2 0 0 0 0,1 0-1 0 0,-1 5 1 0 0,-4 33 603 0 0,6-33-643 0 0,-6 27 359 0 0,4-26-443 0 0,1-4-199 0 0,-1-1-1 0 0,0 0 1 0 0,0 0 0 0 0,0 0-1 0 0,-4 9 1 0 0,2-9-79 0 0,-3 9 145 0 0,4-1-4198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3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2206 0 0,'0'0'6480'0'0,"-34"17"-6350"0"0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3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24 94 0 0,'-7'-24'9430'0'0,"10"44"-4235"0"0,0 7-6000 0 0,-1-16 1034 0 0,0 33 707 0 0,-4 19 51 0 0,-3 3-370 0 0,-4-1-198 0 0,0-5-211 0 0,2-4-598 0 0,-2-10-117 0 0,7-39 115 0 0,-1 7 21 0 0,3-1-3477 0 0,15 19-3744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3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1238 0 0,'2'-8'4020'0'0,"-1"-2"-2981"0"0,-1 6-638 0 0,0 1-1 0 0,1-1 1 0 0,0 1-1 0 0,0-1 1 0 0,0 1 0 0 0,0-1-1 0 0,0 1 1 0 0,1-1-1 0 0,2-4 1 0 0,11-22 1106 0 0,-4 16-344 0 0,30-24 519 0 0,-14 14-1090 0 0,-13 16-2 0 0,15-3-108 0 0,-22 8-108 0 0,0 2-83 0 0,21-3-46 0 0,-21 3-48 0 0,-2 5-40 0 0,14 11-28 0 0,-14-12 1 0 0,-1 5-19 0 0,13 20-21 0 0,-11-13-11 0 0,4 34 111 0 0,-7-40-166 0 0,-2-4-8 0 0,0 0 0 0 0,0 0 0 0 0,-1 0 0 0 0,1 1 1 0 0,-1 7-1 0 0,1 19 0 0 0,-1-24-6 0 0,1 1-1 0 0,1 1-9 0 0,1 23-65 0 0,0-29 91 0 0,11 13 2 0 0,-11-12 17 0 0,4-10-20 0 0,21-12-6 0 0,-27 16-17 0 0,1 1 0 0 0,0-1 0 0 0,0 0 0 0 0,0 0 0 0 0,-1-1 0 0 0,1 1 0 0 0,-1 0 0 0 0,1 0 0 0 0,-1-1 0 0 0,1 1 0 0 0,-1-1 0 0 0,2-2 0 0 0,11-16 28 0 0,-7 13-22 0 0,-4 3-3 0 0,1 0 1 0 0,0 0 0 0 0,-1 0-1 0 0,0 0 1 0 0,4-8 0 0 0,-1 3-1 0 0,14-26 15 0 0,4-15 3 0 0,-5 6 36 0 0,-16 38-24 0 0,-2 5 5 0 0,0-1-1 0 0,0 0 1 0 0,0 0 0 0 0,0 0-1 0 0,0 0 1 0 0,0 0 0 0 0,-1 0-1 0 0,1-1 1 0 0,-1 1 0 0 0,0 0-1 0 0,1-3 1 0 0,4 64 20 0 0,-3-46-53 0 0,-1-5-2 0 0,0 1 1 0 0,-1-1-1 0 0,0 1 1 0 0,-1 9-1 0 0,-1 25 22 0 0,2-42-25 0 0,0 0-1 0 0,0 0 1 0 0,0 1 0 0 0,0-1-1 0 0,0 0 1 0 0,0 0 0 0 0,0 1-1 0 0,0-1 1 0 0,1 0 0 0 0,-1 0 0 0 0,0 0-1 0 0,1 1 1 0 0,0 1 0 0 0,13 28 18 0 0,-13-28-25 0 0,0-1 0 0 0,-1 0 0 0 0,1 1 0 0 0,1-1 0 0 0,-1 0 0 0 0,0 0 0 0 0,0 0 0 0 0,1 0 0 0 0,0 0 0 0 0,-1 0 0 0 0,1 0 0 0 0,3 2 0 0 0,1 1-24 0 0,-2 1-58 0 0,3-4 18 0 0,21 6-154 0 0,-27-8 180 0 0,0 0 1 0 0,-1 0-1 0 0,1 0 0 0 0,0 1 0 0 0,0-1 0 0 0,-1 0 0 0 0,1 0 1 0 0,0 0-1 0 0,-1 0 0 0 0,1 0 0 0 0,0 0 0 0 0,0 0 0 0 0,-1 0 1 0 0,1-1-1 0 0,0 1 0 0 0,-1 0 0 0 0,1 0 0 0 0,0 0 0 0 0,0-1 1 0 0,9-2-273 0 0,-5 2 116 0 0,0 0-1 0 0,-1-1 0 0 0,1 0 1 0 0,0 0-1 0 0,-1 0 0 0 0,8-5 1 0 0,-11 7 168 0 0,42-25-997 0 0,-5-1-3101 0 0,-7 4-2859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6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46 1302 0 0,'0'0'13072'0'0,"0"-8"-12890"0"0,-1-29 3788 0 0,0 44-3974 0 0,-4 31 0 0 0,2 22-31 0 0,4-47 32 0 0,-3 39 33 0 0,-2 3 26 0 0,2-2-29 0 0,-1 5-16 0 0,3-47-9 0 0,1-5 1 0 0,-1 0 0 0 0,0-1 0 0 0,0 1 0 0 0,-1 0 0 0 0,-2 10 0 0 0,-3 17 7 0 0,5-24 2 0 0,0-1-17 0 0,1 23 183 0 0,2-40-171 0 0,3-29 23 0 0,-4-3-25 0 0,0-18-4 0 0,-1 38-3 0 0,0 10-2 0 0,0 1 1 0 0,0 0-1 0 0,4-14 0 0 0,5-41-10 0 0,-8 53 13 0 0,-1 5-1 0 0,1 0 0 0 0,0 0 1 0 0,1 1-1 0 0,-1-1 0 0 0,4-7 1 0 0,8-27-1 0 0,-6 27 4 0 0,-6 12 0 0 0,0 0-1 0 0,0 0 0 0 0,0 0 0 0 0,0 0 1 0 0,-1 0-1 0 0,1 0 0 0 0,0 0 1 0 0,-1 0-1 0 0,0-1 0 0 0,1-1 7 0 0,3-1 5 0 0,13-12 21 0 0,-13 12 28 0 0,3 9-42 0 0,19 12-20 0 0,-14-6-4 0 0,12 25 2 0 0,-14-22 0 0 0,17 33-8 0 0,-1 1 11 0 0,-16-29 5 0 0,-6-11 0 0 0,0 0 0 0 0,0 1 1 0 0,-1 0-1 0 0,4 10 1 0 0,-4-7-1 0 0,1-1 1 0 0,1 0 0 0 0,0 0 0 0 0,11 16-1 0 0,-16-25-4 0 0,1-1-1 0 0,-1 1 1 0 0,0-1 0 0 0,1 1-1 0 0,-1-1 1 0 0,0 1-1 0 0,1-1 1 0 0,-1 1 0 0 0,0-1-1 0 0,0 1 1 0 0,1 0-1 0 0,-1-1 1 0 0,0 1 0 0 0,0-1-1 0 0,0 1 1 0 0,0 0-1 0 0,0-1 1 0 0,0 1 0 0 0,0 1-1 0 0,1 8 11 0 0,0-5-5 0 0,0 0 0 0 0,-1 0 1 0 0,0 0-1 0 0,0 0 0 0 0,0 0 1 0 0,-2 6-1 0 0,-1 24-35 0 0,3-26-7 0 0,-2-1 7 0 0,-6 23-12 0 0,2-18-61 0 0,-36 29-158 0 0,40-41 247 0 0,1 1 0 0 0,-2 0 1 0 0,1-1-1 0 0,0 1 0 0 0,0-1 0 0 0,0 1 1 0 0,-1-1-1 0 0,1 0 0 0 0,0 0 1 0 0,-1 0-1 0 0,1 0 0 0 0,-4 0 1 0 0,-2 1-15 0 0,1 1-43 0 0,-1-1-34 0 0,-24 4-176 0 0,24-4 4 0 0,2-5-301 0 0,-14-8-386 0 0,14 9-51 0 0,12-6 123 0 0,-1 0 541 0 0,4-6-85 0 0,8-5-3396 0 0,11-10-1630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7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2978 0 0,'0'0'7322'0'0,"-2"5"-5951"0"0,-8 17-381 0 0,8-10-228 0 0,4 35 677 0 0,-2 8-351 0 0,-4-5-382 0 0,0-18-436 0 0,3-24-61 0 0,0 1-46 0 0,-4 29-52 0 0,4-28 40 0 0,-1-3-269 0 0,-1 1-291 0 0,-2 7 259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65 5094 0 0,'0'0'6036'0'0,"1"11"-4227"0"0,0 32-258 0 0,2-24-359 0 0,8 15-325 0 0,-11-33-824 0 0,1 0 1 0 0,-1 0-1 0 0,0 0 1 0 0,1 1-1 0 0,-1-1 1 0 0,0 0-1 0 0,0 0 1 0 0,0 0-1 0 0,0 0 1 0 0,0 0-1 0 0,0 1 0 0 0,0-1 1 0 0,0 0-1 0 0,-1 2 1 0 0,-1 9 140 0 0,-4 37 563 0 0,2 14-188 0 0,1-18-211 0 0,3-41-321 0 0,0 0-1 0 0,0-1 1 0 0,1 1 0 0 0,-1 0-1 0 0,1 0 1 0 0,2 5 0 0 0,0 0 3 0 0,-2-1 192 0 0,9-9-233 0 0,30-3-10 0 0,-39 4 20 0 0,-1 0 1 0 0,1 1-1 0 0,0-1 1 0 0,-1 0-1 0 0,1-1 1 0 0,-1 1-1 0 0,1 0 0 0 0,0 0 1 0 0,-1 0-1 0 0,1 0 1 0 0,-1 0-1 0 0,1-1 1 0 0,0 1-1 0 0,-1 0 1 0 0,1-1-1 0 0,-1 1 0 0 0,1 0 1 0 0,-1-1-1 0 0,1 1 1 0 0,-1 0-1 0 0,1-1 1 0 0,-1 1-1 0 0,1-1 1 0 0,-1 1-1 0 0,0-1 1 0 0,1 0-1 0 0,31-40-90 0 0,-24 30 68 0 0,-3 6 6 0 0,-1-1 1 0 0,0 0 0 0 0,0 0-1 0 0,-1 0 1 0 0,6-12 0 0 0,11-23-59 0 0,-12 17-111 0 0,5-27 4 0 0,-12 46 155 0 0,1-1 0 0 0,-1 1 0 0 0,0-1 1 0 0,0 0-1 0 0,0 1 0 0 0,-1-1 0 0 0,0 0 1 0 0,-1-5-1 0 0,1-2-26 0 0,-2-9-154 0 0,-5-19 14 0 0,2 24 35 0 0,-9-8-30 0 0,11 19-218 0 0,-43 4-330 0 0,45 2 716 0 0,0 0 1 0 0,0 0-1 0 0,0 0 0 0 0,0 0 1 0 0,0 0-1 0 0,0 0 0 0 0,0 1 1 0 0,0-1-1 0 0,0 0 0 0 0,0 0 1 0 0,0 1-1 0 0,1-1 0 0 0,-1 1 1 0 0,0-1-1 0 0,0 0 0 0 0,0 1 1 0 0,0 0-1 0 0,-1 0 0 0 0,-18 12-381 0 0,1 0 1 0 0,1 2-1 0 0,0 0 0 0 0,-25 28 0 0 0,-18 43-4001 0 0,30-39-1202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7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13 5272 0 0,'-44'-13'9606'0'0,"83"24"-15604"0"0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7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37 1426 0 0,'0'0'4870'0'0,"-2"-6"-2863"0"0,-13-25 3078 0 0,12 31-4999 0 0,0 1 0 0 0,0-1-1 0 0,0 0 1 0 0,1 1-1 0 0,-1-1 1 0 0,0 1-1 0 0,0 0 1 0 0,-4 2-1 0 0,-1 0 53 0 0,-5 3 288 0 0,7-2-302 0 0,3-2-68 0 0,1 0 0 0 0,-1-1 0 0 0,1 1 0 0 0,-1 0 0 0 0,1 0 0 0 0,0 1 0 0 0,0-1-1 0 0,-3 4 1 0 0,-24 28 398 0 0,23-28-388 0 0,3-4-38 0 0,1 1-1 0 0,0-1 1 0 0,0 1-1 0 0,0-1 0 0 0,0 1 1 0 0,0 0-1 0 0,0 0 0 0 0,1 0 1 0 0,-3 4-1 0 0,-8 18 105 0 0,8-11 30 0 0,0 15-19 0 0,4-15-30 0 0,1-8-81 0 0,-1-4-21 0 0,0 0 0 0 0,0 0 1 0 0,0 0-1 0 0,1 0 1 0 0,-1 0-1 0 0,1 0 1 0 0,-1 0-1 0 0,1 0 1 0 0,0 0-1 0 0,0 0 0 0 0,-1 0 1 0 0,2 0-1 0 0,-1 0 1 0 0,2 2-1 0 0,1 4 21 0 0,-2-4-16 0 0,0-1 0 0 0,0 1 0 0 0,0-1 1 0 0,0 0-1 0 0,1 0 0 0 0,-1 0 1 0 0,5 4-1 0 0,-3-1 3 0 0,-3-4-12 0 0,0 0 0 0 0,1 0-1 0 0,-1 0 1 0 0,1 0-1 0 0,-1-1 1 0 0,1 1 0 0 0,0 0-1 0 0,0-1 1 0 0,0 1 0 0 0,0-1-1 0 0,0 0 1 0 0,4 2 0 0 0,36 23 66 0 0,-35-21-65 0 0,-5-3-4 0 0,0-1 0 0 0,1 1 0 0 0,-1 0 1 0 0,1-1-1 0 0,-1 0 0 0 0,1 1 0 0 0,-1-1 0 0 0,1 0 0 0 0,0-1 1 0 0,4 2-1 0 0,-1 1 15 0 0,-4-2 10 0 0,1 0 1 0 0,-1-1 0 0 0,0 1 0 0 0,0 0-1 0 0,0-1 1 0 0,1 1 0 0 0,-1-1-1 0 0,0 0 1 0 0,3 1 0 0 0,-6-2-25 0 0,0 1 0 0 0,1 0 0 0 0,-1 0 0 0 0,0 0 0 0 0,0 0 0 0 0,0 0 0 0 0,0 1 0 0 0,1-1 0 0 0,-1 0 0 0 0,0 0 0 0 0,0 0 0 0 0,0 1 0 0 0,1-1 0 0 0,-1 0 0 0 0,0 1 0 0 0,1-1 1 0 0,-1 1-1 0 0,0-1 0 0 0,1 1 0 0 0,-1-1 0 0 0,0 2 0 0 0,0-1-1 0 0,-1 0 1 0 0,1-1 0 0 0,0 1-1 0 0,0 0 1 0 0,-1 0-1 0 0,1 0 1 0 0,0-1 0 0 0,-1 1-1 0 0,1-1 1 0 0,-1 1-1 0 0,1-1 1 0 0,0 0 0 0 0,-1 1-1 0 0,1-1 1 0 0,-1 0-1 0 0,1 0 1 0 0,-1 0 0 0 0,1 0-1 0 0,-3 0 1 0 0,-46 2 88 0 0,7-1-64 0 0,-17-5-54 0 0,26 4-153 0 0,25 0-7 0 0,10-8-3028 0 0,-1 6 3034 0 0,1-1 1 0 0,-1 0-1 0 0,1 1 0 0 0,0-1 0 0 0,0 1 0 0 0,1-3 1 0 0,1-3-137 0 0,-3 8 273 0 0,0-1 0 0 0,0 0 0 0 0,1 1 1 0 0,-1-1-1 0 0,0 0 0 0 0,0 0 0 0 0,1 1 0 0 0,-1-1 0 0 0,1 0 0 0 0,-1 1 1 0 0,0-1-1 0 0,1 1 0 0 0,-1-1 0 0 0,1 1 0 0 0,-1-1 0 0 0,1 0 0 0 0,0 1 0 0 0,-1 0 1 0 0,2-1-1 0 0,56-54-4007 0 0,-30 31 380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7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1456 0 0,'3'-7'3265'0'0,"12"-26"9683"0"0,-12 40-12757 0 0,10 24 15 0 0,-10-13-29 0 0,0 45 81 0 0,0 6 11 0 0,0-6-100 0 0,-2-9-123 0 0,-3-3-585 0 0,0-12 54 0 0,1-29 78 0 0,1-1-576 0 0,-3 26-3313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8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4676 0 0,'0'0'5496'0'0,"9"-43"-2798"0"0,32 28-1100 0 0,13-4-1062 0 0,-20 11-916 0 0,41-1-186 0 0,-31-4 358 0 0,0 12-3282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8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10 402 1944 0 0,'0'0'3270'0'0,"-1"-6"-852"0"0,-6-20-475 0 0,7 26-1892 0 0,-1-1 0 0 0,1 1-1 0 0,0-1 1 0 0,0 1 0 0 0,0 0 0 0 0,0-1 0 0 0,0 1 0 0 0,0-1-1 0 0,0 1 1 0 0,0-1 0 0 0,0 1 0 0 0,0 0 0 0 0,0-1-1 0 0,0 1 1 0 0,0-1 0 0 0,0 1 0 0 0,0 0 0 0 0,0-1-1 0 0,0 1 1 0 0,1-1 0 0 0,-1 1 0 0 0,0 0 0 0 0,0-1 0 0 0,0 1-1 0 0,1-1 1 0 0,-1 1 0 0 0,0 0 0 0 0,1-1 0 0 0,23-35 1768 0 0,35-47-229 0 0,-37 43-1026 0 0,-21 35-538 0 0,1 1 1 0 0,1-1-1 0 0,-1 1 0 0 0,1 0 0 0 0,-1 0 0 0 0,5-4 0 0 0,-4 4-2 0 0,0 1 0 0 0,0-1 0 0 0,0 1 0 0 0,0-1 0 0 0,0 0 0 0 0,-1 0 0 0 0,2-5 0 0 0,1 0 7 0 0,-2 6-19 0 0,-1 0 1 0 0,0 0-1 0 0,0-1 1 0 0,0 1-1 0 0,-1 0 1 0 0,1-1-1 0 0,1-4 1 0 0,8-19 25 0 0,1 3-21 0 0,-9 18 14 0 0,-6 1-25 0 0,-6-17 5 0 0,7 16 31 0 0,-1 12-20 0 0,-7 14-6 0 0,7-14 18 0 0,1 1 66 0 0,-6 22-2 0 0,6-21-17 0 0,-1 2-11 0 0,-9 30 8 0 0,12-40-74 0 0,0 1 0 0 0,-1 0-1 0 0,1-1 1 0 0,0 1-1 0 0,0 0 1 0 0,-1 0 0 0 0,1 0-1 0 0,0-1 1 0 0,0 1-1 0 0,0 0 1 0 0,0 0 0 0 0,0 0-1 0 0,0-1 1 0 0,0 1 0 0 0,0 0-1 0 0,1 0 1 0 0,-1 0-1 0 0,0-1 1 0 0,1 3-1 0 0,14 38 108 0 0,-13-33-92 0 0,-1-4-7 0 0,0-1 0 0 0,0 1 0 0 0,0-1 0 0 0,0 0 0 0 0,1 0 0 0 0,-1 0 0 0 0,5 6 1 0 0,10 18 29 0 0,-7-16-23 0 0,-5-6-30 0 0,-2-4 3 0 0,-1 1 1 0 0,1-1-1 0 0,-1 1 1 0 0,1-1 0 0 0,0 1-1 0 0,0-1 1 0 0,-1 0-1 0 0,1 0 1 0 0,0 0-1 0 0,0 0 1 0 0,0 0 0 0 0,3 0-1 0 0,1 3-10 0 0,22 5-100 0 0,-22-6 44 0 0,-4-2 40 0 0,0-1 0 0 0,0 1 0 0 0,0 0 0 0 0,0-1 0 0 0,0 1 0 0 0,0-1-1 0 0,0 0 1 0 0,0 1 0 0 0,0-1 0 0 0,0 0 0 0 0,0 0 0 0 0,1-1 0 0 0,1 1 0 0 0,23-2-192 0 0,-21 1 19 0 0,2-2-61 0 0,0-1 182 0 0,22-8-277 0 0,-25 7 211 0 0,15-16 61 0 0,-15 16 26 0 0,-3-2 11 0 0,9-21 70 0 0,-8 21 234 0 0,-2-1 2 0 0,3-21-53 0 0,-3 22 405 0 0,-1 0-244 0 0,1-23-85 0 0,-1 22 1654 0 0,-5 14-1889 0 0,-12 16-5 0 0,13-17-7 0 0,2 4-1 0 0,-5 46-66 0 0,-1-4-1283 0 0,2-21 365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8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24 3354 0 0,'0'0'3350'0'0,"-29"-23"3280"0"0,-9 40-6130 0 0,43 33-3998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09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3724 0 0,'0'0'2098'0'0,"1"11"-414"0"0,1 2-1124 0 0,3 40 1879 0 0,-2 13-767 0 0,-1 5-342 0 0,-1-5-425 0 0,-1-6-284 0 0,0-28-404 0 0,0-24-53 0 0,0 0-59 0 0,-1 25-26 0 0,1-24 292 0 0,4-6-295 0 0,11 12 80 0 0,-11-11-11 0 0,3-5-31 0 0,36-5 57 0 0,-34 5-150 0 0,-4 1-9 0 0,-1 0 0 0 0,1 0 0 0 0,-1-1 0 0 0,0 0-1 0 0,1 0 1 0 0,-1 0 0 0 0,5-2 0 0 0,48-13 59 0 0,0 5-30 0 0,-32 7-27 0 0,-18 3 0 0 0,-1 3-4 0 0,-1 1-14 0 0,-3-2-8 0 0,0 0 0 0 0,0 0 0 0 0,0 0 0 0 0,0-1 0 0 0,0 1 0 0 0,0 0 0 0 0,0-1 0 0 0,0 0 0 0 0,1 1 0 0 0,2-1 0 0 0,-7 9-24 0 0,-5 26-18 0 0,7-34 51 0 0,0 0 0 0 0,0 0 1 0 0,0-1-1 0 0,0 1 1 0 0,-1 0-1 0 0,1-1 1 0 0,0 1-1 0 0,0 0 0 0 0,-1 0 1 0 0,1-1-1 0 0,0 1 1 0 0,-1 0-1 0 0,1-1 1 0 0,-1 1-1 0 0,1-1 0 0 0,0 1 1 0 0,-1-1-1 0 0,0 1 1 0 0,0 0-1 0 0,-4 5-13 0 0,3-3 8 0 0,0-1-1 0 0,0 1 0 0 0,-1-1 0 0 0,0 1 1 0 0,1-1-1 0 0,-1 0 0 0 0,0 0 0 0 0,-4 2 1 0 0,-2 3-28 0 0,3-3 2 0 0,1 0-1 0 0,-1 0 0 0 0,1-1 0 0 0,-1 0 0 0 0,-6 3 0 0 0,-37 18-135 0 0,20-12 138 0 0,21-9 12 0 0,2-1 4 0 0,-16 6 0 0 0,16-6 86 0 0,9-7-24 0 0,-1-1-35 0 0,-1 4-10 0 0,0 0-1 0 0,0 0 1 0 0,0 0 0 0 0,0-1 0 0 0,1 2-1 0 0,-1-1 1 0 0,0 0 0 0 0,1 0-1 0 0,0 0 1 0 0,-1 1 0 0 0,3-3-1 0 0,30-29-29 0 0,5 2 17 0 0,39-36-17 0 0,-46 31-22 0 0,10-10-63 0 0,-10 14 82 0 0,-22 22 29 0 0,16-20 5 0 0,-10 10 14 0 0,-13 15 56 0 0,0-1 5 0 0,9-17-15 0 0,-9 18 714 0 0,2 8-756 0 0,11 12 57 0 0,-12-11-4 0 0,-4 3-15 0 0,-5 35 118 0 0,0-16-71 0 0,4-20-24 0 0,-1 3-13 0 0,-4 27-7 0 0,4-27 27 0 0,4-1-56 0 0,-1 1-26 0 0,3 21 26 0 0,-1-25-20 0 0,12 11 6 0 0,-11-12 7 0 0,3-5-9 0 0,0 2-12 0 0,-5-1-3 0 0,1 0 0 0 0,-1 0-1 0 0,0 0 1 0 0,1 0 0 0 0,-1-1 0 0 0,0 1 0 0 0,1-1 0 0 0,-1 1 0 0 0,0-1 0 0 0,0 0 0 0 0,1 0 0 0 0,-1 0 0 0 0,2-1 0 0 0,22-10 6 0 0,-15 4-23 0 0,16-22-192 0 0,-22 22 177 0 0,21-22-99 0 0,2 3 37 0 0,-27 26 87 0 0,-1 0 1 0 0,1 1-1 0 0,0-1 1 0 0,0 0-1 0 0,-1 0 1 0 0,1 0-1 0 0,0 0 1 0 0,-1 1-1 0 0,1-1 1 0 0,-1 0-1 0 0,1 0 1 0 0,-1 0-1 0 0,0 0 1 0 0,1-2-1 0 0,13-44-113 0 0,0 3 48 0 0,-6 17 75 0 0,-6 20 503 0 0,-2 17-516 0 0,2 48 3 0 0,2-6 66 0 0,-4-43-53 0 0,0-6-5 0 0,0 0 0 0 0,0 1 0 0 0,1-1 0 0 0,-1 0 0 0 0,1 0 0 0 0,-1 0 0 0 0,1 0 0 0 0,0 0 0 0 0,2 6 0 0 0,6 15-72 0 0,-6-18-4 0 0,-1-1 13 0 0,10 14-30 0 0,-9-14-159 0 0,25-9-366 0 0,-20 2 473 0 0,6-3-659 0 0,-5 1 523 0 0,-5 3 164 0 0,-1 0 0 0 0,0 0 1 0 0,0-1-1 0 0,0 0 0 0 0,0 1 0 0 0,0-1 0 0 0,-1 0 0 0 0,1-1 0 0 0,0 1 0 0 0,3-5 0 0 0,2 2-117 0 0,-5 3 81 0 0,0-1 1 0 0,0 1-1 0 0,0 0 0 0 0,0-1 0 0 0,-1 1 1 0 0,1-1-1 0 0,-1 0 0 0 0,0 0 1 0 0,0 0-1 0 0,3-5 0 0 0,19-33-2474 0 0,30-68 0 0 0,-48 97 2374 0 0,13-36-593 0 0,-14 37 1063 0 0,10-36 1550 0 0,-6 12-853 0 0,-9 33-848 0 0,1 1 0 0 0,-1 0 0 0 0,0 0 1 0 0,0 0-1 0 0,1-1 0 0 0,-1 1 0 0 0,0 0 0 0 0,0 0 1 0 0,0-1-1 0 0,0 1 0 0 0,-1 0 0 0 0,1-2 1 0 0,-7-32 1248 0 0,7 18-219 0 0,5-15-298 0 0,-4 24-77 0 0,0 1 221 0 0,1-24-148 0 0,-2 23 1643 0 0,-1 17-2218 0 0,-6 47 103 0 0,-1 132 354 0 0,7-143-583 0 0,2 21 59 0 0,3 8-94 0 0,0-7-255 0 0,-1-6-131 0 0,-3-5-1576 0 0,2-21 1044 0 0,-2-27-409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4228 0 0,'0'0'3182'0'0,"36"-21"982"0"0,-6-1-2988 0 0,24 1-786 0 0,-21 11-48 0 0,1-12-3754 0 0,2 4-2448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0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1 659 184 0 0,'4'-5'3543'0'0,"37"-42"1842"0"0,1 0-3164 0 0,-36 42-2081 0 0,-3 3-84 0 0,-1 0 0 0 0,0-1 0 0 0,1 1 0 0 0,-1 0 1 0 0,0-1-1 0 0,0 1 0 0 0,-1-1 0 0 0,1 0 0 0 0,1-3 0 0 0,33-54 495 0 0,-33 54-510 0 0,-1 0-27 0 0,6-21-2 0 0,-6 20 48 0 0,-4 7-192 0 0,-1 0 129 0 0,1 0 1 0 0,-1 1-1 0 0,1-1 1 0 0,0 1-1 0 0,-1-1 1 0 0,1 1-1 0 0,-4 2 0 0 0,-1-1 0 0 0,7-2 3 0 0,0 0-1 0 0,-1 0 1 0 0,1 0 0 0 0,0 0 0 0 0,-1 1-1 0 0,1-1 1 0 0,0 0 0 0 0,-1 0 0 0 0,1 0 0 0 0,0 0-1 0 0,-1 0 1 0 0,1 0 0 0 0,0 1 0 0 0,-1-1 0 0 0,1 0-1 0 0,0 0 1 0 0,0 0 0 0 0,-1 1 0 0 0,1-1 0 0 0,0 0-1 0 0,0 0 1 0 0,0 1 0 0 0,-1-1 0 0 0,1 0 0 0 0,0 1-1 0 0,0-1 1 0 0,0 0 0 0 0,0 0 0 0 0,-1 1 0 0 0,1-1-1 0 0,0 0 1 0 0,0 1 0 0 0,0-1 0 0 0,0 0 0 0 0,0 1-1 0 0,-10 36 147 0 0,5-11-91 0 0,4-19 28 0 0,3 0 124 0 0,-1 0-155 0 0,0-1 26 0 0,0 0 0 0 0,1 0 0 0 0,0 0 0 0 0,0 0 0 0 0,0 0 0 0 0,0 0 0 0 0,1-1 0 0 0,0 1 0 0 0,0-1 0 0 0,6 7 0 0 0,-5-5 25 0 0,-2-5-64 0 0,-1 1-1 0 0,1-1 1 0 0,0 0-1 0 0,0 1 1 0 0,0-1-1 0 0,0 0 1 0 0,1 0-1 0 0,-1 0 1 0 0,1-1 0 0 0,2 3-1 0 0,0 1 26 0 0,-3-4-39 0 0,0 1 0 0 0,-1 0 0 0 0,1-1 0 0 0,0 1 0 0 0,0-1 0 0 0,0 0 0 0 0,0 1 0 0 0,1-1 0 0 0,-1 0-1 0 0,0 0 1 0 0,0-1 0 0 0,1 1 0 0 0,2 0 0 0 0,3 4 39 0 0,-5-4-40 0 0,0 1 0 0 0,1-1 1 0 0,-1 0-1 0 0,0 0 0 0 0,0 0 0 0 0,1 0 0 0 0,-1 0 1 0 0,1-1-1 0 0,-1 1 0 0 0,7-1 0 0 0,0 2 16 0 0,-6-1-22 0 0,0 0 0 0 0,0 0 1 0 0,1-1-1 0 0,-1 0 0 0 0,0 0 0 0 0,0 0 0 0 0,0 0 0 0 0,1-1 0 0 0,5-1 0 0 0,34-3 67 0 0,-42 5-79 0 0,0 0 0 0 0,0-1 0 0 0,-1 1 0 0 0,1 0 0 0 0,0-1 0 0 0,-1 1 0 0 0,1-1 0 0 0,-1 1 0 0 0,1-1 0 0 0,2-2 0 0 0,7-4 8 0 0,-3 3-38 0 0,0-1 1 0 0,-1 1-1 0 0,17-6 0 0 0,14-6-86 0 0,-21 7 18 0 0,13-13-21 0 0,-16 9-147 0 0,20-28-205 0 0,-16 16 290 0 0,-12 13 12 0 0,2-15 30 0 0,-6 21 25 0 0,-2-2 26 0 0,1-23 55 0 0,-1 23 18 0 0,-3 2-4 0 0,-10-17 22 0 0,10 18 63 0 0,-29-14 201 0 0,26 21-190 0 0,0 0-61 0 0,4-1-12 0 0,0 0 0 0 0,0 0 0 0 0,0 0 0 0 0,0-1 0 0 0,0 1 0 0 0,0-1 0 0 0,0 1 0 0 0,0-1 0 0 0,-3 0 0 0 0,0 6 64 0 0,-1 0-52 0 0,3-3-11 0 0,1-1-1 0 0,0 1 0 0 0,-1 0 0 0 0,1 0 0 0 0,0-1 1 0 0,0 1-1 0 0,1 1 0 0 0,-2 3 0 0 0,-10 17 28 0 0,9-10 1 0 0,5-4-26 0 0,-4 28 43 0 0,0-30-48 0 0,2-5-4 0 0,0 0 0 0 0,1 0 1 0 0,-1 0-1 0 0,0 0 1 0 0,1 0-1 0 0,0 0 0 0 0,0 0 1 0 0,0 0-1 0 0,0 1 0 0 0,1 2 1 0 0,1 25 25 0 0,-2-24-10 0 0,3 0-4 0 0,9 20 1 0 0,-9-20-8 0 0,-1-7-9 0 0,0 0 1 0 0,0 0-1 0 0,0 0 0 0 0,-1 0 0 0 0,1 0 0 0 0,0 1 0 0 0,0-1 1 0 0,0 1-1 0 0,-1-1 0 0 0,1 1 0 0 0,3 2 0 0 0,0-1-24 0 0,-5-2 16 0 0,1 0-1 0 0,-1 0 0 0 0,0 0 0 0 0,1 1 1 0 0,-1-1-1 0 0,1 0 0 0 0,-1 0 0 0 0,1 0 0 0 0,-1 0 1 0 0,1 0-1 0 0,-1 0 0 0 0,1 0 0 0 0,-1 0 1 0 0,1 0-1 0 0,-1 0 0 0 0,1-1 0 0 0,-1 1 0 0 0,1 0 1 0 0,-1 0-1 0 0,0 0 0 0 0,1 0 0 0 0,-1-1 1 0 0,1 1-1 0 0,6-3-67 0 0,20-12-243 0 0,-21 13 245 0 0,-4 1 19 0 0,0 0 0 0 0,0 0 0 0 0,0 0 0 0 0,0 0-1 0 0,0 0 1 0 0,0 0 0 0 0,-1-1 0 0 0,1 1 0 0 0,0 0 0 0 0,-1-1 0 0 0,1 0-1 0 0,-1 1 1 0 0,1-1 0 0 0,1-3 0 0 0,4-2-159 0 0,18-27-652 0 0,-18 26 720 0 0,-5 5 62 0 0,1-1 0 0 0,0 1 0 0 0,-1 0 1 0 0,0-1-1 0 0,0 1 0 0 0,0-1 0 0 0,0 0 1 0 0,-1 0-1 0 0,2-5 0 0 0,19-46-824 0 0,-18 44 794 0 0,-1 6 70 0 0,-1-1-1 0 0,0 1 0 0 0,0-1 1 0 0,-1 1-1 0 0,3-12 0 0 0,6-41 17 0 0,-7 47 35 0 0,1-34 399 0 0,0-16 201 0 0,-2 50-525 0 0,-1 6-15 0 0,0 1 0 0 0,0-1 0 0 0,-1 0 0 0 0,0 0 0 0 0,1 1 0 0 0,-2-1 0 0 0,1 0 1 0 0,-2-6-1 0 0,-3-48 614 0 0,4 49-591 0 0,2 6 8 0 0,-2-1-1 0 0,1 0 1 0 0,0 1-1 0 0,-1-1 1 0 0,0 1 0 0 0,-3-9-1 0 0,2 7 118 0 0,1 4-7 0 0,0 0 1 0 0,0 0-1 0 0,0 0 1 0 0,0 0-1 0 0,1 0 1 0 0,-1 0-1 0 0,1 0 1 0 0,0-1-1 0 0,-1-2 1 0 0,-2 12 14 0 0,-13 19-31 0 0,15-24-179 0 0,1-1-1 0 0,-1 0 1 0 0,0 1 0 0 0,1-1-1 0 0,-1 0 1 0 0,1 1 0 0 0,0-1-1 0 0,-1 1 1 0 0,1-1 0 0 0,0 1-1 0 0,0 1 1 0 0,-30 382 1174 0 0,29-369-1151 0 0,0-9-9 0 0,1 0 1 0 0,0 0-1 0 0,0-1 1 0 0,2 12-1 0 0,-1-2-9 0 0,0-3 2 0 0,0 0 1 0 0,5 23 0 0 0,-5-25-16 0 0,0-6-14 0 0,-1-1 0 0 0,1 1 0 0 0,-1-1 0 0 0,1 1 0 0 0,1-1 0 0 0,-1 0 0 0 0,1 1 0 0 0,2 4 0 0 0,7 17-586 0 0,-11-24 532 0 0,1 0 1 0 0,-1-1-1 0 0,1 1 0 0 0,0 0 1 0 0,0-1-1 0 0,0 1 0 0 0,0-1 1 0 0,0 1-1 0 0,0-1 0 0 0,0 1 1 0 0,0-1-1 0 0,1 0 0 0 0,-1 1 1 0 0,0-1-1 0 0,3 2 0 0 0,1 0-102 0 0,-1 1-846 0 0,38-2-9287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1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1 400 0 0,'0'0'4792'0'0,"-3"8"-1485"0"0,0 0-2500 0 0,1-6-546 0 0,1 1 1 0 0,-1 0 0 0 0,1 0 0 0 0,0 0-1 0 0,1 0 1 0 0,-1 0 0 0 0,0 0 0 0 0,1 0-1 0 0,-1 0 1 0 0,1 0 0 0 0,0 5 0 0 0,-2 51 2241 0 0,3-45-2206 0 0,0-7-102 0 0,-1 1 1 0 0,0-1 0 0 0,0 1-1 0 0,-1 0 1 0 0,-1 9-1 0 0,-7 50 883 0 0,8-53-946 0 0,0-3-4 0 0,0 0 1 0 0,-1 0 0 0 0,-3 12-1 0 0,-10 45 172 0 0,1-7-165 0 0,1-6-450 0 0,6-24 181 0 0,5-23-180 0 0,2 1-767 0 0,-3 27-86 0 0,2-27 129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02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1302 0 0,'0'0'5556'0'0,"-1"8"-4770"0"0,-2 27-85 0 0,3-26-98 0 0,-1-1 3 0 0,0 26-104 0 0,1-25-127 0 0,-1 1-63 0 0,-2 51 311 0 0,0-4-185 0 0,-2 11 141 0 0,4 3-171 0 0,8 106 556 0 0,2-52-377 0 0,0 3-138 0 0,-1 116 264 0 0,-6-60-415 0 0,-4 201 351 0 0,-3-147-46 0 0,-14 58-88 0 0,-4 233 125 0 0,23-459-512 0 0,4-2-32 0 0,-4-7-125 0 0,3 0-75 0 0,-2 1 193 0 0,-1 2 96 0 0,-2-4-102 0 0,-2 3-59 0 0,1-5-6 0 0,-1 0-1 0 0,1-5-10 0 0,-2-12-3 0 0,0 4-2 0 0,0-9-4 0 0,1 10 7 0 0,4-34-2 0 0,0-2 2 0 0,0-1-1 0 0,-1 30 2 0 0,1-29-3 0 0,0 1 0 0 0,-2 53 3 0 0,0-37-11 0 0,-1 27 2 0 0,3-45 19 0 0,-1 0-1 0 0,-1 41 10 0 0,1-13-20 0 0,-2 1-1 0 0,1-10-3 0 0,2-23 0 0 0,1 60-28 0 0,-1-58 30 0 0,0 1 0 0 0,1 1-2 0 0,-2 27 27 0 0,-2-8-22 0 0,3-21-1 0 0,-1 1-1 0 0,-4 23-3 0 0,2-7 3 0 0,-3-1-12 0 0,4-17 5 0 0,-1-2-42 0 0,2-2-24 0 0,1-1-1 0 0,-1 1 0 0 0,0-1 0 0 0,0 1 0 0 0,1-1 1 0 0,-1 1-1 0 0,1 0 0 0 0,-1-1 0 0 0,1 1 0 0 0,0 0 1 0 0,0 2-1 0 0,-3-9-616 0 0,-22-49-1267 0 0,11 18-2352 0 0,12 30-2497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4834 0 0,'0'0'13397'0'0,"10"-4"-13094"0"0,1-3-237 0 0,-6 4-109 0 0,1 0 0 0 0,0 0 1 0 0,0 0-1 0 0,0 1 1 0 0,12-4-1 0 0,41-13-640 0 0,-1-2-1309 0 0,-48 19 1455 0 0,-6 1 289 0 0,-1 1-1 0 0,1-1 1 0 0,0-1-1 0 0,-1 1 1 0 0,1 0 0 0 0,-1-1-1 0 0,0 0 1 0 0,1 0-1 0 0,5-4 1 0 0,16-11-1297 0 0,-19 13-1477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53 119 678 0 0,'115'-101'8272'0'0,"-113"99"-8107"0"0,0 1 1 0 0,0-1-1 0 0,-1 1 0 0 0,1 0 0 0 0,0 0 0 0 0,0 0 0 0 0,0 0 0 0 0,1 0 0 0 0,-1 0 0 0 0,0 1 1 0 0,4-2-1 0 0,1 1 126 0 0,-1-1 2186 0 0,-2 5-2073 0 0,14 9-5 0 0,-13-9-75 0 0,-8 4-70 0 0,1 2-184 0 0,1-6-43 0 0,1 0 0 0 0,-1 0 0 0 0,0 0 0 0 0,0 0 0 0 0,0-1-1 0 0,-1 1 1 0 0,1 0 0 0 0,0 0 0 0 0,-1-1 0 0 0,0 1 0 0 0,-2 1 0 0 0,-27 42 242 0 0,11-18-191 0 0,-32 44 103 0 0,41-59-125 0 0,2-7-42 0 0,4-2-13 0 0,0 0-1 0 0,0 0 1 0 0,0 0-1 0 0,0 1 1 0 0,-4 6-1 0 0,-16 17-27 0 0,18-21 3 0 0,3-2 11 0 0,-13 14 10 0 0,13-14-1 0 0,10 0-123 0 0,0 1 117 0 0,-4-4 1 0 0,1 1 0 0 0,-1-1 0 0 0,1 0 0 0 0,0 1 1 0 0,0-1-1 0 0,0 0 0 0 0,5 2 0 0 0,-2 0-6 0 0,22 10-43 0 0,-20-11 53 0 0,-4-2 17 0 0,0 0 0 0 0,0 1 0 0 0,0 0 0 0 0,0 0 0 0 0,-1 0 0 0 0,6 3-1 0 0,-1-1 21 0 0,-4-2-14 0 0,-1 0 1 0 0,1 0-1 0 0,-1 0 1 0 0,1 0-1 0 0,-1 1 1 0 0,6 5-1 0 0,22 19 83 0 0,38 41-417 0 0,-65-63 161 0 0,0-1-105 0 0,12 12-499 0 0,-11-12-32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1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96 4818 0 0,'0'0'8306'0'0,"-2"7"-7152"0"0,-14 41 428 0 0,-1 14-135 0 0,13-49-1270 0 0,-12 39 511 0 0,-7 13-276 0 0,4-3-144 0 0,8-26-77 0 0,4-21-19 0 0,-13 11-33 0 0,16-20 124 0 0,7-1-211 0 0,10 14-12 0 0,-10-14 1 0 0,0-11-34 0 0,2 2-5 0 0,-3 2-1 0 0,-1 1 0 0 0,1-1-1 0 0,-1 0 1 0 0,0 0 0 0 0,1 1-1 0 0,-1-1 1 0 0,0 0 0 0 0,0 0-1 0 0,0 0 1 0 0,0 0 0 0 0,0 0 0 0 0,0-5-1 0 0,15-38 8 0 0,15-27 10 0 0,-3-2-1 0 0,18-77 1 0 0,-20 63-54 0 0,-10 47 107 0 0,-14 35 80 0 0,5 9-166 0 0,22 10 23 0 0,-28-12-8 0 0,0-1 0 0 0,-1 1 1 0 0,1-1-1 0 0,0 0 1 0 0,0 1-1 0 0,0 0 0 0 0,-1-1 1 0 0,1 1-1 0 0,0-1 1 0 0,-1 1-1 0 0,1 0 1 0 0,0-1-1 0 0,-1 1 0 0 0,1 0 1 0 0,-1 0-1 0 0,1-1 1 0 0,0 3-1 0 0,23 41-41 0 0,-1 1 0 0 0,-2 0-1 0 0,-3 2 1 0 0,-1 1 0 0 0,18 82 0 0 0,-30-82-844 0 0,-5-36 716 0 0,1-8 54 0 0,0 0-1 0 0,-1 1 1 0 0,0-1 0 0 0,0 0-1 0 0,0 1 1 0 0,-1-1-1 0 0,-1 7 1 0 0,0-1-430 0 0,-2 4-3891 0 0,-12 15-4164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2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0 373 3086 0 0,'12'-39'2986'0'0,"-11"38"-2832"0"0,-1 0 0 0 0,0 0 0 0 0,0 1-1 0 0,1-1 1 0 0,-1 0 0 0 0,1 0 0 0 0,-1 0 0 0 0,1 0 0 0 0,-1 0-1 0 0,1 0 1 0 0,0 1 0 0 0,-1-1 0 0 0,1 0 0 0 0,1-1 0 0 0,6-6 369 0 0,0 0 1 0 0,1 1-1 0 0,0-1 1 0 0,1 2-1 0 0,-1-1 1 0 0,1 1-1 0 0,0 1 1 0 0,18-7-1 0 0,34-11 254 0 0,78-33 839 0 0,-116 46-1408 0 0,-2-2-112 0 0,-2-1-63 0 0,-15 10-6 0 0,0 0 6 0 0,1 1-5 0 0,-3 1 3 0 0,-1 0 1 0 0,1 0 0 0 0,-1 0-1 0 0,0 0 1 0 0,0-1 0 0 0,1 1-1 0 0,-1-1 1 0 0,0 1-1 0 0,2-3 1 0 0,14-11 65 0 0,-14 11 890 0 0,-1 0-832 0 0,9-14-27 0 0,-9 14 117 0 0,0 10-229 0 0,11 31 77 0 0,-10-29-71 0 0,-2-4-10 0 0,-1 0 1 0 0,1 0-1 0 0,-1 0 1 0 0,0 0-1 0 0,0 0 1 0 0,1 7-1 0 0,7 40 103 0 0,-7-40-94 0 0,2 36 65 0 0,-3 8-15 0 0,-1-20-48 0 0,0-26-2 0 0,0 0-6 0 0,-1 26-9 0 0,0-26 400 0 0,4-15-329 0 0,0 1-55 0 0,-2 3-14 0 0,0 0-1 0 0,0 1 0 0 0,0-1 1 0 0,0 0-1 0 0,0 0 1 0 0,-1 0-1 0 0,1 0 1 0 0,-1 0-1 0 0,1 0 0 0 0,-1 0 1 0 0,0 0-1 0 0,1-4 1 0 0,-1-2 6 0 0,5-27 49 0 0,7-22-6 0 0,4-8-26 0 0,1-5-21 0 0,-14 57-8 0 0,-2 3-2 0 0,1 0-1 0 0,1 1 1 0 0,5-13 0 0 0,9-26-2 0 0,-7 23-5 0 0,-8 19-25 0 0,2 12-112 0 0,12 24 139 0 0,-5 14 5 0 0,1 14 3 0 0,-5-28-2 0 0,-5-23 3 0 0,1 1 7 0 0,10 24-1 0 0,-10-24-3 0 0,1-3 1 0 0,12 13 1 0 0,-11-13 3 0 0,1-4-4 0 0,20 4 11 0 0,-26-5-18 0 0,0 1 0 0 0,1-1 0 0 0,-1 0-1 0 0,1 0 1 0 0,-1 0 0 0 0,1 0 0 0 0,-1 0 0 0 0,1 0 0 0 0,-1 0 0 0 0,1 0-1 0 0,-1 0 1 0 0,1 0 0 0 0,-1 0 0 0 0,1 0 0 0 0,-1 0 0 0 0,0 0 0 0 0,1-1 0 0 0,-1 1-1 0 0,1 0 1 0 0,-1 0 0 0 0,1-1 0 0 0,-1 1 0 0 0,0 0 0 0 0,1-1 0 0 0,6-2 4 0 0,-4 2-3 0 0,-1-1 0 0 0,1 1 0 0 0,0-1 1 0 0,-1 1-1 0 0,1-1 0 0 0,-1 0 0 0 0,0 0 1 0 0,1 0-1 0 0,1-3 0 0 0,4-2 0 0 0,23-24 2 0 0,0-6-6 0 0,10-19-15 0 0,-34 49 15 0 0,-4 3 0 0 0,1 0 0 0 0,-1 0 1 0 0,0 0-1 0 0,0 0 1 0 0,4-10-1 0 0,9-12-3 0 0,-12 20 421 0 0,-3 13-403 0 0,3 41 37 0 0,-3 22 9 0 0,-1 5-6 0 0,-4 7-4 0 0,4-7-282 0 0,3-3-152 0 0,2-7-923 0 0,1-21 249 0 0,-6-41 908 0 0,1 1 0 0 0,-1-1-1 0 0,0 1 1 0 0,1-1 0 0 0,0 1-1 0 0,0-1 1 0 0,0 1 0 0 0,0-1 0 0 0,1 0-1 0 0,2 5 1 0 0,0 0-434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5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196 1008 2620 0 0,'-196'44'12833'0'0,"204"-44"-12740"0"0,0-1 1 0 0,0 0 0 0 0,0-1-1 0 0,-1 0 1 0 0,1 0-1 0 0,9-4 1 0 0,26-7 179 0 0,-13 7-94 0 0,-9 3-32 0 0,28-10 0 0 0,564-151 911 0 0,13 48-690 0 0,307-19-151 0 0,-476 72-138 0 0,7 4-63 0 0,428-72-171 0 0,-698 84 48 0 0,43-8-111 0 0,-207 50 148 0 0,0-2 1 0 0,-1-1-1 0 0,32-13 0 0 0,3-6-230 0 0,-58 24 219 0 0,-13 1-227 0 0,-18-5 237 0 0,7 5 9 0 0,13 2 55 0 0,-207 13-261 0 0,-109 33-314 0 0,-200 53-402 0 0,273-45 663 0 0,160-36 232 0 0,-210 46-147 0 0,-272 54-220 0 0,392-86 380 0 0,-539 86 104 0 0,356-74 441 0 0,324-42-406 0 0,33-2 148 0 0,1 0-1 0 0,0 0 1 0 0,0 0 0 0 0,0 1-1 0 0,0-1 1 0 0,0 1-1 0 0,-5 1 1 0 0,44-15-76 0 0,-14 3-112 0 0,142-35 181 0 0,107-19 15 0 0,-85 28-42 0 0,1537-274 45 0 0,-713 152-799 0 0,-994 154 561 0 0,-13 2 3 0 0,1 1-1 0 0,-1 1 1 0 0,1-1-1 0 0,-1 0 0 0 0,1 1 1 0 0,0 0-1 0 0,-1 0 0 0 0,1 0 1 0 0,5 1-1 0 0,29 0-233 0 0,-53-4 252 0 0,-1 1-1 0 0,0 1 1 0 0,0 0 0 0 0,-16 2-1 0 0,-79 8 16 0 0,73-5-19 0 0,-572 58-282 0 0,460-50 245 0 0,-41 6 7 0 0,-571 66-81 0 0,243-29 290 0 0,-489 64 651 0 0,996-117-800 0 0,6-2-7 0 0,-29 1 62 0 0,40-4-73 0 0,22-11-10 0 0,-2 4 0 0 0,29-7 1 0 0,12-5 7 0 0,14-3 46 0 0,0 4 1 0 0,133-17-1 0 0,-98 19-8 0 0,753-108 79 0 0,7 31-121 0 0,-349 41-101 0 0,-230 29-2629 0 0,-258 22 1281 0 0,-29 2 914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5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176 398 2780 0 0,'-11'5'595'0'0,"8"-4"-326"0"0,0 0 0 0 0,1 0 0 0 0,-1 1-1 0 0,0-1 1 0 0,1 1 0 0 0,0 0 0 0 0,-1-1-1 0 0,1 1 1 0 0,-4 4 0 0 0,-14 23 3345 0 0,40-10-2841 0 0,-19-18-739 0 0,-1-1-1 0 0,1 1 1 0 0,-1-1 0 0 0,1 1-1 0 0,-1-1 1 0 0,1 0-1 0 0,0 1 1 0 0,-1-1 0 0 0,1 0-1 0 0,0 1 1 0 0,0-1-1 0 0,-1 0 1 0 0,1 0 0 0 0,0 1-1 0 0,0-1 1 0 0,-1 0-1 0 0,1 0 1 0 0,0 0-1 0 0,0 0 1 0 0,-1 0 0 0 0,1 0-1 0 0,0 0 1 0 0,0-1-1 0 0,45 1 761 0 0,73-9-1 0 0,492-126 1666 0 0,-315 78-1994 0 0,-194 40-348 0 0,381-64 301 0 0,-480 81-415 0 0,0 0 0 0 0,0-1 0 0 0,0 1 0 0 0,0-1 0 0 0,-1 0 0 0 0,1 0 1 0 0,0 0-1 0 0,3-2 0 0 0,0 0-1 0 0,0 1 58 0 0,-13 0-32 0 0,-19-4-14 0 0,6 5-22 0 0,-115 17-151 0 0,-153 38-1 0 0,-140 55-106 0 0,406-103 269 0 0,20-6-3 0 0,-522 154 168 0 0,516-152-17 0 0,19-4-13 0 0,-6 1-127 0 0,611-126 468 0 0,-194 21-421 0 0,-340 86-88 0 0,-2-3 0 0 0,138-61 0 0 0,-187 65-7 0 0,-24 14 29 0 0,0 0-16 0 0,-8-2-10 0 0,-1-24 16 0 0,2 31 18 0 0,0-1-1 0 0,0 1 1 0 0,0 0-1 0 0,0-1 1 0 0,0 1 0 0 0,0-1-1 0 0,0 1 1 0 0,0 0-1 0 0,0-1 1 0 0,0 1-1 0 0,0-1 1 0 0,0 1-1 0 0,0 0 1 0 0,0-1 0 0 0,-1 1-1 0 0,1 0 1 0 0,0-1-1 0 0,0 1 1 0 0,0 0-1 0 0,-1-1 1 0 0,1 1-1 0 0,0 0 1 0 0,0 0 0 0 0,-1-1-1 0 0,1 1 1 0 0,0 0-1 0 0,-1 0 1 0 0,1-1-1 0 0,0 1 1 0 0,-1 0-1 0 0,1 0 1 0 0,0 0 0 0 0,-1 0-1 0 0,1 0 1 0 0,-1 0-1 0 0,1-1 1 0 0,0 1-1 0 0,-1 0 1 0 0,0 0 0 0 0,-9-4-5 0 0,-35-10-13 0 0,-2 3 7 0 0,-1 1 1 0 0,-89-4-1 0 0,-426 42 26 0 0,2 51-25 0 0,239-18-599 0 0,224-30-2332 0 0,72-22 1650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18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303 243 2406 0 0,'-29'17'13271'0'0,"37"-17"-13145"0"0,0 1-90 0 0,29-1 168 0 0,18-5 6 0 0,508-51 131 0 0,-354 39-333 0 0,222-11-19 0 0,159-16-30 0 0,-438 28-3 0 0,60-8 57 0 0,-151 18-71 0 0,-57 5 54 0 0,0 0-1 0 0,0 1 1 0 0,0 0 0 0 0,0-1 0 0 0,0 2 0 0 0,0-1 0 0 0,7 1-1 0 0,5 2-13 0 0,-14-3 16 0 0,-1 0 0 0 0,0 0 0 0 0,1-1 0 0 0,-1 1 1 0 0,0 0-1 0 0,1-1 0 0 0,-1 1 0 0 0,0-1 0 0 0,1 0 0 0 0,-1 1 1 0 0,0-1-1 0 0,0 0 0 0 0,2-1 0 0 0,-3 1 1 0 0,1 0 0 0 0,0 1-1 0 0,0-1 1 0 0,0 1 0 0 0,0-1 0 0 0,0 0 0 0 0,0 1-1 0 0,0-1 1 0 0,0 1 0 0 0,0 0 0 0 0,0-1-1 0 0,1 1 1 0 0,-1 0 0 0 0,0 0 0 0 0,0 0 0 0 0,0 0-1 0 0,2 0 1 0 0,-11-1-1 0 0,-24-2-2 0 0,-6 2-24 0 0,4 3-33 0 0,-15-2 8 0 0,37 2 50 0 0,6-2 3 0 0,0 1 1 0 0,0-1-1 0 0,0 0 0 0 0,0 0 0 0 0,1 0 1 0 0,-8-2-1 0 0,-32-3 1 0 0,-8 3-27 0 0,42 1 22 0 0,-36 0-20 0 0,-16 4-85 0 0,-403 7-681 0 0,6-2 243 0 0,-187 0 12 0 0,463-8 554 0 0,131-5 17 0 0,37 2 11 0 0,-1 2-1 0 0,-34 0 1 0 0,-27 3 30 0 0,5 0 1 0 0,7 0-26 0 0,8-1-18 0 0,26-1-24 0 0,25 0 24 0 0,-1 1 87 0 0,-22 1-3 0 0,22-2 609 0 0,16-2-705 0 0,0-2-16 0 0,-5 2-3 0 0,1 1 1 0 0,0-1-1 0 0,-1 1 0 0 0,1 0 1 0 0,0 0-1 0 0,0 1 0 0 0,-1-1 1 0 0,6 0-1 0 0,45-6 16 0 0,17-3 8 0 0,428-25 173 0 0,-384 37-125 0 0,27-2 4 0 0,913-4-353 0 0,-1034 5 279 0 0,39 2-4 0 0,9 0-31 0 0,-43-3 158 0 0,-60 0-103 0 0,25 0-6 0 0,2 1-4 0 0,-24 4-5 0 0,14-5-5 0 0,-19-7-4 0 0,27 6-14 0 0,-1 1-60 0 0,-46 5-224 0 0,24-1-290 0 0,24-3-27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1 195 1456 0 0,'0'0'11706'0'0,"8"0"-11626"0"0,44 2 72 0 0,-5-4-24 0 0,398-40 145 0 0,639-48-168 0 0,-670 70-47 0 0,187-20-1292 0 0,-561 38 1037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1:3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314 18 46 0 0,'0'0'8273'0'0,"-3"5"-7964"0"0,-9 14-73 0 0,9-14 371 0 0,7-1-270 0 0,11 13-78 0 0,-5-11-47 0 0,-3-2-136 0 0,-4-3-35 0 0,0 1 0 0 0,0-1 0 0 0,0 0 0 0 0,1 0 0 0 0,-1 0 0 0 0,0 0 0 0 0,1-1 0 0 0,5 1 0 0 0,92 12 286 0 0,163-2-1 0 0,117-24-139 0 0,-219 6-103 0 0,1089-69-786 0 0,-1195 71 646 0 0,67-3-87 0 0,-110 7 125 0 0,37 0-348 0 0,-24 4-134 0 0,-74 3 422 0 0,-2 2 105 0 0,-6 2-27 0 0,4-2-8 0 0,-425 46-801 0 0,-1-29-126 0 0,429-23 886 0 0,-294-10-1120 0 0,258 4 695 0 0,-144-7-386 0 0,-219-11 1634 0 0,307 10 201 0 0,-80-4 335 0 0,175 14-831 0 0,34 1-349 0 0,2 0 217 0 0,2 0-77 0 0,-24 0-46 0 0,24 1 627 0 0,18 0-780 0 0,50 2 46 0 0,383-2 99 0 0,-8 0-205 0 0,682 3-122 0 0,-747-10 141 0 0,-267-1 7 0 0,-70 5-13 0 0,59-1-1 0 0,-40 6 26 0 0,74 6 107 0 0,-81-4-162 0 0,-34-3-12 0 0,-3 0 8 0 0,21 3-11 0 0,-22-3-32 0 0,-12 2-299 0 0,-18 11 267 0 0,18-10-112 0 0,-22 10-1889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14 127 2232 0 0,'0'0'15202'0'0,"-1"7"-15157"0"0,-4 23-4 0 0,4-22-7 0 0,0 0 3 0 0,-1 40 75 0 0,0-39-96 0 0,2-5-8 0 0,-1 0 1 0 0,1 0 0 0 0,0 0 0 0 0,0 0 0 0 0,0 0 0 0 0,1 0-1 0 0,0 6 1 0 0,7 47 119 0 0,-1 3-33 0 0,0 3 24 0 0,-2-6-29 0 0,-5-46-75 0 0,4 33 58 0 0,4 0 60 0 0,-3-16-72 0 0,-4-21 749 0 0,0-17-668 0 0,0-1-99 0 0,0 5-12 0 0,0 0-1 0 0,0 0 0 0 0,-1 0 0 0 0,0 0 0 0 0,-2-11 0 0 0,-1-43 166 0 0,2-11-23 0 0,3 7-66 0 0,4-2-41 0 0,-3 33-37 0 0,-3 25 6 0 0,2 0-6 0 0,5-25-5 0 0,-6 25-9 0 0,3 4-32 0 0,10-13 12 0 0,-11 13-10 0 0,-1 4-43 0 0,-1 0 53 0 0,0 0 0 0 0,1 0 0 0 0,-1 1 1 0 0,1-1-1 0 0,-1 0 0 0 0,0 0 0 0 0,1 1 1 0 0,-1-1-1 0 0,0 1 0 0 0,0-1 0 0 0,1 1 0 0 0,-1 0 1 0 0,0-1-1 0 0,2 3 0 0 0,-2-3 2 0 0,0 1 0 0 0,0 0 0 0 0,1 0 1 0 0,-1-1-1 0 0,0 1 0 0 0,0 0 0 0 0,1-1 0 0 0,-1 1 0 0 0,0-1 0 0 0,1 0 1 0 0,-1 0-1 0 0,1 1 0 0 0,-1-1 0 0 0,0 0 0 0 0,3 0 0 0 0,-1 6-17 0 0,-1 2 15 0 0,12 22-18 0 0,-1-6 14 0 0,-10-19 11 0 0,-1 5 3 0 0,-1 2-5 0 0,-1-7 1 0 0,1 0-1 0 0,-1-1 1 0 0,1 1-1 0 0,0 0 1 0 0,1-1-1 0 0,-1 1 1 0 0,1-1-1 0 0,2 5 1 0 0,13 34 7 0 0,9 16-5 0 0,-24-53-3 0 0,1-11 12 0 0,1 0-9 0 0,-2 3-2 0 0,-1 1 0 0 0,0-1 0 0 0,0 0 0 0 0,0 1 0 0 0,0-1-1 0 0,0 0 1 0 0,0 0 0 0 0,0 0 0 0 0,-1 0 0 0 0,1 0 0 0 0,-1 0 0 0 0,1 0 0 0 0,-1 0 0 0 0,0 0 0 0 0,0-3 0 0 0,10-57-10 0 0,47-192 32 0 0,-41 195-46 0 0,-13 49 15 0 0,-1 3-2 0 0,4-17-13 0 0,-4 18 3 0 0,2 12-64 0 0,1 2 77 0 0,11 26-19 0 0,-12-25 19 0 0,10 31-25 0 0,2 22 4 0 0,-1 6-23 0 0,-12-55 43 0 0,5 40-78 0 0,-1 7-535 0 0,-5-25 362 0 0,-3-32 192 0 0,1-1 1 0 0,0 1 0 0 0,1-1 0 0 0,-1 1 0 0 0,0-1 0 0 0,1 1 0 0 0,-1-1 0 0 0,1 1 0 0 0,0-1 0 0 0,0 0 0 0 0,0 1 0 0 0,0-1-1 0 0,2 3 1 0 0,1 2-215 0 0,-2 0-603 0 0,2-2 119 0 0,12 18-427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1140 0 0,'0'0'14100'0'0,"0"11"-13276"0"0,0 3-598 0 0,-1-8-86 0 0,1 0 0 0 0,0 0-1 0 0,1 0 1 0 0,-1 0 0 0 0,1-1 0 0 0,1 1 0 0 0,2 8 0 0 0,9 44 845 0 0,-6-25-643 0 0,-6-30-306 0 0,-1 0 0 0 0,1-1 1 0 0,-1 1-1 0 0,1 0 0 0 0,0 0 0 0 0,0-1 0 0 0,0 1 0 0 0,0-1 0 0 0,1 1 0 0 0,-1-1 0 0 0,1 1 0 0 0,1 2 1 0 0,2 1 38 0 0,-3-3-43 0 0,-1 0 1 0 0,0 0 0 0 0,1-1-1 0 0,-1 1 1 0 0,1-1-1 0 0,0 1 1 0 0,0-1-1 0 0,3 3 1 0 0,-1 0 14 0 0,-3-3-35 0 0,0-1 0 0 0,0 0 0 0 0,1 1 0 0 0,-1-1 0 0 0,0 0 0 0 0,0 1 0 0 0,1-1 0 0 0,-1 0 0 0 0,0 0 0 0 0,1 0 0 0 0,-1 0 0 0 0,1 0 0 0 0,0-1 0 0 0,1 2 0 0 0,2 0 16 0 0,0 1 80 0 0,38-3-326 0 0,-39-4 143 0 0,11-12-69 0 0,-11 12 7 0 0,-3-3 26 0 0,2-23 3 0 0,-5 16-52 0 0,-12-27-108 0 0,13 34 227 0 0,1 5 17 0 0,-1 0 1 0 0,1 0-1 0 0,-1 0 0 0 0,1-1 0 0 0,-1 1 1 0 0,0 0-1 0 0,0 0 0 0 0,0 0 1 0 0,0 0-1 0 0,0 0 0 0 0,0 0 0 0 0,0 1 1 0 0,-1-1-1 0 0,-1-2 0 0 0,-26-34-439 0 0,23 29 400 0 0,-22-25-382 0 0,-6-1-86 0 0,29 32 109 0 0,-6-6 733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44 3590 0 0,'-30'27'10652'0'0,"78"-12"-9822"0"0,5-26-1428 0 0,19-10-322 0 0,9-13-2782 0 0,-43 15-1940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7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3836 0 0,'3'-5'3158'0'0,"10"-16"-643"0"0,-5 14-642 0 0,19-6 2300 0 0,-20 13-3375 0 0,21 4-84 0 0,-21-3-144 0 0,-2 3-140 0 0,18 14-66 0 0,-17-13 43 0 0,-1 0-61 0 0,14 17-78 0 0,-14-16 112 0 0,0-2-244 0 0,14 13-31 0 0,-14-13 651 0 0,0-7-656 0 0,13-10-10 0 0,-13 9 40 0 0,-5-69-29 0 0,2 24-342 0 0,-2-2-395 0 0,2 17 122 0 0,-1 25 16 0 0,3 3-1722 0 0,12-19 868 0 0,-13 19 126 0 0,4 2-274 0 0,19-12-1922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61 307 2308 0 0,'0'0'8994'0'0,"0"-10"-7929"0"0,1-28-273 0 0,-1 35-707 0 0,0 1 0 0 0,0-1 0 0 0,0 0 0 0 0,0 1 1 0 0,0-1-1 0 0,1 0 0 0 0,-1 1 0 0 0,1-1 0 0 0,-1 1 0 0 0,3-5 0 0 0,6-18 420 0 0,4-19-63 0 0,-10 35-419 0 0,-1 5-22 0 0,0 0 0 0 0,-1-1 0 0 0,0 1 1 0 0,0-1-1 0 0,-1 1 0 0 0,1-6 0 0 0,1 0-2 0 0,1-24-43 0 0,-2 33 42 0 0,-2-1-1 0 0,1 0 0 0 0,0 0 0 0 0,0 1 0 0 0,0-1 0 0 0,-1 0 0 0 0,1 1 1 0 0,-1-1-1 0 0,1 0 0 0 0,-1 1 0 0 0,-1-3 0 0 0,1 3 14 0 0,1 0 0 0 0,-1 0 0 0 0,1-1 0 0 0,-1 1 0 0 0,1 0 0 0 0,-1-1 0 0 0,1 1 0 0 0,0-1 0 0 0,0 1 1 0 0,0 0-1 0 0,0-1 0 0 0,0 1 0 0 0,0-1 0 0 0,0 1 0 0 0,0-2 0 0 0,-8 4 32 0 0,-24 5 49 0 0,24-5 0 0 0,4 7-23 0 0,-1 0-43 0 0,2-5 10 0 0,1 0-1 0 0,0 1 0 0 0,0-1 0 0 0,0 1 0 0 0,1 0 0 0 0,-1 0 0 0 0,-1 6 0 0 0,0-2 36 0 0,1-5-38 0 0,1 0 0 0 0,0 1-1 0 0,0-1 1 0 0,0 0-1 0 0,0 1 1 0 0,0-1 0 0 0,1 1-1 0 0,-1 3 1 0 0,-5 38 390 0 0,3-15-183 0 0,3-29-231 0 0,0-1 1 0 0,0 1-1 0 0,0-1 0 0 0,0 1 1 0 0,0 0-1 0 0,0-1 1 0 0,0 1-1 0 0,0 0 0 0 0,0-1 1 0 0,0 1-1 0 0,0 0 0 0 0,0-1 1 0 0,1 1-1 0 0,-1 0 1 0 0,0-1-1 0 0,0 1 0 0 0,1-1 1 0 0,-1 1-1 0 0,1 0 1 0 0,2 7 45 0 0,-1-4-5 0 0,0-1 0 0 0,0 1 0 0 0,0-1 0 0 0,0 1-1 0 0,1-1 1 0 0,3 5 0 0 0,13 15 155 0 0,-10-15-45 0 0,12 1-40 0 0,-21-9-118 0 0,1 0 1 0 0,0 1 0 0 0,-1-1 0 0 0,1 0 0 0 0,-1 0 0 0 0,1 0 0 0 0,-1 0 0 0 0,1 0 0 0 0,0 0 0 0 0,-1 0 0 0 0,1 0 0 0 0,-1 0 0 0 0,1 0-1 0 0,0 0 1 0 0,-1 0 0 0 0,1 0 0 0 0,-1 0 0 0 0,1 0 0 0 0,-1-1 0 0 0,1 1 0 0 0,0-1 0 0 0,19-5-143 0 0,-1-2 0 0 0,0-1 0 0 0,-1 0-1 0 0,0-1 1 0 0,-1-1 0 0 0,25-19 0 0 0,-9 2-680 0 0,-20 18 445 0 0,0 0 1 0 0,-1-1-1 0 0,0-1 0 0 0,-1 0 0 0 0,12-17 0 0 0,9-18-3242 0 0,-2 1-2449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8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4296 0 0,'0'0'9217'0'0,"-2"6"-8148"0"0,-7 17-268 0 0,9-23-775 0 0,0 1 0 0 0,-1-1 0 0 0,1 1 0 0 0,0-1 0 0 0,0 1 0 0 0,0-1 0 0 0,0 1 0 0 0,0-1 0 0 0,0 1-1 0 0,0-1 1 0 0,0 1 0 0 0,0 0 0 0 0,0-1 0 0 0,0 1 0 0 0,0-1 0 0 0,0 1 0 0 0,0-1 0 0 0,0 1-1 0 0,0-1 1 0 0,1 1 0 0 0,-1-1 0 0 0,0 1 0 0 0,0-1 0 0 0,1 1 0 0 0,21 50 1233 0 0,7 12-765 0 0,-2 0 0 0 0,-4 2 0 0 0,21 88 1 0 0,-40-140-590 0 0,-2-6-15 0 0,0 1 0 0 0,0-1 1 0 0,-1 1-1 0 0,0-1 0 0 0,0 9 0 0 0,5 45-755 0 0,-5-50 389 0 0,1 6-191 0 0,1 8-3099 0 0,-2-17 3254 0 0,0 4-136 0 0,2 2-2890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3:58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0 298 3926 0 0,'0'0'6161'0'0,"4"-5"-4291"0"0,0-1-1407 0 0,-3 4-314 0 0,0 0 1 0 0,0 1 0 0 0,0-1-1 0 0,1 0 1 0 0,-1 0-1 0 0,1 1 1 0 0,0-1 0 0 0,-1 0-1 0 0,1 1 1 0 0,0 0 0 0 0,0-1-1 0 0,2 0 1 0 0,36-26 1257 0 0,5-2-587 0 0,-5 3-326 0 0,-4 2-210 0 0,12-9-63 0 0,-44 31-153 0 0,2 1-54 0 0,19-9-41 0 0,-19 8-4 0 0,-2 8-145 0 0,14 17 128 0 0,-13-17 15 0 0,-1 1-7 0 0,12 17 27 0 0,-11-17 2 0 0,0-4-1 0 0,18 8 10 0 0,-18-7-11 0 0,2-4-37 0 0,18-4-1 0 0,-19 4 8 0 0,1-3 0 0 0,1-1 21 0 0,-5 3 9 0 0,1 0 0 0 0,-1 0-1 0 0,0 0 1 0 0,0 0-1 0 0,0 0 1 0 0,0-1 0 0 0,-1 0-1 0 0,4-3 1 0 0,10-11-45 0 0,-12 12 6 0 0,-1-2-26 0 0,9-21 7 0 0,-9 21 13 0 0,-3 5 41 0 0,0 0 26 0 0,0 0 1 0 0,0 0-1 0 0,-1 0 0 0 0,1 0 1 0 0,0 0-1 0 0,-1 1 0 0 0,0-1 1 0 0,1 0-1 0 0,-2-3 0 0 0,1 4 0 0 0,0-1-1 0 0,0 0 1 0 0,1 0 0 0 0,-1 0-1 0 0,1 0 1 0 0,-1 1 0 0 0,1-1-1 0 0,0 0 1 0 0,0 0 0 0 0,0-3-1 0 0,-6 1 36 0 0,1 0-36 0 0,3 2-6 0 0,0 1 1 0 0,0-1-1 0 0,0 1 0 0 0,0-1 1 0 0,0 1-1 0 0,0 0 1 0 0,-1 0-1 0 0,1 0 0 0 0,0 0 1 0 0,-1 0-1 0 0,-2 0 1 0 0,-1-2 1 0 0,4 2-4 0 0,0 0 0 0 0,0 1 0 0 0,0-1 0 0 0,0 0 0 0 0,0 1 0 0 0,0-1 0 0 0,-1 1 0 0 0,1-1 0 0 0,0 1 0 0 0,0 0 0 0 0,-4 0 1 0 0,-24-1-84 0 0,14 3-1 0 0,-18 8 14 0 0,18-2-118 0 0,6-1-61 0 0,1-1-28 0 0,1 0-1 0 0,0 0 1 0 0,1 1 0 0 0,-1 0-1 0 0,1 0 1 0 0,1 1-1 0 0,-1-1 1 0 0,1 2 0 0 0,-5 8-1 0 0,-11 22-3180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0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1268 862 0 0,'-44'-5'3106'0'0,"35"4"-883"0"0,3-1-629 0 0,1 0-1036 0 0,-6-3 16 0 0,-1 4 2554 0 0,-10 4-2169 0 0,20-2-893 0 0,0 0 0 0 0,0-1-1 0 0,0 0 1 0 0,0 1 0 0 0,0-1 0 0 0,0 0-1 0 0,1 0 1 0 0,-1 0 0 0 0,0 0 0 0 0,-4-1-1 0 0,3 6 308 0 0,-10 12-82 0 0,10-12-66 0 0,0 3-48 0 0,-2 0-128 0 0,3-4-26 0 0,0 0-1 0 0,0-1 1 0 0,1 1-1 0 0,0 0 1 0 0,-1 0-1 0 0,1 0 1 0 0,0 0-1 0 0,0 5 1 0 0,-8 42 134 0 0,3 1-43 0 0,4-17-67 0 0,2-27-9 0 0,0 3 0 0 0,1 33 29 0 0,-1-34-4 0 0,2-3-14 0 0,5 19-8 0 0,-5-20 55 0 0,4-7-36 0 0,21-3-5 0 0,-27 4-53 0 0,1 0 0 0 0,-1 0 0 0 0,1 0-1 0 0,-1 0 1 0 0,1-1 0 0 0,-1 1 0 0 0,0 0-1 0 0,1 0 1 0 0,-1 0 0 0 0,1 0 0 0 0,-1-1 0 0 0,1 1-1 0 0,-1 0 1 0 0,1 0 0 0 0,-1-1 0 0 0,0 1-1 0 0,1 0 1 0 0,-1-1 0 0 0,0 1 0 0 0,1 0 0 0 0,-1-1-1 0 0,0 1 1 0 0,1-1 0 0 0,-1 1 0 0 0,0-1-1 0 0,6-6 12 0 0,14-24 91 0 0,-4 5-64 0 0,-2-2-1 0 0,-2 0 0 0 0,15-44 0 0 0,-14 22-58 0 0,-9 37 17 0 0,-2 6 2 0 0,0 1 0 0 0,0-1 0 0 0,0 0 1 0 0,-1 0-1 0 0,0 1 0 0 0,-1-11 0 0 0,2 3 2 0 0,1-42 5 0 0,-2 45-5 0 0,0 5 0 0 0,-1 0-1 0 0,0 1 0 0 0,0-1 1 0 0,0 1-1 0 0,-1-1 0 0 0,-2-10 1 0 0,2 4 0 0 0,-8-36 5 0 0,-3 3-6 0 0,-1-1 2 0 0,-4 3 5 0 0,1 11 12 0 0,13 26-5 0 0,-1 1 1 0 0,-9-14 1 0 0,9 14 117 0 0,3 14-184 0 0,-2 34 38 0 0,11 14 10 0 0,58 234 261 0 0,-53-253-184 0 0,2-6 17 0 0,-12-21-71 0 0,-1-6-9 0 0,-1 0 1 0 0,1 0 0 0 0,1 0 0 0 0,-1 0-1 0 0,1 0 1 0 0,3 4 0 0 0,-3-3-1 0 0,-3-3-8 0 0,1-1 0 0 0,0 0-1 0 0,0 0 1 0 0,0 0-1 0 0,0 0 1 0 0,0 0-1 0 0,1 0 1 0 0,-1-1-1 0 0,1 1 1 0 0,-1 0-1 0 0,1-1 1 0 0,0 1-1 0 0,2 1 1 0 0,12 11 16 0 0,-11-10 17 0 0,3-6-3 0 0,0-2-23 0 0,-5 3-5 0 0,0 0-1 0 0,0 0 1 0 0,0 0-1 0 0,-1 0 0 0 0,2 0 1 0 0,-1 1-1 0 0,0-1 1 0 0,5 1-1 0 0,-3-5 20 0 0,16-14 9 0 0,-12 7-6 0 0,-3 3-20 0 0,-3 5-6 0 0,-1 1 1 0 0,0-1-1 0 0,1-1 1 0 0,-1 1 0 0 0,-1 0-1 0 0,1 0 1 0 0,1-9-1 0 0,18-51-153 0 0,-8 19 86 0 0,-9 22-4 0 0,-2 8 35 0 0,1-42-146 0 0,-3-10 27 0 0,-3 7 60 0 0,1 29 61 0 0,1 23 34 0 0,0 0 22 0 0,-3-22-6 0 0,2 23 294 0 0,5 14-301 0 0,10 33 103 0 0,4 3 34 0 0,3 4 91 0 0,-17-37-185 0 0,-2-5-23 0 0,1-1 1 0 0,0 1-1 0 0,0-1 1 0 0,0 1 0 0 0,1-1-1 0 0,2 5 1 0 0,32 50 270 0 0,-26-37-205 0 0,-10-20-88 0 0,0-1-1 0 0,0 1 1 0 0,0-1-1 0 0,0 1 0 0 0,0-1 1 0 0,0 1-1 0 0,0-1 1 0 0,0 1-1 0 0,0-1 1 0 0,1 0-1 0 0,-1 0 1 0 0,1 1-1 0 0,1 0 1 0 0,15 13 63 0 0,-14-12-14 0 0,-2-3-52 0 0,0 0 1 0 0,0 1 0 0 0,0-1-1 0 0,-1 0 1 0 0,1 1 0 0 0,0-1-1 0 0,0 1 1 0 0,0 0-1 0 0,-1-1 1 0 0,3 2 0 0 0,1 1 6 0 0,0-2 52 0 0,1-3-38 0 0,0-1-16 0 0,-5 2-6 0 0,1 0 0 0 0,0 0 0 0 0,0 0 0 0 0,0 0 0 0 0,0 0 0 0 0,0 1 0 0 0,0-1 0 0 0,0 1 0 0 0,0-1 0 0 0,3 1 1 0 0,-2-7 20 0 0,2 0-20 0 0,-3 5-2 0 0,0-1-1 0 0,0 0 1 0 0,-1 0 0 0 0,1 0-1 0 0,-1 0 1 0 0,0 0-1 0 0,1 0 1 0 0,0-7 0 0 0,13-39 24 0 0,-12 38-26 0 0,8-35-1 0 0,-2-12-3 0 0,1-22 12 0 0,-4 14 9 0 0,-6 55-17 0 0,0 6-3 0 0,0-1 1 0 0,1 1-1 0 0,-1-1 0 0 0,1 1 1 0 0,0 0-1 0 0,3-9 0 0 0,16-57-24 0 0,-14 61 15 0 0,10-7-2 0 0,-12 13 4 0 0,2 2-22 0 0,18-3 12 0 0,-24 5 17 0 0,1-1 1 0 0,-1 1-1 0 0,1 0 0 0 0,0 0 0 0 0,-1 0 0 0 0,1 0 1 0 0,-1 0-1 0 0,1 0 0 0 0,-1 0 0 0 0,1 0 0 0 0,-1 0 1 0 0,1 0-1 0 0,-1 0 0 0 0,1 0 0 0 0,0 0 0 0 0,-1 1 1 0 0,1-1-1 0 0,-1 0 0 0 0,1 1 0 0 0,6 1-2 0 0,-4-2 1 0 0,-1 1 1 0 0,1 0 0 0 0,-1 0-1 0 0,1 0 1 0 0,-1 0 0 0 0,1 1 0 0 0,-1-1-1 0 0,4 4 1 0 0,1-1-1 0 0,19 16-4 0 0,7 7 22 0 0,20 11-5 0 0,-48-35-92 0 0,3-2 1 0 0,22 6 16 0 0,-23-5 32 0 0,-1-4 91 0 0,-1 1-37 0 0,-3 1-16 0 0,0 0 0 0 0,0 0 0 0 0,-1-1 0 0 0,1 1 1 0 0,0-1-1 0 0,-1 1 0 0 0,1-1 0 0 0,-1 0 0 0 0,1 1 0 0 0,-1-1 0 0 0,1 0 1 0 0,-1 0-1 0 0,1 0 0 0 0,-1 0 0 0 0,3-3 0 0 0,0 2 1 0 0,-2 1-10 0 0,-1 0 0 0 0,0 0 0 0 0,1 1 0 0 0,-1-1-1 0 0,0 0 1 0 0,0-1 0 0 0,1 1 0 0 0,-1 0-1 0 0,0 0 1 0 0,0 0 0 0 0,0-1 0 0 0,0 1-1 0 0,-1 0 1 0 0,1-1 0 0 0,0 1 0 0 0,1-4 0 0 0,2-2-24 0 0,-2 4 15 0 0,0 0-1 0 0,0 0 1 0 0,-1 0 0 0 0,1 0-1 0 0,-1-1 1 0 0,0 1-1 0 0,0-1 1 0 0,1-3 0 0 0,1-1-11 0 0,-1 3-15 0 0,0 1 0 0 0,-1 0 0 0 0,0-1 1 0 0,0 1-1 0 0,0-1 0 0 0,0-8 0 0 0,1 1-32 0 0,2-33-223 0 0,-3 10 145 0 0,-4 17-24 0 0,-1 9 119 0 0,2 6 31 0 0,0 0-1 0 0,1-1 0 0 0,-1 1 1 0 0,1-1-1 0 0,0 1 1 0 0,0-1-1 0 0,0 0 0 0 0,0 1 1 0 0,1-7-1 0 0,0 3-11 0 0,0 5 22 0 0,0 0-1 0 0,0 0 1 0 0,0-1 0 0 0,0 1-1 0 0,0 0 1 0 0,-1 0 0 0 0,1-1-1 0 0,-1 1 1 0 0,0 0-1 0 0,1 0 1 0 0,-1 0 0 0 0,0 0-1 0 0,-2-3 1 0 0,-8-17-77 0 0,9 16 20 0 0,-2 2 11 0 0,-11-13 14 0 0,11 13 8 0 0,0 6 6 0 0,-16 7 5 0 0,11-2-3 0 0,4-2 19 0 0,-12 22-32 0 0,13-19 37 0 0,1-5 7 0 0,1 0 0 0 0,1 0 0 0 0,-1 0 0 0 0,0 1 0 0 0,1-1 0 0 0,0 1 0 0 0,0-1 0 0 0,-2 8 0 0 0,-1 0 9 0 0,2-5-5 0 0,0 1 0 0 0,0-1 1 0 0,0 1-1 0 0,1 0 1 0 0,-1 8-1 0 0,0-3 1 0 0,0-5 2 0 0,1 0 0 0 0,0 0 0 0 0,0 1 0 0 0,1-1-1 0 0,0 8 1 0 0,-1-2 3 0 0,0-4-2 0 0,1-1 0 0 0,-1 1 0 0 0,2-1 0 0 0,1 12 1 0 0,-2-8-2 0 0,0-5 8 0 0,1 0 1 0 0,0-1 0 0 0,0 1 0 0 0,3 11 0 0 0,2 13 48 0 0,-4-23-13 0 0,2-1-7 0 0,9 22-1 0 0,-9-22 24 0 0,1-4-41 0 0,19 8 3 0 0,-18-8 20 0 0,-1-9-22 0 0,15-19 37 0 0,-12 12-1 0 0,-4 5-47 0 0,7-27 60 0 0,2-19 7 0 0,-10 42-75 0 0,5-38 56 0 0,-1-12 167 0 0,-5 27-145 0 0,-1 27 7 0 0,0-2 73 0 0,1-30-9 0 0,-2 30 491 0 0,5 8-682 0 0,-1-1 28 0 0,-3 2 2 0 0,1 0-1 0 0,-1 0 1 0 0,1 0-1 0 0,-1 0 1 0 0,1 1-1 0 0,-1-1 1 0 0,1 0-1 0 0,0 1 1 0 0,-1-1-1 0 0,1 1 1 0 0,0 0-1 0 0,1-1 1 0 0,3 5-7 0 0,16 9 0 0 0,-16-10-17 0 0,0 0-2 0 0,17 8 7 0 0,-17-8-16 0 0,2-4-184 0 0,23-3 132 0 0,-23 3 12 0 0,-2-4-7 0 0,15-16 11 0 0,-13 11 15 0 0,-4 4 38 0 0,7-24-120 0 0,-8 22 107 0 0,-1 4 14 0 0,0-1 1 0 0,-1 1 0 0 0,0 0 0 0 0,0 0-1 0 0,0 0 1 0 0,-1-1 0 0 0,1-5 0 0 0,1 0-4 0 0,1-33-18 0 0,-2-4 40 0 0,0 29 6 0 0,-1 11 4 0 0,0 0 0 0 0,0 1 0 0 0,0-1 0 0 0,-1 0-1 0 0,-2-10 1 0 0,-8-47 107 0 0,9 52-101 0 0,-10-39 162 0 0,-4-4 48 0 0,5 24-114 0 0,11 30-93 0 0,0-1 0 0 0,-1 1-1 0 0,1-1 1 0 0,-1 1 0 0 0,1 0 0 0 0,-1-1 0 0 0,0 1 0 0 0,0-1 0 0 0,0 1-1 0 0,0 0 1 0 0,1 0 0 0 0,-2-1 0 0 0,1 1 0 0 0,0 0 0 0 0,0 0-1 0 0,0 0 1 0 0,-3-1 0 0 0,0-1 39 0 0,1-1 807 0 0,3 12-820 0 0,0 2-34 0 0,-1-5-5 0 0,1 0 1 0 0,0-1-1 0 0,1 1 0 0 0,-1 0 0 0 0,1-1 1 0 0,0 1-1 0 0,2 7 0 0 0,12 45 138 0 0,2-1-1 0 0,47 101 1 0 0,-56-142-106 0 0,6 9-2 0 0,4 1 12 0 0,2 3-20 0 0,-19-26-36 0 0,-1-1 0 0 0,1 1-1 0 0,0-1 1 0 0,0 0 0 0 0,0 1-1 0 0,0-1 1 0 0,0 0 0 0 0,1 0-1 0 0,-1 1 1 0 0,0-1-1 0 0,1 0 1 0 0,-1 0 0 0 0,0-1-1 0 0,1 1 1 0 0,-1 0 0 0 0,3 1-1 0 0,1 0-41 0 0,-1 1-105 0 0,4-7-188 0 0,20-13-345 0 0,-27 16 639 0 0,0 1 1 0 0,0-1-1 0 0,-1 1 0 0 0,1-1 1 0 0,0 1-1 0 0,0-1 1 0 0,0 0-1 0 0,-1 0 0 0 0,1 1 1 0 0,0-1-1 0 0,-1 0 0 0 0,1 0 1 0 0,0 0-1 0 0,0-1 1 0 0,38-64-1461 0 0,-16 14-3054 0 0,-7 3-3508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4644 0 0,'0'0'8261'0'0,"-2"7"-6804"0"0,-7 20-342 0 0,9-26-1062 0 0,-1-1 0 0 0,1 1 0 0 0,0 0 0 0 0,0 0-1 0 0,0 0 1 0 0,-1 0 0 0 0,1 0 0 0 0,0 0 0 0 0,0 0 0 0 0,0 0 0 0 0,1 0-1 0 0,-1 0 1 0 0,0 0 0 0 0,0 0 0 0 0,0-1 0 0 0,1 1 0 0 0,0 1 0 0 0,104 304 2939 0 0,11 39-2617 0 0,-113-336-434 0 0,2 11-664 0 0,4 42 0 0 0,-6-48 511 0 0,-1-5-79 0 0,-1-1 1 0 0,0 1-1 0 0,-1 0 0 0 0,0 12 1 0 0,0 15-4036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0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2502 0 0,'1'-20'1872'0'0,"-1"13"-1171"0"0,0 1 0 0 0,1-1 0 0 0,-1 0 0 0 0,2 1 0 0 0,-1-1 0 0 0,1 1 0 0 0,0-1 0 0 0,0 1 0 0 0,6-12 0 0 0,11-17 773 0 0,-9 21-186 0 0,14-7-269 0 0,-18 16-267 0 0,22 8 177 0 0,-19-1-767 0 0,-9-2-148 0 0,0 0 1 0 0,1 0 0 0 0,-1 0 0 0 0,1 0 0 0 0,-1 0 0 0 0,1 0 0 0 0,-1 0 0 0 0,0 1 0 0 0,1-1 0 0 0,-1 0 0 0 0,1 0 0 0 0,-1 0 0 0 0,1 0 0 0 0,-1 1 0 0 0,0-1 0 0 0,1 0-1 0 0,-1 0 1 0 0,0 1 0 0 0,1-1 0 0 0,-1 0 0 0 0,0 1 0 0 0,1-1 0 0 0,-1 0 0 0 0,0 1 0 0 0,0-1 0 0 0,1 1 0 0 0,3 4 96 0 0,-2-3-61 0 0,0 1 1 0 0,0-1-1 0 0,0 0 1 0 0,-1 1 0 0 0,1-1-1 0 0,-1 1 1 0 0,0 0 0 0 0,2 4-1 0 0,11 27 189 0 0,-8-15-45 0 0,1 23-40 0 0,-6-18-29 0 0,-3 9-57 0 0,-2-1 1 0 0,-1 1 0 0 0,-17 57-1 0 0,-29 48-423 0 0,45-124-15 0 0,-1-1 0 0 0,-15 23 1 0 0,18-30 364 0 0,-1 1-447 0 0,3-2-661 0 0,-9 15-60 0 0,8-15 142 0 0,4-12-261 0 0,4-20-1951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1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4 3252 0 0,'-4'7'6155'0'0,"-15"17"-3980"0"0,19-23-2078 0 0,-1-1 1 0 0,1 1-1 0 0,-1 0 0 0 0,1-1 0 0 0,-1 1 1 0 0,1 0-1 0 0,-1 0 0 0 0,1-1 1 0 0,0 1-1 0 0,-1 0 0 0 0,1 0 1 0 0,0 0-1 0 0,0-1 0 0 0,0 1 0 0 0,0 1 1 0 0,-2 6 324 0 0,1-4-205 0 0,0 0 0 0 0,0-1 1 0 0,1 1-1 0 0,-1 0 0 0 0,1 0 0 0 0,0 0 0 0 0,1 5 0 0 0,-2 2 72 0 0,1-6-114 0 0,0 1 0 0 0,0-1 1 0 0,0 0-1 0 0,1 1 1 0 0,0-1-1 0 0,1 6 1 0 0,-1 0 3 0 0,0-5-57 0 0,-1 0-1 0 0,1 0 1 0 0,1 0 0 0 0,-1 0-1 0 0,4 7 1 0 0,-3-3 3 0 0,-1-5-54 0 0,0-1-1 0 0,0 0 0 0 0,0 0 0 0 0,1 0 1 0 0,-1 0-1 0 0,1 0 0 0 0,4 6 0 0 0,-3-3 12 0 0,-3-4-54 0 0,1-1-1 0 0,0 0 0 0 0,0 0 0 0 0,0 1 0 0 0,0-1 1 0 0,0 0-1 0 0,1 0 0 0 0,-1 0 0 0 0,1 0 1 0 0,-1 0-1 0 0,1 0 0 0 0,3 2 0 0 0,-2 1 28 0 0,-2-4-39 0 0,0 1 1 0 0,0-1-1 0 0,0 1 0 0 0,1-1 0 0 0,-1 1 1 0 0,0-1-1 0 0,1 0 0 0 0,-1 0 1 0 0,0 0-1 0 0,1 0 0 0 0,0 0 0 0 0,-1 0 1 0 0,1 0-1 0 0,0 0 0 0 0,2 0 1 0 0,18 9 92 0 0,-16-7-39 0 0,3-5-91 0 0,29-3-16 0 0,-24 0 11 0 0,-9 2 12 0 0,-3 2-2 0 0,1 0 0 0 0,-2 0 0 0 0,1 0 0 0 0,0 0 0 0 0,0-1 0 0 0,0 1 0 0 0,-1-1 0 0 0,1 1 0 0 0,0-1 0 0 0,-1 1 0 0 0,3-5 0 0 0,15-17-136 0 0,-17 22 140 0 0,-1-1-1 0 0,1 1 1 0 0,-1 0 0 0 0,0-1 0 0 0,0 0-1 0 0,0 1 1 0 0,0-1 0 0 0,0 0-1 0 0,0 1 1 0 0,0-1 0 0 0,-1 0 0 0 0,1 0-1 0 0,-1 0 1 0 0,1 0 0 0 0,-1-2 0 0 0,1-2-27 0 0,2-8-106 0 0,-2 5 101 0 0,-1 6 25 0 0,1-1 1 0 0,-1 1-1 0 0,0-1 0 0 0,0 1 1 0 0,0-1-1 0 0,-1 1 0 0 0,1-1 1 0 0,-1 1-1 0 0,-1-4 0 0 0,-4-20-66 0 0,0 12 20 0 0,-24-32-26 0 0,10 18 56 0 0,7 16-2 0 0,6 7 26 0 0,4 4 6 0 0,0-1 0 0 0,-1 1 0 0 0,1 0 0 0 0,0 0 0 0 0,-1 0 0 0 0,1 0 0 0 0,-1 0 0 0 0,-5-1 0 0 0,-17-7-55 0 0,13 9-155 0 0,-14 4 1 0 0,13 1 38 0 0,7-2 88 0 0,5-1 3 0 0,-1 0 0 0 0,1 0 0 0 0,-1-1 0 0 0,1 2 0 0 0,0-1 0 0 0,0 0 0 0 0,0 0 0 0 0,-1 1 0 0 0,1-1 0 0 0,1 1 0 0 0,-1 0 0 0 0,0 0 0 0 0,-1 1 0 0 0,-27 26-1840 0 0,28-27 1623 0 0,1 0 0 0 0,-1-1 1 0 0,1 1-1 0 0,-1 1 1 0 0,1-1-1 0 0,0 0 0 0 0,0 0 1 0 0,0 0-1 0 0,0 1 0 0 0,-1 2 1 0 0,0 2-928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1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34 223 3232 0 0,'0'0'4924'0'0,"2"-9"-2782"0"0,3-28-569 0 0,-4 28-467 0 0,0-2-187 0 0,3-31-42 0 0,-3 31-186 0 0,-1 1-167 0 0,2-30-103 0 0,-1 29-17 0 0,-2 4-73 0 0,-3-29 953 0 0,-1 38-1242 0 0,-16 6-13 0 0,21-8-29 0 0,0 0 0 0 0,0 0 1 0 0,-1 0-1 0 0,1 1 1 0 0,0-1-1 0 0,0 0 0 0 0,-1 0 1 0 0,1 0-1 0 0,0 0 1 0 0,0 0-1 0 0,-1 0 0 0 0,1 0 1 0 0,0 1-1 0 0,0-1 1 0 0,0 0-1 0 0,0 0 0 0 0,-1 0 1 0 0,1 1-1 0 0,0-1 1 0 0,0 0-1 0 0,0 0 0 0 0,0 0 1 0 0,0 1-1 0 0,-1-1 1 0 0,1 0-1 0 0,0 0 0 0 0,0 1 1 0 0,0-1-1 0 0,0 0 1 0 0,0 0-1 0 0,0 1 0 0 0,0-1 1 0 0,0 0-1 0 0,0 0 1 0 0,0 1-1 0 0,0-1 0 0 0,0 0 1 0 0,0 0-1 0 0,0 1 1 0 0,0-1-1 0 0,0 0 0 0 0,0 0 1 0 0,0 0-1 0 0,1 1 0 0 0,-1-1 1 0 0,3 28 15 0 0,-3-27-15 0 0,0 0-1 0 0,0 0 1 0 0,0 0-1 0 0,0-1 1 0 0,0 1-1 0 0,0 0 1 0 0,0 0-1 0 0,-1 0 0 0 0,1 0 1 0 0,0 0-1 0 0,0 0 1 0 0,-1 0-1 0 0,1 0 1 0 0,-1 1-1 0 0,-12 30-12 0 0,10-15-4 0 0,5 16 4 0 0,-3-31 7 0 0,1 0 0 0 0,0 0-1 0 0,0 0 1 0 0,0 0 0 0 0,1 0 0 0 0,-1 0 0 0 0,0 0-1 0 0,1 0 1 0 0,-1 0 0 0 0,1 0 0 0 0,0 0 0 0 0,0 0-1 0 0,0 0 1 0 0,2 3 0 0 0,0 0-19 0 0,0 1-15 0 0,-1 0 0 0 0,2 0 1 0 0,-1 0-1 0 0,1 0 0 0 0,0-1 0 0 0,0 1 0 0 0,0-1 0 0 0,7 7 0 0 0,-7-9-13 0 0,-2-1 27 0 0,-1 0 1 0 0,1 0-1 0 0,-1-1 0 0 0,1 1 0 0 0,0-1 0 0 0,-1 1 1 0 0,1-1-1 0 0,0 0 0 0 0,0 0 0 0 0,0 1 0 0 0,4 0 1 0 0,1 1-25 0 0,-2 0-140 0 0,2-1-222 0 0,24 7 7 0 0,-23-6 69 0 0,-2-3-85 0 0,19 4-495 0 0,-18-4-32 0 0,-2-3-936 0 0,16-9-1269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1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46 4644 0 0,'0'0'2702'0'0,"0"-8"-504"0"0,-2-29 3429 0 0,7 43-5079 0 0,19 19-122 0 0,-14-11-99 0 0,25 66 314 0 0,46 160-1 0 0,-81-234-704 0 0,1-1 0 0 0,1 0 0 0 0,-1 0 0 0 0,1 0 0 0 0,0 0 1 0 0,4 8-1 0 0,9 14-275 0 0,6 12-1217 0 0,-8-17 312 0 0,-10-17 168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2758 0 0,'0'0'14759'0'0,"0"11"-14453"0"0,-1 1-199 0 0,0-5 2 0 0,0 1 1 0 0,1-1 0 0 0,0 0 0 0 0,1 1 0 0 0,1 7 0 0 0,0-1-53 0 0,2 34 191 0 0,-6-8-83 0 0,-3 6 10 0 0,0 4-131 0 0,4-38-7 0 0,-1-1-71 0 0,-1 2-40 0 0,-6 38-428 0 0,5-16 259 0 0,4-26-96 0 0,1 0-2179 0 0,5 28 1331 0 0,-4-28-2565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1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 5228 0 0,'0'0'10114'0'0,"37"-31"-8787"0"0,-2 7-741 0 0,2-11-226 0 0,1-8-1294 0 0,4-3-575 0 0,-19 11 911 0 0,3-34-9766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59 700 4772 0 0,'-2'-10'3215'0'0,"-2"-1"-2314"0"0,2 7-530 0 0,1-1 0 0 0,0 0 1 0 0,-1 0-1 0 0,2 0 0 0 0,-1 0 0 0 0,0 0 0 0 0,1 0 0 0 0,0-7 0 0 0,14-243 3279 0 0,-11 213-3366 0 0,8-115 464 0 0,-10 142-716 0 0,0-43 93 0 0,0 47-110 0 0,-1 6-5 0 0,0-1 0 0 0,0 1 0 0 0,0-1 0 0 0,0 1 0 0 0,-1 0 0 0 0,-2-8 0 0 0,0 3-14 0 0,2 6-44 0 0,0 0 0 0 0,0 0 0 0 0,0-1 1 0 0,1 1-1 0 0,-1 0 0 0 0,1-6 0 0 0,-5 13-42 0 0,-14 8 18 0 0,19-11 70 0 0,-1 1-1 0 0,1-1 1 0 0,-1 0 0 0 0,1 0-1 0 0,0 1 1 0 0,-1-1 0 0 0,1 0-1 0 0,0 1 1 0 0,-1-1 0 0 0,1 0-1 0 0,0 1 1 0 0,-1-1 0 0 0,1 1-1 0 0,0-1 1 0 0,0 0 0 0 0,-1 1-1 0 0,1-1 1 0 0,0 1 0 0 0,0-1-1 0 0,0 1 1 0 0,-1-1 0 0 0,1 1 0 0 0,-3 6-15 0 0,-6 25-59 0 0,6-23 64 0 0,-3 32-32 0 0,0 3 44 0 0,4-33 1 0 0,1-7-1 0 0,0-1 0 0 0,0 1 0 0 0,1 0 1 0 0,-1 0-1 0 0,1-1 0 0 0,0 6 0 0 0,3 4 1 0 0,-1 0-1 0 0,2-1 1 0 0,0 1-1 0 0,0 0 1 0 0,1-1 0 0 0,1 0-1 0 0,0 0 1 0 0,1-1-1 0 0,11 17 1 0 0,-6-13 6 0 0,0 0 1 0 0,0 0-1 0 0,1-2 1 0 0,1 1-1 0 0,1-2 1 0 0,16 12 0 0 0,-28-21-21 0 0,1 0 0 0 0,1-1 0 0 0,-1 1 1 0 0,0-1-1 0 0,0 0 0 0 0,1-1 1 0 0,6 3-1 0 0,0-1-32 0 0,18 11-139 0 0,-25-12 159 0 0,0 0 0 0 0,-1-1 0 0 0,1 0 0 0 0,0 0 0 0 0,0 0 0 0 0,0 0 0 0 0,7 0-1 0 0,19 4-295 0 0,-22-3 1 0 0,-1 0 54 0 0,19 6 37 0 0,-19-6-11 0 0,-10 5-327 0 0,-7 23 532 0 0,4-18 5 0 0,-15 9 10 0 0,-11 7 16 0 0,-5-4 18 0 0,30-19 51 0 0,2 0 2 0 0,-13 19-16 0 0,14-18 297 0 0,9-11-268 0 0,2 1-58 0 0,-5 2-15 0 0,0 1 0 0 0,0 0 0 0 0,0-1 0 0 0,0 0 0 0 0,0 1 1 0 0,0-1-1 0 0,0 0 0 0 0,-1 0 0 0 0,1 0 0 0 0,-1 0 0 0 0,0 0 0 0 0,1-1 1 0 0,1-3-1 0 0,28-47 140 0 0,47-114 1 0 0,-65 124-142 0 0,2-8 14 0 0,-13 47-16 0 0,0-1-1 0 0,-1 0 1 0 0,0 0-1 0 0,0 0 0 0 0,0 0 1 0 0,-1 0-1 0 0,1 0 0 0 0,-2-6 1 0 0,1-1-1 0 0,1 6-6 0 0,0 0-1 0 0,-1 0 1 0 0,0 0-1 0 0,0 1 1 0 0,-1-9-1 0 0,0 4-9 0 0,1 6 7 0 0,0 1 0 0 0,0 0 0 0 0,0-1 0 0 0,0 1-1 0 0,-1-1 1 0 0,1 1 0 0 0,-1 0 0 0 0,0-1 0 0 0,-1-2 0 0 0,-7-20-25 0 0,7 18 31 0 0,2 5 1 0 0,-1 0 0 0 0,1 0 0 0 0,-1 0 1 0 0,0 0-1 0 0,0 0 0 0 0,0 0 0 0 0,0 0 1 0 0,-1 0-1 0 0,1 1 0 0 0,-3-3 0 0 0,-8-17 5 0 0,8 16 4 0 0,-1 2 7 0 0,-15-13 2 0 0,15 13 67 0 0,0 7-35 0 0,-15 9-5 0 0,15-8-3 0 0,4-1-31 0 0,-1 0 0 0 0,1 0 1 0 0,0 0-1 0 0,0 1 0 0 0,0-1 1 0 0,0 0-1 0 0,1 1 0 0 0,-1 6 1 0 0,0 0 5 0 0,0 8 35 0 0,6 35 264 0 0,1-9-91 0 0,-1-24-47 0 0,-1-7-113 0 0,-1-5-12 0 0,-1 0 0 0 0,1-1 0 0 0,0 0 1 0 0,1 1-1 0 0,0-1 0 0 0,0-1 0 0 0,0 1 0 0 0,7 7 1 0 0,14 17 92 0 0,-24-30-138 0 0,0 0 0 0 0,-1-1 0 0 0,1 1 0 0 0,0 0 0 0 0,0 0 0 0 0,0 0 0 0 0,0 0 0 0 0,0-1 1 0 0,0 1-1 0 0,0 0 0 0 0,0-1 0 0 0,2 2 0 0 0,5 3 30 0 0,-5-3-19 0 0,1 0 0 0 0,-1 0-1 0 0,1 0 1 0 0,0 0 0 0 0,-1-1 0 0 0,1 0 0 0 0,0 0 0 0 0,4 1 0 0 0,23 7 58 0 0,-31-9-78 0 0,1 0 1 0 0,0 1-1 0 0,0-1 0 0 0,0 0 1 0 0,0 0-1 0 0,0 0 1 0 0,0 0-1 0 0,0 0 0 0 0,0 0 1 0 0,-1 0-1 0 0,1 0 1 0 0,0 0-1 0 0,0 0 0 0 0,0 0 1 0 0,1-1-1 0 0,31-7-222 0 0,-17 0-19 0 0,4-9-362 0 0,0 0 0 0 0,29-35 0 0 0,-39 40 67 0 0,0 0 0 0 0,-1-1 0 0 0,0 0 0 0 0,-1 0 0 0 0,-1-1 0 0 0,8-18 0 0 0,0-5-2479 0 0,1 3-974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3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2206 0 0,'0'0'8025'0'0,"-4"5"-6478"0"0,-11 17-423 0 0,14-22-1075 0 0,1 1 0 0 0,-1-1 1 0 0,1 1-1 0 0,-1 0 0 0 0,1-1 0 0 0,0 1 0 0 0,-1 0 0 0 0,1-1 1 0 0,0 1-1 0 0,0 0 0 0 0,-1-1 0 0 0,1 1 0 0 0,0 0 0 0 0,0-1 1 0 0,0 1-1 0 0,0 0 0 0 0,0 1 0 0 0,-1 7 205 0 0,0 30 964 0 0,1-27-1007 0 0,-1-4-72 0 0,1-1 0 0 0,1 0 0 0 0,-1 0 0 0 0,1 1 0 0 0,2 6 0 0 0,-2-2-15 0 0,-1-8-59 0 0,1 1 0 0 0,-1 0 0 0 0,1 0-1 0 0,0 0 1 0 0,0 0 0 0 0,1 0 0 0 0,-1-1-1 0 0,3 6 1 0 0,-1 1 34 0 0,-2-6-48 0 0,1-1-1 0 0,-1 1 0 0 0,1 0 1 0 0,0-1-1 0 0,0 1 0 0 0,1-1 1 0 0,3 6-1 0 0,11 19 120 0 0,-7-17-52 0 0,-3-6-87 0 0,-4-3-12 0 0,0 0 1 0 0,0 0-1 0 0,1 0 0 0 0,-1-1 1 0 0,1 1-1 0 0,7 3 0 0 0,13 7-33 0 0,-10-9-294 0 0,14-2-16 0 0,-14-4 56 0 0,-7 0 176 0 0,-4 1 17 0 0,0 1-1 0 0,-1-1 0 0 0,1 0 1 0 0,0 0-1 0 0,-1 0 1 0 0,1-1-1 0 0,-1 1 1 0 0,1 0-1 0 0,-1-1 0 0 0,4-2 1 0 0,22-15-539 0 0,-15 7 97 0 0,9-16-72 0 0,-13 10-507 0 0,-3 7 743 0 0,-3 6 166 0 0,0-1 0 0 0,0 1 0 0 0,-1-1-1 0 0,0 1 1 0 0,0-1 0 0 0,-1 0 0 0 0,2-6 0 0 0,1-1-137 0 0,2-8-78 0 0,-2-14-2800 0 0,1-32-124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3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158 352 5558 0 0,'-46'-163'2576'0'0,"35"135"-1648"0"0,0 1 1 0 0,-1 0-1 0 0,-25-38 1 0 0,11 30 166 0 0,21 29 1287 0 0,-4 36-1962 0 0,9-29-410 0 0,0 0 0 0 0,0 0 1 0 0,0 0-1 0 0,-1 0 0 0 0,1 0 0 0 0,0 0 0 0 0,0 0 1 0 0,0 0-1 0 0,1 0 0 0 0,-1-1 0 0 0,0 1 1 0 0,0 0-1 0 0,0 0 0 0 0,1 0 0 0 0,-1 0 1 0 0,0 0-1 0 0,1 1 0 0 0,25 77 542 0 0,41 88 1 0 0,57 49-574 0 0,-102-178-803 0 0,-17-29 274 0 0,0 0-1 0 0,1 0 1 0 0,0 0 0 0 0,11 11 0 0 0,5 6-708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3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 2232 0 0,'1'-11'4470'0'0,"1"-32"-1103"0"0,1 21-1116 0 0,2 7-1628 0 0,-2 2-174 0 0,0 1-1 0 0,1 0 1 0 0,1 0 0 0 0,0 1-1 0 0,0-1 1 0 0,1 1 0 0 0,1 0-1 0 0,7-10 1 0 0,-8 12-260 0 0,-4 6-114 0 0,0-1 0 0 0,1 1 1 0 0,-1-1-1 0 0,1 1 0 0 0,0 0 0 0 0,-1 0 0 0 0,1 1 0 0 0,6-5 0 0 0,14-12 167 0 0,-17 14-51 0 0,2 3-49 0 0,23-7-52 0 0,-30 9-87 0 0,-1 0 0 0 0,1-1-1 0 0,-1 1 1 0 0,1 0 0 0 0,-1 0 0 0 0,1 0-1 0 0,-1 0 1 0 0,1 0 0 0 0,-1 0-1 0 0,1-1 1 0 0,-1 1 0 0 0,1 0 0 0 0,-1 1-1 0 0,1-1 1 0 0,-1 0 0 0 0,1 0 0 0 0,-1 0-1 0 0,1 0 1 0 0,-1 0 0 0 0,1 0-1 0 0,-1 1 1 0 0,1-1 0 0 0,0 1 0 0 0,6 1 15 0 0,19 13 61 0 0,-20-11-65 0 0,20 15 44 0 0,-4 1-31 0 0,-13-8-27 0 0,16 32-183 0 0,-6-1-20 0 0,-15-36 101 0 0,-2-4 31 0 0,-1 0 0 0 0,1 1 0 0 0,-1-1 0 0 0,0 0 0 0 0,0 0 0 0 0,0 1 1 0 0,0-1-1 0 0,0 4 0 0 0,4 19-238 0 0,-4-19-113 0 0,0 2-1702 0 0,3 38-75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3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18 2758 0 0,'-59'-18'8930'0'0,"6"22"-5504"0"0,28 16-2418 0 0,18 22-810 0 0,43-22-3798 0 0,10-20-4910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18 350 1518 0 0,'0'0'11654'0'0,"-3"4"-11038"0"0,-9 16-102 0 0,9-15-13 0 0,3 4-94 0 0,0 27-93 0 0,3-19-52 0 0,0-9-173 0 0,-1-5-42 0 0,-1 0 0 0 0,1 0-1 0 0,-1 1 1 0 0,0-1-1 0 0,0 1 1 0 0,-1-1 0 0 0,1 0-1 0 0,0 7 1 0 0,-1-2 23 0 0,6 27 417 0 0,3-1-298 0 0,-7-26-43 0 0,2-3-19 0 0,14 14 12 0 0,-14-14 152 0 0,34-5-187 0 0,-30 0-67 0 0,-4-5-3 0 0,14-14 15 0 0,-14 14-7 0 0,-1-3-7 0 0,9-23-28 0 0,-9 23-82 0 0,-3-2-8 0 0,0-30 18 0 0,0 37 54 0 0,0 1 0 0 0,0-1 0 0 0,0 1 0 0 0,0-1-1 0 0,0 1 1 0 0,0 0 0 0 0,-1-1 0 0 0,1 1 0 0 0,-1-1-1 0 0,1 1 1 0 0,-1 0 0 0 0,-2-4 0 0 0,0 0-28 0 0,-2-5-75 0 0,-35-26-167 0 0,16 16 130 0 0,19 15 127 0 0,0 1-42 0 0,-44 9-72 0 0,49-13 186 0 0,4-33-13 0 0,-3 33-32 0 0,0 7-2 0 0,-1-1-1 0 0,1 0 1 0 0,0 1-1 0 0,0-1 0 0 0,0 1 1 0 0,0-1-1 0 0,1 1 1 0 0,-1-1-1 0 0,0 1 1 0 0,1 0-1 0 0,0 0 1 0 0,-1 0-1 0 0,1-1 0 0 0,4-1 1 0 0,0-4 1 0 0,23-21 43 0 0,-21 21-31 0 0,-6 5-8 0 0,1 0 1 0 0,0 0-1 0 0,0 1 1 0 0,1-1-1 0 0,-1 1 1 0 0,0-1-1 0 0,1 1 1 0 0,7-3-1 0 0,-5 0 3 0 0,-4 3-6 0 0,1 1 0 0 0,-1-1 0 0 0,1 1 0 0 0,-1-1 0 0 0,1 1 0 0 0,0 0 0 0 0,-1 0 0 0 0,1 0 0 0 0,0 0 0 0 0,3 0 0 0 0,19-6 11 0 0,-18 6-7 0 0,0 0 7 0 0,24-3 13 0 0,-24 3 3 0 0,-1 7-6 0 0,14 15 0 0 0,-15-15 235 0 0,1-4-211 0 0,17 9-7 0 0,-18-8 466 0 0,-2-10-368 0 0,1-1-100 0 0,6-25 119 0 0,0-6-39 0 0,3-5-45 0 0,-6 18-40 0 0,-6 20-2 0 0,3-1-8 0 0,8-19-22 0 0,-8 20-63 0 0,0 10-60 0 0,14 12 55 0 0,-18-15 58 0 0,1-1 0 0 0,-1 0 0 0 0,1 1 0 0 0,-1-1 0 0 0,0 1 1 0 0,1-1-1 0 0,-1 1 0 0 0,0-1 0 0 0,1 1 0 0 0,-1-1 1 0 0,0 1-1 0 0,1-1 0 0 0,-1 1 0 0 0,0-1 0 0 0,0 1 0 0 0,0-1 1 0 0,0 1-1 0 0,1 1 0 0 0,4 22-137 0 0,-3-18 27 0 0,-1 4-60 0 0,6 30-306 0 0,-6-31-9 0 0,1 1 82 0 0,3 28-542 0 0,-3-29-3072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4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2666 0 0,'0'0'12187'0'0,"4"7"-11240"0"0,22 33 291 0 0,-4-4-367 0 0,-2 5-339 0 0,-7-11-359 0 0,-10-22-41 0 0,-3-6-109 0 0,0 1 0 0 0,0 0 0 0 0,0 0 0 0 0,0 0 0 0 0,1 0 0 0 0,-1-1 0 0 0,1 1 0 0 0,1 3 0 0 0,6 28-693 0 0,-1 2 425 0 0,-5-27-197 0 0,-3-2-897 0 0,-3 19-137 0 0,3-19 154 0 0,-30-24-7927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5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1 272 0 0,'0'0'4324'0'0,"-32"21"368"0"0,15 8-2098 0 0,9 25-2126 0 0,13-13-1766 0 0,14-6-2576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5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8 120 1806 0 0,'0'0'11047'0'0,"-1"7"-10101"0"0,-4 23-152 0 0,4-22 20 0 0,4-1-151 0 0,7 23-163 0 0,-7-22-81 0 0,0 1 43 0 0,7 25-74 0 0,-8-25-88 0 0,1 0-58 0 0,6 27-20 0 0,-6-27-38 0 0,-1-1-41 0 0,-1 2-101 0 0,9 28 226 0 0,-7-33-213 0 0,-2-3 5 0 0,0 0 1 0 0,0 0-1 0 0,0 0 0 0 0,0 0 1 0 0,0-1-1 0 0,-1 1 0 0 0,1 0 1 0 0,-1 0-1 0 0,1 0 1 0 0,-1 1-1 0 0,1 1 0 0 0,2-9 29 0 0,12-17 26 0 0,-11 9-2 0 0,0-32 61 0 0,-2-12-3 0 0,-2-10-44 0 0,0 53-100 0 0,4-39 117 0 0,-4 41-122 0 0,1 6-7 0 0,-1 0 0 0 0,1 0 1 0 0,0 0-1 0 0,0 0 0 0 0,3-8 0 0 0,4-17 30 0 0,-6 23 18 0 0,1 3-41 0 0,7-16-9 0 0,-7 16 8 0 0,3 11-16 0 0,22 26-2 0 0,-10-11-6 0 0,-1 1 0 0 0,-2 1 1 0 0,23 42-1 0 0,28 92-1679 0 0,-64-148 1369 0 0,-1-6 128 0 0,-1 0 1 0 0,1 0-1 0 0,0 0 1 0 0,0 0-1 0 0,0 0 0 0 0,1 0 1 0 0,-1 0-1 0 0,1 0 1 0 0,-1-1-1 0 0,4 5 1 0 0,9 13-896 0 0,-10-15-361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88 1548 0 0,'13'-14'1115'0'0,"11"-12"2985"0"0,-17 29-1863 0 0,21 8-475 0 0,-21-8-534 0 0,-4 7-289 0 0,12 29 8 0 0,-11-30-160 0 0,-4-4-656 0 0,0-1-1 0 0,0 1 1 0 0,1-1-1 0 0,-1 1 1 0 0,1-1-1 0 0,3 8 1 0 0,-1-1 19 0 0,-1-1 267 0 0,-1 0-81 0 0,0 32-75 0 0,-1-31 108 0 0,1-1-237 0 0,3 31-31 0 0,-3-30-2 0 0,8-13-124 0 0,26-3-115 0 0,-26 3-7 0 0,-3-7 29 0 0,2-1 80 0 0,-2 3-35 0 0,-1 0 1 0 0,0-1-1 0 0,6-13 0 0 0,-5 12 6 0 0,-3 5 34 0 0,-1 0 1 0 0,1 1 0 0 0,-1-1 0 0 0,0 0-1 0 0,0 0 1 0 0,-1-1 0 0 0,1 1 0 0 0,1-7-1 0 0,7-22-96 0 0,-8 13 31 0 0,-2-28 15 0 0,0 36 17 0 0,-4 4 10 0 0,-12-25-17 0 0,12 25 3 0 0,-3 4 17 0 0,-21-12-40 0 0,28 16 84 0 0,-1-1-1 0 0,1 1 0 0 0,-1 0 0 0 0,1 0 0 0 0,-1-1 0 0 0,1 1 0 0 0,-1 0 0 0 0,1 0 0 0 0,-1-1 0 0 0,1 1 0 0 0,-1 0 1 0 0,0 0-1 0 0,1 0 0 0 0,-1 0 0 0 0,1 0 0 0 0,-1 0 0 0 0,1 0 0 0 0,-1 0 0 0 0,0 0 0 0 0,1 0 0 0 0,-1 0 0 0 0,1 1 0 0 0,-1-1 1 0 0,1 0-1 0 0,-1 0 0 0 0,0 1 0 0 0,-9 1-84 0 0,5-2 50 0 0,1 1-1 0 0,-1 0 1 0 0,1 0-1 0 0,0 1 1 0 0,0-1-1 0 0,0 1 1 0 0,0 0-1 0 0,-7 4 0 0 0,-26 15-469 0 0,-50 38-1 0 0,9 5-4326 0 0,71-57 79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5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3798 0 0,'0'0'7692'0'0,"1"8"-5505"0"0,3 21-559 0 0,2-14-293 0 0,84 158 2009 0 0,-71-127-2651 0 0,-4-6-474 0 0,40 100 258 0 0,-42-107-639 0 0,-3 1-62 0 0,5 10-821 0 0,-8-19 637 0 0,-5-19-90 0 0,-2 1-575 0 0,0 3 589 0 0,1 3 22 0 0,-1 3-5853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6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5 231 3000 0 0,'-2'-28'1735'0'0,"0"9"369"0"0,2 0 0 0 0,2-34 0 0 0,-2 37-1507 0 0,0 7-149 0 0,1-1 0 0 0,0 1-1 0 0,0 0 1 0 0,3-12 0 0 0,-1 13-69 0 0,2-21 2768 0 0,1 30-2981 0 0,20 5-36 0 0,-26-6-127 0 0,1 0 0 0 0,-1 0-1 0 0,0 0 1 0 0,1 0 0 0 0,-1 0-1 0 0,0 0 1 0 0,1 0 0 0 0,-1 0 0 0 0,0 0-1 0 0,1 0 1 0 0,-1 1 0 0 0,0-1-1 0 0,1 0 1 0 0,-1 0 0 0 0,0 0 0 0 0,1 0-1 0 0,-1 1 1 0 0,0-1 0 0 0,0 0-1 0 0,1 0 1 0 0,-1 1 0 0 0,0-1-1 0 0,0 0 1 0 0,0 1 0 0 0,1-1 0 0 0,-1 0-1 0 0,0 1 1 0 0,0-1 0 0 0,0 0-1 0 0,0 0 1 0 0,0 1 0 0 0,0-1 0 0 0,1 1-1 0 0,2 6 23 0 0,7 24 74 0 0,1 18-96 0 0,-8-37-16 0 0,-1-6 6 0 0,0 0-1 0 0,-1 0 1 0 0,0 0-1 0 0,0 1 1 0 0,-1-1-1 0 0,0 8 1 0 0,1 44-552 0 0,0-46 399 0 0,0-6 60 0 0,-1 0 1 0 0,0-1 0 0 0,0 1-1 0 0,-1 0 1 0 0,0 0 0 0 0,-2 9-1 0 0,0-5-50 0 0,2-6-47 0 0,-1 1 0 0 0,1-1 0 0 0,0 1 0 0 0,1-1 0 0 0,-1 0 0 0 0,1 1 0 0 0,0-1 0 0 0,0 6 0 0 0,0 25-1241 0 0,0-26 262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6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2356 0 0,'2'-18'1423'0'0,"1"1"284"0"0,-2 0 5448 0 0,2 23-5912 0 0,17 30 469 0 0,123 257 1436 0 0,-109-221-2970 0 0,-23-49-165 0 0,-1 2-52 0 0,-1 3-425 0 0,11 32-434 0 0,-16-49 670 0 0,1 4-118 0 0,5 9-4355 0 0,3 13-3348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6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1 301 2282 0 0,'-1'-30'1660'0'0,"1"0"1"0"0,2-1-1 0 0,0 1 1 0 0,2 0-1 0 0,2 0 0 0 0,0 1 1 0 0,14-37-1 0 0,-16 58-1126 0 0,0 5-123 0 0,15-8-95 0 0,-14 8-67 0 0,0 8-55 0 0,13 13-43 0 0,-11-6-33 0 0,-2-4-86 0 0,-4-5-20 0 0,1 0 0 0 0,-1 0 0 0 0,0 0 0 0 0,1 0 0 0 0,-1 0 0 0 0,-1 0 0 0 0,1 1 0 0 0,0-1 0 0 0,-1 0 0 0 0,0 6 0 0 0,3 5 3 0 0,-1-5-2 0 0,-1 0-1 0 0,0 1 0 0 0,0 18 1 0 0,0-13-8 0 0,0-3-10 0 0,0 0 1 0 0,-2 0-1 0 0,0 13 1 0 0,0-23-15 0 0,-18 179-1559 0 0,13-148 878 0 0,4-25 104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6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4448 0 0,'0'0'9507'0'0,"4"-3"-8317"0"0,11-12-286 0 0,-15 15-891 0 0,0 0 0 0 0,0 0 0 0 0,0-1 1 0 0,0 1-1 0 0,1 0 0 0 0,-1 0 0 0 0,0 0 0 0 0,0 0 0 0 0,0 0 0 0 0,0-1 0 0 0,0 1 1 0 0,0 0-1 0 0,1 0 0 0 0,-1 0 0 0 0,0 0 0 0 0,0 0 0 0 0,0 0 0 0 0,0 0 0 0 0,1 0 0 0 0,-1 0 1 0 0,0 0-1 0 0,0 0 0 0 0,0 0 0 0 0,1 0 0 0 0,-1 0 0 0 0,0 0 0 0 0,0 0 0 0 0,0 0 0 0 0,0 0 1 0 0,1 0-1 0 0,-1 0 0 0 0,0 0 0 0 0,0 0 0 0 0,0 0 0 0 0,0 0 0 0 0,1 0 0 0 0,-1 0 1 0 0,0 0-1 0 0,0 0 0 0 0,0 0 0 0 0,0 0 0 0 0,1 1 0 0 0,-1-1 0 0 0,0 0 0 0 0,0 0 0 0 0,0 0 1 0 0,0 0-1 0 0,0 0 0 0 0,0 1 0 0 0,0-1 0 0 0,1 0 0 0 0,-1 0 0 0 0,0 0 0 0 0,0 0 0 0 0,0 1 1 0 0,0-1-1 0 0,0 0 0 0 0,0 0 0 0 0,0 0 0 0 0,0 1 0 0 0,6 4 211 0 0,-4-3-136 0 0,0 1 0 0 0,1 0 0 0 0,-1-1 0 0 0,0 1 0 0 0,0 0 0 0 0,0 0 0 0 0,-1 0 0 0 0,1 0 0 0 0,0 3 0 0 0,34 57 441 0 0,35 66 327 0 0,66 148-2833 0 0,-136-274 1834 0 0,0 0 0 0 0,1-1 0 0 0,-1 1 0 0 0,1 0 0 0 0,0-1 0 0 0,-1 1 0 0 0,1 0 0 0 0,5 3 0 0 0,-2-1-950 0 0,2 7-3639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6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52 470 2232 0 0,'-27'-41'5009'0'0,"18"23"-1264"0"0,-3-25-1315 0 0,11 42-2271 0 0,0-1-1 0 0,1 0 1 0 0,0 1-1 0 0,-1-1 1 0 0,1 0-1 0 0,0 0 1 0 0,0 0-1 0 0,0 0 1 0 0,0 1-1 0 0,0-3 0 0 0,0-10 293 0 0,5-40 1210 0 0,31-113 264 0 0,-21 117-2013 0 0,-13 43-30 0 0,-2 5 10 0 0,0-1 1 0 0,1 1 0 0 0,0 0-1 0 0,-1 0 1 0 0,1 0 0 0 0,0-1-1 0 0,0 1 1 0 0,0 0 0 0 0,0 0-1 0 0,1 0 1 0 0,-1 1 0 0 0,3-4-1 0 0,11-14-781 0 0,-12 14 121 0 0,2 10-430 0 0,11 14-2644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166 394 3762 0 0,'-7'-5'3083'0'0,"-33"-25"1125"0"0,20 13-2955 0 0,15 13-329 0 0,-1-1-160 0 0,-18-11-149 0 0,18 12 993 0 0,1 6-1434 0 0,-18 6-44 0 0,18-6-30 0 0,2 6-18 0 0,-1 1-62 0 0,2-4-9 0 0,0 1 0 0 0,0-1 0 0 0,1 0 0 0 0,-1 0 0 0 0,1 1 0 0 0,0 6 0 0 0,-1 4 1 0 0,1 0 0 0 0,0 0 0 0 0,5 32 0 0 0,-4-30-23 0 0,-4 19-57 0 0,1 15 35 0 0,4-26 22 0 0,-1-11 19 0 0,0-6 6 0 0,1 1 0 0 0,0-1-1 0 0,0 0 1 0 0,4 12 0 0 0,-3-9-1 0 0,-2-6-6 0 0,1 0 0 0 0,0-1 0 0 0,0 1 1 0 0,1 0-1 0 0,0-1 0 0 0,3 8 0 0 0,7 17 6 0 0,-4-17 0 0 0,11 8-7 0 0,-14-15 0 0 0,-3-6-5 0 0,0 0 1 0 0,0 0 0 0 0,0 0 0 0 0,0 1-1 0 0,0-1 1 0 0,-1 1 0 0 0,1 0 0 0 0,0-1-1 0 0,0 1 1 0 0,3 2 0 0 0,0 0 1 0 0,0-1 7 0 0,0-7-1 0 0,16-14 11 0 0,-13 7 1 0 0,-3 4-15 0 0,-3 4-2 0 0,0 0-1 0 0,0 0 1 0 0,0 0 0 0 0,0-1 0 0 0,-1 1-1 0 0,2-8 1 0 0,2 0 5 0 0,-3 7-3 0 0,0 0-1 0 0,-1 0 1 0 0,1 0 0 0 0,-1 0 0 0 0,0 0 0 0 0,0 0 0 0 0,0-10 0 0 0,1 2 2 0 0,-1 5 0 0 0,0 1 1 0 0,0 0 0 0 0,-1-1 0 0 0,0-14 0 0 0,0 10 8 0 0,1 6-2 0 0,-1 1 1 0 0,0-1-1 0 0,0 0 0 0 0,-1 0 0 0 0,0 1 0 0 0,-1-8 0 0 0,1 4 9 0 0,-8-29 268 0 0,-1 6-109 0 0,7 25-35 0 0,0 2-24 0 0,-10-14 7 0 0,10 14 164 0 0,6 12-576 0 0,7 21 159 0 0,-8-21-222 0 0,4-5-1 0 0,0 1 247 0 0,-5-2 55 0 0,1 0 0 0 0,0 0 0 0 0,-1 0 0 0 0,1 0-1 0 0,0-1 1 0 0,0 1 0 0 0,0 0 0 0 0,0-1 0 0 0,0 1 0 0 0,0-1-1 0 0,3 0 1 0 0,-1 0-98 0 0,-1 0-1 0 0,1 0 1 0 0,0-1-1 0 0,-1 1 1 0 0,1-1-1 0 0,0 0 1 0 0,5-2 0 0 0,0-1-69 0 0,7-2-357 0 0,9-13-30 0 0,-13 5-354 0 0,-4 5 653 0 0,-3 5 120 0 0,-2-1 0 0 0,1 0 0 0 0,0 0 1 0 0,-1 0-1 0 0,0-1 0 0 0,3-6 0 0 0,0 2-27 0 0,-2 4 67 0 0,-1-1 0 0 0,1 1 1 0 0,-1 0-1 0 0,-1-1 0 0 0,3-7 0 0 0,1 2 13 0 0,-3 5 36 0 0,0 0 0 0 0,-1 0 0 0 0,0 0 0 0 0,0 0 0 0 0,2-9 0 0 0,-1 4 26 0 0,-1 6 138 0 0,0 0 0 0 0,-1 0 0 0 0,1 0 0 0 0,-2-1 0 0 0,2-10-1 0 0,-1 6 108 0 0,0 5-62 0 0,0 0-1 0 0,0-1 1 0 0,-1 1 0 0 0,0 0 0 0 0,-1-9-1 0 0,2 6 15 0 0,-1 6-19 0 0,0 0 0 0 0,0 0 1 0 0,0 0-1 0 0,0 0 0 0 0,0 0 0 0 0,-1-1 1 0 0,1 1-1 0 0,-1 0 0 0 0,0 0 1 0 0,-2-4-1 0 0,2-1 196 0 0,1 6-191 0 0,-1-1 0 0 0,1 1 0 0 0,-1-1 0 0 0,0 1 0 0 0,0-1 0 0 0,0 1 0 0 0,0-1 0 0 0,0 1 0 0 0,0 0 0 0 0,-3-4 0 0 0,-54-74 6130 0 0,56 88-6052 0 0,-7 26-20 0 0,8-32-167 0 0,1-1 0 0 0,0 1 0 0 0,-1-1 0 0 0,1 1 0 0 0,0-1 0 0 0,0 1 1 0 0,0-1-1 0 0,0 1 0 0 0,0-1 0 0 0,1 1 0 0 0,-1-1 0 0 0,1 3 0 0 0,12 57 184 0 0,40 109 0 0 0,158 299 102 0 0,-90-210-2028 0 0,-26-63-2955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8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37 1750 0 0,'-55'-27'10269'0'0,"33"18"-4958"0"0,18 13-4774 0 0,-11 12-145 0 0,14-16-385 0 0,1 0 0 0 0,0 0 0 0 0,0 0 1 0 0,0 1-1 0 0,-1-1 0 0 0,1 0 1 0 0,0 0-1 0 0,0 0 0 0 0,0 1 1 0 0,-1-1-1 0 0,1 0 0 0 0,0 1 0 0 0,0-1 1 0 0,0 0-1 0 0,0 0 0 0 0,0 1 1 0 0,0-1-1 0 0,0 0 0 0 0,0 1 1 0 0,0-1-1 0 0,0 0 0 0 0,0 1 0 0 0,0-1 1 0 0,0 0-1 0 0,0 0 0 0 0,0 1 1 0 0,0-1-1 0 0,0 0 0 0 0,0 1 1 0 0,0-1-1 0 0,0 0 0 0 0,0 0 0 0 0,0 1 1 0 0,1-1-1 0 0,-1 0 0 0 0,0 1 1 0 0,0-1-1 0 0,0 0 0 0 0,1 0 1 0 0,-1 1-1 0 0,72 146-550 0 0,101 156 1 0 0,-161-284-376 0 0,15 25 264 0 0,-7-8-4520 0 0,-4-7-1343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8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5 622 4106 0 0,'0'-9'3527'0'0,"-2"-1"-2514"0"0,1 6-520 0 0,0-1-1 0 0,1 0 1 0 0,-1 1 0 0 0,1-1 0 0 0,0 0-1 0 0,1 1 1 0 0,1-10 0 0 0,31-198 3690 0 0,-21 159-3630 0 0,-2 0 1 0 0,4-96 0 0 0,-15 112-461 0 0,-5 12 8 0 0,2 8-85 0 0,4 17-16 0 0,0 0-1 0 0,0 0 1 0 0,0 0-1 0 0,1 0 1 0 0,-1 0 0 0 0,0 0-1 0 0,0 0 1 0 0,0-1 0 0 0,0 1-1 0 0,0 0 1 0 0,-1 0 0 0 0,1 0-1 0 0,0 0 1 0 0,0 0-1 0 0,0 0 1 0 0,0 0 0 0 0,0 0-1 0 0,0 0 1 0 0,0 0 0 0 0,0 0-1 0 0,0 0 1 0 0,0-1 0 0 0,0 1-1 0 0,0 0 1 0 0,0 0-1 0 0,0 0 1 0 0,0 0 0 0 0,0 0-1 0 0,0 0 1 0 0,0 0 0 0 0,0 0-1 0 0,0 0 1 0 0,0 0 0 0 0,-1 0-1 0 0,1 0 1 0 0,0 0 0 0 0,0 0-1 0 0,0 0 1 0 0,0 0-1 0 0,0 0 1 0 0,0 0 0 0 0,0 0-1 0 0,0 0 1 0 0,0 0 0 0 0,0 0-1 0 0,0 0 1 0 0,0 0 0 0 0,-1 0-1 0 0,1 0 1 0 0,0 0-1 0 0,0 0 1 0 0,0 0 0 0 0,0 0-1 0 0,0 0 1 0 0,0 0 0 0 0,0 0-1 0 0,0 0 1 0 0,0 0 0 0 0,0 0-1 0 0,0 0 1 0 0,0 0-1 0 0,0 0 1 0 0,0 0 0 0 0,-1 0-1 0 0,1 1 1 0 0,0-1 0 0 0,0 0-1 0 0,-5 23-69 0 0,4-14 67 0 0,1 10-53 0 0,10 36-9 0 0,-9-42 74 0 0,-1-6 3 0 0,1-1-1 0 0,0 0 1 0 0,0 1 0 0 0,1-1-1 0 0,0 0 1 0 0,4 10 0 0 0,-3-4 1 0 0,-2-5-2 0 0,1-1 0 0 0,0 1 0 0 0,1-1-1 0 0,-1 0 1 0 0,8 11 0 0 0,-6-6 6 0 0,18 27 72 0 0,-6-12-48 0 0,-6-16-5 0 0,10 2-1 0 0,-15-9-5 0 0,3-6-6 0 0,21-8-9 0 0,-28 11-16 0 0,0 0 1 0 0,0-1 0 0 0,0 1-1 0 0,0 0 1 0 0,0-1-1 0 0,-1 1 1 0 0,1-1-1 0 0,0 1 1 0 0,0-1-1 0 0,0 0 1 0 0,-1 1-1 0 0,1-1 1 0 0,1-1 0 0 0,19-21-5 0 0,-11 8 1 0 0,-9 13 4 0 0,9-21-15 0 0,-1 1 0 0 0,-1-2 0 0 0,8-33 0 0 0,-13 45 14 0 0,6-36 112 0 0,-4 11-12 0 0,-4 28-22 0 0,-1 1 37 0 0,1-25 181 0 0,0 25 1539 0 0,-2 16-1725 0 0,-1 23-22 0 0,4-15-19 0 0,16 34 43 0 0,4 5-91 0 0,-19-44-81 0 0,16 29-356 0 0,-16-31 342 0 0,-2-6 29 0 0,0 0 1 0 0,0 0-1 0 0,1 0 0 0 0,-1 0 0 0 0,1 0 0 0 0,0 0 0 0 0,0-1 0 0 0,0 1 0 0 0,3 2 0 0 0,-1 1-216 0 0,-3-3 82 0 0,1-1 0 0 0,0 1-1 0 0,0-1 1 0 0,0 0-1 0 0,0 0 1 0 0,0 1 0 0 0,1-1-1 0 0,2 1 1 0 0,-1 2-114 0 0,-2-3 93 0 0,0 0 1 0 0,0 0-1 0 0,0-1 0 0 0,-1 1 0 0 0,1 0 1 0 0,1-1-1 0 0,-1 0 0 0 0,2 2 1 0 0,46-13-12321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9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25 3044 0 0,'-7'-4'4357'0'0,"-29"-17"5115"0"0,36 34-8875 0 0,-1-9-522 0 0,1 1-1 0 0,0-1 1 0 0,0 1-1 0 0,1-1 1 0 0,0 1-1 0 0,-1-1 1 0 0,1 1-1 0 0,0-1 1 0 0,1 0-1 0 0,-1 1 1 0 0,1-1-1 0 0,0 0 1 0 0,3 4 0 0 0,1 3 7 0 0,96 180 833 0 0,-80-143-925 0 0,-1 1 0 0 0,14 54 0 0 0,-12-13-376 0 0,14 43-2627 0 0,-23-102 1348 0 0,-8-19 638 0 0,0 10-2530 0 0,3 14-2066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2526 0 0,'0'0'4978'0'0,"9"0"-3261"0"0,29 0-429 0 0,-37 0-1250 0 0,-1 0 0 0 0,1 0 0 0 0,0 0 1 0 0,-1 0-1 0 0,1 0 0 0 0,0 0 0 0 0,-1 0 0 0 0,1 0 0 0 0,-1 0 0 0 0,1 0 1 0 0,0 0-1 0 0,-1 1 0 0 0,1-1 0 0 0,0 0 0 0 0,-1 0 0 0 0,1 1 0 0 0,-1-1 1 0 0,1 0-1 0 0,-1 1 0 0 0,1-1 0 0 0,-1 1 0 0 0,1-1 0 0 0,-1 0 0 0 0,1 1 1 0 0,0 0-1 0 0,6 5 222 0 0,-4-4-156 0 0,0 1-1 0 0,0-1 0 0 0,0 1 1 0 0,0-1-1 0 0,-1 1 0 0 0,1 0 0 0 0,-1 0 1 0 0,0 0-1 0 0,3 6 0 0 0,16 23 353 0 0,-20-30-408 0 0,0-1 0 0 0,0 1 0 0 0,0-1 1 0 0,0 1-1 0 0,0 0 0 0 0,-1-1 0 0 0,1 1 0 0 0,-1 0 1 0 0,1 3-1 0 0,10 39 354 0 0,-8-22-89 0 0,-3 20-26 0 0,0-40-247 0 0,0 0-1 0 0,0 0 0 0 0,0 0 1 0 0,-1-1-1 0 0,1 1 1 0 0,0 0-1 0 0,-1 0 0 0 0,1 0 1 0 0,-3 3-1 0 0,-22 66 579 0 0,22-58-538 0 0,1-7-18 0 0,1 0 0 0 0,-1 0-1 0 0,0-1 1 0 0,-1 1 0 0 0,0-1-1 0 0,1 1 1 0 0,-6 5-1 0 0,-14 28 228 0 0,20-36-259 0 0,1 0-1 0 0,0-1 1 0 0,-1 1 0 0 0,1 0 0 0 0,-1-1 0 0 0,0 0 0 0 0,0 1-1 0 0,0-1 1 0 0,0 0 0 0 0,0 0 0 0 0,-4 2 0 0 0,0 1 49 0 0,1 1 1922 0 0,11-14-1889 0 0,34-41-74 0 0,76-67-1629 0 0,-92 94-1080 0 0,27-31 1 0 0,-17 13-5384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9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58 502 1426 0 0,'-12'-19'2970'0'0,"8"11"-1577"0"0,-1 0 0 0 0,1-1-1 0 0,0 1 1 0 0,1-1-1 0 0,-5-16 1 0 0,-4-21 370 0 0,9 23-397 0 0,2 10-1007 0 0,0 6-162 0 0,0 1-1 0 0,1-1 1 0 0,0 0 0 0 0,0 1-1 0 0,1-1 1 0 0,1-7-1 0 0,3-24 382 0 0,-5 38-550 0 0,0-1-1 0 0,0 0 1 0 0,0 0-1 0 0,1 0 1 0 0,-1 0 0 0 0,0 0-1 0 0,0 1 1 0 0,1-1 0 0 0,-1 0-1 0 0,0 0 1 0 0,1 0 0 0 0,-1 1-1 0 0,0-1 1 0 0,1 0 0 0 0,-1 0-1 0 0,1 1 1 0 0,0-1 0 0 0,0 0-1 0 0,20-24 397 0 0,-16 19 644 0 0,2 10-994 0 0,18 13-11 0 0,-13-6-14 0 0,17 32 49 0 0,46 93-1 0 0,-66-117-77 0 0,5 6-11 0 0,-2-10 3 0 0,2 6 7 0 0,-10-16-3 0 0,1 0-3 0 0,13 14-9 0 0,-13-14-29 0 0,-1-10-50 0 0,15-16 31 0 0,-19 20 41 0 0,1 0 1 0 0,0 1-1 0 0,-1-1 0 0 0,1 0 1 0 0,-1 1-1 0 0,1-1 1 0 0,-1 0-1 0 0,0 0 1 0 0,1 1-1 0 0,-1-1 0 0 0,0 0 1 0 0,1 0-1 0 0,-1 0 1 0 0,0 1-1 0 0,0-2 1 0 0,3-6-10 0 0,-1 5 8 0 0,-1 0 0 0 0,0 0 0 0 0,-1 0-1 0 0,1 0 1 0 0,0 1 0 0 0,-1-2 0 0 0,0 1 0 0 0,1 0 0 0 0,-1 0-1 0 0,0 0 1 0 0,-1-4 0 0 0,8-163-96 0 0,-13-21 106 0 0,1 127 91 0 0,5 55 605 0 0,4 17-667 0 0,19 43 28 0 0,1 9-37 0 0,50 131-1271 0 0,-51-132 347 0 0,-20-48 521 0 0,-2-6 106 0 0,0-1 1 0 0,1 1 0 0 0,0-1-1 0 0,0 1 1 0 0,0-1-1 0 0,0 0 1 0 0,1 0 0 0 0,3 6-1 0 0,15 21-1062 0 0,-16-23-277 0 0,23 12-7550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3552 0 0,'0'0'13553'0'0,"-2"8"-12714"0"0,-6 21-215 0 0,8-28-599 0 0,0-1 0 0 0,-1 1 0 0 0,1 0 0 0 0,0 0 0 0 0,0 0 0 0 0,0-1 0 0 0,0 1 1 0 0,0 0-1 0 0,0 0 0 0 0,0-1 0 0 0,0 1 0 0 0,0 0 0 0 0,0 0 0 0 0,0 0 0 0 0,1-1 0 0 0,-1 1 0 0 0,0 0 0 0 0,1 1 0 0 0,2 8 106 0 0,-2-5-44 0 0,1 1 1 0 0,0-1-1 0 0,0 1 1 0 0,0-1 0 0 0,5 7-1 0 0,16 34 264 0 0,24 49-1860 0 0,-47-93 1366 0 0,1 0 0 0 0,0 0 1 0 0,0 0-1 0 0,0 0 1 0 0,0 0-1 0 0,0 0 0 0 0,0 0 1 0 0,0 0-1 0 0,0-1 1 0 0,3 3-1 0 0,0 1-129 0 0,-1-1-1015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09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1396 0 0,'0'0'9972'0'0,"-46"3"-6384"0"0,28 24-5300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10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25 1548 0 0,'-24'-25'15284'0'0,"18"28"-14650"0"0,-19 10-137 0 0,25-13-476 0 0,-1 0-1 0 0,0 0 1 0 0,1 0-1 0 0,-1 1 0 0 0,1-1 1 0 0,0 0-1 0 0,-1 0 1 0 0,1 1-1 0 0,-1-1 1 0 0,1 1-1 0 0,-1-1 1 0 0,1 0-1 0 0,0 1 0 0 0,-1-1 1 0 0,1 1-1 0 0,0-1 1 0 0,-1 1-1 0 0,1-1 1 0 0,0 1-1 0 0,-1 0 1 0 0,-1 6 99 0 0,1-4-76 0 0,0-1 1 0 0,0 1 0 0 0,0-1 0 0 0,0 1-1 0 0,-1-1 1 0 0,1 0 0 0 0,-1 1 0 0 0,1-1-1 0 0,-1 0 1 0 0,-2 2 0 0 0,-20 26 171 0 0,23-29-201 0 0,0 0-1 0 0,1 0 0 0 0,-1 0 1 0 0,0 1-1 0 0,1-1 1 0 0,-1 0-1 0 0,0 0 1 0 0,1 0-1 0 0,-1 1 0 0 0,1-1 1 0 0,0 0-1 0 0,-1 0 1 0 0,1 3-1 0 0,-4 9 45 0 0,2-4 0 0 0,-1 1 0 0 0,2-1 0 0 0,-2 17 1 0 0,-2 19 47 0 0,4-23-11 0 0,1-9-69 0 0,0-7-10 0 0,0 0-1 0 0,1 0 0 0 0,-1 0 0 0 0,1 0 1 0 0,1 0-1 0 0,2 9 0 0 0,4 18 35 0 0,-8-32-48 0 0,1 0 0 0 0,-1 0 1 0 0,0 0-1 0 0,1 0 0 0 0,-1 0 0 0 0,0 0 0 0 0,1 0 0 0 0,-1 0 1 0 0,1-1-1 0 0,-1 1 0 0 0,1 0 0 0 0,0 0 0 0 0,0 1 1 0 0,19 21 31 0 0,-19-21-32 0 0,0-1 0 0 0,1 1 1 0 0,-1 0-1 0 0,1-1 0 0 0,-1 1 0 0 0,1-1 1 0 0,-1 0-1 0 0,1 1 0 0 0,0-1 0 0 0,0 0 1 0 0,0 0-1 0 0,-1 0 0 0 0,5 1 0 0 0,0 1 1 0 0,7 2-13 0 0,18 2-4 0 0,-24-5 5 0 0,16-3-59 0 0,-18 1 28 0 0,-1 0 1 0 0,1 0-1 0 0,0 0 0 0 0,0 0 0 0 0,-1 1 0 0 0,1 0 0 0 0,4 1 1 0 0,18 4-53 0 0,-20-5-22 0 0,-12 34-188 0 0,0-22 265 0 0,1-5 24 0 0,-16 21-100 0 0,14-20 16 0 0,3-4 8 0 0,0 0 0 0 0,-1-1 0 0 0,1 1 0 0 0,-1-1 1 0 0,0 0-1 0 0,-5 3 0 0 0,-28 28-610 0 0,15-16-279 0 0,17-15-42 0 0,1 1 122 0 0,-12 14-358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34:10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3006 3648 0 0,'-129'190'7160'0'0,"112"-156"-5408"0"0,14-25-1486 0 0,-1-1 1829 0 0,9-11-1626 0 0,6-8-279 0 0,-1-1-1 0 0,0 1 1 0 0,0-1 0 0 0,-2-1-1 0 0,12-20 1 0 0,-3 5-12 0 0,252-402 917 0 0,182-279-308 0 0,-34 104-28 0 0,-89 130-257 0 0,-68 123-207 0 0,-172 236-191 0 0,-18 31-26 0 0,-36 44-3 0 0,40-61 1 0 0,-32 36-250 0 0,60-71 0 0 0,-98 132 5 0 0,-11 16-3458 0 0,1-1 3309 0 0,-7 4-4172 0 0,-12 11-2825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21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998 2 1140 0 0,'-9'0'3125'0'0,"0"-1"-2236"0"0,-30 1 3588 0 0,6 3-682 0 0,36 1-3221 0 0,9 14-92 0 0,0-9 10 0 0,32 14-221 0 0,2-2-1 0 0,0-2 1 0 0,1-2-1 0 0,76 17 1 0 0,215 28-52 0 0,-283-54-131 0 0,427 66 217 0 0,787 131 229 0 0,137 24-262 0 0,-261-47-101 0 0,-9 43-600 0 0,-593-86-751 0 0,-535-137 938 0 0,-20 3-392 0 0,11-4 626 0 0,0 0 1 0 0,0-1 0 0 0,0 1-1 0 0,0-1 1 0 0,0 1 0 0 0,0-1-1 0 0,0 1 1 0 0,0-1 0 0 0,0 0-1 0 0,0 1 1 0 0,0-1 0 0 0,0 0-1 0 0,-1 0 1 0 0,1 0 0 0 0,0 0-1 0 0,0 0 1 0 0,0 0 0 0 0,0 0-1 0 0,0 0 1 0 0,0-1 0 0 0,-2 0-1 0 0,-380-33-213 0 0,83 9 108 0 0,-947-150 206 0 0,1005 137-78 0 0,-1082-190 64 0 0,976 166-72 0 0,-1543-239 251 0 0,1816 291-228 0 0,-411-52 137 0 0,-643-47-60 0 0,1073 104-106 0 0,8 1 265 0 0,642 36 429 0 0,1722 113 112 0 0,-760 9-556 0 0,-1062-102-245 0 0,1863 212-217 0 0,-994-102-1200 0 0,-1357-161 1232 0 0,-16-6-778 0 0,-35-13 841 0 0,-1 3 0 0 0,-51-12-1 0 0,-109-14 2 0 0,142 29 90 0 0,-1101-175-97 0 0,-7 41 258 0 0,882 109-109 0 0,-195-20 63 0 0,-992-82-240 0 0,277 21 460 0 0,540 55-190 0 0,-340-11-201 0 0,891 63 54 0 0,67 5 7 0 0,-43 1 1 0 0,25 4-3 0 0,57 1 22 0 0,-23 1 69 0 0,53-5 74 0 0,731-43 257 0 0,-306 40-162 0 0,31-1 256 0 0,1469 83 744 0 0,-1142-27-1090 0 0,1608 169-304 0 0,-1649-105-477 0 0,-722-101 195 0 0,-39-9 263 0 0,-19-2-137 0 0,-245-3-104 0 0,-191-18 267 0 0,263 13 126 0 0,-90-7 11 0 0,-567-52 83 0 0,673 55-48 0 0,-802-46 71 0 0,-1406-55 180 0 0,1073 103-236 0 0,1130 13-35 0 0,-389 24-138 0 0,527-21 121 0 0,30-5 66 0 0,12 1 4 0 0,54 7 26 0 0,108 3 1 0 0,-90-8-57 0 0,684 22 266 0 0,-187-10 168 0 0,166 29 12 0 0,74 3-118 0 0,1917 218 154 0 0,-1716-131-566 0 0,-12 31-223 0 0,-363-20-253 0 0,-564-119 248 0 0,-76-27 263 0 0,0 1 0 0 0,-1-1 0 0 0,1 1 0 0 0,-1 0 0 0 0,1-1 0 0 0,-1 1 0 0 0,0 0 0 0 0,1 0 0 0 0,-1 0 0 0 0,0 0 0 0 0,0 0 0 0 0,1 0 0 0 0,0 2 0 0 0,2 1-61 0 0,-2-1-46 0 0,-7-1 13 0 0,-20 4-14 0 0,-1-1 0 0 0,1-1 0 0 0,-1-1-1 0 0,-31-1 1 0 0,-115-9-148 0 0,117 4 219 0 0,-755-43-283 0 0,-1016-52 459 0 0,-623-3 92 0 0,1698 65-155 0 0,-436-9 48 0 0,367 27-72 0 0,614 12-18 0 0,-79 0 59 0 0,94 11 10 0 0,-227 4 167 0 0,420-8-234 0 0,1-1 1 0 0,0 0-1 0 0,-1 0 1 0 0,1 1-1 0 0,0 0 1 0 0,-1-1-1 0 0,1 1 1 0 0,2 1-1 0 0,10 3 46 0 0,8-2 28 0 0,0-1 1 0 0,43-1-1 0 0,-15-2-26 0 0,1475 47 253 0 0,-745 10-222 0 0,-588-39-49 0 0,1492 152 325 0 0,185 69 26 0 0,-1008-118-395 0 0,867 123-174 0 0,-443-24 47 0 0,-1159-192-180 0 0,-122-26 116 0 0,-15-1 38 0 0,-387-40-479 0 0,284 25 624 0 0,-1890-234 17 0 0,-123 36 332 0 0,-3 48-269 0 0,396 78-39 0 0,339 98-55 0 0,1237-2 19 0 0,150-8-1 0 0,15 1 18 0 0,21 5 55 0 0,0-1 0 0 0,46 3 0 0 0,72-2 34 0 0,-85-5-73 0 0,944 49 228 0 0,-731-36-120 0 0,1729 128 495 0 0,127 46-371 0 0,-1014-72-278 0 0,-878-94-40 0 0,625 66-126 0 0,-6 33-285 0 0,-395-21-136 0 0,-460-101 578 0 0,0 1 1 0 0,0 0-1 0 0,-1-1 0 0 0,1 1 1 0 0,0 0-1 0 0,-1 0 0 0 0,1 0 1 0 0,-1 1-1 0 0,4 2 1 0 0,0 0-21 0 0,0-2-72 0 0,-16 1 0 0 0,-18 3 12 0 0,-1-1 0 0 0,1-2 0 0 0,-45 1 1 0 0,-98-8-91 0 0,156 3 186 0 0,-902-63-147 0 0,543 34 203 0 0,73 13-1 0 0,-74-5 21 0 0,-1260-111 682 0 0,1073 97-538 0 0,-956-60-183 0 0,3 22-64 0 0,1423 70 46 0 0,-1129-20-16 0 0,847 26 64 0 0,341 1-98 0 0,12 0 142 0 0,64 3 60 0 0,0 1-110 0 0,44-2 37 0 0,522 18 89 0 0,-97-7-68 0 0,-334-7-82 0 0,277 19 68 0 0,-35-1-7 0 0,1000 67 25 0 0,-7 32 7 0 0,-297-2 76 0 0,-749-80-132 0 0,25 8-13 0 0,6 1-46 0 0,1842 247-94 0 0,-2183-292-41 0 0,-36-4 4 0 0,-20-3-1 0 0,-6-1-14 0 0,-43-2-97 0 0,-415-49-262 0 0,198 19 427 0 0,-2291-191 66 0 0,1509 149 110 0 0,-2255-109 147 0 0,1762 151-190 0 0,1318 33-81 0 0,174 1 17 0 0,6 0 22 0 0,33-1 157 0 0,17 0-104 0 0,64 7-64 0 0,111-3 0 0 0,-54-4 75 0 0,402 18 143 0 0,-197-10-172 0 0,41 3-25 0 0,1263 101-26 0 0,396 71 163 0 0,1224 215-208 0 0,-2057-195 55 0 0,-1180-198-64 0 0,-21-6 48 0 0,0 0 1 0 0,0 0-1 0 0,0 0 1 0 0,0 0-1 0 0,0 0 0 0 0,0 0 1 0 0,0 0-1 0 0,0 0 1 0 0,0 0-1 0 0,0 0 1 0 0,-1 0-1 0 0,1 0 0 0 0,0 0 1 0 0,0 0-1 0 0,0 0 1 0 0,0 0-1 0 0,0 0 1 0 0,0 0-1 0 0,0 0 0 0 0,0 0 1 0 0,0 0-1 0 0,0 0 1 0 0,0 0-1 0 0,0 0 1 0 0,0 0-1 0 0,-1 0 1 0 0,1 0-1 0 0,0 0 0 0 0,0 0 1 0 0,0 1-1 0 0,0-1 1 0 0,0 0-1 0 0,0 0 1 0 0,0 0-1 0 0,0 0 0 0 0,0 0 1 0 0,0 0-1 0 0,0 0 1 0 0,0 0-1 0 0,0 0 1 0 0,0 0-1 0 0,0 1 0 0 0,0-1 1 0 0,0 0-1 0 0,0 0 1 0 0,0 0-1 0 0,0 0 1 0 0,0 0-1 0 0,0 0 1 0 0,0 0-1 0 0,0 0 0 0 0,0 0 1 0 0,0 0-1 0 0,0 0 1 0 0,1 1-1 0 0,-39 0-292 0 0,27-1 357 0 0,-212-15-282 0 0,132 5 182 0 0,-291-31 21 0 0,-111-9-7 0 0,-51-2 26 0 0,93 9 34 0 0,-2351-166 591 0 0,1265 132-460 0 0,1280 66-180 0 0,-350-9-79 0 0,-672-22 184 0 0,1232 40-85 0 0,4-2 29 0 0,35 3 288 0 0,15 0-198 0 0,41-8-47 0 0,1 3-1 0 0,62-1 1 0 0,-59 5-59 0 0,518-4 28 0 0,4 32-93 0 0,-468-21 9 0 0,769 68 54 0 0,-6 36 92 0 0,-379-36-223 0 0,-372-46-192 0 0,-112-25 140 0 0,-14 2-100 0 0,-9 2 186 0 0,0 0 1 0 0,0-1-1 0 0,-1-1 0 0 0,-23 3 1 0 0,-85 5-124 0 0,108-10 194 0 0,-610 19-262 0 0,441-18 302 0 0,-1761 76-145 0 0,1751-67 106 0 0,-185 15 36 0 0,11 26-21 0 0,340-44 1 0 0,25-8 85 0 0,10 3 6 0 0,12 10-22 0 0,-15-13-73 0 0,-1-1 0 0 0,1 1 0 0 0,0 0 0 0 0,0-1 0 0 0,0 1 0 0 0,0-1 0 0 0,0 1 0 0 0,0-1 0 0 0,0 0 0 0 0,0 1 0 0 0,0-1 0 0 0,0 0 0 0 0,0 0 1 0 0,1 0-1 0 0,82 18 112 0 0,97 7 1 0 0,100-5-33 0 0,-134-11-44 0 0,938 59 381 0 0,-803-49-353 0 0,1288 97 252 0 0,-1164-78-365 0 0,-375-34 43 0 0,-26-3-14 0 0,-10-2-115 0 0,-81-18-78 0 0,-168-16 1 0 0,143 24 181 0 0,-13-4 15 0 0,-497-52-65 0 0,291 37 16 0 0,-589-38-41 0 0,-399 59 158 0 0,1236 12-116 0 0,-87 17 0 0 0,164-19 82 0 0,11 3 8 0 0,13 7-24 0 0,1-1 0 0 0,0-1 0 0 0,1 0 0 0 0,0-2 0 0 0,0-1 0 0 0,26 5 0 0 0,144 19 5 0 0,-166-26 1 0 0,1210 115 100 0 0,-611-66-26 0 0,129 18 22 0 0,-630-58-94 0 0,156 12 21 0 0,-272-24-34 0 0,9-1-9 0 0,0-1-17 0 0,-44-13-89 0 0,-16 2 68 0 0,0 1 1 0 0,-79-9 0 0 0,50 9 22 0 0,-568-62-91 0 0,-4 36 27 0 0,474 28 86 0 0,-247-5 1 0 0,-507 47-1 0 0,876-25-14 0 0,41-6 49 0 0,12 3 5 0 0,13 16-7 0 0,-17-20-30 0 0,1 0-1 0 0,0-1 1 0 0,-1 1 0 0 0,1 0-1 0 0,0-1 1 0 0,0 1-1 0 0,0 0 1 0 0,0-1 0 0 0,-1 1-1 0 0,1-1 1 0 0,0 1 0 0 0,0-1-1 0 0,0 0 1 0 0,0 1-1 0 0,0-1 1 0 0,0 0 0 0 0,1 0-1 0 0,88 26 70 0 0,143 23 0 0 0,114-2-52 0 0,-344-47-18 0 0,989 112 172 0 0,-6-9 49 0 0,-761-84-167 0 0,110 13 22 0 0,-304-31-58 0 0,-23-2-16 0 0,-2 1-4 0 0,-14-3-68 0 0,-31-11 51 0 0,-2 2-1 0 0,0 2 1 0 0,-77-10 0 0 0,19 4 7 0 0,-856-114 114 0 0,-7 60 292 0 0,54 42-527 0 0,900 28-415 0 0,16-1-485 0 0,24-2 36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24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251 1 2644 0 0,'-1'10'2038'0'0,"-66"464"5541"0"0,-1-84-5130 0 0,-12 82-522 0 0,74-424-1770 0 0,3-9-56 0 0,0-6-41 0 0,2-25-12 0 0,1 0-8 0 0,0 22-6 0 0,0-23 121 0 0,6-11-125 0 0,15-14-4 0 0,-12 6-3 0 0,33-88-65 0 0,-5-3 0 0 0,-4 0 0 0 0,31-177 0 0 0,-42 121-118 0 0,-4 67 16 0 0,-13 66 121 0 0,-3 18 6 0 0,-8 14-205 0 0,-8 11 227 0 0,0 1 0 0 0,1 0 0 0 0,1 1 0 0 0,-14 28 0 0 0,-38 96 16 0 0,51-113-18 0 0,-61 170 63 0 0,61-157-26 0 0,2 0 0 0 0,-8 74 0 0 0,18-112-22 0 0,0 1-1 0 0,1-1 0 0 0,0 1 1 0 0,0-1-1 0 0,1 0 1 0 0,-1 1-1 0 0,2 5 1 0 0,1 1 7 0 0,1 7 41 0 0,8 13-12 0 0,-12-31-51 0 0,0 0 0 0 0,1 0 0 0 0,-1-1 0 0 0,0 1 0 0 0,1 0 0 0 0,-1 0 0 0 0,1-1 0 0 0,-1 1 0 0 0,1 0 0 0 0,-1 0 0 0 0,1-1 0 0 0,-1 1 0 0 0,1-1 0 0 0,0 1 0 0 0,-1 0 0 0 0,1-1 0 0 0,1 1 0 0 0,24 19 43 0 0,-11-12-10 0 0,2-6-26 0 0,0 1 0 0 0,0-2-1 0 0,0-1 1 0 0,0 0 0 0 0,1-1-1 0 0,-1 0 1 0 0,0-2 0 0 0,18-4 0 0 0,-2-2-71 0 0,0-2 0 0 0,0-1 0 0 0,-1-2 1 0 0,-1-1-1 0 0,0-1 0 0 0,-1-2 0 0 0,-1 0 1 0 0,-1-3-1 0 0,30-26 0 0 0,-28 19-22 0 0,-1-1 0 0 0,-2-1 0 0 0,-1-1 0 0 0,-1-1 0 0 0,-2-2 0 0 0,-1 0 0 0 0,26-58-1 0 0,-35 57 84 0 0,-11 20 0 0 0,-2 12 13 0 0,0 0 0 0 0,1 0 0 0 0,-1 0 0 0 0,1 0 1 0 0,0 0-1 0 0,0 0 0 0 0,2-5 0 0 0,-5 1 73 0 0,-7-20-17 0 0,9 27-67 0 0,0-1 0 0 0,0 1 0 0 0,0-1 0 0 0,0 1 1 0 0,0 0-1 0 0,0-1 0 0 0,0 1 0 0 0,0 0 0 0 0,-1-1 1 0 0,1 1-1 0 0,0-1 0 0 0,0 1 0 0 0,0 0 0 0 0,-1-1 0 0 0,1 1 1 0 0,0 0-1 0 0,0 0 0 0 0,-1-1 0 0 0,1 1 0 0 0,0 0 0 0 0,-1 0 1 0 0,1-1-1 0 0,0 1 0 0 0,-1 0 0 0 0,1 0 0 0 0,0 0 0 0 0,-1 0 1 0 0,1-1-1 0 0,-1 1 0 0 0,-4-3 27 0 0,3 2-18 0 0,0 0 0 0 0,1 0-1 0 0,-1 0 1 0 0,0 1 0 0 0,1-1 0 0 0,-1 0 0 0 0,0 1-1 0 0,0-1 1 0 0,0 1 0 0 0,0 0 0 0 0,1 0 0 0 0,-1 0 0 0 0,0 0-1 0 0,-4 0 1 0 0,-3-2 13 0 0,6 2-16 0 0,-1-1 0 0 0,1 1 0 0 0,-1-1 0 0 0,1 1 0 0 0,-1 0 0 0 0,1 1 0 0 0,-1-1 1 0 0,1 1-1 0 0,-1-1 0 0 0,-5 3 0 0 0,-36 7-5 0 0,0 3 0 0 0,1 1 1 0 0,-76 36-1 0 0,87-34 90 0 0,1 2 1 0 0,2 1-1 0 0,-1 1 1 0 0,2 1-1 0 0,-48 47 1 0 0,63-52 23 0 0,0 1 1 0 0,1 0-1 0 0,0 1 0 0 0,2 1 1 0 0,0 0-1 0 0,1 1 0 0 0,-7 21 1 0 0,15-25 76 0 0,3 26-25 0 0,-1-40-160 0 0,0-1 0 0 0,0 0 1 0 0,0 1-1 0 0,0-1 1 0 0,0 0-1 0 0,1 1 1 0 0,-1-1-1 0 0,0 0 0 0 0,1 0 1 0 0,-1 1-1 0 0,1-1 1 0 0,-1 0-1 0 0,2 2 1 0 0,2 5 15 0 0,1 0 1 0 0,0 0-1 0 0,0 0 1 0 0,0 0-1 0 0,1-1 1 0 0,1 0 0 0 0,-1 0-1 0 0,1-1 1 0 0,0 1-1 0 0,0-1 1 0 0,13 7 0 0 0,-2-5-5 0 0,0 0 1 0 0,1-1 0 0 0,0-1 0 0 0,0 0 0 0 0,1-2 0 0 0,-1 0 0 0 0,1-1 0 0 0,30 0-1 0 0,-11-3-51 0 0,0-2-1 0 0,0-2 0 0 0,51-11 1 0 0,101-34-337 0 0,-159 38 243 0 0,0-2 0 0 0,0-1 0 0 0,49-30 1 0 0,-63 31-1 0 0,0-1 0 0 0,28-28 0 0 0,-39 30 34 0 0,7-20-20 0 0,-11 25 12 0 0,-5-3 17 0 0,-6-27 16 0 0,8 36 62 0 0,0 0 0 0 0,0 0 1 0 0,0 0-1 0 0,0 0 0 0 0,-1 0 0 0 0,1 1 0 0 0,0-1 0 0 0,-1 0 0 0 0,1 0 0 0 0,0 0 1 0 0,-1 1-1 0 0,1-1 0 0 0,-1 0 0 0 0,1 1 0 0 0,-1-1 0 0 0,0 0 0 0 0,1 1 0 0 0,-2-2 1 0 0,-22-21-45 0 0,23 22 44 0 0,0 0 0 0 0,0 0 0 0 0,0 0 1 0 0,0 1-1 0 0,0-1 0 0 0,0 0 0 0 0,0 1 0 0 0,0-1 0 0 0,0 0 1 0 0,0 1-1 0 0,0 0 0 0 0,-2-1 0 0 0,-8-4-10 0 0,4 2 6 0 0,0 0-1 0 0,0 1 0 0 0,-1-1 1 0 0,1 2-1 0 0,-1-1 0 0 0,0 1 1 0 0,1 0-1 0 0,-13 0 0 0 0,-8 1 4 0 0,1 1 0 0 0,0 2 0 0 0,-47 9 0 0 0,13 7 55 0 0,1 3-1 0 0,0 3 1 0 0,2 2 0 0 0,1 2-1 0 0,-60 43 1 0 0,97-59 36 0 0,1 2-1 0 0,-29 28 1 0 0,40-35-21 0 0,-1 2 0 0 0,1-1 1 0 0,1 1-1 0 0,0 0 0 0 0,0 1 1 0 0,-8 17-1 0 0,14-14 68 0 0,1-9-120 0 0,1 0 1 0 0,-1-1-1 0 0,1 1 1 0 0,0-1-1 0 0,0 1 1 0 0,0-1-1 0 0,1 0 1 0 0,0 1-1 0 0,0-1 1 0 0,0 0-1 0 0,0 0 1 0 0,0 0 0 0 0,1-1-1 0 0,0 1 1 0 0,0 0-1 0 0,6 5 1 0 0,3 1 17 0 0,1 0 0 0 0,0-2 0 0 0,1 1 0 0 0,-1-1 0 0 0,2-1 0 0 0,18 7 1 0 0,93 23 10 0 0,-61-19-52 0 0,132 27 15 0 0,-115-28 18 0 0,110 20 118 0 0,1-9-1 0 0,304 5 0 0 0,-481-33-160 0 0,8 1-57 0 0,0-1 1 0 0,0-2-1 0 0,-1 0 1 0 0,29-7-1 0 0,-43 6 25 0 0,-6 2 21 0 0,1-1 0 0 0,-1 1 0 0 0,1 0 0 0 0,0 1 0 0 0,-1-1 0 0 0,1 1 0 0 0,5-1 0 0 0,-6-5-184 0 0,5-20 13 0 0,-7 26 195 0 0,-1-1 1 0 0,0 1 0 0 0,0 0-1 0 0,0-1 1 0 0,0 1-1 0 0,1-1 1 0 0,-1 1-1 0 0,0 0 1 0 0,0-1-1 0 0,0 1 1 0 0,0-1 0 0 0,0 1-1 0 0,0-1 1 0 0,0 1-1 0 0,0 0 1 0 0,0-1-1 0 0,0 1 1 0 0,0-1-1 0 0,-1 1 1 0 0,1-1 0 0 0,0 1-1 0 0,0 0 1 0 0,0-1-1 0 0,0 1 1 0 0,-1 0-1 0 0,1-1 1 0 0,0 1-1 0 0,0 0 1 0 0,-1-1 0 0 0,-14-23-152 0 0,14 23 141 0 0,1 0 1 0 0,-1 0-1 0 0,0 1 0 0 0,1-1 0 0 0,-1 0 0 0 0,0 0 1 0 0,0 0-1 0 0,1 1 0 0 0,-1-1 0 0 0,0 1 1 0 0,0-1-1 0 0,0 0 0 0 0,-2 0 0 0 0,-41-22-306 0 0,-80-31-1 0 0,103 49 271 0 0,0 0-1 0 0,-1 2 1 0 0,-28-2-1 0 0,0 0-2 0 0,-908-49 11 0 0,788 56 495 0 0,160-2-69 0 0,14 5-282 0 0,2 1-68 0 0,0 0 0 0 0,0 0 0 0 0,1-1 1 0 0,-1 0-1 0 0,1 0 0 0 0,0-1 0 0 0,1 0 1 0 0,-1 0-1 0 0,1-1 0 0 0,11 4 0 0 0,94 24 166 0 0,-93-26-162 0 0,179 37 303 0 0,326 27-1 0 0,-426-61-239 0 0,124 8 61 0 0,-97-12-118 0 0,202 1 78 0 0,-231-7-143 0 0,131-22 1 0 0,-208 20-61 0 0,0 0 0 0 0,-1-2 0 0 0,20-8 1 0 0,-34 11-27 0 0,-9-3 22 0 0,0 0 69 0 0,-1 0 0 0 0,1 0 0 0 0,-1 0 0 0 0,-1 1 0 0 0,1 0 0 0 0,-1 0 0 0 0,0 0 0 0 0,0 1 0 0 0,-1 0 0 0 0,1 0 0 0 0,-1 1 0 0 0,-8-4 0 0 0,-30-11 0 0 0,0 3-1 0 0,-1 2 0 0 0,-55-9 1 0 0,-143-11-6 0 0,-568 3-169 0 0,810 30 194 0 0,-276 8 95 0 0,189-1-16 0 0,-103 19-1 0 0,121-7 6 0 0,70-19-82 0 0,1 0-1 0 0,0 0 1 0 0,-1 0-1 0 0,1 0 1 0 0,0 0 0 0 0,-1 0-1 0 0,1 0 1 0 0,0 0-1 0 0,0 0 1 0 0,-1 1-1 0 0,1-1 1 0 0,0 0-1 0 0,0 0 1 0 0,-1 0 0 0 0,1 0-1 0 0,0 1 1 0 0,0-1-1 0 0,-1 0 1 0 0,1 0-1 0 0,0 1 1 0 0,0-1-1 0 0,0 0 1 0 0,0 0-1 0 0,-1 1 1 0 0,1-1 0 0 0,0 0-1 0 0,0 1 1 0 0,0-1-1 0 0,0 0 1 0 0,0 0-1 0 0,0 1 1 0 0,-7 19 72 0 0,6-19-73 0 0,1-1-1 0 0,0 0 1 0 0,0 1-1 0 0,0-1 1 0 0,0 0 0 0 0,0 1-1 0 0,0-1 1 0 0,0 1 0 0 0,0-1-1 0 0,0 0 1 0 0,0 1 0 0 0,0-1-1 0 0,0 0 1 0 0,0 1-1 0 0,0-1 1 0 0,0 1 0 0 0,0-1-1 0 0,0 0 1 0 0,0 1 0 0 0,1-1-1 0 0,-1 0 1 0 0,0 1 0 0 0,0-1-1 0 0,0 0 1 0 0,1 1 0 0 0,-1-1-1 0 0,0 0 1 0 0,0 0-1 0 0,1 1 1 0 0,-1-1 0 0 0,0 0-1 0 0,1 0 1 0 0,-1 0 0 0 0,0 1-1 0 0,1-1 1 0 0,16 16 36 0 0,0-1 0 0 0,2-1 0 0 0,-1 0 1 0 0,2-2-1 0 0,0 0 0 0 0,40 18 0 0 0,143 43 88 0 0,-89-41-64 0 0,2-5 0 0 0,204 21 0 0 0,237-31 212 0 0,-486-20-235 0 0,49 0 19 0 0,-89 5-41 0 0,1-1 0 0 0,-1-2 0 0 0,49-8 1 0 0,87-27 48 0 0,-127 26-14 0 0,-1-2-1 0 0,38-18 1 0 0,-43 11 8 0 0,-25 13-47 0 0,1-4 24 0 0,2-9-10 0 0,-12 19-26 0 0,0-1 0 0 0,0 1-1 0 0,1 0 1 0 0,-1-1 0 0 0,0 1 0 0 0,0-1-1 0 0,0 1 1 0 0,1 0 0 0 0,-1-1 0 0 0,0 1-1 0 0,0-1 1 0 0,0 1 0 0 0,0 0 0 0 0,0-1-1 0 0,0 1 1 0 0,0-1 0 0 0,0 1-1 0 0,0-1 1 0 0,0 1 0 0 0,0 0 0 0 0,0-1-1 0 0,0 1 1 0 0,0-1 0 0 0,-1 1 0 0 0,1-1-1 0 0,-6-23-2 0 0,6 23 1 0 0,0 0 1 0 0,0 0 0 0 0,-1 0-1 0 0,1-1 1 0 0,0 1-1 0 0,-1 0 1 0 0,1 0-1 0 0,-1 0 1 0 0,1 0-1 0 0,-1 0 1 0 0,0 0-1 0 0,0 0 1 0 0,1 0 0 0 0,-1 0-1 0 0,0 0 1 0 0,0 0-1 0 0,0 1 1 0 0,0-1-1 0 0,-2-1 1 0 0,1 0-2 0 0,-8-5-6 0 0,2 3 3 0 0,-27-10-24 0 0,26 10 25 0 0,5 2 2 0 0,0 0-1 0 0,1 1 1 0 0,-1-1 0 0 0,0 1 0 0 0,0 0 0 0 0,-1 0 0 0 0,1 1 0 0 0,0-1-1 0 0,-6 1 1 0 0,-31-4-120 0 0,1 2-1 0 0,-80 7 0 0 0,41 8-528 0 0,53-7 415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4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1 678 0 0,'-39'6'11874'0'0,"34"-4"-11098"0"0,-15 6-66 0 0,15-6 768 0 0,10 2-1084 0 0,0 0-285 0 0,23 11 356 0 0,2-4-200 0 0,1-1-1 0 0,0-1 1 0 0,51 8 0 0 0,-59-15-209 0 0,282 26 426 0 0,75-6-317 0 0,-129-6-133 0 0,373 26-193 0 0,-545-34-134 0 0,-71-7 68 0 0,13-35-13158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157 223 2958 0 0,'-3'-5'2799'0'0,"-13"-20"3778"0"0,15 18-5748 0 0,-3-20-111 0 0,3 20 525 0 0,-2 1-819 0 0,-6-16-83 0 0,7 17 952 0 0,0 11-1229 0 0,-8 31 18 0 0,-12 36 13 0 0,-32 116 684 0 0,48-165-526 0 0,-13 33-1 0 0,16-39-66 0 0,2 25-33 0 0,1-39-134 0 0,-1-1 0 0 0,1 1 0 0 0,0-1 0 0 0,0 1 0 0 0,0-1 0 0 0,1 0 0 0 0,-1 1 0 0 0,1-1 0 0 0,0 1 0 0 0,0-1 1 0 0,2 4-1 0 0,0 2 18 0 0,2 5 57 0 0,10 9-14 0 0,-15-22-77 0 0,0-1 0 0 0,0 1 0 0 0,0-1 0 0 0,1 0 0 0 0,-1 1 0 0 0,0-1 0 0 0,1 1 0 0 0,-1-1 0 0 0,0 0 0 0 0,0 1 0 0 0,1-1 0 0 0,-1 0 0 0 0,1 1 0 0 0,-1-1 0 0 0,0 0 0 0 0,1 0 0 0 0,-1 1 0 0 0,1-1 0 0 0,-1 0 0 0 0,1 0 0 0 0,-1 0 0 0 0,1 0 0 0 0,-1 0 0 0 0,1 1 0 0 0,-1-1 0 0 0,1 0 0 0 0,28 6 63 0 0,-28-6-62 0 0,0 0 0 0 0,1 1 0 0 0,-1-1 1 0 0,0 0-1 0 0,1 0 0 0 0,-1 0 0 0 0,0 0 0 0 0,1 0 1 0 0,-1-1-1 0 0,0 1 0 0 0,0 0 0 0 0,2-1 0 0 0,15-4-25 0 0,0 0 1 0 0,-1-1-1 0 0,0-1 0 0 0,0-1 0 0 0,0 0 0 0 0,15-11 1 0 0,-5-1-112 0 0,0-1 1 0 0,-2-1 0 0 0,0-1-1 0 0,-1-2 1 0 0,-2 0 0 0 0,-1-2 0 0 0,-1 0-1 0 0,-1-1 1 0 0,-1-1 0 0 0,-1-1-1 0 0,-2 0 1 0 0,-2-1 0 0 0,0 0-1 0 0,-2-2 1 0 0,11-54 0 0 0,-17 61 67 0 0,-2-5 80 0 0,-2 15 29 0 0,-1-18 317 0 0,-4 31-303 0 0,-12-8-12 0 0,16 11-47 0 0,0 0 1 0 0,0 0 0 0 0,0-1-1 0 0,0 1 1 0 0,-1 0 0 0 0,1 0-1 0 0,0 0 1 0 0,0 0-1 0 0,0 0 1 0 0,0 0 0 0 0,0 0-1 0 0,0 0 1 0 0,-1-1-1 0 0,1 1 1 0 0,0 0 0 0 0,0 0-1 0 0,0 0 1 0 0,0 0 0 0 0,-1 0-1 0 0,1 0 1 0 0,0 0-1 0 0,0 0 1 0 0,0 0 0 0 0,0 0-1 0 0,-1 0 1 0 0,1 0-1 0 0,0 0 1 0 0,0 0 0 0 0,0 0-1 0 0,0 0 1 0 0,-1 0 0 0 0,1 0-1 0 0,0 1 1 0 0,0-1-1 0 0,0 0 1 0 0,0 0 0 0 0,0 0-1 0 0,-1 0 1 0 0,1 0-1 0 0,0 0 1 0 0,0 0 0 0 0,0 0-1 0 0,0 1 1 0 0,0-1-1 0 0,0 0 1 0 0,-1 0 0 0 0,1 0-1 0 0,0 0 1 0 0,0 0 0 0 0,0 1-1 0 0,0-1 1 0 0,0 0-1 0 0,0 0 1 0 0,0 0 0 0 0,0 1-1 0 0,-16 23 79 0 0,1 1 1 0 0,1 0-1 0 0,2 1 0 0 0,-11 31 0 0 0,9-16 167 0 0,1 1-1 0 0,-6 44 0 0 0,17-79-210 0 0,1 0 1 0 0,0-1-1 0 0,1 1 0 0 0,0 0 1 0 0,0 12-1 0 0,1-5 3 0 0,2 8 57 0 0,6 18-17 0 0,-8-39-73 0 0,-1 1 0 0 0,0-1 0 0 0,1 0 0 0 0,-1 1 1 0 0,1-1-1 0 0,-1 0 0 0 0,1 0 0 0 0,-1 1 0 0 0,1-1 0 0 0,0 0 0 0 0,1 2 1 0 0,5 6 18 0 0,1 0 1 0 0,0 0 0 0 0,17 14-1 0 0,-12-18 10 0 0,-1-1-26 0 0,-3-1-17 0 0,-1 0 1 0 0,1 0 0 0 0,0-2-1 0 0,-1 1 1 0 0,1-1 0 0 0,0 0-1 0 0,10-1 1 0 0,-6 1-22 0 0,-3-1-10 0 0,0 0 0 0 0,1 0 0 0 0,-1-1 1 0 0,0 0-1 0 0,0-1 0 0 0,17-5 0 0 0,-15 4-34 0 0,0-1 0 0 0,0-1-1 0 0,-1 0 1 0 0,0 0 0 0 0,0-1 0 0 0,0-1 0 0 0,0 0 0 0 0,-1 0-1 0 0,16-16 1 0 0,-12 6-134 0 0,16-25 0 0 0,-28 39 214 0 0,1 0 0 0 0,-2 0 0 0 0,1 0 0 0 0,0 0 0 0 0,0 0 0 0 0,-1-1 0 0 0,0 1 0 0 0,0 0 0 0 0,1-6 0 0 0,1 0 7 0 0,7-25 50 0 0,-9 25-36 0 0,1 2 120 0 0,-1 1-1 0 0,2-19-33 0 0,-2 19 429 0 0,-4 11-519 0 0,-13 15-1 0 0,10-7 7 0 0,2-4-5 0 0,2-3 1 0 0,0-1-1 0 0,1 0 1 0 0,-1 1-1 0 0,1-1 1 0 0,-1 9-1 0 0,-7 44 106 0 0,7-47-100 0 0,1-6-12 0 0,0-1-1 0 0,1 1 1 0 0,-1 0 0 0 0,1-1 0 0 0,0 1 0 0 0,0 0-1 0 0,0-1 1 0 0,2 6 0 0 0,3 44 101 0 0,-4-23-127 0 0,-1-30 7 0 0,0-1 0 0 0,0 1 0 0 0,0 0 0 0 0,0-1 0 0 0,1 1 0 0 0,-1 0 0 0 0,0 0 0 0 0,0-1 0 0 0,0 1 0 0 0,0 0 1 0 0,1-1-1 0 0,-1 1 0 0 0,0-1 0 0 0,1 1 0 0 0,-1 0 0 0 0,0-1 0 0 0,1 1 0 0 0,-1-1 0 0 0,1 1 0 0 0,59 74-997 0 0,-57-71 650 0 0,3-3-1277 0 0,15 4 916 0 0,-16-4-455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 4228 0 0,'0'0'4278'0'0,"-27"-17"3625"0"0,60 51-20102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3414 0 0,'0'0'10973'0'0,"3"6"-10624"0"0,1 2-249 0 0,-1-4-20 0 0,-1 0-1 0 0,0 0 1 0 0,-1 1 0 0 0,1-1-1 0 0,-1 0 1 0 0,2 6-1 0 0,6 24 60 0 0,-6-25-28 0 0,1 0-21 0 0,12 26-15 0 0,-12-27 44 0 0,2-2-75 0 0,19 17-19 0 0,-18-18-52 0 0,-4-5 21 0 0,0 0 0 0 0,0 1 0 0 0,1-1 0 0 0,-1 1 1 0 0,0 0-1 0 0,0-1 0 0 0,0 1 0 0 0,5 3 0 0 0,1-1-2 0 0,-8-3 6 0 0,-1 1-1 0 0,1-1 1 0 0,0 0 0 0 0,0 0 0 0 0,0 0-1 0 0,-1 0 1 0 0,1 1 0 0 0,0-1-1 0 0,0 0 1 0 0,0 0 0 0 0,-1-1 0 0 0,1 1-1 0 0,0 0 1 0 0,0 0 0 0 0,0 0 0 0 0,-1 0-1 0 0,1-1 1 0 0,1 0 0 0 0,7-1-35 0 0,-4 1 6 0 0,0 0-1 0 0,-1-1 0 0 0,1 0 0 0 0,-1 0 0 0 0,1 0 0 0 0,5-4 0 0 0,1 2-3 0 0,-6 2 17 0 0,-1 0 0 0 0,1 0 0 0 0,-1-1-1 0 0,1 1 1 0 0,-1-1 0 0 0,0 0 0 0 0,6-6 0 0 0,0 3 2 0 0,-4 2 7 0 0,-1 0-1 0 0,0 0 1 0 0,0 0 0 0 0,0-1-1 0 0,6-6 1 0 0,25-27 7 0 0,-30 31 49 0 0,-2 4-3 0 0,-1 0 1 0 0,-1 0-1 0 0,1 0 1 0 0,0-1-1 0 0,-1 1 1 0 0,4-8-1 0 0,8-13 100 0 0,-10 17 803 0 0,0 1-660 0 0,9-18-31 0 0,-9 18 846 0 0,-7 35-971 0 0,2-23-116 0 0,0 0-1 0 0,0 0 0 0 0,1 0 1 0 0,0 0-1 0 0,0 0 1 0 0,1 6-1 0 0,2 59 167 0 0,-1 3-67 0 0,-2-27-106 0 0,-2 3 24 0 0,-2-3-695 0 0,2 17-349 0 0,-1-24-3 0 0,3-30-3218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5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190 251 2936 0 0,'0'0'3167'0'0,"-5"-2"-726"0"0,2-1-1809 0 0,2 2-357 0 0,0 0-1 0 0,0 0 0 0 0,-1 0 1 0 0,1 0-1 0 0,-1 1 1 0 0,1-1-1 0 0,-1 0 1 0 0,1 0-1 0 0,-1 1 1 0 0,1-1-1 0 0,-1 1 1 0 0,-2-1-1 0 0,-1 4 496 0 0,-41 34 1162 0 0,31-22-1370 0 0,1 1-1 0 0,-14 20 0 0 0,12-16-147 0 0,14-17-380 0 0,0-1 0 0 0,1 0-1 0 0,-1 1 1 0 0,1-1 0 0 0,0 1 0 0 0,-1 0-1 0 0,0 4 1 0 0,-1 1 117 0 0,-2 0-74 0 0,4-6-48 0 0,-1 1 1 0 0,1-1-1 0 0,0 1 0 0 0,0-1 1 0 0,0 1-1 0 0,0 0 0 0 0,0 0 1 0 0,0 0-1 0 0,1 0 0 0 0,-1 4 1 0 0,-2 18 110 0 0,2-19-14 0 0,3 2-22 0 0,6 25-25 0 0,-3-22-9 0 0,-2-8-57 0 0,-1-1-2 0 0,0 0 0 0 0,0 1-1 0 0,0-1 1 0 0,1 0 0 0 0,-1 0-1 0 0,1-1 1 0 0,0 1 0 0 0,0 0-1 0 0,-1-1 1 0 0,1 0 0 0 0,0 1-1 0 0,0-1 1 0 0,0 0 0 0 0,0-1 0 0 0,1 1-1 0 0,3 0 1 0 0,0 1-9 0 0,-5-2-3 0 0,0 1 1 0 0,0-1-1 0 0,0 0 1 0 0,1 1-1 0 0,-1-1 1 0 0,0 0-1 0 0,0 0 1 0 0,0-1-1 0 0,0 1 0 0 0,1 0 1 0 0,-1-1-1 0 0,0 1 1 0 0,0-1-1 0 0,3-1 1 0 0,4 1-2 0 0,-5 0-2 0 0,-1 1 0 0 0,1-1 0 0 0,0 0 0 0 0,-1 0 0 0 0,1-1-1 0 0,-1 1 1 0 0,0-1 0 0 0,1 1 0 0 0,3-4 0 0 0,15-7-130 0 0,0-1 0 0 0,-1-1-1 0 0,0-1 1 0 0,-1-1 0 0 0,30-31-1 0 0,-36 28 39 0 0,-1 0 0 0 0,0-1 0 0 0,-2-1-1 0 0,14-30 1 0 0,-10 12 2 0 0,16-60-1 0 0,-24 74 133 0 0,-2-7-8 0 0,-4 20-6 0 0,1-18 118 0 0,-1 23-4 0 0,-2 0-29 0 0,-4-28 685 0 0,2 41-756 0 0,-13 15 5 0 0,10-6-4 0 0,-7 43 29 0 0,-38 202 326 0 0,50-256-387 0 0,1 0 1 0 0,-1-1 0 0 0,1 1-1 0 0,0 0 1 0 0,0 0 0 0 0,0 0 0 0 0,2 7-1 0 0,-2-7-1 0 0,1 0-1 0 0,-1 0 0 0 0,0 0 1 0 0,0 0-1 0 0,0 0 0 0 0,-1 0 1 0 0,1 0-1 0 0,-2 5 1 0 0,-3 25 18 0 0,3-26-4 0 0,3 0-4 0 0,4 34 218 0 0,3-44-205 0 0,25-8-42 0 0,-32 9 12 0 0,0 1 0 0 0,0 0 0 0 0,0 0 0 0 0,0-1 1 0 0,0 1-1 0 0,0-1 0 0 0,0 1 0 0 0,-1-1 0 0 0,1 1 0 0 0,0-1 0 0 0,0 1 1 0 0,-1-1-1 0 0,1 0 0 0 0,0 1 0 0 0,0-1 0 0 0,0-1 0 0 0,104-128-128 0 0,-68 76-79 0 0,44-88 1 0 0,-78 135 201 0 0,-2 1 8 0 0,2 0 10 0 0,2-19 113 0 0,-10 30-118 0 0,-1-2-5 0 0,4-1 2 0 0,0-1 0 0 0,0 0 0 0 0,0 1 0 0 0,0-1-1 0 0,0 1 1 0 0,0 0 0 0 0,1-1 0 0 0,-1 1 0 0 0,1 0 0 0 0,-1 0 0 0 0,1 0-1 0 0,-1 3 1 0 0,-4 2 11 0 0,-14 26 47 0 0,15-25-48 0 0,2-4 8 0 0,1 0 0 0 0,0 0-1 0 0,-1 0 1 0 0,2 0 0 0 0,-1 0 0 0 0,0 1 0 0 0,-1 6-1 0 0,-1-1 25 0 0,2-6-27 0 0,0 0 0 0 0,1-1 0 0 0,-1 1 0 0 0,1 0 0 0 0,0 0 0 0 0,0 0 0 0 0,1 0 0 0 0,-1 0 0 0 0,1 6 0 0 0,-2-1 11 0 0,1-5-9 0 0,1 0 0 0 0,-1 0 1 0 0,1 0-1 0 0,-1 0 0 0 0,1 0 0 0 0,1 0 0 0 0,0 7 0 0 0,-1-3 12 0 0,-1-5-21 0 0,1-1 0 0 0,0 1 1 0 0,0 0-1 0 0,1 0 0 0 0,-1-1 1 0 0,0 1-1 0 0,1 0 0 0 0,0 0 1 0 0,-1-1-1 0 0,1 1 0 0 0,2 2 1 0 0,6 19 60 0 0,-3-13 2 0 0,39 33 39 0 0,-43-43-132 0 0,-1 0-1 0 0,1 1 1 0 0,-1-1-1 0 0,1 0 0 0 0,-1 0 1 0 0,1 0-1 0 0,-1 0 1 0 0,1 0-1 0 0,0-1 1 0 0,0 1-1 0 0,-1-1 0 0 0,1 1 1 0 0,0-1-1 0 0,0 1 1 0 0,2-1-1 0 0,2 1-32 0 0,22 6-184 0 0,-21-7 138 0 0,5-1-460 0 0,84-32-5267 0 0,-94 32 5638 0 0,0 1 0 0 0,0-1 0 0 0,-1 1 0 0 0,1-1 0 0 0,0 0 0 0 0,-1 0 0 0 0,1 0 0 0 0,-1 0 0 0 0,1 0 0 0 0,-1 0 0 0 0,1 0 0 0 0,-1 0 0 0 0,0-1 0 0 0,2-1 0 0 0,13-13-3512 0 0,3 0 850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42 260 898 0 0,'-7'3'3916'0'0,"-28"14"8518"0"0,42-19-11999 0 0,305-102 1629 0 0,-106 30-1580 0 0,-172 63-428 0 0,177-52-201 0 0,-166 50-153 0 0,-37 10-166 0 0,-3 2-394 0 0,16-5 386 0 0,-16 4-527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200 503 1456 0 0,'0'0'3557'0'0,"-6"2"-971"0"0,-14 3-550 0 0,14-3 1374 0 0,6-4-3324 0 0,0 0 0 0 0,0 0 0 0 0,0 1 0 0 0,-1-1 0 0 0,1 0 0 0 0,-1 1 0 0 0,0-1 0 0 0,1 1 0 0 0,-1-1 0 0 0,0 1 0 0 0,-1-3 0 0 0,0 0 79 0 0,0-1 261 0 0,-1 0-98 0 0,-16-49 600 0 0,17 49-288 0 0,-1 8-620 0 0,-15 15-4 0 0,-5 14-10 0 0,-6 12 74 0 0,1 2 36 0 0,23-39-103 0 0,2-4-13 0 0,1 0 0 0 0,0 1 0 0 0,0 0 0 0 0,1-1 0 0 0,-1 1 0 0 0,-2 7 0 0 0,2-6-11 0 0,0-3 6 0 0,1 0 1 0 0,0-1-1 0 0,1 1 0 0 0,-1 0 0 0 0,0 0 0 0 0,0 0 1 0 0,1 0-1 0 0,-1 0 0 0 0,1 0 0 0 0,0 0 0 0 0,-1 3 1 0 0,5 27-11 0 0,-3-25 18 0 0,3-10 4 0 0,58-63 2 0 0,-50 54-12 0 0,-1 0 1 0 0,0-1 0 0 0,0 0-1 0 0,-1 0 1 0 0,13-26 0 0 0,9-22-8 0 0,-28 56 4 0 0,-4 3 9 0 0,0 1 1 0 0,1-1-1 0 0,-1 1 0 0 0,0-1 1 0 0,1 1-1 0 0,-1-1 1 0 0,1 1-1 0 0,0 0 0 0 0,0-1 1 0 0,-1 1-1 0 0,1 0 1 0 0,2-2-1 0 0,-1 0 11 0 0,0-2 96 0 0,-3 11-134 0 0,-1 2 22 0 0,1-5 2 0 0,1 1-1 0 0,-1 0 0 0 0,1-1 0 0 0,-1 1 0 0 0,1 0 0 0 0,0-1 0 0 0,1 6 1 0 0,1 36-1 0 0,2-10 12 0 0,-3-29-1 0 0,1 0 1 0 0,10 26 13 0 0,-7-29-12 0 0,13 13-3 0 0,-14-13-16 0 0,28-5-119 0 0,-32 2 123 0 0,1 0 1 0 0,0 0-1 0 0,-1 0 0 0 0,1 0 1 0 0,0 0-1 0 0,-1 0 0 0 0,1 0 0 0 0,-1 0 1 0 0,1-1-1 0 0,0 1 0 0 0,-1 0 0 0 0,1 0 1 0 0,-1-1-1 0 0,1 1 0 0 0,-1 0 0 0 0,1-1 1 0 0,-1 1-1 0 0,1-1 0 0 0,22-18-156 0 0,-1-1 0 0 0,-1 0 0 0 0,-1-2 0 0 0,-1 0 0 0 0,-1-1 0 0 0,-1-1 0 0 0,-1-1 0 0 0,-1 0 0 0 0,-1-1 0 0 0,-1-1 0 0 0,-2 0 0 0 0,-1 0 0 0 0,9-38 0 0 0,-15 54 132 0 0,-3 6 22 0 0,1 1 1 0 0,-1-1 0 0 0,0 1-1 0 0,-1-1 1 0 0,1 0-1 0 0,-1-5 1 0 0,4-65 44 0 0,-3 16 228 0 0,-2 30-58 0 0,1 22 1007 0 0,-4 12-1187 0 0,-11 14 49 0 0,15-18-75 0 0,-1 0 1 0 0,1-1 0 0 0,-1 1-1 0 0,1 0 1 0 0,-1 0 0 0 0,1-1-1 0 0,0 1 1 0 0,-1 0-1 0 0,1 0 1 0 0,0-1 0 0 0,0 1-1 0 0,-1 0 1 0 0,1 0 0 0 0,0 0-1 0 0,0 0 1 0 0,0 0-1 0 0,-8 56 143 0 0,5-44-93 0 0,-5 41 259 0 0,5-40-262 0 0,2-5-4 0 0,-1-1 0 0 0,2 1 0 0 0,-1 0 0 0 0,1 12 0 0 0,0-11 15 0 0,1 1 1 0 0,-1-1-1 0 0,2 1 0 0 0,-1-1 1 0 0,1 1-1 0 0,5 11 0 0 0,-4-8 104 0 0,-4-3-118 0 0,1-7-15 0 0,-1 1 0 0 0,1-1 1 0 0,1 1-1 0 0,-1-1 0 0 0,1 1 0 0 0,-1-1 0 0 0,4 9 0 0 0,-3-4 18 0 0,-1-5-30 0 0,1 0 0 0 0,-1 0 0 0 0,1-1 0 0 0,0 1 0 0 0,0 0 0 0 0,0-1 0 0 0,1 1 0 0 0,-1-1 0 0 0,3 4 1 0 0,8 18 62 0 0,-5-15-49 0 0,43 19 17 0 0,-39-28-20 0 0,-4-1-21 0 0,-4 0-6 0 0,0 0-1 0 0,0-1 1 0 0,0 1 0 0 0,0-1-1 0 0,0 1 1 0 0,-1-1-1 0 0,1 0 1 0 0,0 0 0 0 0,3-2-1 0 0,2 1 4 0 0,-6 2-2 0 0,1-1-1 0 0,0 0 1 0 0,0 0-1 0 0,-1 0 1 0 0,1 0 0 0 0,0 0-1 0 0,-1 0 1 0 0,0-1-1 0 0,1 1 1 0 0,-1-1 0 0 0,0 0-1 0 0,3-2 1 0 0,23-19 29 0 0,0-2 0 0 0,-3 0 0 0 0,28-34 1 0 0,-35 31-27 0 0,0 0 1 0 0,15-33 0 0 0,-17 29 3 0 0,-14 29-12 0 0,0-1 1 0 0,0 0-1 0 0,0 0 1 0 0,-1 0-1 0 0,1 0 1 0 0,0-7-1 0 0,1 2 2 0 0,-1 1 2 0 0,0 1 0 0 0,3-19 0 0 0,-4 20-2 0 0,-6 9-302 0 0,-15 7 244 0 0,14-7 23 0 0,3 4 60 0 0,-1 0-17 0 0,2-4-6 0 0,0 0 0 0 0,1 0 0 0 0,-1 0 0 0 0,1 1 0 0 0,-1-1 0 0 0,1 0 0 0 0,0 1 0 0 0,0 3 0 0 0,-2 0 2 0 0,2-5-4 0 0,0 1 0 0 0,0-1 0 0 0,1 1-1 0 0,-1-1 1 0 0,1 1 0 0 0,-1-1 0 0 0,1 1-1 0 0,0-1 1 0 0,0 1 0 0 0,0 4 0 0 0,-1 2 1 0 0,1-6-2 0 0,-1 0 0 0 0,1 0 0 0 0,0 1 1 0 0,0-1-1 0 0,0 0 0 0 0,1 0 0 0 0,-1 0 1 0 0,1 1-1 0 0,1 3 0 0 0,-2 0 1 0 0,0-4-2 0 0,1 0 0 0 0,-1-1 0 0 0,1 1 0 0 0,-1 0 0 0 0,1-1 0 0 0,0 1 0 0 0,0 0 0 0 0,0-1 0 0 0,3 4 0 0 0,13 30 5 0 0,-11-25-11 0 0,-5-8-11 0 0,1 1 1 0 0,0-1-1 0 0,0 0 0 0 0,0 0 0 0 0,0 0 0 0 0,1 0 0 0 0,-1-1 0 0 0,6 5 0 0 0,43 37-338 0 0,-46-40 97 0 0,-1-1 7 0 0,15 12 46 0 0,-14-12 29 0 0,-7-2-403 0 0,1-1 570 0 0,-1 1 0 0 0,1-1 0 0 0,0 1 0 0 0,-1 0 0 0 0,1 0-1 0 0,0-1 1 0 0,-1 1 0 0 0,1 0 0 0 0,0 0 0 0 0,0 0 0 0 0,-2 3 0 0 0,1-2-8 0 0,-3 0-25 0 0,-2-1 19 0 0,-1 1 23 0 0,-28 1 37 0 0,4-3-28 0 0,24 0 30 0 0,1 0-22 0 0,-26-2 84 0 0,36-1-85 0 0,45-42 3 0 0,-33 37-28 0 0,-5 5 6 0 0,-6 3 2 0 0,0-2-1 0 0,1 1 0 0 0,-1 0 0 0 0,0-1 1 0 0,0 0-1 0 0,0 0 0 0 0,0 0 0 0 0,4-3 1 0 0,114-70-24 0 0,-94 55 20 0 0,9-9 24 0 0,17-9 298 0 0,-51 35 1243 0 0,-2 10-1446 0 0,1 27 165 0 0,3-29-241 0 0,13 13-14 0 0,-14-14-41 0 0,3-2-7 0 0,21 5 7 0 0,-27-6 13 0 0,-1-1 0 0 0,1 0 0 0 0,0 0 0 0 0,-1 0 1 0 0,1 0-1 0 0,0 1 0 0 0,0-1 0 0 0,-1 0 0 0 0,1 0 0 0 0,0 0 0 0 0,0-1 0 0 0,-1 1 0 0 0,1 0 0 0 0,0 0 0 0 0,-1 0 0 0 0,2-1 0 0 0,6 0-46 0 0,-6 1 23 0 0,1-1-1 0 0,0 1 0 0 0,-1-1 1 0 0,1 0-1 0 0,-1 0 1 0 0,1 0-1 0 0,-1 0 1 0 0,1 0-1 0 0,-1 0 0 0 0,0-1 1 0 0,3-1-1 0 0,39-23-281 0 0,-36 22 233 0 0,-5 2 37 0 0,-1 1 0 0 0,1-1 0 0 0,0 1 0 0 0,-1-1-1 0 0,1 0 1 0 0,-1 0 0 0 0,1 0 0 0 0,-1 0 0 0 0,0 0-1 0 0,3-4 1 0 0,12-14-160 0 0,-13 15 36 0 0,-3-1 18 0 0,4-19 26 0 0,-6 13 22 0 0,0 7 64 0 0,1 3 17 0 0,-1 0 0 0 0,1 1-1 0 0,-1-1 1 0 0,1 0 0 0 0,-1 1 0 0 0,1-1-1 0 0,-1 1 1 0 0,0-1 0 0 0,0 0 0 0 0,0 1-1 0 0,0 0 1 0 0,0-1 0 0 0,0 1 0 0 0,0 0-1 0 0,-2-2 1 0 0,-1-3-40 0 0,3 4 35 0 0,0 0-1 0 0,-1-1 1 0 0,0 1 0 0 0,1 0 0 0 0,-1 1-1 0 0,0-1 1 0 0,0 0 0 0 0,0 0 0 0 0,0 1-1 0 0,0-1 1 0 0,-3 0 0 0 0,-18-15-156 0 0,22 17 149 0 0,1-1 0 0 0,-1 1 0 0 0,0-1 0 0 0,0 1 0 0 0,0 0 0 0 0,1-1 0 0 0,-1 1 0 0 0,0-1 0 0 0,0 1 0 0 0,0 0 0 0 0,0 0 0 0 0,0 0 0 0 0,0 0 0 0 0,-1-1 0 0 0,-31-3-378 0 0,16 5 72 0 0,-15 4-88 0 0,16 1-506 0 0,-17 13 26 0 0,20-7 187 0 0,7-4 435 0 0,-3 5-105 0 0,-7 6-2981 0 0,-9 8-664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3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171 445 2666 0 0,'0'0'2576'0'0,"1"-7"-585"0"0,3-22-392 0 0,-3 22-243 0 0,4-26 375 0 0,-4 26-645 0 0,-1 5-1027 0 0,0 0 0 0 0,-1 0 1 0 0,1 0-1 0 0,0 0 0 0 0,0 0 0 0 0,1-1 1 0 0,-1 1-1 0 0,0 0 0 0 0,1 0 0 0 0,-1 0 0 0 0,1-2 1 0 0,1-2 53 0 0,-1-1 1620 0 0,-8 11-1599 0 0,-19 11-25 0 0,15-5-19 0 0,-19 27 77 0 0,7-4 61 0 0,2 1 1 0 0,2 1-1 0 0,-28 71 0 0 0,44-98-111 0 0,3 1-20 0 0,1 35 86 0 0,2-39-119 0 0,13 14-6 0 0,-7-13 18 0 0,-3-3-53 0 0,-4-2-16 0 0,0 0 0 0 0,0 0 0 0 0,-1 0 0 0 0,1 0 0 0 0,1 0 0 0 0,-1-1 0 0 0,0 1 0 0 0,0-1 0 0 0,0 0 0 0 0,0 1 0 0 0,0-1 0 0 0,0 0 0 0 0,4-1 1 0 0,14 1 17 0 0,-1-2 0 0 0,1 0 0 0 0,-1-1 0 0 0,0-1 1 0 0,0-1-1 0 0,-1-1 0 0 0,0 0 0 0 0,20-11 1 0 0,-13 4-40 0 0,-1-1 0 0 0,0-2 0 0 0,-1 0 0 0 0,-1-1 0 0 0,0-2 0 0 0,31-34 0 0 0,-51 50 10 0 0,1 1 0 0 0,-1-1 0 0 0,0 0 0 0 0,0 0 0 0 0,0 0-1 0 0,-1 0 1 0 0,1 0 0 0 0,1-5 0 0 0,0 0-1 0 0,10-21-17 0 0,-12 22 19 0 0,1 1-5 0 0,-2-1-14 0 0,-3-21 11 0 0,2 22-15 0 0,-4 7-25 0 0,-1 0 42 0 0,1 1 0 0 0,0 0 0 0 0,0 0 0 0 0,0 0 0 0 0,1 1 0 0 0,-1-1 0 0 0,0 1 0 0 0,-4 5 0 0 0,6-7 9 0 0,-6 5-10 0 0,7-5 8 0 0,0 0 1 0 0,0 1-1 0 0,0-1 1 0 0,-1 1-1 0 0,2-1 1 0 0,-1 1-1 0 0,0 0 0 0 0,-3 4 1 0 0,-11 12-9 0 0,9-11 8 0 0,-17 23-7 0 0,-8 25-26 0 0,30-51 16 0 0,3 3-92 0 0,2-1 94 0 0,-2-3 1 0 0,0-1 1 0 0,0 0-1 0 0,-1 1 0 0 0,1-1 0 0 0,-1 1 0 0 0,1-1 1 0 0,-1 1-1 0 0,0 2 0 0 0,5-1-52 0 0,13 12 13 0 0,-14-12 4 0 0,2-6-68 0 0,18-3 72 0 0,-22 5 45 0 0,-1 0 1 0 0,0 0 0 0 0,1 0 0 0 0,-1-1 0 0 0,0 1 0 0 0,0-1 0 0 0,0 1 0 0 0,1-1 0 0 0,-1 1 0 0 0,0-1 0 0 0,0 0 0 0 0,0 1 0 0 0,0-1-1 0 0,0 0 1 0 0,0 0 0 0 0,0 0 0 0 0,0 0 0 0 0,0 0 0 0 0,0-1 0 0 0,2-1 4 0 0,3-3 6 0 0,0 0 1 0 0,0 0-1 0 0,-1-1 1 0 0,0 1-1 0 0,6-12 0 0 0,-6 11 3 0 0,-3 6-8 0 0,-1-1-1 0 0,1 0 1 0 0,-1 0-1 0 0,1 0 1 0 0,-1 0-1 0 0,0 0 1 0 0,0 0-1 0 0,0 0 1 0 0,0-1-1 0 0,0-2 1 0 0,1-1 3 0 0,1 0 209 0 0,-1 1-54 0 0,6-16-34 0 0,-6 16 896 0 0,-4 11-999 0 0,-5 17-7 0 0,5-17-2 0 0,1 0-1 0 0,-1 21-2 0 0,1-20-5 0 0,3-2-1 0 0,5 16-4 0 0,-5-16-14 0 0,12-1-7 0 0,-13-3 10 0 0,1-1 0 0 0,-1 1 1 0 0,0-1-1 0 0,1 1 0 0 0,-1-1 0 0 0,0 0 0 0 0,1 0 0 0 0,-1 1 1 0 0,1-1-1 0 0,-1 0 0 0 0,0 0 0 0 0,1 0 0 0 0,-1 0 0 0 0,1-1 0 0 0,-1 1 1 0 0,0 0-1 0 0,3-1 0 0 0,29-4-97 0 0,-19 0 21 0 0,-6 2 56 0 0,-4 2-6 0 0,-1-1 0 0 0,1 0 0 0 0,0 0 0 0 0,-1 0 0 0 0,1-1 0 0 0,4-3 0 0 0,4-5-53 0 0,0 1-1 0 0,-1-2 1 0 0,0 1 0 0 0,-1-2 0 0 0,0 1 0 0 0,11-20 0 0 0,-16 25 63 0 0,-3 4 12 0 0,1 0 1 0 0,-1-1-1 0 0,-1 1 0 0 0,1 0 1 0 0,0-1-1 0 0,-1 0 0 0 0,2-5 1 0 0,1 0 12 0 0,-2 6 5 0 0,-1-1 0 0 0,1 0 0 0 0,-1 0 0 0 0,0 0 0 0 0,0 0-1 0 0,0 0 1 0 0,0-7 0 0 0,5-34 64 0 0,-4 16 72 0 0,-1 21 1 0 0,-2 0-30 0 0,-3-25-11 0 0,3 25 297 0 0,-2 5-314 0 0,-1-1-58 0 0,-10-7 119 0 0,11 18-117 0 0,0 1-22 0 0,-6 28 24 0 0,6-26-26 0 0,-3 33 26 0 0,1 24 5 0 0,3-54-32 0 0,0-6-2 0 0,2 1 0 0 0,-1-1 0 0 0,1 0 0 0 0,0 1 0 0 0,1 6 0 0 0,2 34-1 0 0,3-7-23 0 0,-6-39 8 0 0,0 0 0 0 0,0 0 1 0 0,0 0-1 0 0,1 0 0 0 0,-1 0 1 0 0,1 0-1 0 0,0 0 1 0 0,-1 0-1 0 0,1 0 0 0 0,0 0 1 0 0,0-1-1 0 0,0 1 0 0 0,0 0 1 0 0,2 1-1 0 0,1 2-22 0 0,-4-3 22 0 0,1 0-1 0 0,0 0 0 0 0,0-1 1 0 0,0 1-1 0 0,1 0 0 0 0,-1 0 1 0 0,0 0-1 0 0,1-1 0 0 0,-1 1 1 0 0,4 1-1 0 0,-1 1-29 0 0,-4-3 34 0 0,1-1 0 0 0,-1 1 0 0 0,0-1 0 0 0,1 0 0 0 0,-1 1 0 0 0,0-1 0 0 0,1 0 1 0 0,-1 1-1 0 0,0-1 0 0 0,1 0 0 0 0,-1 0 0 0 0,1 1 0 0 0,-1-1 0 0 0,1 0 0 0 0,-1 0 0 0 0,1 0 0 0 0,-1 0 0 0 0,1 1 0 0 0,-1-1 0 0 0,1 0 1 0 0,4 2-56 0 0,-3-1 47 0 0,-1-1-1 0 0,1 1 1 0 0,0 0 0 0 0,-1-1-1 0 0,1 1 1 0 0,0-1-1 0 0,-1 0 1 0 0,1 0 0 0 0,0 1-1 0 0,0-1 1 0 0,-1 0-1 0 0,1 0 1 0 0,0-1-1 0 0,0 1 1 0 0,3-1 0 0 0,1 1-34 0 0,-3 0 21 0 0,-1 0 0 0 0,0 0 0 0 0,1 0-1 0 0,-1-1 1 0 0,0 1 0 0 0,1-1 0 0 0,-1 1-1 0 0,0-1 1 0 0,0 0 0 0 0,0 0-1 0 0,4-2 1 0 0,22-9-210 0 0,-14 2 44 0 0,6-10 169 0 0,0-2 0 0 0,-2 0 0 0 0,0-1 0 0 0,-2 0 0 0 0,0-2-1 0 0,-2 0 1 0 0,-1 0 0 0 0,-1-1 0 0 0,-1-1 0 0 0,-1 0 0 0 0,-1 0 0 0 0,7-48 0 0 0,-4-18 811 0 0,-9 35-106 0 0,-3 48-50 0 0,0 3-311 0 0,-2-21-71 0 0,1 21 436 0 0,0 12-582 0 0,-1 1-72 0 0,1-3-16 0 0,0-1 0 0 0,0 1-1 0 0,0 0 1 0 0,1-1 0 0 0,-1 1 0 0 0,1 0 0 0 0,0-1-1 0 0,0 1 1 0 0,0 4 0 0 0,-2 49 77 0 0,-28 216-166 0 0,22-236-360 0 0,7-33 315 0 0,0 0-1 0 0,1 1 1 0 0,-1-1-1 0 0,1 0 1 0 0,-1 0-1 0 0,1 0 1 0 0,0 0-1 0 0,0 1 1 0 0,1 3 0 0 0,0 24-532 0 0,0-23-508 0 0,1-3-3133 0 0,11 22-3671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4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57 743 2958 0 0,'-6'4'2731'0'0,"-17"8"-501"0"0,17-8 1972 0 0,3-1-2946 0 0,-1 0-910 0 0,-10 9 3498 0 0,17-17-3611 0 0,-1-2-172 0 0,-1 4-40 0 0,0 1 0 0 0,0-1 0 0 0,0 1 0 0 0,1-1 0 0 0,-1 1 0 0 0,1 0 0 0 0,-1 0 0 0 0,1 0 0 0 0,3-4 0 0 0,25-31 106 0 0,-22 27-110 0 0,15-24-83 0 0,36-65-1 0 0,-54 92 43 0 0,-3 4 14 0 0,0 0-1 0 0,-1 0 1 0 0,1 0 0 0 0,-1 0-1 0 0,1 0 1 0 0,-1 0 0 0 0,0-1 0 0 0,0 1-1 0 0,0-6 1 0 0,1 1-8 0 0,4-24-110 0 0,-3 1 107 0 0,-3 24 6 0 0,-4 11-39 0 0,-3 2 45 0 0,0 1-3 0 0,-1 0 1 0 0,1 1-1 0 0,-9 12 1 0 0,-4 12 7 0 0,3 16 205 0 0,6-18-35 0 0,9-22-35 0 0,2 39 113 0 0,0-46-237 0 0,0 0-1 0 0,0 0 1 0 0,0 0-1 0 0,0 0 1 0 0,0 0 0 0 0,0-1-1 0 0,1 1 1 0 0,-1 0-1 0 0,0 0 1 0 0,0 0-1 0 0,0 0 1 0 0,1-1-1 0 0,-1 1 1 0 0,1 0-1 0 0,-1 0 1 0 0,1 0 0 0 0,13 22 83 0 0,-5-14-12 0 0,13 8-9 0 0,-8-11-11 0 0,17 3-10 0 0,-13-7-8 0 0,-7 0-25 0 0,-6-1-7 0 0,-1-1 0 0 0,1 0 1 0 0,0 0-1 0 0,-1 0 0 0 0,1 0 1 0 0,0-1-1 0 0,-1 1 0 0 0,9-4 1 0 0,8 0-16 0 0,-2-1 0 0 0,1-1 1 0 0,-1-1-1 0 0,22-10 0 0 0,-21 6-48 0 0,-2-2-1 0 0,1 0 1 0 0,-2 0 0 0 0,0-2-1 0 0,0 0 1 0 0,-1-1-1 0 0,-1 0 1 0 0,19-28 0 0 0,-28 37 20 0 0,-4 6 22 0 0,-1 0 1 0 0,0 0 0 0 0,0 0-1 0 0,1-1 1 0 0,-1 1 0 0 0,0 0-1 0 0,0-1 1 0 0,0 1 0 0 0,-1-1 0 0 0,1 0-1 0 0,0 1 1 0 0,-1-1 0 0 0,1 1-1 0 0,-1-1 1 0 0,1-3 0 0 0,6-23-79 0 0,-5 21 21 0 0,-2-1 47 0 0,-2-20 12 0 0,1 21-1 0 0,-1 3 16 0 0,-8-14 38 0 0,8 14 35 0 0,-6 4-46 0 0,-20 3 2 0 0,14 1-4 0 0,7-2-20 0 0,4-1-7 0 0,0 0 1 0 0,0 0 0 0 0,0 0 0 0 0,1 0 0 0 0,-1 1 0 0 0,1-1-1 0 0,-1 1 1 0 0,1-1 0 0 0,-1 1 0 0 0,-2 3 0 0 0,-3 1 0 0 0,4-4-1 0 0,1 0-1 0 0,0 0 0 0 0,0 0 0 0 0,0 1 1 0 0,0-1-1 0 0,0 1 0 0 0,1 0 0 0 0,-5 6 1 0 0,-13 12-1 0 0,7-9 12 0 0,1 0 1 0 0,0 2-1 0 0,-13 20 1 0 0,14-15-6 0 0,8-15-5 0 0,5-3-60 0 0,-1 0 33 0 0,1 0-1 0 0,-1 0 1 0 0,0 0-1 0 0,1 1 1 0 0,-1-1-1 0 0,0 0 1 0 0,0 0 0 0 0,0 1-1 0 0,0-1 1 0 0,2 3-1 0 0,-1 1-26 0 0,-1-5 47 0 0,-1 0 1 0 0,0 0 0 0 0,0 1-1 0 0,0-1 1 0 0,0 0 0 0 0,0 0 0 0 0,1 0-1 0 0,-1 1 1 0 0,0-1 0 0 0,0 0-1 0 0,0 0 1 0 0,1 0 0 0 0,-1 0 0 0 0,0 1-1 0 0,0-1 1 0 0,0 0 0 0 0,1 0-1 0 0,-1 0 1 0 0,0 0 0 0 0,0 0-1 0 0,1 0 1 0 0,-1 0 0 0 0,0 0 0 0 0,0 0-1 0 0,1 0 1 0 0,-1 0 0 0 0,0 0-1 0 0,0 0 1 0 0,1 0 0 0 0,-1 0 0 0 0,0 0-1 0 0,1 0 1 0 0,-1 0 0 0 0,0 0-1 0 0,0 0 1 0 0,0 0 0 0 0,1 0 0 0 0,-1-1-1 0 0,0 1 1 0 0,0 0 0 0 0,1 0-1 0 0,-1 0 1 0 0,0-1 0 0 0,16-7-246 0 0,-1 0-1 0 0,0-2 1 0 0,0 0 0 0 0,-1 0-1 0 0,-1-1 1 0 0,0-1 0 0 0,0 0 0 0 0,20-27-1 0 0,-2-3-650 0 0,44-77 0 0 0,-65 101 903 0 0,-1-1 1 0 0,-2 0-1 0 0,9-27 0 0 0,-7 15 300 0 0,-6 14-69 0 0,0 5-150 0 0,-2 7 32 0 0,0-1 1 0 0,-1 1-1 0 0,1-1 1 0 0,-1 1-1 0 0,0-1 1 0 0,0 1-1 0 0,-2-8 1 0 0,2 2 114 0 0,0 7-129 0 0,0-1 1 0 0,0 1 0 0 0,0 0-1 0 0,0-1 1 0 0,-1 1 0 0 0,0 0-1 0 0,0-1 1 0 0,-2-5 0 0 0,2 5 90 0 0,1 3-78 0 0,0 0-1 0 0,0 0 1 0 0,-1 1-1 0 0,1-1 1 0 0,0 0-1 0 0,-1 0 1 0 0,0 1 0 0 0,1-1-1 0 0,-1 0 1 0 0,0 1-1 0 0,0-1 1 0 0,0 1-1 0 0,0-1 1 0 0,0 1-1 0 0,-1-2 1 0 0,-11-13 225 0 0,10 12 494 0 0,-9 21-560 0 0,10-15-245 0 0,0 1 1 0 0,0 0-1 0 0,0 0 0 0 0,0 0 1 0 0,0 0-1 0 0,1 0 0 0 0,-1 0 1 0 0,0 4-1 0 0,-19 50 260 0 0,2 0 0 0 0,-18 92 1 0 0,32-121-215 0 0,2 1-48 0 0,2 1-84 0 0,-1-17-98 0 0,1-7 8 0 0,0 0 0 0 0,1 1 0 0 0,-1-1 0 0 0,1 0 0 0 0,1 0 0 0 0,0 8 0 0 0,1-3-35 0 0,1 36-1150 0 0,-3-10-3319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17:40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6450 0 0,'8'0'3320'0'0,"34"-1"-491"0"0,57-11 1 0 0,45-19-469 0 0,143-57-1606 0 0,-238 71-481 0 0,87-26-687 0 0,-131 40 12 0 0,7-3 771 0 0,0 4-8024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57:20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96 273 1204 0 0,'-95'-12'15973'0'0,"105"11"-15923"0"0,30-4 163 0 0,257-67 448 0 0,-212 52-525 0 0,199-36 112 0 0,-70 26-186 0 0,461-41 210 0 0,-625 69-273 0 0,12 0-2 0 0,-19 1 3 0 0,-35 0 72 0 0,-11 7-64 0 0,-10 15-16 0 0,10-16-6 0 0,-3-2 9 0 0,-17 10 1 0 0,18-10 10 0 0,-1-1 0 0 0,-18 8 2 0 0,18-7-6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57:22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32 162 2596 0 0,'-31'14'13912'0'0,"33"-7"-13791"0"0,7 22-18 0 0,-7-22-18 0 0,7-7-13 0 0,3 0-45 0 0,-7 0-10 0 0,0-1 0 0 0,0 2 0 0 0,0-1 0 0 0,0 1 0 0 0,0-1-1 0 0,0 1 1 0 0,7 3 0 0 0,30 6 49 0 0,-16-7-6 0 0,399 1 344 0 0,19-18-205 0 0,-303 9-176 0 0,1161-92 62 0 0,-16-21 5 0 0,-1218 116-69 0 0,-9 2-1029 0 0,-60 0 1002 0 0,0 0-1 0 0,0 0 1 0 0,0 0 0 0 0,0 0-1 0 0,0 0 1 0 0,0-1-1 0 0,0 1 1 0 0,0 0-1 0 0,0-1 1 0 0,0 1 0 0 0,0 0-1 0 0,0-1 1 0 0,0 0-1 0 0,0 1 1 0 0,-1-2 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2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4988 1 2978 0 0,'0'0'14098'0'0,"-3"3"-13966"0"0,-3 2-17 0 0,-1 0 1 0 0,0 0-1 0 0,0-1 1 0 0,-13 7-1 0 0,18-11-104 0 0,0 1 0 0 0,1 0 0 0 0,-1 0 0 0 0,0 0 0 0 0,0-1 0 0 0,1 1-1 0 0,-1-1 1 0 0,0 0 0 0 0,0 1 0 0 0,0-1 0 0 0,-3 0 0 0 0,-21 4 81 0 0,-19 8-6 0 0,-11 0-26 0 0,-331 52-221 0 0,-15-22-408 0 0,177-20 386 0 0,-132 14-20 0 0,-630 78 164 0 0,974-113 40 0 0,-790 133 137 0 0,-286 93 419 0 0,630-97-13 0 0,435-123-521 0 0,-11 7 7 0 0,30-12 312 0 0,10-5-449 0 0,15-8 122 0 0,-15 8-2 0 0,-1 0-3 0 0,14-10-6 0 0,-14 9-49 0 0,-1 0-184 0 0,8-14-9 0 0,-8 14 41 0 0,2 1-2169 0 0,18-9 1446 0 0,-18 9-345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261 728 4644 0 0,'-5'-3'5495'0'0,"-17"-8"-3799"0"0,17 8 552 0 0,1 1-1479 0 0,-13-9-184 0 0,13 9 500 0 0,-3 1-867 0 0,-21-1-24 0 0,28 2-189 0 0,0 0 0 0 0,-1 0 0 0 0,1 0 0 0 0,-1 0 0 0 0,1 0 0 0 0,0 0 0 0 0,-1 0 0 0 0,1 0 0 0 0,-1 0 0 0 0,1 0 0 0 0,-1 0 0 0 0,1 0 0 0 0,0 0 0 0 0,-1 0 0 0 0,1 0 0 0 0,-1 0 0 0 0,1 1 0 0 0,0-1 1 0 0,-1 0-1 0 0,1 0 0 0 0,0 0 0 0 0,-1 1 0 0 0,1-1 0 0 0,0 0 0 0 0,-1 1 0 0 0,1-1 0 0 0,0 0 0 0 0,0 1 0 0 0,-1-1 0 0 0,1 1 0 0 0,-4 5 36 0 0,3-4-27 0 0,0 0-1 0 0,-1 0 1 0 0,1-1 0 0 0,-1 1-1 0 0,1 0 1 0 0,-1-1 0 0 0,1 1-1 0 0,-1 0 1 0 0,0-1 0 0 0,0 0-1 0 0,0 1 1 0 0,-3 1 0 0 0,0-2 10 0 0,3 0-17 0 0,1-1 0 0 0,-1 1-1 0 0,0-1 1 0 0,1 1-1 0 0,0 0 1 0 0,-1 0-1 0 0,1 0 1 0 0,-1 0-1 0 0,1 0 1 0 0,0 0-1 0 0,0 0 1 0 0,-1 0-1 0 0,1 0 1 0 0,0 1-1 0 0,0-1 1 0 0,-1 2-1 0 0,-3 3 11 0 0,-16 23 57 0 0,-4 14 30 0 0,2 1-32 0 0,19-36-63 0 0,1-5-4 0 0,1 1-1 0 0,1-1 1 0 0,-1 1-1 0 0,0 0 1 0 0,1-1-1 0 0,0 1 1 0 0,-1 5-1 0 0,-1-4 1 0 0,2-3-4 0 0,0 0 0 0 0,1-1 1 0 0,-1 1-1 0 0,0 0 0 0 0,1 0 0 0 0,-1 0 0 0 0,1 0 0 0 0,0 0 1 0 0,-1 0-1 0 0,1 0 0 0 0,0 0 0 0 0,0 0 0 0 0,1-1 0 0 0,-1 4 1 0 0,2 33-28 0 0,7-40 21 0 0,23-5 3 0 0,-31 7 2 0 0,0-1 0 0 0,0 1-1 0 0,0 0 1 0 0,0 0 0 0 0,0-1 0 0 0,0 1 0 0 0,0 0-1 0 0,-1-1 1 0 0,1 1 0 0 0,0-1 0 0 0,0 1 0 0 0,0-1 0 0 0,0 0-1 0 0,1-1 1 0 0,19-17-43 0 0,0-1 0 0 0,-1-2 0 0 0,-2 0 0 0 0,0-1 0 0 0,-1 0 0 0 0,-1-2 0 0 0,-1 0 0 0 0,-2-1-1 0 0,0 0 1 0 0,-2-1 0 0 0,-1 0 0 0 0,-1 0 0 0 0,-1-2 0 0 0,-2 1 0 0 0,4-34 0 0 0,-3-37-50 0 0,-5 25 61 0 0,-2 16 84 0 0,-2 30-30 0 0,2 21 81 0 0,-4 10-110 0 0,-13 8 12 0 0,16-10-5 0 0,1-1 0 0 0,-1 0 0 0 0,1 0 1 0 0,0 1-1 0 0,-1-1 0 0 0,1 0 0 0 0,0 1 0 0 0,-1-1 1 0 0,1 0-1 0 0,0 1 0 0 0,0-1 0 0 0,-1 0 1 0 0,1 1-1 0 0,0-1 0 0 0,0 1 0 0 0,0-1 0 0 0,-1 1 1 0 0,1-1-1 0 0,0 0 0 0 0,0 1 0 0 0,0-1 0 0 0,0 1 1 0 0,0-1-1 0 0,0 1 0 0 0,0 0 0 0 0,-7 42 4 0 0,-3 32-21 0 0,4-6 4 0 0,4-55 19 0 0,0 42 30 0 0,0-44-30 0 0,2-7-2 0 0,-1 0-1 0 0,1 0 1 0 0,0 0-1 0 0,0 0 1 0 0,0 0-1 0 0,1 0 1 0 0,0-1-1 0 0,2 8 1 0 0,-2-1 4 0 0,0-4 2 0 0,0-1 0 0 0,0 1 0 0 0,0-1 0 0 0,5 12 0 0 0,-4-13-7 0 0,0 3 4 0 0,0-1 1 0 0,1 0-1 0 0,0 0 1 0 0,0 0-1 0 0,1-1 1 0 0,-1 1-1 0 0,9 9 1 0 0,3 3 1 0 0,-11-15 7 0 0,3-2 32 0 0,21 6 2 0 0,-16-7-11 0 0,-7-2-31 0 0,-3 1-7 0 0,0 0 0 0 0,0 0 0 0 0,-1 0 0 0 0,1-1-1 0 0,0 1 1 0 0,-1 0 0 0 0,1-1 0 0 0,-1 0 0 0 0,1 1-1 0 0,0-1 1 0 0,-1 0 0 0 0,1 0 0 0 0,-1 0 0 0 0,0 0-1 0 0,2-1 1 0 0,4-2-4 0 0,19-15-10 0 0,-19 14 11 0 0,-3 2-1 0 0,0 0-1 0 0,0 0 1 0 0,-1 0 0 0 0,0 0 0 0 0,1-1-1 0 0,2-3 1 0 0,1-1-2 0 0,21-24-13 0 0,2-11-7 0 0,-24 36 20 0 0,-4 4 3 0 0,1-1 0 0 0,-1 1 0 0 0,1 0 1 0 0,-1-1-1 0 0,0 0 0 0 0,-1 1 0 0 0,4-9 0 0 0,9-21-3 0 0,-11 24 11 0 0,1 5-2 0 0,8-14 5 0 0,-9 14 100 0 0,-3 10-93 0 0,-5 32 72 0 0,2 1 18 0 0,2-31-92 0 0,0-4-2 0 0,1 0 0 0 0,-1 0 0 0 0,1 0 0 0 0,0-1 0 0 0,0 1 0 0 0,1 7 0 0 0,2 15 36 0 0,-2-20-11 0 0,1 2-11 0 0,7 22-17 0 0,-7-23-4 0 0,2-4 0 0 0,11 11-3 0 0,-11-11-5 0 0,2-3-6 0 0,18-1 5 0 0,-18 1-14 0 0,-2-4 0 0 0,9-11 3 0 0,-10 11 2 0 0,0-4-21 0 0,6-21 6 0 0,-7 21 4 0 0,-3 0 4 0 0,2-1 12 0 0,-1 7 4 0 0,0-1 0 0 0,0 0 0 0 0,0 0 0 0 0,0 0 0 0 0,0 0 0 0 0,-1 0 0 0 0,1 1 0 0 0,-1-1 1 0 0,0 0-1 0 0,0 0 0 0 0,-1-4 0 0 0,0 0-3 0 0,-11-21-21 0 0,10 22 22 0 0,-13-20-13 0 0,11 19 17 0 0,-15-16 0 0 0,-25-16 107 0 0,34 35-87 0 0,-14 1-15 0 0,19 2-12 0 0,9 5-103 0 0,11 15 80 0 0,-11-14 3 0 0,15-2 6 0 0,-17-2 8 0 0,1-1-1 0 0,0 1 0 0 0,0-1 0 0 0,0 1 0 0 0,0-1 0 0 0,0 0 1 0 0,-1 0-1 0 0,1 1 0 0 0,0-1 0 0 0,0-1 0 0 0,0 1 1 0 0,0 0-1 0 0,0 0 0 0 0,3-2 0 0 0,5 2-12 0 0,-6 0 13 0 0,1-1-1 0 0,-1 1 0 0 0,0-1 1 0 0,0 0-1 0 0,1 0 0 0 0,-1 0 1 0 0,5-2-1 0 0,45-16-212 0 0,-50 17 180 0 0,3-1 26 0 0,19-12 7 0 0,-20 11 238 0 0,-2 2-135 0 0,12-10 14 0 0,-11 9 618 0 0,-4 3-699 0 0,0 1 1 0 0,0 0-1 0 0,0 0 0 0 0,0 1 1 0 0,0-1-1 0 0,0 0 1 0 0,0 0-1 0 0,0 0 1 0 0,0 1-1 0 0,-1-1 1 0 0,1 0-1 0 0,1 3 1 0 0,-1-1 20 0 0,2 1 78 0 0,-1 3-17 0 0,4 19 9 0 0,-4-19-16 0 0,-2 0-20 0 0,0 21-16 0 0,1-20-18 0 0,-1 0-9 0 0,3 24-5 0 0,-2-24 13 0 0,0-2-29 0 0,2 22-1 0 0,-2-21 36 0 0,5-10-28 0 0,19-8 9 0 0,-25 10-27 0 0,1 1 0 0 0,-1 0 0 0 0,1 0 0 0 0,-1 0 1 0 0,1-1-1 0 0,-1 1 0 0 0,1 0 0 0 0,-1-1 0 0 0,1 1 0 0 0,-1-1 0 0 0,1 1 1 0 0,-1 0-1 0 0,1-1 0 0 0,-1 1 0 0 0,0-1 0 0 0,1 1 0 0 0,-1-1 0 0 0,1 0 1 0 0,37-61-13 0 0,-25 41-4 0 0,-1 5 2 0 0,0 3-27 0 0,5-6 2 0 0,-13 14 7 0 0,1 2 4 0 0,12-10-5 0 0,-13 10 6 0 0,0 6-63 0 0,14 7 45 0 0,-13-7 10 0 0,-1 3 5 0 0,11 16 4 0 0,-11-16 5 0 0,-1-1 5 0 0,12 15-8 0 0,-12-15-32 0 0,2-2 2 0 0,0 0 31 0 0,-3-1-5 0 0,0-1-1 0 0,0 0 0 0 0,-1 0 1 0 0,1 0-1 0 0,0 0 0 0 0,0 0 1 0 0,0 0-1 0 0,4 1 1 0 0,-4-2 4 0 0,0 1 0 0 0,1-1 0 0 0,-1 0 0 0 0,0 0 1 0 0,0 0-1 0 0,0 0 0 0 0,0 0 0 0 0,1-1 1 0 0,-1 1-1 0 0,3-2 0 0 0,2 1-17 0 0,3-2-106 0 0,-1-6-106 0 0,0 1 0 0 0,13-18 0 0 0,-7 0-41 0 0,-3-2 33 0 0,-7 19 213 0 0,-2 5 23 0 0,-1 0 1 0 0,0-1-1 0 0,0 1 0 0 0,0 0 0 0 0,0-1 1 0 0,-1 1-1 0 0,2-8 0 0 0,10-37 1 0 0,-8 31 24 0 0,-3 10 5 0 0,-1-1-1 0 0,1 1 1 0 0,-1 0 0 0 0,0-1-1 0 0,-1-9 1 0 0,1-41 394 0 0,-3-6-93 0 0,-1 0 134 0 0,2 30-277 0 0,0 26-11 0 0,-3-13 192 0 0,2 15-287 0 0,1 1 624 0 0,-3 12-596 0 0,-15 18-13 0 0,18-24-69 0 0,0 1 0 0 0,1 0 1 0 0,-1 0-1 0 0,1 0 0 0 0,-1 0 0 0 0,1 0 1 0 0,-1 0-1 0 0,1 0 0 0 0,-1 0 0 0 0,1 0 1 0 0,0 0-1 0 0,0 0 0 0 0,-1 2 0 0 0,-2 8 14 0 0,-6 35 55 0 0,0 22 26 0 0,3-22-63 0 0,4-41-26 0 0,2 0 0 0 0,-1 0 0 0 0,0-1-1 0 0,1 1 1 0 0,0 0 0 0 0,0 0 0 0 0,1 0-1 0 0,1 7 1 0 0,0 0 16 0 0,-3-6-8 0 0,2-1 0 0 0,-1 0 0 0 0,1 1 1 0 0,-1-1-1 0 0,4 9 0 0 0,-1-4-1 0 0,-3-8-15 0 0,0 0 1 0 0,0 0-1 0 0,1 0 0 0 0,-1 0 0 0 0,1 0 1 0 0,-1 0-1 0 0,1 0 0 0 0,0 0 0 0 0,0-1 0 0 0,0 1 1 0 0,0 0-1 0 0,0 0 0 0 0,0-1 0 0 0,3 4 0 0 0,0 0-4 0 0,-1 0-12 0 0,3-1 2 0 0,15 11-9 0 0,-15-11-38 0 0,35 8-49 0 0,-40-12 107 0 0,-1 1-1 0 0,1-1 0 0 0,-1 0 1 0 0,1 0-1 0 0,0 0 0 0 0,-1 0 0 0 0,1 1 1 0 0,-1-1-1 0 0,1 0 0 0 0,0 0 1 0 0,-1 0-1 0 0,1 0 0 0 0,0 0 1 0 0,-1 0-1 0 0,1-1 0 0 0,-1 1 1 0 0,1 0-1 0 0,0 0 0 0 0,-1 0 1 0 0,1 0-1 0 0,-1-1 0 0 0,1 1 1 0 0,0-1-1 0 0,7-4-11 0 0,27-9-45 0 0,8-1 6 0 0,-36 12 35 0 0,-5 2 8 0 0,1 0 1 0 0,-1 0-1 0 0,1 0 1 0 0,-1 0 0 0 0,1 0-1 0 0,-1 0 1 0 0,1 1-1 0 0,0-1 1 0 0,-1 1-1 0 0,1 0 1 0 0,4 0 0 0 0,0-1-9 0 0,-4 0 7 0 0,0 1 1 0 0,0 0-1 0 0,0-1 0 0 0,0 1 0 0 0,0 1 0 0 0,0-1 0 0 0,0 0 0 0 0,5 2 0 0 0,0 0 5 0 0,19 1-16 0 0,-24 3 88 0 0,9 17 3 0 0,-9-18-15 0 0,-5 1 12 0 0,0 1-26 0 0,2-5-20 0 0,0 1-1 0 0,-1-1 0 0 0,0 0 0 0 0,1 0 0 0 0,-1 1 1 0 0,0-1-1 0 0,0 0 0 0 0,0 0 0 0 0,0 0 1 0 0,-1 0-1 0 0,-1 3 0 0 0,-19 27 197 0 0,-13 19 228 0 0,34-49-434 0 0,0 0 0 0 0,0-1-1 0 0,-1 1 1 0 0,1 0-1 0 0,0 0 1 0 0,-1-1 0 0 0,1 1-1 0 0,-1-1 1 0 0,0 1 0 0 0,1-1-1 0 0,-1 0 1 0 0,-2 1 0 0 0,-2 2 9 0 0,2 0 31 0 0,-1 1-10 0 0,-15 16-108 0 0,15-16-402 0 0,-8-37-6375 0 0,13 32 6770 0 0,-1-1-1 0 0,1 1 0 0 0,0-1 1 0 0,0 1-1 0 0,-1-1 0 0 0,1 1 1 0 0,0 0-1 0 0,0-1 0 0 0,0 1 0 0 0,0-1 1 0 0,0 1-1 0 0,0-1 0 0 0,0 1 1 0 0,0-1-1 0 0,0 1 0 0 0,0-1 1 0 0,0 1-1 0 0,0-1 0 0 0,0 1 0 0 0,0-1 1 0 0,0 1-1 0 0,1-1 0 0 0,-1 0 1 0 0,8-20-3002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9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3704 0 0,'-11'69'4053'0'0,"8"-49"-3481"0"0,-5 59 1842 0 0,4 10-838 0 0,1-13-658 0 0,1-35-570 0 0,1-31 165 0 0,2 1-329 0 0,-1 4-186 0 0,1 3 308 0 0,0-8 2877 0 0,-4-23-3082 0 0,2 5 8 0 0,0 0 0 0 0,0 0 0 0 0,0 0 1 0 0,1-11-1 0 0,0-22 188 0 0,3 20-64 0 0,12-49 70 0 0,4-3-134 0 0,-16 61-150 0 0,-2 5-16 0 0,0 0 0 0 0,1 1 0 0 0,1-1 0 0 0,4-11 1 0 0,6-11-26 0 0,-10 22 5 0 0,1-1-44 0 0,12-23-182 0 0,-12 23-1 0 0,1 5-1612 0 0,18-11 1262 0 0,-17 11-104 0 0,-1 8-677 0 0,14 15-13 0 0,-14-15 250 0 0,-1 3-3084 0 0,16 32 837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5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54 2690 0 0,'-1'-9'5346'0'0,"-2"-1"-3789"0"0,-2-24 8170 0 0,5 34-9696 0 0,0 1 0 0 0,0 0 0 0 0,0-1 0 0 0,0 1 0 0 0,0-1 0 0 0,0 1 0 0 0,0 0 0 0 0,0-1 0 0 0,0 1 0 0 0,-1-1 0 0 0,1 1-1 0 0,0-1 1 0 0,0 1 0 0 0,0 0 0 0 0,-1-1 0 0 0,1 1 0 0 0,0-1 0 0 0,-1 1 0 0 0,1-1 0 0 0,-1 0 0 0 0,1 1 0 0 0,0-1 0 0 0,-1 1 0 0 0,0 0 0 0 0,0-1-10 0 0,0 1 1 0 0,1 0-1 0 0,-1 0 0 0 0,0 0 0 0 0,1 0 1 0 0,-1 0-1 0 0,1 0 0 0 0,-1 0 1 0 0,1 0-1 0 0,-1 0 0 0 0,1 0 1 0 0,-1 0-1 0 0,1 0 0 0 0,0 0 0 0 0,0 0 1 0 0,0 0-1 0 0,0 0 0 0 0,0 1 1 0 0,0-1-1 0 0,0 0 0 0 0,0 0 0 0 0,0 0 1 0 0,0 0-1 0 0,0 0 0 0 0,1 2 1 0 0,4 61 491 0 0,26 222 133 0 0,-28-250-954 0 0,-3-32 207 0 0,1 0-1 0 0,-1 1 1 0 0,1-1 0 0 0,0 0 0 0 0,0-1-1 0 0,2 6 1 0 0,1 4-271 0 0,13 38-780 0 0,-5-20-346 0 0,-12-28 1307 0 0,1-1 1 0 0,0 1 0 0 0,0-1 0 0 0,0 0 0 0 0,0 1 0 0 0,0-1 0 0 0,0 0 0 0 0,1 0 0 0 0,-1 0 0 0 0,1 0-1 0 0,0 0 1 0 0,-1 0 0 0 0,4 1 0 0 0,0 3-291 0 0,0 0-1261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5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39 318 94 0 0,'48'-98'10377'0'0,"-37"74"-8801"0"0,-2-1 0 0 0,7-26 0 0 0,-15 36-852 0 0,-5-18-131 0 0,3 25-142 0 0,-2 1-50 0 0,-11-31 949 0 0,9 35-1027 0 0,-13-9 115 0 0,14 9-56 0 0,-1 6-81 0 0,-13 11-25 0 0,10-4 31 0 0,2-2-216 0 0,4-5-54 0 0,0 1 0 0 0,0-1 1 0 0,0 0-1 0 0,0 1 1 0 0,1-1-1 0 0,-1 1 0 0 0,1-1 1 0 0,0 1-1 0 0,-1 6 0 0 0,-3 3 35 0 0,2-3-1 0 0,0 0 0 0 0,0 0 0 0 0,1 1 0 0 0,0-1 0 0 0,1 1 0 0 0,0 19 0 0 0,1 20 73 0 0,0-44-120 0 0,-1-1 1 0 0,1 1-1 0 0,1 0 1 0 0,-1 0-1 0 0,1-1 0 0 0,0 1 1 0 0,3 9-1 0 0,0-3 12 0 0,-4-10-28 0 0,0-1 0 0 0,0 1 0 0 0,1-1-1 0 0,-1 1 1 0 0,1-1 0 0 0,-1 1 0 0 0,1-1 0 0 0,-1 1 0 0 0,1-1-1 0 0,0 0 1 0 0,1 2 0 0 0,17 29 66 0 0,-18-31-73 0 0,-1-1 0 0 0,1 1 1 0 0,0 0-1 0 0,-1 0 0 0 0,1 0 1 0 0,0 0-1 0 0,-1 0 0 0 0,1-1 1 0 0,0 1-1 0 0,0 0 0 0 0,0-1 1 0 0,0 1-1 0 0,-1 0 0 0 0,3 0 1 0 0,27 16-147 0 0,-30-16 136 0 0,1-1 0 0 0,0 1-1 0 0,0-1 1 0 0,0 1 0 0 0,0-1-1 0 0,-1 0 1 0 0,1 1 0 0 0,0-1-1 0 0,0 0 1 0 0,0 0 0 0 0,0 1-1 0 0,0-1 1 0 0,0 0 0 0 0,0 0-1 0 0,0 0 1 0 0,1 0 0 0 0,10-1-160 0 0,-1 1 0 0 0,0-1 0 0 0,0-1 0 0 0,0 0 0 0 0,0-1 0 0 0,0 0 0 0 0,0 0 0 0 0,17-10 0 0 0,-10 4-398 0 0,-1-2 1 0 0,-1 0-1 0 0,0-1 1 0 0,-1-1-1 0 0,16-15 1 0 0,5-6-3904 0 0,-3 2-3968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6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74 207 3610 0 0,'-4'9'2184'0'0,"-2"1"-1532"0"0,3-5-240 0 0,0 0 1 0 0,0 0 0 0 0,1 0 0 0 0,0 0 0 0 0,0 0 0 0 0,-2 10 0 0 0,-14 43 1665 0 0,14-46-1819 0 0,2-5-43 0 0,0 0-1 0 0,0 1 1 0 0,0 0 0 0 0,0 10 0 0 0,-6 40 665 0 0,6-48-734 0 0,1-6-50 0 0,1 1 0 0 0,-1 0 0 0 0,1 0 1 0 0,0 0-1 0 0,0 0 0 0 0,2 9 0 0 0,1 27 194 0 0,-2-31-41 0 0,2-5 24 0 0,7 16-42 0 0,-7-16-48 0 0,-2-5-163 0 0,1 0 0 0 0,-1 0 0 0 0,0 0 0 0 0,1 0-1 0 0,-1 0 1 0 0,0 1 0 0 0,0-1 0 0 0,1 0 0 0 0,-1 1 0 0 0,0-1 0 0 0,0 1 0 0 0,0-1 0 0 0,2 2 0 0 0,-1-1 2 0 0,-1-1 0 0 0,1 1 0 0 0,-1 0 0 0 0,1-1 0 0 0,-1 1 0 0 0,1-1 0 0 0,-1 0 0 0 0,1 1 0 0 0,0-1 0 0 0,-1 0 0 0 0,1 0 0 0 0,0 0 0 0 0,-1 0 0 0 0,1 0 0 0 0,-1 0 0 0 0,3-1 0 0 0,19-1 164 0 0,-22 2-179 0 0,0-1 0 0 0,-1 1 0 0 0,1 0 1 0 0,0 0-1 0 0,-1 0 0 0 0,1 0 0 0 0,0-1 0 0 0,0 1 0 0 0,-1 0 1 0 0,1 0-1 0 0,0-1 0 0 0,-1 1 0 0 0,1-1 0 0 0,-1 1 0 0 0,1-1 1 0 0,-1 1-1 0 0,1-1 0 0 0,0 0 0 0 0,17-15 83 0 0,-1-1-1 0 0,0 0 1 0 0,-2-1-1 0 0,0-1 1 0 0,22-36-1 0 0,-20 23-54 0 0,-2-1 0 0 0,-1-1 0 0 0,-2 0 0 0 0,-1 0-1 0 0,-2-1 1 0 0,8-57 0 0 0,-10-2 79 0 0,-4 49 155 0 0,-3 38 60 0 0,-2 12-326 0 0,-9 15 0 0 0,8-4 3 0 0,-15 220 101 0 0,19-212-90 0 0,0-11-11 0 0,0-5 1 0 0,0 0 0 0 0,0-1-1 0 0,1 1 1 0 0,4 13-1 0 0,3 13 11 0 0,-1-18 1 0 0,-3-8-10 0 0,-3-4-2 0 0,0-1 1 0 0,0 1-1 0 0,0-1 0 0 0,1 0 0 0 0,-1 0 0 0 0,1 0 0 0 0,5 5 1 0 0,11 10 20 0 0,-8-12-4 0 0,-5-3-16 0 0,-5-2-5 0 0,1 0 0 0 0,0-1 0 0 0,-1 1 0 0 0,1 0 0 0 0,0-1 0 0 0,0 1 0 0 0,-1-1-1 0 0,1 0 1 0 0,0 0 0 0 0,0 1 0 0 0,0-1 0 0 0,0 0 0 0 0,0-1 0 0 0,-1 1 0 0 0,5-1 0 0 0,2 2 2 0 0,-6-1-4 0 0,1 0 0 0 0,-1 0 0 0 0,1 0 0 0 0,0 0 0 0 0,-1-1 0 0 0,1 1-1 0 0,-1-1 1 0 0,1 1 0 0 0,-1-1 0 0 0,1 0 0 0 0,-1 0 0 0 0,5-2 0 0 0,26-11-60 0 0,-17 4-3 0 0,-1-1 41 0 0,-1-1 0 0 0,0-1-1 0 0,22-27 1 0 0,-25 24 25 0 0,-1 3 4 0 0,0 0 0 0 0,-1-1-1 0 0,-1 0 1 0 0,0 0-1 0 0,-1-1 1 0 0,-1 0 0 0 0,6-17-1 0 0,-9 21 0 0 0,9-34 176 0 0,0-11 82 0 0,-3 11 163 0 0,-3 21 126 0 0,-12 68-477 0 0,2 11-2 0 0,-1 20-7 0 0,3-62-59 0 0,1-5 1 0 0,0 0 0 0 0,0 0 0 0 0,1 0 1 0 0,1 10-1 0 0,0 46 48 0 0,-2-54-61 0 0,1-4-54 0 0,-1-1 0 0 0,1 0 0 0 0,0 1 0 0 0,1-1-1 0 0,1 8 1 0 0,1 13-255 0 0,-2-20 57 0 0,1 0-172 0 0,6 17-829 0 0,-6-17-110 0 0,26-15-4955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27 184 0 0,'0'0'5834'0'0,"-50"-14"62"0"0,21 2-841 0 0,0 33-5289 0 0,59 3-12291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7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102 411 3872 0 0,'0'0'11101'0'0,"-6"4"-10217"0"0,-17 10-228 0 0,14-4-158 0 0,5-4-362 0 0,1-3-67 0 0,1 0-1 0 0,1 0 1 0 0,-1 0 0 0 0,0 1 0 0 0,1-1 0 0 0,-1 0 0 0 0,0 6 0 0 0,-2-1 14 0 0,-7 28 253 0 0,-2 12-65 0 0,10-39-237 0 0,1-4-14 0 0,0-1 0 0 0,1 1-1 0 0,0-1 1 0 0,0 1 0 0 0,0 0 0 0 0,0 6 0 0 0,-4 26 104 0 0,5-35-119 0 0,0 0 0 0 0,0 0 1 0 0,0 0-1 0 0,1 0 1 0 0,-1 0-1 0 0,0-1 1 0 0,1 1-1 0 0,-1 0 0 0 0,1 0 1 0 0,0 0-1 0 0,1 2 1 0 0,-1-3-3 0 0,0 1 1 0 0,-1 0 0 0 0,1 0-1 0 0,0-1 1 0 0,-1 1 0 0 0,1 0-1 0 0,-1 0 1 0 0,0 0 0 0 0,0 0 0 0 0,0 0-1 0 0,0 2 1 0 0,5 0 20 0 0,15 12-2 0 0,-15-12-12 0 0,-1-4-17 0 0,1 0-1 0 0,0-1 1 0 0,0 1 0 0 0,0-1 0 0 0,5-2-1 0 0,1 1 0 0 0,5-4-13 0 0,-13 5 29 0 0,10-5-89 0 0,-1-1 0 0 0,0 0 1 0 0,-1-1-1 0 0,1 0 0 0 0,-1 0 1 0 0,12-14-1 0 0,9-14-145 0 0,37-46-274 0 0,-54 59 415 0 0,0-1 1 0 0,-2-1 0 0 0,16-38 0 0 0,21-82 239 0 0,-41 120-58 0 0,-5 8 11 0 0,-1-1 0 0 0,-1 1 0 0 0,1-19 0 0 0,-3 30-73 0 0,1-46 379 0 0,0 49-387 0 0,-1 1 1 0 0,0-1-1 0 0,0 1 0 0 0,0 0 0 0 0,-1-1 1 0 0,1 1-1 0 0,0-1 0 0 0,-1 1 0 0 0,0-1 1 0 0,1 1-1 0 0,-1 0 0 0 0,-2-3 0 0 0,1-2 58 0 0,0 1 707 0 0,-1 1-603 0 0,-12-20 72 0 0,13 32-173 0 0,-12 32 37 0 0,-2 22-44 0 0,3 2 0 0 0,-7 75 0 0 0,11-73-49 0 0,8-59-30 0 0,0 0-1 0 0,1-1 1 0 0,-1 1 0 0 0,1 0 0 0 0,0-1 0 0 0,0 1 0 0 0,2 9 0 0 0,0-2 0 0 0,-2 21 4 0 0,5-1-23 0 0,0-9-1 0 0,-4-18 7 0 0,3-3-70 0 0,13 9 24 0 0,-13-8 12 0 0,2-4 18 0 0,-3 0 23 0 0,0 0-1 0 0,0-1 1 0 0,-1 1-1 0 0,1 0 1 0 0,0-1-1 0 0,0 1 1 0 0,0-1-1 0 0,-1 0 0 0 0,1 0 1 0 0,0 0-1 0 0,-1-1 1 0 0,3-1-1 0 0,2 1-1 0 0,20-12-28 0 0,-19 9 21 0 0,-5 3 4 0 0,1 0 0 0 0,0 0 0 0 0,-1 0 0 0 0,1-1 0 0 0,-1 0 0 0 0,0 0 0 0 0,3-3 0 0 0,21-20-79 0 0,-2 0-1 0 0,36-50 1 0 0,-34 37-57 0 0,-2-2 0 0 0,-2 0 0 0 0,-1-2 0 0 0,23-67 0 0 0,-23 49 59 0 0,-19 56 65 0 0,-35 9-72 0 0,23-2 90 0 0,8-2 3 0 0,1 0-1 0 0,-1 0 1 0 0,0 0-1 0 0,1 0 1 0 0,-1 0 0 0 0,0 0-1 0 0,1 0 1 0 0,-1 1 0 0 0,0-1-1 0 0,1 0 1 0 0,-1 0 0 0 0,0 1-1 0 0,1-1 1 0 0,-1 1-1 0 0,1-1 1 0 0,-1 0 0 0 0,1 1-1 0 0,-1-1 1 0 0,1 1 0 0 0,-1-1-1 0 0,0 2 1 0 0,-20 22 0 0 0,0 1 0 0 0,1 1 0 0 0,2 1 0 0 0,1 1 0 0 0,1 1 0 0 0,-17 41 1 0 0,19-35-3 0 0,10-18 7 0 0,4 16 1 0 0,2-18 1 0 0,8 12 17 0 0,-3-15 79 0 0,-3-6-68 0 0,-2-4-24 0 0,-1 0 0 0 0,1 0 1 0 0,-1 0-1 0 0,1 0 1 0 0,0 0-1 0 0,0-1 1 0 0,0 1-1 0 0,0-1 1 0 0,0 1-1 0 0,0-1 1 0 0,0 0-1 0 0,4 2 1 0 0,0 2 12 0 0,-4-4-13 0 0,0 1 1 0 0,0-1 0 0 0,1 1-1 0 0,-1-1 1 0 0,0 0 0 0 0,1 0-1 0 0,-1 0 1 0 0,1 0 0 0 0,-1 0-1 0 0,1 0 1 0 0,-1-1 0 0 0,4 1-1 0 0,3 2 20 0 0,31 4 96 0 0,-31-5-110 0 0,-6-1-18 0 0,0 0-1 0 0,1 0 1 0 0,-1-1 0 0 0,1 1 0 0 0,-1-1 0 0 0,1 0-1 0 0,-1 0 1 0 0,1-1 0 0 0,4 0 0 0 0,45-5-76 0 0,-9 1-201 0 0,-11 3 65 0 0,-25 1 43 0 0,-1 2-734 0 0,21 4 235 0 0,-21-4 102 0 0,8 21-5798 0 0,-13-17 4561 0 0,-3 3-384 0 0,-9 34 126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17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31 4346 0 0,'-10'-11'1827'0'0,"-10"-9"4552"0"0,14 26-4075 0 0,0 2-1984 0 0,0 0 1 0 0,1 0-1 0 0,0 0 1 0 0,0 1-1 0 0,1 0 1 0 0,0 0-1 0 0,1 0 0 0 0,-1 0 1 0 0,2 1-1 0 0,0-1 1 0 0,-2 16-1 0 0,-93 719 3435 0 0,96-738-3756 0 0,-2 22-100 0 0,1 0 0 0 0,1 0-1 0 0,4 43 1 0 0,-3-63-21 0 0,0-6-4 0 0,0 1 1 0 0,0-1-1 0 0,0 1 1 0 0,0-1-1 0 0,0 1 1 0 0,1-1-1 0 0,0 1 1 0 0,-1-1-1 0 0,1 1 1 0 0,0-1-1 0 0,2 4 1 0 0,6 15-908 0 0,-7-15 160 0 0,25-42-13433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2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0 342 5018 0 0,'5'-8'3259'0'0,"3"-7"-2320"0"0,1 0 0 0 0,1 1-1 0 0,0 0 1 0 0,1 1 0 0 0,14-13-1 0 0,18-12-98 0 0,2 2-1 0 0,2 2 0 0 0,1 2 1 0 0,94-46-1 0 0,-136 75-773 0 0,-1 0-11 0 0,15-7-14 0 0,-15 8 53 0 0,-9 5-166 0 0,-14 8 55 0 0,13-8 4 0 0,2-2 5 0 0,1-1 1 0 0,-1 0-1 0 0,1 0 1 0 0,-1 1-1 0 0,1 0 1 0 0,-1-1-1 0 0,1 1 1 0 0,-1 0 0 0 0,1 0-1 0 0,-3 2 1 0 0,-2 0-21 0 0,-22 9-96 0 0,7 0 50 0 0,-15 7 84 0 0,31-17-7 0 0,4-1-3 0 0,0 0 1 0 0,1-1-1 0 0,-1 1 1 0 0,0 0 0 0 0,0 0-1 0 0,1 0 1 0 0,-1 0-1 0 0,0 0 1 0 0,1 1-1 0 0,-1-1 1 0 0,1 1-1 0 0,0-1 1 0 0,-3 3 0 0 0,0 0-3 0 0,3-3 1 0 0,-1 0 0 0 0,1 0 0 0 0,0 0 0 0 0,-1 0 0 0 0,1 1 0 0 0,0-1 0 0 0,0 1 1 0 0,0-1-1 0 0,0 1 0 0 0,0-1 0 0 0,1 1 0 0 0,-1-1 0 0 0,0 1 0 0 0,0 2 0 0 0,-11 31-1 0 0,9-23 8 0 0,2-6-1 0 0,0-1 1 0 0,0 0-1 0 0,1 0 0 0 0,-1 0 1 0 0,1 1-1 0 0,1-1 1 0 0,-1 0-1 0 0,2 6 0 0 0,19 135 229 0 0,-8-77-25 0 0,5 21 4 0 0,8 6 176 0 0,-5 1 1 0 0,-4 1-1 0 0,-4 0 1 0 0,0 141-1 0 0,-13-160-334 0 0,1-66-51 0 0,-2 37-71 0 0,-2-17-376 0 0,3-25 10 0 0,19-33-9039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28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78 344 4228 0 0,'0'0'14635'0'0,"3"-9"-14328"0"0,-1-2-235 0 0,-1 5-29 0 0,0 0 0 0 0,1 0 0 0 0,0 1 0 0 0,0-1 0 0 0,5-8 0 0 0,-2 4-5 0 0,11-30 91 0 0,-11 29-144 0 0,-3 7-2 0 0,0 0 0 0 0,-1-1 0 0 0,1 1-1 0 0,-1-1 1 0 0,0 1 0 0 0,0-1 0 0 0,0 1-1 0 0,0-7 1 0 0,6-41-123 0 0,-2 22 64 0 0,-4 22 10 0 0,-1-1 15 0 0,-2-36-37 0 0,1 44 83 0 0,1-1 1 0 0,0 1 0 0 0,0-1 0 0 0,-1 0 0 0 0,1 1 0 0 0,-1-1 0 0 0,1 1-1 0 0,-1-1 1 0 0,0 1 0 0 0,0-1 0 0 0,-1-1 0 0 0,-1-1-4 0 0,1-1 405 0 0,-5 7-282 0 0,-22 8 85 0 0,28-10-192 0 0,1 0 1 0 0,-1 0 0 0 0,0 0 0 0 0,1 0 0 0 0,-1 1 0 0 0,1-1 0 0 0,-1 0 0 0 0,0 1 0 0 0,1-1 0 0 0,-1 0-1 0 0,1 1 1 0 0,-1-1 0 0 0,1 0 0 0 0,-1 1 0 0 0,1-1 0 0 0,0 1 0 0 0,-1-1 0 0 0,1 1 0 0 0,-1-1-1 0 0,1 2 1 0 0,-6 4 43 0 0,4-3-22 0 0,0 0 0 0 0,-1 0 1 0 0,1 0-1 0 0,0 0 1 0 0,0 0-1 0 0,1 0 0 0 0,-3 6 1 0 0,4-8-28 0 0,-11 21 239 0 0,1 1 0 0 0,2 0 0 0 0,0 0-1 0 0,1 1 1 0 0,-6 41 0 0 0,10-52-172 0 0,2-7-35 0 0,0-1 1 0 0,1 1-1 0 0,-1 0 1 0 0,1 0 0 0 0,0 0-1 0 0,0-1 1 0 0,3 11 0 0 0,-3-3 9 0 0,-1-7-21 0 0,2 0 1 0 0,-1 0-1 0 0,1 0 0 0 0,0 0 0 0 0,0 0 1 0 0,0 0-1 0 0,3 6 0 0 0,7 27 62 0 0,-4-23-12 0 0,11 12 10 0 0,-18-27-79 0 0,1-1-1 0 0,-1 1 1 0 0,1 0 0 0 0,-1 0 0 0 0,1 0-1 0 0,0-1 1 0 0,-1 1 0 0 0,1 0 0 0 0,0-1-1 0 0,0 1 1 0 0,-1-1 0 0 0,1 1 0 0 0,0-1-1 0 0,2 2 1 0 0,26 14 51 0 0,-28-15-58 0 0,0-1-1 0 0,0 0 1 0 0,0 1 0 0 0,-1-1 0 0 0,1 1 0 0 0,0-1 0 0 0,0 0 0 0 0,0 0 0 0 0,0 1-1 0 0,0-1 1 0 0,0 0 0 0 0,0 0 0 0 0,0 0 0 0 0,0 0 0 0 0,0 0 0 0 0,-1 0 0 0 0,1 0-1 0 0,2-1 1 0 0,15-1-190 0 0,1-2 0 0 0,0 0-1 0 0,-1 0 1 0 0,0-2-1 0 0,0-1 1 0 0,-1 0 0 0 0,0-1-1 0 0,22-13 1 0 0,-21 7-707 0 0,0 0 0 0 0,-2 0 0 0 0,21-24 0 0 0,43-58-3925 0 0,-55 66 2159 0 0,5-10-2898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29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1 407 3704 0 0,'0'0'10427'0'0,"5"3"-9204"0"0,15 7-305 0 0,-11-2-240 0 0,-4-3-494 0 0,-3-3-106 0 0,0 0 1 0 0,-1 1-1 0 0,1-1 0 0 0,0 0 0 0 0,-1 1 0 0 0,0-1 0 0 0,1 1 0 0 0,-1-1 1 0 0,0 1-1 0 0,0 3 0 0 0,19 43 653 0 0,-16-39-641 0 0,8 32 348 0 0,-1 13-42 0 0,2 14 21 0 0,-11-64 157 0 0,-2-2-537 0 0,0 0 0 0 0,0-1 0 0 0,0 1 0 0 0,1-1 0 0 0,-1 1 1 0 0,1-1-1 0 0,0 1 0 0 0,2 3 0 0 0,-1 1 64 0 0,0 0 409 0 0,-2-15-292 0 0,1-37 433 0 0,-4-4-224 0 0,0-14-188 0 0,2-7-92 0 0,4 8-53 0 0,-1 28-61 0 0,-2 26-9 0 0,1 0-18 0 0,4-21-5 0 0,-4 22 0 0 0,2 12-54 0 0,2 0 47 0 0,10 22-22 0 0,4 16 14 0 0,-2 4 7 0 0,-13-38 6 0 0,7 28-5 0 0,-6-12 3 0 0,-3-19 0 0 0,1-1 6 0 0,9 16-2 0 0,-9-16 0 0 0,-1-5-3 0 0,-1 0 2 0 0,1 0-1 0 0,-1-1 1 0 0,1 1 0 0 0,-1-1 0 0 0,1 1-1 0 0,-1-1 1 0 0,1 0 0 0 0,-1 1 0 0 0,0-1-1 0 0,1 0 1 0 0,1-2 0 0 0,0 1 2 0 0,-3 2-2 0 0,1 0 1 0 0,-1 0 0 0 0,1-1 0 0 0,-1 1 0 0 0,1 0-1 0 0,-1 0 1 0 0,0-1 0 0 0,1 1 0 0 0,-1 0-1 0 0,0-1 1 0 0,1 1 0 0 0,-1 0 0 0 0,0-1-1 0 0,1 1 1 0 0,-1 0 0 0 0,0-1 0 0 0,0 1-1 0 0,0-1 1 0 0,1 1 0 0 0,-1-1 0 0 0,0 1-1 0 0,0 0 1 0 0,0-1 0 0 0,0 0 0 0 0,17-45 31 0 0,63-248-381 0 0,-79 285 302 0 0,3 16-271 0 0,2 0 309 0 0,-4-5 6 0 0,-1 1-1 0 0,1 0 1 0 0,0-1 0 0 0,-1 1 0 0 0,1 0 0 0 0,-1 0 0 0 0,0 0 0 0 0,0 0-1 0 0,0 0 1 0 0,0 0 0 0 0,0 4 0 0 0,16 53-38 0 0,-14-48 26 0 0,13 32-74 0 0,-13-34 73 0 0,-2-7 5 0 0,0 1-1 0 0,0 0 1 0 0,1-1-1 0 0,-1 0 1 0 0,1 1-1 0 0,0-1 1 0 0,0 0-1 0 0,0 0 1 0 0,3 4-1 0 0,-2-1-64 0 0,-2-3 38 0 0,0-1-1 0 0,1 0 1 0 0,-1 0 0 0 0,0 0 0 0 0,1 0 0 0 0,-1 0-1 0 0,1 0 1 0 0,-1-1 0 0 0,1 1 0 0 0,0 0-1 0 0,0-1 1 0 0,3 3 0 0 0,15 11-203 0 0,-9-10-35 0 0,11 0-276 0 0,-11-6 23 0 0,-4 0 385 0 0,-5 0 96 0 0,0 1 0 0 0,0-1 0 0 0,0 1 0 0 0,0-1 0 0 0,0 0 0 0 0,0 0-1 0 0,0 0 1 0 0,-1 0 0 0 0,1 0 0 0 0,0-1 0 0 0,0 1 0 0 0,-1 0 0 0 0,3-3 0 0 0,26-21-604 0 0,-16 9 19 0 0,7-16-18 0 0,-3-2 1 0 0,24-56-1 0 0,-34 67 430 0 0,-2 10 233 0 0,-2-1 0 0 0,1 0-1 0 0,-2 0 1 0 0,4-28 0 0 0,-2-21 424 0 0,-3 52-256 0 0,-1 7-63 0 0,-1-1 0 0 0,1 1 0 0 0,-1-1 0 0 0,0 1 0 0 0,0 0 0 0 0,0-1 0 0 0,-1 1 0 0 0,0-5 0 0 0,-4-20 334 0 0,4 21 2720 0 0,0 17-2980 0 0,-1 1-133 0 0,1-7-34 0 0,0 1 0 0 0,1 0-1 0 0,-1 0 1 0 0,1 0 0 0 0,0 0 0 0 0,0-1-1 0 0,0 1 1 0 0,0 0 0 0 0,1 0-1 0 0,0 4 1 0 0,2 15 28 0 0,33 263 533 0 0,22 7-311 0 0,20 44-1246 0 0,-71-296-353 0 0,-4-6 286 0 0,1-8-150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29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87 3294 0 0,'5'-13'1356'0'0,"-4"9"-828"0"0,1-1 0 0 0,-1 1 0 0 0,1 0 0 0 0,0 0-1 0 0,0 0 1 0 0,0 0 0 0 0,0 1 0 0 0,1-1 0 0 0,0 0 0 0 0,-1 1-1 0 0,1 0 1 0 0,6-6 0 0 0,12-6 940 0 0,-21 14-1434 0 0,0 1-1 0 0,1 0 0 0 0,-1 0 0 0 0,0-1 1 0 0,0 1-1 0 0,0 0 0 0 0,1 0 0 0 0,-1 0 1 0 0,0-1-1 0 0,0 1 0 0 0,1 0 0 0 0,-1 0 1 0 0,0 0-1 0 0,1 0 0 0 0,-1 0 1 0 0,0 0-1 0 0,1-1 0 0 0,-1 1 0 0 0,0 0 1 0 0,1 0-1 0 0,-1 0 0 0 0,0 0 0 0 0,0 0 1 0 0,1 0-1 0 0,-1 0 0 0 0,0 0 0 0 0,1 1 1 0 0,-1-1-1 0 0,0 0 0 0 0,1 0 0 0 0,-1 0 1 0 0,0 0-1 0 0,0 0 0 0 0,1 1 0 0 0,20 7 964 0 0,-20-8-958 0 0,-1 1-1 0 0,1-1 0 0 0,-1 0 1 0 0,1 0-1 0 0,-1 1 0 0 0,1-1 0 0 0,-1 0 1 0 0,1 1-1 0 0,-1-1 0 0 0,1 0 1 0 0,-1 1-1 0 0,1-1 0 0 0,-1 1 0 0 0,1-1 1 0 0,-1 1-1 0 0,0-1 0 0 0,1 1 1 0 0,-1-1-1 0 0,0 1 0 0 0,6 5 160 0 0,-5-4-137 0 0,1 0 0 0 0,0 0-1 0 0,-1 0 1 0 0,1 0 0 0 0,-1 0 0 0 0,0 0-1 0 0,1 0 1 0 0,-1 1 0 0 0,0-1 0 0 0,-1 0-1 0 0,1 1 1 0 0,0-1 0 0 0,0 4 0 0 0,4 5 102 0 0,-3-7-86 0 0,0 1 0 0 0,-1-1 0 0 0,1 1 0 0 0,-1-1 0 0 0,0 1 0 0 0,0 0-1 0 0,-1-1 1 0 0,1 1 0 0 0,-1 5 0 0 0,4 40 250 0 0,-4-23-61 0 0,-4 10-106 0 0,-1 0 0 0 0,-3-1 1 0 0,0 1-1 0 0,-3-1 0 0 0,-16 40 1 0 0,-13-14-361 0 0,39-61 177 0 0,0 1-17 0 0,0 0-1 0 0,-1 0 0 0 0,1 1 1 0 0,-1-1-1 0 0,0 0 0 0 0,0-1 1 0 0,0 1-1 0 0,0 0 0 0 0,0 0 1 0 0,-3 1-1 0 0,0 1-32 0 0,0 0-298 0 0,-15-28-4047 0 0,20 23 4293 0 0,-1 1 0 0 0,1-1-1 0 0,0 1 1 0 0,-1-1 0 0 0,1 1-1 0 0,0-1 1 0 0,-1 1 0 0 0,1 0-1 0 0,0-1 1 0 0,0 1-1 0 0,0-1 1 0 0,0 0 0 0 0,-1 1-1 0 0,1-1 1 0 0,0 1 0 0 0,0-1-1 0 0,0 1 1 0 0,0-1 0 0 0,0 1-1 0 0,0-1 1 0 0,0 1-1 0 0,0-1 1 0 0,1 1 0 0 0,-1-1-1 0 0,0 1 1 0 0,0-1 0 0 0,0 1-1 0 0,1-2 1 0 0,9-50-5941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3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45 119 826 0 0,'0'0'11730'0'0,"1"10"-11257"0"0,1 0-333 0 0,-1-5-53 0 0,0-1 0 0 0,-1 1 0 0 0,0-1 0 0 0,0 1 0 0 0,0-1 0 0 0,0 1 0 0 0,0-1 0 0 0,-2 7 0 0 0,-6 47 654 0 0,-2 4-159 0 0,7-50-485 0 0,1-6-30 0 0,1-1 1 0 0,0 1 0 0 0,0-1 0 0 0,0 1-1 0 0,1-1 1 0 0,-1 1 0 0 0,2 9 0 0 0,-1 46 314 0 0,3-54-244 0 0,10 20-18 0 0,-10-20 126 0 0,6-8-153 0 0,27-4-23 0 0,-35 5-67 0 0,0 0 0 0 0,0 0 0 0 0,0-1 0 0 0,1 1 0 0 0,-1 0 0 0 0,0 0 0 0 0,0-1 0 0 0,0 1 0 0 0,0-1 0 0 0,0 1-1 0 0,0-1 1 0 0,0 1 0 0 0,0-1 0 0 0,1 0 0 0 0,29-21 30 0 0,-16 7-6 0 0,-5 5-28 0 0,-5 5-39 0 0,-1 0 1 0 0,0-1 0 0 0,0 1 0 0 0,0-1-1 0 0,0 0 1 0 0,3-9 0 0 0,21-37-428 0 0,-12 16 257 0 0,-11 18-117 0 0,0-19 18 0 0,-6 19 58 0 0,-8-18 35 0 0,2 19 1 0 0,-24-31-132 0 0,14 22 221 0 0,17 25 120 0 0,-1 1 0 0 0,1-1 0 0 0,0 0 1 0 0,-1 1-1 0 0,1-1 0 0 0,-1 1 0 0 0,1-1 0 0 0,-1 1 0 0 0,1-1 0 0 0,-1 1 0 0 0,1-1 0 0 0,-1 1 0 0 0,0-1 0 0 0,1 1 0 0 0,-1 0 0 0 0,1-1 0 0 0,-1 1 0 0 0,0 0 0 0 0,-1-1 0 0 0,-26-10-99 0 0,20 8 18 0 0,-2 5 11 0 0,-32 6 2 0 0,40-7 69 0 0,1-1 1 0 0,0 0-1 0 0,0 0 0 0 0,-1 0 0 0 0,1 1 0 0 0,0-1 0 0 0,0 1 0 0 0,0-1 0 0 0,0 1 0 0 0,0-1 0 0 0,-1 1 0 0 0,0 1 0 0 0,-22 15-49 0 0,18-13 8 0 0,1 1 2 0 0,-16 14 4 0 0,15-15 312 0 0,15 0-188 0 0,26 12 28 0 0,-34-16-106 0 0,0 1 1 0 0,0-1-1 0 0,0 1 1 0 0,-1-1-1 0 0,1 0 1 0 0,0 1-1 0 0,0-1 1 0 0,0 0-1 0 0,0 0 1 0 0,0 0-1 0 0,0 0 1 0 0,0 0-1 0 0,0 0 1 0 0,0 0-1 0 0,2 0 1 0 0,51-6 139 0 0,14-5-68 0 0,-5-2-38 0 0,-3-1-47 0 0,-26 7 2 0 0,-26 5-3 0 0,-1 0-11 0 0,20-7-3 0 0,-20 7 637 0 0,0 5-535 0 0,22 9 10 0 0,-22-9 657 0 0,-4 4-584 0 0,8 25-35 0 0,-8-25 211 0 0,-3 4-149 0 0,-2 33-41 0 0,2-33-17 0 0,-1-2 38 0 0,0 30-21 0 0,1-30-31 0 0,0 1-23 0 0,-1 2-64 0 0,1 35 156 0 0,-1-35-168 0 0,1-8 2 0 0,0 1 0 0 0,0-1-1 0 0,0 1 1 0 0,0 0-1 0 0,1-1 1 0 0,0 1 0 0 0,0-1-1 0 0,2 7 1 0 0,0-3-7 0 0,-1-5 1 0 0,-1 0 1 0 0,0 0-1 0 0,0 0 0 0 0,0 1 0 0 0,-1-1 1 0 0,1 0-1 0 0,-1 0 0 0 0,1 6 1 0 0,6-12 17 0 0,27-15 20 0 0,-30 10-8 0 0,12-26-5 0 0,-15 31-37 0 0,0 1 1 0 0,-1 0 0 0 0,1 0 0 0 0,0 0 0 0 0,1 0 0 0 0,-1-1-1 0 0,0 2 1 0 0,0-1 0 0 0,1 0 0 0 0,-1 0 0 0 0,1 0 0 0 0,2-1-1 0 0,16-16 0 0 0,1-5-9 0 0,-16 18-1 0 0,-1 1 9 0 0,14-16 33 0 0,-14 16 38 0 0,-1 6-114 0 0,0-1 40 0 0,0 2 0 0 0,0-1 0 0 0,0 0 0 0 0,0 0-1 0 0,0 1 1 0 0,-1 0 0 0 0,5 3 0 0 0,1 0-2 0 0,-1-1-1 0 0,-1 4 1 0 0,19 24-2 0 0,-13-19 0 0 0,10 5-6 0 0,-7-10-27 0 0,21 9 2 0 0,-19-11 5 0 0,16 0 3 0 0,-33-6 26 0 0,1 0-1 0 0,0 0 1 0 0,0 0 0 0 0,0 0 0 0 0,0 1 0 0 0,0-1 0 0 0,0 0 0 0 0,-1-1 0 0 0,1 1 0 0 0,0 0 0 0 0,0 0 0 0 0,0 0 0 0 0,0 0 0 0 0,0-1 0 0 0,-1 1 0 0 0,2-1 0 0 0,28-10-29 0 0,-16 4 4 0 0,-7 3 19 0 0,-4 2 2 0 0,-1 1 0 0 0,1-1 1 0 0,0 1-1 0 0,-1-1 0 0 0,0 0 1 0 0,1 0-1 0 0,-1 0 0 0 0,0 0 0 0 0,0 0 1 0 0,0-1-1 0 0,1-2 0 0 0,5-2-11 0 0,-6 4 9 0 0,1 0 0 0 0,0 0 0 0 0,-1 0 0 0 0,1 0 0 0 0,-1 0 0 0 0,0 0 0 0 0,0-1 0 0 0,3-6 0 0 0,0 3-1 0 0,-3 4 9 0 0,0 0 0 0 0,0 0 1 0 0,0 0-1 0 0,-1-1 0 0 0,1 1 0 0 0,-1 0 0 0 0,0-1 1 0 0,0 1-1 0 0,1-6 0 0 0,7-24 19 0 0,-7 25-5 0 0,-3-5-6 0 0,-1-39-19 0 0,-1 31-3 0 0,1 10 11 0 0,0 5 0 0 0,1 1 1 0 0,-1-1-1 0 0,0 0 1 0 0,0 1-1 0 0,-4-7 1 0 0,3 2-4 0 0,2 6 2 0 0,0 0 0 0 0,-1 0 0 0 0,1 0 1 0 0,-1 0-1 0 0,0 1 0 0 0,0-1 0 0 0,-1 1 0 0 0,-3-5 1 0 0,-12-18-14 0 0,13 19-38 0 0,-3 9-858 0 0,-21 5 281 0 0,28-7 616 0 0,1 0 0 0 0,-1 0 0 0 0,1 0 0 0 0,0 0 0 0 0,-1 0 0 0 0,1 0 0 0 0,0 0 0 0 0,-1 0 0 0 0,1 0 0 0 0,0 1 0 0 0,-1-1 0 0 0,1 0 0 0 0,0 0 1 0 0,-1 0-1 0 0,1 0 0 0 0,0 1 0 0 0,-1-1 0 0 0,1 0 0 0 0,0 0 0 0 0,0 1 0 0 0,-1-1 0 0 0,1 0 0 0 0,0 1 0 0 0,0-1 0 0 0,-1 0 0 0 0,1 1 0 0 0,0-1 0 0 0,0 0 0 0 0,0 1 0 0 0,0-1 0 0 0,0 0 0 0 0,0 1 0 0 0,0-1 1 0 0,-1 0-1 0 0,1 1 0 0 0,0-1 0 0 0,0 1 0 0 0,0-1 0 0 0,1 1 0 0 0,-4 8-174 0 0,1-5 87 0 0,1 0-1 0 0,0-1 0 0 0,0 1 1 0 0,1 0-1 0 0,-1 0 0 0 0,1 0 0 0 0,0 0 1 0 0,1 7-1 0 0,-1 31-867 0 0,2-20 73 0 0,10 22 168 0 0,-12-43 633 0 0,0 1-1 0 0,1 0 1 0 0,-1-1-1 0 0,1 1 0 0 0,-1-1 1 0 0,1 1-1 0 0,0-1 1 0 0,0 1-1 0 0,0-1 1 0 0,1 3-1 0 0,22 29-2806 0 0,-18-25-859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29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4660 0 0,'0'0'10531'0'0,"1"6"-9692"0"0,2 20-174 0 0,2-10-6 0 0,29 65 392 0 0,-4 2 0 0 0,24 109 0 0 0,-40-117-663 0 0,-11-65-364 0 0,5 33 77 0 0,-2 5-1089 0 0,-6-39 797 0 0,0-6-12 0 0,0 0 0 0 0,0 0 0 0 0,1 0 0 0 0,-1 0 0 0 0,1 0 0 0 0,0 0 1 0 0,-1 0-1 0 0,1 0 0 0 0,1 0 0 0 0,1 4 0 0 0,-1-4-313 0 0,-1-1 309 0 0,0-1 0 0 0,0 0-1 0 0,0 1 1 0 0,0-1 0 0 0,0 1-1 0 0,-1-1 1 0 0,1 1 0 0 0,-1-1 0 0 0,1 1-1 0 0,-1 0 1 0 0,0-1 0 0 0,1 3-1 0 0,2-12-1537 0 0,9-21-1618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3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252 679 2502 0 0,'-5'-7'3637'0'0,"1"-1"-2648"0"0,2 4-517 0 0,0 1 1 0 0,0-1-1 0 0,0 1 1 0 0,0-1-1 0 0,-1 1 1 0 0,1 0-1 0 0,-5-4 1 0 0,-10-10 966 0 0,13 13-185 0 0,-13-9 314 0 0,11 10-1328 0 0,1 0 357 0 0,3 3-524 0 0,1 0 0 0 0,-1 1 0 0 0,0-1 0 0 0,0 0 0 0 0,0 1 0 0 0,1-1-1 0 0,-1 1 1 0 0,0 0 0 0 0,1-1 0 0 0,-4 3 0 0 0,0-1 54 0 0,4-1-100 0 0,0-1 0 0 0,-1 0 1 0 0,1 1-1 0 0,0 0 1 0 0,-1-1-1 0 0,1 1 1 0 0,0 0-1 0 0,0-1 1 0 0,-1 1-1 0 0,1 0 1 0 0,0 0-1 0 0,0 0 1 0 0,0 0-1 0 0,0 0 1 0 0,0 0-1 0 0,0 0 1 0 0,0 2-1 0 0,-2 1 49 0 0,0-2-37 0 0,0 1-1 0 0,0 0 1 0 0,0 0-1 0 0,1 0 1 0 0,-1 0-1 0 0,1 0 1 0 0,-3 4-1 0 0,0 1 12 0 0,2-4-23 0 0,0 1 0 0 0,0-1 0 0 0,0 1 0 0 0,0-1 0 0 0,0 1 0 0 0,-3 9 0 0 0,0 1 6 0 0,-5 9 14 0 0,1 0 0 0 0,1 1 0 0 0,2 1 0 0 0,0-1 0 0 0,1 1 1 0 0,2 0-1 0 0,1 1 0 0 0,-1 36 0 0 0,4-61-44 0 0,0 1 1 0 0,0-1-1 0 0,0 1 0 0 0,0-1 0 0 0,0 1 0 0 0,0-1 1 0 0,0 1-1 0 0,1-1 0 0 0,0 0 0 0 0,-1 1 0 0 0,2 2 1 0 0,1 2 2 0 0,-2-1 17 0 0,3-2 32 0 0,10 14-2 0 0,-10-13 33 0 0,3-7 13 0 0,21-4-7 0 0,-16 0-16 0 0,8-13-40 0 0,-2 0 0 0 0,0-2-1 0 0,-1 0 1 0 0,-1-1 0 0 0,-1-1 0 0 0,-1 0 0 0 0,-1-1-1 0 0,-1-1 1 0 0,-1 0 0 0 0,14-46 0 0 0,-19 49 55 0 0,-5 19-56 0 0,0 0-1 0 0,0-1 1 0 0,0 1-1 0 0,-1 0 1 0 0,1-1-1 0 0,-1 1 1 0 0,0-1-1 0 0,0-3 1 0 0,-1-31 321 0 0,1 30 296 0 0,-1 10-647 0 0,0 0 1 0 0,0 0-1 0 0,0 1 0 0 0,1-1 1 0 0,-1 0-1 0 0,1 1 0 0 0,0-1 1 0 0,0 0-1 0 0,-1 0 0 0 0,2 5 1 0 0,-1 0 3 0 0,-1 0 18 0 0,3 2-7 0 0,-1 2-15 0 0,-1-7-2 0 0,1 0-1 0 0,-1 0 0 0 0,1 0 0 0 0,0 1 1 0 0,1-1-1 0 0,-1 0 0 0 0,1 0 1 0 0,1 4-1 0 0,7 14-1 0 0,-7-16-36 0 0,2-2-4 0 0,15 11 9 0 0,-15-11-43 0 0,2-5-190 0 0,21-2-1 0 0,-14-1 62 0 0,-4-2 27 0 0,-1-1 1 0 0,0 0-1 0 0,0-1 1 0 0,-1 0-1 0 0,0 0 0 0 0,0-1 1 0 0,0 0-1 0 0,-1-1 1 0 0,9-16-1 0 0,-3 2-252 0 0,-1 0 0 0 0,-2 0 1 0 0,10-31-1 0 0,-17 35 114 0 0,14-93-55 0 0,-15 101 327 0 0,2-28-74 0 0,-2 4 434 0 0,-2 1 0 0 0,-1-1-1 0 0,-2 1 1 0 0,-12-53 0 0 0,11 70-106 0 0,-2-2 205 0 0,0 0 0 0 0,-1 0 1 0 0,-14-28-1 0 0,11 30-125 0 0,8 13 992 0 0,-3 8-1137 0 0,-13 9-32 0 0,18-11-113 0 0,0-1-1 0 0,0 0 1 0 0,-1 0 0 0 0,1 0-1 0 0,0 1 1 0 0,-1-1 0 0 0,1 0-1 0 0,0 0 1 0 0,0 0 0 0 0,-1 1-1 0 0,1-1 1 0 0,0 0 0 0 0,0 1-1 0 0,0-1 1 0 0,-1 0-1 0 0,1 1 1 0 0,0-1 0 0 0,0 0-1 0 0,0 0 1 0 0,0 1 0 0 0,0-1-1 0 0,0 0 1 0 0,0 1 0 0 0,0-1-1 0 0,0 1 1 0 0,0-1 0 0 0,0 0-1 0 0,0 1 1 0 0,0-1 0 0 0,0 0-1 0 0,0 1 1 0 0,0-1 0 0 0,0 1-1 0 0,3 47 218 0 0,74 362 803 0 0,-38-287-797 0 0,-38-118-219 0 0,0 0-1 0 0,1-1 1 0 0,-1 1-1 0 0,1 0 1 0 0,-1-1-1 0 0,1 0 1 0 0,4 6-1 0 0,8 13 21 0 0,-2-1-13 0 0,-9-16-3 0 0,2-1-12 0 0,15 14-48 0 0,-15-14 0 0 0,2-4 8 0 0,0 1 21 0 0,-5-2 2 0 0,1 1 0 0 0,-1-1 0 0 0,0 1 0 0 0,1-1 0 0 0,-1 0-1 0 0,0 0 1 0 0,1 0 0 0 0,-1 0 0 0 0,0 0 0 0 0,1 0 0 0 0,-1-1 0 0 0,0 1-1 0 0,5-2 1 0 0,1 1-51 0 0,-5 1 42 0 0,0 0 0 0 0,0-1 0 0 0,0 0-1 0 0,0 1 1 0 0,0-1 0 0 0,0 0-1 0 0,0 0 1 0 0,0 0 0 0 0,0-1 0 0 0,4-2-1 0 0,2 1-21 0 0,-6 2 21 0 0,0 0 1 0 0,0 0-1 0 0,0-1 0 0 0,0 0 1 0 0,0 1-1 0 0,0-1 0 0 0,0 0 0 0 0,0 0 1 0 0,4-5-1 0 0,21-16-131 0 0,-26 22 144 0 0,0-1 0 0 0,0 1 0 0 0,0-1 0 0 0,0 0 0 0 0,0 0 0 0 0,0 0 0 0 0,0 0 0 0 0,-1 0-1 0 0,1 0 1 0 0,-1 0 0 0 0,0-1 0 0 0,3-3 0 0 0,-1-1-18 0 0,16-25-113 0 0,-15 23 121 0 0,-2 6 15 0 0,0 1 1 0 0,-1-1 0 0 0,0 0 0 0 0,1 0 0 0 0,-1 0-1 0 0,0 0 1 0 0,0-1 0 0 0,-1 1 0 0 0,2-4 0 0 0,1-7 2 0 0,13-10 28 0 0,-16 24-20 0 0,0 0 0 0 0,1-1 1 0 0,-1 1-1 0 0,0 0 0 0 0,0-1 0 0 0,1 1 0 0 0,-1 0 0 0 0,0-1 0 0 0,0 1 0 0 0,0-1 0 0 0,1 1 0 0 0,-1 0 0 0 0,0-1 1 0 0,0 1-1 0 0,0-1 0 0 0,0 1 0 0 0,0-1 0 0 0,0 1 0 0 0,0-1 0 0 0,0 1 0 0 0,0 0 0 0 0,0-1 0 0 0,0 1 0 0 0,0-1 0 0 0,0 1 1 0 0,-1-1-1 0 0,-4-45 58 0 0,2 20 70 0 0,3 20-3 0 0,-3-3-29 0 0,1 0-66 0 0,1 3 10 0 0,0 1 0 0 0,0 0 0 0 0,-1 0 0 0 0,0 0 1 0 0,-3-7-1 0 0,-23-39 379 0 0,26 47 1 0 0,-3 2-263 0 0,0 0-111 0 0,-11-9 241 0 0,13 15-214 0 0,0 0-55 0 0,2-3-15 0 0,0 0 0 0 0,0 0 0 0 0,0 0 0 0 0,0 0 0 0 0,0 0 0 0 0,1 0 1 0 0,-1 1-1 0 0,0-1 0 0 0,0 0 0 0 0,1 1 0 0 0,-1-1 0 0 0,1 0 0 0 0,0 1 1 0 0,-1-1-1 0 0,1 1 0 0 0,0-1 0 0 0,0 0 0 0 0,-1 3 0 0 0,-1 5 7 0 0,1-5-7 0 0,0-1 1 0 0,0 1-1 0 0,1 0 1 0 0,-1 0 0 0 0,1 0-1 0 0,0 0 1 0 0,0-1-1 0 0,1 8 1 0 0,-2 0 2 0 0,1-6-2 0 0,0 0 0 0 0,0 0 0 0 0,0 0 0 0 0,0 0 0 0 0,1 0 0 0 0,0 0 0 0 0,0 0 0 0 0,2 6 0 0 0,-1 1 4 0 0,-1-3 0 0 0,1 0-1 0 0,0-1 1 0 0,6 15 0 0 0,3 9 6 0 0,-4-19-10 0 0,11 11-3 0 0,-7-14-48 0 0,15 6-184 0 0,-26-15 219 0 0,1-1-1 0 0,0 1 0 0 0,-1-1 0 0 0,1 0 1 0 0,0 1-1 0 0,-1-1 0 0 0,1 0 0 0 0,-1 1 0 0 0,1-1 1 0 0,0 0-1 0 0,0 0 0 0 0,-1 0 0 0 0,1 0 1 0 0,0 0-1 0 0,-1 0 0 0 0,1 0 0 0 0,0 0 1 0 0,0 0-1 0 0,1 0 0 0 0,7 0-58 0 0,-5 1 31 0 0,-1-1 0 0 0,1 0 0 0 0,0 0 0 0 0,-1-1 0 0 0,1 1 0 0 0,0-1 0 0 0,-1 1 0 0 0,1-1 0 0 0,5-3 0 0 0,31-7-643 0 0,-40 11 655 0 0,1 0 0 0 0,0 0 0 0 0,-1 0 0 0 0,1 0 0 0 0,0-1 0 0 0,-1 1 0 0 0,1 0-1 0 0,0 0 1 0 0,-1-1 0 0 0,1 1 0 0 0,-1 0 0 0 0,1-1 0 0 0,0 1 0 0 0,-1-1 0 0 0,1 1 0 0 0,-1 0 0 0 0,1-1 0 0 0,-1 1 0 0 0,0-1 0 0 0,1 0 0 0 0,-1 1 0 0 0,1-1-1 0 0,-1 1 1 0 0,0-1 0 0 0,1 0 0 0 0,66-110-5061 0 0,-62 96 3212 0 0,-1 4 1248 0 0,1-7-143 0 0,0-11-3099 0 0,3-17-751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6:30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0 314 4562 0 0,'0'0'8348'0'0,"0"-51"-6082"0"0,16 24-715 0 0,12-4-495 0 0,1 2-284 0 0,2-1-192 0 0,3 6-138 0 0,2 7-446 0 0,-1-11-2 0 0,-6 6 0 0 0,-3 3 2 0 0,14-3-1466 0 0,-7 9-3701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6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4880 0 0,'0'0'12163'0'0,"2"8"-11726"0"0,1 1-277 0 0,-2-5-73 0 0,1 0-1 0 0,-1-1 1 0 0,0 1-1 0 0,0 0 1 0 0,-1 0-1 0 0,1 0 1 0 0,-1 0-1 0 0,0 6 1 0 0,3 44 559 0 0,-1-40-501 0 0,0 41 606 0 0,-7 32 168 0 0,-24 126 0 0 0,22-173-746 0 0,4-5-65 0 0,-1-4-56 0 0,3-24-11 0 0,0 0-10 0 0,-1 19-6 0 0,1-20 193 0 0,2-15-157 0 0,2-49 40 0 0,-2 38-85 0 0,23-260 172 0 0,-20 243-135 0 0,-4 28-35 0 0,1 2 161 0 0,4 11-167 0 0,1-1-10 0 0,-4-2-1 0 0,0 0-1 0 0,1 0 1 0 0,-1 0-1 0 0,0 1 0 0 0,-1-1 1 0 0,1 1-1 0 0,0-1 1 0 0,0 1-1 0 0,-1 0 0 0 0,1-1 1 0 0,0 1-1 0 0,1 3 1 0 0,3 1-1 0 0,17 25 4 0 0,2 6-1 0 0,8 3-54 0 0,-25-30-14 0 0,21 17-377 0 0,4-1-63 0 0,-12-12-227 0 0,-16-10-14 0 0,4-5 142 0 0,0 1 396 0 0,-6 1 32 0 0,0-1 0 0 0,0 0 0 0 0,0 0 0 0 0,1-1 0 0 0,-1 1 0 0 0,0-1 0 0 0,0 1 1 0 0,0-1-1 0 0,0 0 0 0 0,5-2 0 0 0,17-6-1376 0 0,-15 1 117 0 0,-4 4 896 0 0,4-6 20 0 0,0-9-3576 0 0,7-21-1357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4880 0 0,'0'0'8954'0'0,"-1"7"-7671"0"0,-2 1-949 0 0,2-5-213 0 0,0-1 1 0 0,0 1-1 0 0,0 0 0 0 0,0 0 0 0 0,1 1 0 0 0,0-1 0 0 0,-1 0 1 0 0,1 0-1 0 0,0 0 0 0 0,1 5 0 0 0,-9 155 1751 0 0,-17 30-965 0 0,0-14-1416 0 0,23-170 381 0 0,2-6-62 0 0,-1 1-1 0 0,0-1 1 0 0,1 0 0 0 0,-1 0-1 0 0,1 1 1 0 0,0-1 0 0 0,1 7-1 0 0,5 11-1508 0 0,-3-15 1399 0 0,-1-1-1005 0 0,19-28-8584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1518 0 0,'0'0'14356'0'0,"1"9"-13760"0"0,1 45 300 0 0,-3-2-283 0 0,1-7-233 0 0,0-37-332 0 0,4 23 149 0 0,1-7-105 0 0,-4-18 6 0 0,4-3-11 0 0,12 11-21 0 0,-13-10-30 0 0,4-5-108 0 0,25 1 38 0 0,-33 0 32 0 0,1 0 0 0 0,0 0 0 0 0,-1 0 0 0 0,1 0 0 0 0,0 0 0 0 0,-1 0 0 0 0,1 0 0 0 0,-1 0 0 0 0,1 0 0 0 0,0 0 1 0 0,-1-1-1 0 0,1 1 0 0 0,0 0 0 0 0,-1 0 0 0 0,1-1 0 0 0,-1 1 0 0 0,1 0 0 0 0,0-1 0 0 0,4-2-18 0 0,-3 3 10 0 0,0-1 0 0 0,-1 0 1 0 0,1 0-1 0 0,0 0 1 0 0,-1 0-1 0 0,1 0 0 0 0,-1 0 1 0 0,0-1-1 0 0,1 1 1 0 0,-1 0-1 0 0,0-1 0 0 0,2-2 1 0 0,2 0-11 0 0,-4 3 13 0 0,1 0 0 0 0,-1-1 0 0 0,0 1-1 0 0,1-1 1 0 0,-1 1 0 0 0,0-1 0 0 0,0 0 0 0 0,0 1 0 0 0,0-1 0 0 0,0 0-1 0 0,0 1 1 0 0,0-4 0 0 0,8-17-75 0 0,-6 16 7 0 0,-3-2 13 0 0,1-26 13 0 0,-1 31 44 0 0,0 1-1 0 0,0 0 1 0 0,0-1 0 0 0,0 1-1 0 0,0 0 1 0 0,0-1 0 0 0,-1 1-1 0 0,1 0 1 0 0,-1-1 0 0 0,1 1 0 0 0,-1 0-1 0 0,0 0 1 0 0,-1-3 0 0 0,-1-1-7 0 0,2 3 5 0 0,1 0 1 0 0,-1 1-1 0 0,0-1 1 0 0,0 1-1 0 0,0-1 1 0 0,0 1 0 0 0,0 0-1 0 0,-3-4 1 0 0,1 0-13 0 0,2 5 9 0 0,1-1 0 0 0,-1 1 0 0 0,0 0 0 0 0,1-1 1 0 0,-1 1-1 0 0,0 0 0 0 0,0 0 0 0 0,0 0 1 0 0,0 0-1 0 0,0 0 0 0 0,0 0 0 0 0,0 0 1 0 0,0 0-1 0 0,0 0 0 0 0,-3-1 0 0 0,0-1-16 0 0,1 0-48 0 0,-4 3-816 0 0,-19 0 154 0 0,20 0 109 0 0,6 2 354 0 0,-1 0 1 0 0,1-1-1 0 0,0 1 0 0 0,-1 0 1 0 0,1 0-1 0 0,-1 0 0 0 0,0-1 1 0 0,0 1-1 0 0,1 0 0 0 0,-1-1 1 0 0,0 1-1 0 0,-2 1 0 0 0,0 1-1040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4414 0 0,'0'0'16940'0'0,"2"-5"-16745"0"0,9-15 888 0 0,-22 38-1090 0 0,8-5 4 0 0,-1 28 2 0 0,-8 31 23 0 0,10-60-19 0 0,-4 14-2 0 0,-3 18 0 0 0,8-36-13 0 0,3-2-95 0 0,0 0 88 0 0,6 17-162 0 0,-6-29 138 0 0,15-31-52 0 0,4-2 7 0 0,-2 1 17 0 0,-8 15 37 0 0,-9 17 7 0 0,1 1-9 0 0,8-16 26 0 0,-9 16 0 0 0,1 10-114 0 0,7 16 104 0 0,-8-16 4 0 0,1 1 3 0 0,0 0 9 0 0,-2-3 3 0 0,0-1 0 0 0,0 0-1 0 0,0 0 1 0 0,0 0 0 0 0,0 1-1 0 0,1-1 1 0 0,-1 0 0 0 0,1-1-1 0 0,-1 1 1 0 0,1 0 0 0 0,2 2-1 0 0,38 35-219 0 0,-41-38 209 0 0,-1 0-1 0 0,1 0 1 0 0,0 0-1 0 0,0-1 0 0 0,0 1 1 0 0,0 0-1 0 0,0-1 1 0 0,0 1-1 0 0,0-1 0 0 0,0 1 1 0 0,0-1-1 0 0,0 1 1 0 0,0-1-1 0 0,1 1 0 0 0,-1-1 1 0 0,0 0-1 0 0,0 0 1 0 0,0 0-1 0 0,2 0 0 0 0,-2 0 3 0 0,-1 0 0 0 0,1 0 0 0 0,0 0-1 0 0,-1 0 1 0 0,1 0 0 0 0,0 1 0 0 0,-1-1-1 0 0,1 0 1 0 0,0 0 0 0 0,-1 0-1 0 0,1 1 1 0 0,0-1 0 0 0,-1 0 0 0 0,1 1-1 0 0,-1-1 1 0 0,1 0 0 0 0,0 1-1 0 0,-1-1 1 0 0,1 1 0 0 0,-1-1 0 0 0,1 2-1 0 0,7-1-306 0 0,25 4 12 0 0,-25-4 64 0 0,-1-3 43 0 0,-3 1 177 0 0,1 0-31 0 0,-1 0 0 0 0,1 0 0 0 0,-1 0 0 0 0,1 0 0 0 0,-1-1 0 0 0,0 0 0 0 0,0 0 0 0 0,1 0 0 0 0,-1-1 0 0 0,-1 1 0 0 0,1-1 0 0 0,5-5 0 0 0,-5 4 41 0 0,0-1 0 0 0,-1 0 0 0 0,1 0-1 0 0,-1-1 1 0 0,0 1 0 0 0,0-1 0 0 0,-1 1 0 0 0,1-1 0 0 0,-1 0 0 0 0,0 0 0 0 0,-1 0 0 0 0,0 0 0 0 0,1-13 0 0 0,-3-14 44 0 0,-3 19 28 0 0,-6-7-4 0 0,7 16-12 0 0,0 0-8 0 0,-12-15-10 0 0,11 15 15 0 0,-2 6-275 0 0,-21 3 143 0 0,26-4 84 0 0,1 0 1 0 0,0 0-1 0 0,-1 0 1 0 0,1 0 0 0 0,-1 0-1 0 0,1 0 1 0 0,-1 0 0 0 0,1 0-1 0 0,0 0 1 0 0,-1 0-1 0 0,1 1 1 0 0,-1-1 0 0 0,1 0-1 0 0,0 0 1 0 0,-1 0-1 0 0,1 1 1 0 0,0-1 0 0 0,-1 0-1 0 0,1 1 1 0 0,0-1 0 0 0,-1 0-1 0 0,1 0 1 0 0,0 1-1 0 0,0-1 1 0 0,-1 1 0 0 0,-3 3-96 0 0,3-3 61 0 0,0 0-1 0 0,0 0 1 0 0,0 0-1 0 0,-1 0 1 0 0,1 0-1 0 0,1 1 1 0 0,-1-1-1 0 0,0 1 1 0 0,0-1-1 0 0,0 0 1 0 0,1 1-1 0 0,-1-1 1 0 0,1 1 0 0 0,-1-1-1 0 0,0 4 1 0 0,-1 2-73 0 0,0-4 38 0 0,1 0-1 0 0,0 0 0 0 0,0 0 1 0 0,0 1-1 0 0,1-1 1 0 0,-1 0-1 0 0,1 5 0 0 0,-2-1-185 0 0,1-4 125 0 0,1-1 0 0 0,-1 0 0 0 0,1 1 0 0 0,0-1 0 0 0,-1 1 0 0 0,1-1 0 0 0,0 1 0 0 0,0-1-1 0 0,1 0 1 0 0,-1 1 0 0 0,1 3 0 0 0,3 19-704 0 0,-3-18-369 0 0,2-2-2307 0 0,9 20-2298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4562 0 0,'0'0'3721'0'0,"1"7"-912"0"0,2 21-933 0 0,-5-13-431 0 0,-9 15-879 0 0,0-2-1 0 0,-2 1 0 0 0,-1-2 0 0 0,-1 0 0 0 0,-1 0 0 0 0,-1-2 0 0 0,-41 47 1 0 0,28-39-832 0 0,29-32 181 0 0,0 0 0 0 0,-1 1 0 0 0,1-1 0 0 0,0 0 0 0 0,0 1-1 0 0,0-1 1 0 0,0 1 0 0 0,0-1 0 0 0,0 1 0 0 0,1-1 0 0 0,-1 1 0 0 0,1 0-1 0 0,-1-1 1 0 0,1 1 0 0 0,-1 3 0 0 0,0 0-390 0 0,-1 1-1175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8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2024 0 0,'0'0'13901'0'0,"0"9"-13765"0"0,-3 45 209 0 0,3-45-299 0 0,-5 28 148 0 0,-5 11 29 0 0,2 0-70 0 0,-11 61 171 0 0,18-103 76 0 0,9-7-328 0 0,23-5-14 0 0,-30 6-56 0 0,-1 0 1 0 0,1 0-1 0 0,0 0 0 0 0,-1-1 1 0 0,1 1-1 0 0,-1 0 0 0 0,1 0 1 0 0,-1 0-1 0 0,1 0 0 0 0,-1-1 1 0 0,1 1-1 0 0,-1 0 1 0 0,1 0-1 0 0,-1-1 0 0 0,1 1 1 0 0,-1-1-1 0 0,1 1 0 0 0,-1 0 1 0 0,0-1-1 0 0,1 1 0 0 0,-1-1 1 0 0,0 1-1 0 0,1-1 1 0 0,0 0-1 0 0,25-37 93 0 0,0-4-73 0 0,2-6-27 0 0,-9 15 1 0 0,1 0 0 0 0,-4 8 8 0 0,-13 21 57 0 0,1 10-146 0 0,13 22 67 0 0,-12-21 10 0 0,-2-2 3 0 0,9 16 4 0 0,6 11 49 0 0,-15-26-31 0 0,2-2 5 0 0,16 15 5 0 0,-16-15 0 0 0,-3-3-24 0 0,0-1 0 0 0,0 0 0 0 0,0 0 0 0 0,0 1-1 0 0,0-1 1 0 0,0 1 0 0 0,0 0 0 0 0,0-1 0 0 0,0 1 0 0 0,3 2 0 0 0,0 0 4 0 0,7-2 19 0 0,44-14 32 0 0,-49 10-50 0 0,1 0 1 0 0,-1 0-1 0 0,0 0 1 0 0,1-1 0 0 0,-2 0-1 0 0,12-8 1 0 0,-13 8-5 0 0,-2 3-2 0 0,-1-1 0 0 0,1 1 0 0 0,-1-1 0 0 0,0 1 1 0 0,0-1-1 0 0,0 0 0 0 0,0 0 0 0 0,4-4 0 0 0,9-12 10 0 0,1 1-7 0 0,-12 13 0 0 0,-1-2-1 0 0,6-22-3 0 0,-6 21-5 0 0,-2 1-27 0 0,2 0 19 0 0,1-19-51 0 0,-4 23 62 0 0,0 0 0 0 0,0 0 0 0 0,0 1 1 0 0,-1-1-1 0 0,1 0 0 0 0,-1 0 0 0 0,1 0 0 0 0,-1 0 1 0 0,0 1-1 0 0,-1-4 0 0 0,-1 0-2 0 0,1-1-6 0 0,0 11-93 0 0,-9 11 72 0 0,8-12 5 0 0,1 3 4 0 0,-8 22 5 0 0,8-22 2 0 0,1 1 5 0 0,-1 1 9 0 0,1-6 1 0 0,0 1 0 0 0,1-1-1 0 0,0 1 1 0 0,-1-1 0 0 0,1 1 0 0 0,0-1 0 0 0,1 1 0 0 0,0 6 0 0 0,3 21 4 0 0,3 4-10 0 0,-4-27 4 0 0,-1-1 3 0 0,0 0 3 0 0,5 22-5 0 0,-6-22-8 0 0,-2-1-23 0 0,-2-1 26 0 0,2-3-3 0 0,0-1 1 0 0,0 1-1 0 0,1 0 1 0 0,-1 0 0 0 0,0 0-1 0 0,1 0 1 0 0,0-1-1 0 0,-1 1 1 0 0,1 0 0 0 0,0 3-1 0 0,-6-4-62 0 0,-15 5 19 0 0,15-5-61 0 0,1-4-973 0 0,-14-7 695 0 0,14 7-435 0 0,5-1-1319 0 0,0 2 1856 0 0,1 0 0 0 0,-1 0 0 0 0,1 0 1 0 0,-1 0-1 0 0,1 0 0 0 0,0 0 1 0 0,-1 0-1 0 0,3-3 0 0 0,0 0-904 0 0,-1-1-4040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3724 0 0,'0'0'10561'0'0,"3"4"-9816"0"0,10 13-169 0 0,-10-12 204 0 0,3-8-493 0 0,20-7-59 0 0,-19 7-50 0 0,-1 0-36 0 0,46-26 119 0 0,-48 26-209 0 0,0 0-22 0 0,10-10-6 0 0,-10 9 744 0 0,-11 7-669 0 0,-21 8-22 0 0,16-3 13 0 0,6-3-38 0 0,3-3-14 0 0,0 0-1 0 0,0 1 0 0 0,0 0 0 0 0,1-1 1 0 0,-1 1-1 0 0,1 0 0 0 0,-2 4 0 0 0,-1-1 10 0 0,-13 22 166 0 0,6-6-23 0 0,9-16-19 0 0,1 1-35 0 0,-5 23-26 0 0,6-23-10 0 0,2-1-19 0 0,3 19-18 0 0,-2-19-41 0 0,1-3-131 0 0,12 9-8 0 0,-11-9 24 0 0,5-4-756 0 0,43-1-409 0 0,-14-6 138 0 0,-6-5-3180 0 0,-4-3-3749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40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71 1918 0 0,'6'-6'2298'0'0,"18"-16"-303"0"0,-18 16 2030 0 0,-2 0-2715 0 0,15-18-314 0 0,-14 18 3627 0 0,-12 9-4496 0 0,-19 8-29 0 0,20-8-18 0 0,1 2-24 0 0,-12 17-11 0 0,12-17-7 0 0,0 4-8 0 0,-27 42 31 0 0,28-44-53 0 0,3-4-3 0 0,0 0 1 0 0,-1 0-1 0 0,0-1 1 0 0,1 1-1 0 0,-1-1 1 0 0,0 1-1 0 0,-3 2 1 0 0,3 5 57 0 0,-4 32 2 0 0,4-32-16 0 0,4 0 2 0 0,4 31 29 0 0,-4-31-8 0 0,2 0-13 0 0,10 28-11 0 0,-10-28 1 0 0,1-3-10 0 0,13 20-9 0 0,-13-20-1 0 0,0-3 7 0 0,16 14-5 0 0,-16-14 55 0 0,-9 3-149 0 0,-12 19 21 0 0,4-14-95 0 0,-21 12-1 0 0,15-14 25 0 0,7-7 60 0 0,5-2-66 0 0,1 1 0 0 0,0-1-1 0 0,0 1 1 0 0,-1 1 0 0 0,1-1 0 0 0,-9 7 0 0 0,-26 13-580 0 0,37-20 596 0 0,-1-1 0 0 0,1 1-1 0 0,0 0 1 0 0,-1 0 0 0 0,1 0 0 0 0,0 1 0 0 0,1-1 0 0 0,-1 1-1 0 0,0 0 1 0 0,-2 3 0 0 0,-1 1-421 0 0,-8 1-3314 0 0,-20 3-2915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2024 0 0,'0'0'12247'0'0,"-2"7"-11569"0"0,-1 0-492 0 0,2-5-99 0 0,-1 1-1 0 0,1-1 1 0 0,0 1 0 0 0,0-1-1 0 0,1 1 1 0 0,-1 0-1 0 0,1-1 1 0 0,-1 1-1 0 0,1 0 1 0 0,0 5-1 0 0,-3 32 770 0 0,-2 0-256 0 0,-21 57 182 0 0,24-92-714 0 0,2-3-73 0 0,0 0 1 0 0,0 0 0 0 0,0-1 0 0 0,0 1-1 0 0,-1 0 1 0 0,1 0 0 0 0,0-1 0 0 0,-1 1 0 0 0,1 0-1 0 0,-1-1 1 0 0,0 1 0 0 0,0 2 0 0 0,-1-1-70 0 0,1 0-1 0 0,-1 0 1 0 0,1 0 0 0 0,0 1-1 0 0,0-1 1 0 0,1 0 0 0 0,-2 6 0 0 0,1-2-94 0 0,-2 6 167 0 0,4 6-2889 0 0,3 7 1678 0 0,-3-19-2284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39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46 0 0,'0'0'3569'0'0,"3"-7"-1013"0"0,-2 0-1929 0 0,0 4-363 0 0,-1 0-1 0 0,1 0 1 0 0,0 0-1 0 0,0 1 1 0 0,0-1-1 0 0,0 1 1 0 0,1-1 0 0 0,-1 0-1 0 0,3-3 1 0 0,10-16 824 0 0,-5 13-288 0 0,12-5-200 0 0,-15 10-146 0 0,2 1-94 0 0,27-11-13 0 0,-33 14-317 0 0,0 0 0 0 0,0-1 0 0 0,0 1 0 0 0,-1-1-1 0 0,1 0 1 0 0,0 0 0 0 0,-1 0 0 0 0,1 0 0 0 0,0 0 0 0 0,-1 0 0 0 0,1 0-1 0 0,-1 0 1 0 0,1-1 0 0 0,1-1 0 0 0,-2 2-3 0 0,0-1 1 0 0,0 1-1 0 0,0 0 1 0 0,1-1-1 0 0,-1 1 0 0 0,1 0 1 0 0,-1 0-1 0 0,1 0 1 0 0,-1 0-1 0 0,1 0 0 0 0,0 1 1 0 0,2-2-1 0 0,55-23 1315 0 0,-53 27-1080 0 0,19 4-60 0 0,-18-5 649 0 0,-6 0-838 0 0,-1-1 0 0 0,1 1 0 0 0,0 0 0 0 0,0-1 0 0 0,-1 1 0 0 0,1-1 0 0 0,-1 1 0 0 0,1 0 0 0 0,0 0 0 0 0,-1-1 0 0 0,1 1 0 0 0,-1 0 0 0 0,1 0 0 0 0,-1 0 0 0 0,0 0 1 0 0,1 0-1 0 0,-1-1 0 0 0,0 1 0 0 0,0 0 0 0 0,1 2 0 0 0,7 5 227 0 0,-6-1-111 0 0,5 21-7 0 0,-6-21 41 0 0,1 2-21 0 0,2 26-29 0 0,-3-26-22 0 0,0-1-18 0 0,3 25-10 0 0,-3-25-13 0 0,-2 0-16 0 0,0 23-22 0 0,-1 9 1 0 0,1-33 23 0 0,0-1-22 0 0,-2 3 228 0 0,1 0-996 0 0,6-32-6337 0 0,-3 16 5598 0 0,-1-1-860 0 0,-1-31-101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3150 0 0,'0'0'9256'0'0,"2"-6"-8827"0"0,0 0-295 0 0,-1 4-51 0 0,0 0-1 0 0,0 0 1 0 0,0 0-1 0 0,0 0 1 0 0,-1 0-1 0 0,1 0 1 0 0,-1-1-1 0 0,1 1 1 0 0,-1-4-1 0 0,5 1 222 0 0,16-17-49 0 0,-16 17-53 0 0,-3 0-31 0 0,7-13 30 0 0,-6 13-32 0 0,1 0-32 0 0,38-34 177 0 0,-39 36-239 0 0,-1 1-62 0 0,0 0 0 0 0,0 1-1 0 0,0-1 1 0 0,0 1-1 0 0,0-1 1 0 0,1 1 0 0 0,3-2-1 0 0,0 0 5 0 0,0 0 28 0 0,-2 1-9 0 0,4-2 49 0 0,-1 0 0 0 0,1 1 0 0 0,0 0 0 0 0,0 1 0 0 0,14-3 1 0 0,-14 10-111 0 0,20 14-12 0 0,-21-14 9 0 0,-6 4 7 0 0,0 38 41 0 0,1-30 13 0 0,-1 22 166 0 0,-3-12-107 0 0,2-21-41 0 0,-1 3-92 0 0,-5 26-13 0 0,5-27 11 0 0,0-1-66 0 0,-5 19-279 0 0,5-20-13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2802 0 0,'0'0'2128'0'0,"1"8"-370"0"0,0 2-1201 0 0,1 32 2766 0 0,-2-30-3056 0 0,2 32 1163 0 0,3 3-341 0 0,-3-15-1137 0 0,-2-24-656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1862 0 0,'0'0'9016'0'0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3086 0 0,'0'0'7911'0'0,"-5"3"-7540"0"0,-46 27 1070 0 0,46-26-1152 0 0,1 1-4 0 0,-11 14-50 0 0,11-14-9 0 0,0-1 106 0 0,-10 12-35 0 0,11-12 356 0 0,4 3-459 0 0,12 57 326 0 0,-7-56-434 0 0,10 3-16 0 0,-12-8 23 0 0,0 2-61 0 0,11 15-12 0 0,-11-15-29 0 0,0-1-17 0 0,11 11 15 0 0,-11-11-2 0 0,-10-5-493 0 0,1 1 156 0 0,0-1-1 0 0,0 0 1 0 0,-1-1 0 0 0,-8-3 0 0 0,-14-4-4393 0 0,-1 0-129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4464 0 0,'0'0'9196'0'0,"2"6"-8400"0"0,2 1-573 0 0,-2-4-97 0 0,0 0 0 0 0,-1 0 0 0 0,0 0 0 0 0,1 1 0 0 0,-1-1 0 0 0,0 0 0 0 0,-1 1 0 0 0,2 5 0 0 0,9 46 882 0 0,-1 3-292 0 0,-3 8-188 0 0,-5-55-459 0 0,1 34 354 0 0,-4-34-331 0 0,1 32 418 0 0,3-7-364 0 0,-3-27 1123 0 0,7-15-1104 0 0,20-14-34 0 0,-26 19-125 0 0,0 1 0 0 0,0-1 0 0 0,0 0 0 0 0,-1 1 0 0 0,1-1 0 0 0,0 0 0 0 0,-1 1 0 0 0,1-1 0 0 0,-1 0 0 0 0,1 0 0 0 0,-1 0 0 0 0,1 1 0 0 0,-1-1 1 0 0,1 0-1 0 0,-1 0 0 0 0,1-1 0 0 0,20-50 131 0 0,37-127-351 0 0,-52 142 31 0 0,-6 28 122 0 0,1 2-252 0 0,-2 0-461 0 0,-3-2 927 0 0,1-1-1376 0 0,3 42-13062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3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3128 0 0,'0'0'10612'0'0,"0"9"-9913"0"0,0 41 538 0 0,-2 3-470 0 0,-3 0-131 0 0,3-3-241 0 0,-3-5-234 0 0,2-18-108 0 0,3-20-43 0 0,-1 0-111 0 0,1-5 468 0 0,-5 18-2324 0 0,2-22-697 0 0,-1-12 1822 0 0,2 8 1246 0 0,2 5-395 0 0,0 0 0 0 0,1-1 0 0 0,-1 1-1 0 0,0 0 1 0 0,0-1 0 0 0,0 1-1 0 0,-1-1 1 0 0,1 1 0 0 0,0 0-1 0 0,-1-1 1 0 0,1 1 0 0 0,-1-2 0 0 0,-3-15 2392 0 0,7 10-2118 0 0,8-23-50 0 0,-8 23 226 0 0,4 6-300 0 0,23-5-39 0 0,-28 6-120 0 0,1 1 1 0 0,-1-1-1 0 0,1 0 0 0 0,-1 1 0 0 0,0-1 0 0 0,1 0 0 0 0,-1-1 1 0 0,0 1-1 0 0,0 0 0 0 0,1 0 0 0 0,-1-1 0 0 0,0 0 0 0 0,2-1 1 0 0,1-2 11 0 0,79-45-203 0 0,-39 23-34 0 0,-33 17 14 0 0,29-39-285 0 0,-38 45 379 0 0,-1-2 17 0 0,8-17 18 0 0,-7 17 1768 0 0,-8 11-1560 0 0,-14 15-26 0 0,17-18-97 0 0,1-1-1 0 0,-1 0 1 0 0,1 1 0 0 0,0-1 0 0 0,0 1 0 0 0,-1 0 0 0 0,1-1 0 0 0,0 1 0 0 0,0 0 0 0 0,1 0 0 0 0,-1 0 0 0 0,0 0 0 0 0,1-1 0 0 0,-2 5 0 0 0,1 0 30 0 0,-9 15 130 0 0,1 6-43 0 0,2-4-78 0 0,6-18-9 0 0,-1 2-8 0 0,-4 21-44 0 0,4-21-153 0 0,3-1-374 0 0,1 0 270 0 0,1 5 37 0 0,-2 1-3464 0 0,5-15 2226 0 0,16-8 168 0 0,-21 11 1116 0 0,1-1-1 0 0,-1 0 1 0 0,1 1 0 0 0,-1-1-1 0 0,0 0 1 0 0,0 0 0 0 0,1 0-1 0 0,-1 0 1 0 0,0 0-1 0 0,0 0 1 0 0,0 0 0 0 0,0 0-1 0 0,0 0 1 0 0,0 0 0 0 0,0-1-1 0 0,0-1 1 0 0,2-1-571 0 0,0 0-1823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23 3532 0 0,'5'-4'2478'0'0,"19"-14"6129"0"0,-23 24-8358 0 0,4 17-46 0 0,-3-17-40 0 0,-2 4-34 0 0,0 1-91 0 0,1-6-4 0 0,-1 1 0 0 0,0 0 0 0 0,0-1 1 0 0,0 1-1 0 0,-3 10 0 0 0,-3 27 163 0 0,5-35-172 0 0,-8 26 60 0 0,-30 58-969 0 0,36-87 514 0 0,-14 23-10077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4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3314 0 0,'3'-5'2944'0'0,"9"-15"-651"0"0,-11 19-2161 0 0,0 0 0 0 0,-1 0 0 0 0,1-1 0 0 0,0 1 1 0 0,0 0-1 0 0,0 0 0 0 0,0 0 0 0 0,0 1 1 0 0,0-1-1 0 0,0 0 0 0 0,0 0 0 0 0,0 0 0 0 0,0 1 1 0 0,0-1-1 0 0,0 1 0 0 0,0-1 0 0 0,1 1 0 0 0,-1-1 1 0 0,2 0-1 0 0,0 0 244 0 0,1-1 543 0 0,31 5 380 0 0,-35-3-1270 0 0,1 0 0 0 0,0 0 0 0 0,-1 0 0 0 0,1 0 0 0 0,-1 0 0 0 0,1 0-1 0 0,-1 0 1 0 0,1 0 0 0 0,-1 0 0 0 0,1 0 0 0 0,0 1 0 0 0,-1-1 0 0 0,1 0-1 0 0,-1 0 1 0 0,0 1 0 0 0,1-1 0 0 0,-1 0 0 0 0,1 1 0 0 0,-1-1 0 0 0,1 1-1 0 0,4 2 139 0 0,-3-2-117 0 0,-1 0 0 0 0,1 0 0 0 0,0 0 0 0 0,-1 1 0 0 0,1-1 0 0 0,-1 0 0 0 0,0 1 0 0 0,1-1 0 0 0,-1 1 0 0 0,0-1 0 0 0,0 1 0 0 0,0-1 0 0 0,1 3 0 0 0,2 1 53 0 0,-2-3-61 0 0,-1 0 1 0 0,1 0-1 0 0,-1 0 0 0 0,0 0 0 0 0,1 0 1 0 0,-1 1-1 0 0,0-1 0 0 0,-1 0 0 0 0,1 1 1 0 0,1 2-1 0 0,1 2 33 0 0,-1-4-40 0 0,-1 0 0 0 0,0 0 0 0 0,0 0 0 0 0,0 1 0 0 0,0-1 0 0 0,0 0 0 0 0,-1 0 0 0 0,1 5 0 0 0,1-1 20 0 0,-1-5-24 0 0,0 0 0 0 0,-1 1-1 0 0,1-1 1 0 0,-1 0 0 0 0,0 1 0 0 0,0-1-1 0 0,0 1 1 0 0,0-1 0 0 0,0 0 0 0 0,0 1 0 0 0,0-1-1 0 0,-2 4 1 0 0,-2 31 82 0 0,4-35-102 0 0,0 1 1 0 0,0-1 0 0 0,-1 0-1 0 0,1 1 1 0 0,0-1-1 0 0,-1 1 1 0 0,0-1 0 0 0,1 0-1 0 0,-1 1 1 0 0,0-1 0 0 0,-2 4-1 0 0,-8 13 74 0 0,-19 31-284 0 0,27-46-40 0 0,-1-1 39 0 0,-13 8-152 0 0,13-8-717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6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1270 0 0,'0'0'9848'0'0,"3"6"-9561"0"0,13 18 89 0 0,-13-18 2753 0 0,-5 1-2974 0 0,-10 20 39 0 0,9-20 111 0 0,0 2-188 0 0,-13 25 15 0 0,13-25 69 0 0,3-3-180 0 0,-1-1 0 0 0,1 0-1 0 0,-1 1 1 0 0,0-1 0 0 0,-2 10 0 0 0,-1-3 1 0 0,3-2 33 0 0,2-1-8 0 0,3 26-6 0 0,-3-26 4 0 0,2-2-6 0 0,9 20-7 0 0,-9-20-11 0 0,4-3-12 0 0,20 15-4 0 0,-26-18-5 0 0,0-1 0 0 0,-1 1 1 0 0,1-1-1 0 0,0 1 0 0 0,0-1 1 0 0,-1 0-1 0 0,1 1 0 0 0,0-1 1 0 0,0 0-1 0 0,0 1 0 0 0,0-1 1 0 0,0 0-1 0 0,-1 0 0 0 0,1 0 1 0 0,0 0-1 0 0,0 0 0 0 0,0 0 1 0 0,1 0-1 0 0,9 1 2 0 0,-6 0 0 0 0,0-1-1 0 0,0 1 1 0 0,0-1 0 0 0,-1 0-1 0 0,1-1 1 0 0,0 1-1 0 0,7-3 1 0 0,20-2 3 0 0,-24 4-1 0 0,0-5 3 0 0,25-18-2 0 0,-19 11 4 0 0,6-14 11 0 0,-15 21 2 0 0,-5 2-19 0 0,0 0 0 0 0,0 0 0 0 0,1 1 0 0 0,-1-1 0 0 0,1 0 0 0 0,0 1 0 0 0,0-1-1 0 0,2-3 1 0 0,1-3 2 0 0,-2 1 12 0 0,-3-2-9 0 0,-4-33 1 0 0,4 33-7 0 0,-2 1-18 0 0,-8-31-1 0 0,8 31 4 0 0,-2 4-42 0 0,-14-15-177 0 0,15 16-2 0 0,-6 7-278 0 0,-32 8-420 0 0,41-10 875 0 0,0 0 0 0 0,0 0 0 0 0,0 1 0 0 0,0-1 0 0 0,0 0 0 0 0,0 0 1 0 0,0 1-1 0 0,0-1 0 0 0,1 1 0 0 0,-1-1 0 0 0,0 1 0 0 0,0-1 0 0 0,0 1 0 0 0,0 0 1 0 0,1-1-1 0 0,-2 2 0 0 0,-4 5-229 0 0,4-4 142 0 0,0-1 0 0 0,0 0 1 0 0,0 1-1 0 0,-1-1 0 0 0,1 0 0 0 0,-1 0 1 0 0,1 0-1 0 0,-1 0 0 0 0,0-1 1 0 0,-5 4-1 0 0,-26 13-2938 0 0,26-13-1396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2454 0 0,'0'0'8702'0'0,"-3"4"-7594"0"0,0 0-842 0 0,2-3-196 0 0,-1 0 0 0 0,1 0 0 0 0,0 0 0 0 0,0 0 1 0 0,0 0-1 0 0,0 0 0 0 0,0 1 0 0 0,1-1 0 0 0,-1 0 0 0 0,0 1 0 0 0,1-1 0 0 0,-1 0 0 0 0,1 1 0 0 0,-1-1 0 0 0,1 1 1 0 0,-1-1-1 0 0,1 3 0 0 0,-8 35 1212 0 0,-1 5-470 0 0,-4 7-3 0 0,10-41-707 0 0,-5 30 324 0 0,2 8 44 0 0,4-21-300 0 0,1-20-30 0 0,3 0-10 0 0,6 28 141 0 0,-8-33-264 0 0,1-1 0 0 0,-1 1 0 0 0,1-1 0 0 0,0 0 0 0 0,-1 1 0 0 0,1-1 0 0 0,0 0 0 0 0,0 0 0 0 0,0 1 0 0 0,0-1 0 0 0,0 0 1 0 0,2 2-1 0 0,0-1 6 0 0,-1 2 25 0 0,1-4-69 0 0,-1 0 0 0 0,0 0-1 0 0,0-1 1 0 0,0 1 0 0 0,1-1 0 0 0,-1 1-1 0 0,0-1 1 0 0,4-1 0 0 0,0-1-91 0 0,-5 3 84 0 0,1 0 1 0 0,0-1-1 0 0,0 1 0 0 0,0-1 0 0 0,0 1 1 0 0,-1-1-1 0 0,1 0 0 0 0,0 0 0 0 0,0 1 1 0 0,-1-1-1 0 0,1 0 0 0 0,1-2 0 0 0,21-12-1072 0 0,12-5-3169 0 0,-7-5-3775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31 2914 0 0,'0'0'2473'0'0,"-3"-5"-496"0"0,-11-21 4861 0 0,11 26-6809 0 0,1 0 1 0 0,-1 1-1 0 0,0-1 0 0 0,1 1 1 0 0,-1-1-1 0 0,1 1 0 0 0,-1 0 1 0 0,-4 2-1 0 0,0-1 13 0 0,0 0 64 0 0,7 1-86 0 0,0 0-1 0 0,0 0 0 0 0,-1 0 1 0 0,1 0-1 0 0,-1 0 0 0 0,0 0 1 0 0,-1 4-1 0 0,-1 1 7 0 0,1-1 4 0 0,0-1-1 0 0,0 1 1 0 0,-1-1 0 0 0,0 0-1 0 0,0 0 1 0 0,-1 0 0 0 0,0 0-1 0 0,-5 6 1 0 0,5-6-23 0 0,0 0 47 0 0,4 3 11 0 0,0 26 79 0 0,0-26-1 0 0,1-3-34 0 0,4 26 156 0 0,-2-28-119 0 0,9 13-33 0 0,-9-12-15 0 0,2-3 13 0 0,17 9-13 0 0,-17-8-23 0 0,2-3-17 0 0,0 2-41 0 0,-5-2-11 0 0,0 1 0 0 0,1-1 0 0 0,-1 1-1 0 0,0-1 1 0 0,1 0 0 0 0,-1 0 0 0 0,0 0 0 0 0,1 0 0 0 0,-1-1-1 0 0,0 1 1 0 0,1 0 0 0 0,2-2 0 0 0,54-18 56 0 0,-47 13-56 0 0,4-2-60 0 0,0-1 0 0 0,0 0 1 0 0,20-18-1 0 0,-20 12 12 0 0,1 1 73 0 0,-12 12 10 0 0,-2-1-13 0 0,13-10-3 0 0,-12 10 41 0 0,0 9-98 0 0,14 12 33 0 0,-14-12 6 0 0,0 0 1 0 0,13 18 0 0 0,-13-18-1 0 0,1-3-2 0 0,-1 1-5 0 0,-2-2 0 0 0,-1-1 0 0 0,1 1 0 0 0,-1 0 0 0 0,1-1-1 0 0,-1 1 1 0 0,1-1 0 0 0,-1 1 0 0 0,1-1 0 0 0,0 0 0 0 0,-1 1-1 0 0,1-1 1 0 0,-1 0 0 0 0,1 0 0 0 0,0 0 0 0 0,-1 0 0 0 0,3-1 0 0 0,28-1-93 0 0,-24 2 0 0 0,-4-4-45 0 0,11-12 62 0 0,-11 12 11 0 0,-3-3-36 0 0,5-17 28 0 0,-4 17 2 0 0,-5 0-119 0 0,-9-25 116 0 0,5 21 14 0 0,-37-13-271 0 0,39 22 226 0 0,-2 1-7 0 0,-20-1-82 0 0,20 2 11 0 0,1 3 31 0 0,2 0 40 0 0,2-1-21 0 0,0-1 0 0 0,1 0 0 0 0,-1 0 0 0 0,0 0 0 0 0,1 0 0 0 0,-1 0 1 0 0,0 0-1 0 0,0 0 0 0 0,0-1 0 0 0,0 1 0 0 0,-3 0 0 0 0,3 5-436 0 0,-9 16-380 0 0,8-16-2025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198 284 1426 0 0,'0'0'1593'0'0,"-4"-4"-468"0"0,-19-16 1405 0 0,-10 22-1568 0 0,26-1-437 0 0,0 2-56 0 0,-1-1-344 0 0,5-2-79 0 0,1 1-1 0 0,-1 0 1 0 0,0 0 0 0 0,1 0 0 0 0,-1 0-1 0 0,1 0 1 0 0,0 0 0 0 0,-1 1-1 0 0,1-1 1 0 0,0 1 0 0 0,-3 3 0 0 0,-40 30 829 0 0,40-31-676 0 0,1 1 53 0 0,-12 17-33 0 0,12-17-47 0 0,2 0-41 0 0,-4 18-10 0 0,4-18 422 0 0,18-8-366 0 0,-14 3-170 0 0,-1 0 1 0 0,0 0 0 0 0,0 0-1 0 0,1 0 1 0 0,-1-1 0 0 0,0 1-1 0 0,0 0 1 0 0,1-1 0 0 0,-1 1-1 0 0,0-1 1 0 0,0 1 0 0 0,0-1-1 0 0,0 1 1 0 0,0-1 0 0 0,0 0-1 0 0,0 0 1 0 0,0 1 0 0 0,2-3-1 0 0,45-39 22 0 0,-7 6-291 0 0,-31 28 54 0 0,0 0 0 0 0,-1-1 1 0 0,0-1-1 0 0,15-19 1 0 0,11-22-1942 0 0,50-103 0 0 0,-74 131 2006 0 0,-8 18 1656 0 0,-6 10-1247 0 0,-1 0-176 0 0,3-4-44 0 0,-1 1 0 0 0,1 0 0 0 0,0 0 0 0 0,-1 0 0 0 0,1 0 0 0 0,0 0 1 0 0,0 0-1 0 0,1 0 0 0 0,-1 1 0 0 0,0-1 0 0 0,0 3 0 0 0,-22 101 1782 0 0,23-99-1453 0 0,0 1-88 0 0,0 28-37 0 0,0-27 59 0 0,1-2-37 0 0,1 0-198 0 0,1 18 245 0 0,0-21-93 0 0,8 14-32 0 0,-8-13 101 0 0,16 1-44 0 0,-18-5-237 0 0,1-1 0 0 0,-1 1 1 0 0,1 0-1 0 0,-1-1 1 0 0,0 1-1 0 0,1-1 0 0 0,-1 0 1 0 0,1 1-1 0 0,-1-1 0 0 0,1 0 1 0 0,0 0-1 0 0,1 0 0 0 0,0 0-19 0 0,0 0 0 0 0,1-1 0 0 0,-1 1 1 0 0,0-1-1 0 0,0 0 0 0 0,0 0 0 0 0,4-1 0 0 0,1-1-46 0 0,-5 2 24 0 0,0 1 0 0 0,0-1 0 0 0,0 0 0 0 0,0 0 0 0 0,0 0 0 0 0,0 0 0 0 0,-1-1 0 0 0,6-2 0 0 0,-2 0-12 0 0,-3 3 10 0 0,0 0 0 0 0,-1 0-1 0 0,1-1 1 0 0,0 1 0 0 0,-1-1 0 0 0,1 1-1 0 0,0-1 1 0 0,4-4 0 0 0,12-12-283 0 0,-12 12 249 0 0,-3 4 21 0 0,0-1 0 0 0,0 0 0 0 0,-1 0 0 0 0,1-1 0 0 0,-1 1 0 0 0,3-5 0 0 0,1 2-47 0 0,-4 2 9 0 0,1 1-1 0 0,-1-1 0 0 0,0 1 0 0 0,0-1 0 0 0,4-8 0 0 0,20-28-370 0 0,5-15-379 0 0,-29 50 663 0 0,-1 0 200 0 0,7-13-8 0 0,-7 13 473 0 0,-6 10-181 0 0,-5 3-104 0 0,2 1 1 0 0,-1 1-1 0 0,1-1 0 0 0,0 1 0 0 0,1 0 1 0 0,0 1-1 0 0,1-1 0 0 0,-6 16 0 0 0,1 10 108 0 0,7-27 157 0 0,1-3-55 0 0,-5 14-97 0 0,5-14 227 0 0,4-1-312 0 0,8 15-55 0 0,-8-15 36 0 0,5-5-163 0 0,23 0-12 0 0,-17-3-174 0 0,7-7-581 0 0,60-29-1044 0 0,-29 7-2338 0 0,-21 11-1059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6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205 209 678 0 0,'0'0'2719'0'0,"-3"-5"-846"0"0,-12-19 3560 0 0,-16 21-4750 0 0,25 3-425 0 0,2 4 41 0 0,-17 15 91 0 0,-1 1 202 0 0,0 1-1 0 0,-29 37 0 0 0,35-30-158 0 0,14-23 347 0 0,2-5-766 0 0,0 1 0 0 0,0 0 0 0 0,0 0 0 0 0,0 0 0 0 0,0 0 0 0 0,-1 0 0 0 0,1 0 0 0 0,0 0 0 0 0,0 0 0 0 0,-1 0 0 0 0,1-1 0 0 0,-1 1 0 0 0,1 0 0 0 0,0 0 0 0 0,-1 0 0 0 0,-1 1 0 0 0,2-2 14 0 0,-1 1-1 0 0,1 0 1 0 0,-1 0 0 0 0,1-1-1 0 0,-1 1 1 0 0,1 0 0 0 0,-1 0-1 0 0,1 0 1 0 0,0 0 0 0 0,-1 0-1 0 0,1-1 1 0 0,0 1 0 0 0,0 0-1 0 0,0 0 1 0 0,0 0 0 0 0,0 2-1 0 0,5-5 110 0 0,16-5-29 0 0,-11-1-29 0 0,8-13-48 0 0,-17 20-30 0 0,-1 1-1 0 0,1-1 1 0 0,-1 1 0 0 0,1-1 0 0 0,-1 1-1 0 0,1-1 1 0 0,-1 1 0 0 0,1-1 0 0 0,-1 1-1 0 0,1 0 1 0 0,-1-1 0 0 0,1 1 0 0 0,0 0-1 0 0,-1 0 1 0 0,1-1 0 0 0,0 1 0 0 0,0 0 0 0 0,22-7 11 0 0,-11-2-11 0 0,13-16-46 0 0,-13 18-2 0 0,9 1 10 0 0,-16 5 6 0 0,0-1-1 0 0,17-4 5 0 0,-17 5 6 0 0,1 2-19 0 0,15 3 44 0 0,-15-3 18 0 0,10 2-4 0 0,-15-3-17 0 0,1 1 0 0 0,0-1 0 0 0,0 0 0 0 0,0 0 0 0 0,-1 0 0 0 0,1 1 0 0 0,0-2 0 0 0,0 1 0 0 0,0 0 0 0 0,-1 0 0 0 0,1 0 0 0 0,0-1 0 0 0,0 1 0 0 0,2-2 0 0 0,22-5 7 0 0,-19 5-1 0 0,-1-2-2 0 0,30-19-114 0 0,-30 19 77 0 0,-4 3 22 0 0,0 0 0 0 0,0 0 0 0 0,0 0-1 0 0,0-1 1 0 0,0 1 0 0 0,0-1 0 0 0,0 1 0 0 0,-1-1 0 0 0,1 0 0 0 0,-1 0 0 0 0,1 0-1 0 0,-1 0 1 0 0,2-3 0 0 0,15-21-59 0 0,-17 24 63 0 0,-1 1-1 0 0,1 0 1 0 0,0-1 0 0 0,0 1 0 0 0,0 0-1 0 0,0 0 1 0 0,0 0 0 0 0,0-1-1 0 0,0 1 1 0 0,0 0 0 0 0,0 0 0 0 0,0 0-1 0 0,0 1 1 0 0,1-1 0 0 0,-1 0 0 0 0,3-1-1 0 0,-3 2 1 0 0,1-1 0 0 0,0 0 0 0 0,-1 0-1 0 0,1 0 1 0 0,0 0 0 0 0,-1 0 0 0 0,1 0-1 0 0,-1 0 1 0 0,0 0 0 0 0,1 0 0 0 0,1-3-1 0 0,24-24-76 0 0,39-45-76 0 0,-58 63 133 0 0,4-10 12 0 0,-11 19 15 0 0,-1 1 0 0 0,0 0 0 0 0,0-1 0 0 0,0 1 0 0 0,0 0-1 0 0,0-1 1 0 0,1 1 0 0 0,-1 0 0 0 0,0 0 0 0 0,0-1 0 0 0,0 1 0 0 0,1 0 0 0 0,-1 0 0 0 0,0 0-1 0 0,0-1 1 0 0,1 1 0 0 0,-1 0 0 0 0,0 0 0 0 0,1 0 0 0 0,-1 0 0 0 0,0 0 0 0 0,1-1 0 0 0,-1 1-1 0 0,0 0 1 0 0,0 0 0 0 0,1 0 0 0 0,-1 0 0 0 0,0 0 0 0 0,1 0 0 0 0,-1 0 0 0 0,0 0 0 0 0,1 0-1 0 0,-1 0 1 0 0,0 0 0 0 0,1 1 0 0 0,33 0 602 0 0,-31 3-486 0 0,11 14-23 0 0,-11-14 167 0 0,-3 5-110 0 0,-1 25-34 0 0,1-25-15 0 0,-1 0-3 0 0,2 1-71 0 0,-1-6-16 0 0,0 0 0 0 0,0 0 0 0 0,0-1 1 0 0,0 1-1 0 0,-1 0 0 0 0,1-1 0 0 0,-1 1 0 0 0,0-1 1 0 0,-2 6-1 0 0,-20 49 152 0 0,16-41-117 0 0,-4 0-28 0 0,5-9-5 0 0,-8 8-3 0 0,11-12-3 0 0,-3-1-58 0 0,-15 11-209 0 0,16-10-11 0 0,-2-3-286 0 0,2 0 266 0 0,3 0 87 0 0,0 0 1 0 0,0-1-1 0 0,0 1 0 0 0,0-1 1 0 0,0 1-1 0 0,0-1 0 0 0,0 0 1 0 0,0 0-1 0 0,0 0 0 0 0,0 0 1 0 0,-4-1-1 0 0,2-3-928 0 0,-13-11-2080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3354 0 0,'0'0'13560'0'0,"4"5"-12946"0"0,11 19-105 0 0,-11-18-119 0 0,-3 3-72 0 0,3 27-8 0 0,-3-27-54 0 0,-2 0-57 0 0,1 27-45 0 0,0-27-35 0 0,-1-2-26 0 0,-1 21-18 0 0,2-21-77 0 0,-2-1-479 0 0,0 0 106 0 0,-2 6 574 0 0,2-1-8611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20 1456 0 0,'-28'-20'11490'0'0,"4"37"-11238"0"0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2 102 1606 0 0,'-1'-17'1275'0'0,"0"-15"3105"0"0,5 27-2444 0 0,9-15-155 0 0,-10 15-461 0 0,1 1-356 0 0,-2 2-735 0 0,0 2-126 0 0,-1-1 0 0 0,0 0 0 0 0,1 0 0 0 0,-1 0 0 0 0,0 0 0 0 0,0 0 0 0 0,0 0 0 0 0,0 0 0 0 0,0-1 0 0 0,0 1 0 0 0,0 0 0 0 0,1-3 1400 0 0,4 6-1213 0 0,-1 0-212 0 0,-3-1-48 0 0,0 0 1 0 0,0 0-1 0 0,0 0 1 0 0,0-1-1 0 0,0 1 1 0 0,0-1-1 0 0,0 1 1 0 0,0-1-1 0 0,0 0 0 0 0,2 1 1 0 0,-2 5 114 0 0,4 19-5 0 0,-4-18-24 0 0,-1 1-28 0 0,1 0-60 0 0,-1-4-7 0 0,0-1 0 0 0,0 1 0 0 0,-1 0-1 0 0,1-1 1 0 0,-1 1 0 0 0,0 0 0 0 0,0-1-1 0 0,0 1 1 0 0,-1 3 0 0 0,-1 29 36 0 0,2-34-51 0 0,0 0 1 0 0,0 0-1 0 0,0 1 1 0 0,0-1-1 0 0,0 0 1 0 0,-1 0-1 0 0,1 0 1 0 0,-1-1-1 0 0,1 1 1 0 0,-1 0-1 0 0,0 0 1 0 0,1 0-1 0 0,-3 3 1 0 0,0 0 13 0 0,1 1 564 0 0,7-8-494 0 0,17-6-7 0 0,-22 8-80 0 0,1 0 0 0 0,-1 0 0 0 0,1 0 1 0 0,0-1-1 0 0,-1 1 0 0 0,1 0 0 0 0,-1-1 0 0 0,1 1 0 0 0,-1 0 0 0 0,1-1 0 0 0,-1 1 0 0 0,1 0 0 0 0,-1-1 0 0 0,0 1 0 0 0,1-1 1 0 0,-1 1-1 0 0,0-1 0 0 0,1 1 0 0 0,-1-1 0 0 0,1-1 0 0 0,26-36 79 0 0,48-52 1 0 0,-55 70-66 0 0,-16 15 212 0 0,-2 11-183 0 0,6 19 50 0 0,-6-19-6 0 0,-4 3-17 0 0,-4 41 35 0 0,0-9-62 0 0,1-12-234 0 0,3-22-7 0 0,4-1-1029 0 0,0 1 783 0 0,1 4 223 0 0,-2 1-5796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3170 0 0,'0'0'10642'0'0,"-6"1"-10184"0"0,-18 2-109 0 0,18-2-64 0 0,3 4-12 0 0,-22 45 426 0 0,23-45-487 0 0,3 2-129 0 0,5 22 18 0 0,-5-22-13 0 0,3-1-16 0 0,-3-5-70 0 0,4 7 25 0 0,0-1 0 0 0,1 1 1 0 0,0-1-1 0 0,1 0 0 0 0,11 9 1 0 0,23 17-164 0 0,-37-30 77 0 0,0 1-207 0 0,11 10 81 0 0,-11-10 33 0 0,-9-1-285 0 0,-18 9 366 0 0,11-8-4 0 0,-27 0-44 0 0,32-2 90 0 0,4-2-18 0 0,1 1 0 0 0,-1-1 0 0 0,0 1 0 0 0,1-1 0 0 0,-1 0 0 0 0,0 0 0 0 0,1 0 0 0 0,-1 0 0 0 0,-5-2-1 0 0,-17-1-340 0 0,19 2 64 0 0,-1-1-480 0 0,-19-7-2526 0 0,20 6-2212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1998 0 0,'0'0'5958'0'0,"-1"8"-3559"0"0,-2 1-1766 0 0,2-5-376 0 0,0-1-1 0 0,0 1 1 0 0,0 0 0 0 0,1 0 0 0 0,0 0 0 0 0,-1 0-1 0 0,1 0 1 0 0,1 6 0 0 0,1 49 1824 0 0,1-47-1786 0 0,-2-7-151 0 0,0 1 0 0 0,-1-1 0 0 0,1 1 1 0 0,-1-1-1 0 0,0 1 0 0 0,0-1 0 0 0,-2 8 0 0 0,-3 49 822 0 0,-1 2-274 0 0,-1-10-273 0 0,2-6-162 0 0,0-23-200 0 0,4-19-155 0 0,0 1-111 0 0,-2 20 5 0 0,2-20-482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3170 0 0,'0'0'7174'0'0,"26"-39"-3772"0"0,20 15-2242 0 0,-16 10-320 0 0,0 5-201 0 0,2-5-167 0 0,5 3-810 0 0,-3 2 61 0 0,0 1 47 0 0,26-9-3848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0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1 970 0 0,'0'0'9353'0'0,"-1"6"-8877"0"0,-5 21-62 0 0,4-20 483 0 0,1 0-634 0 0,-3 37 351 0 0,1 0-242 0 0,-1 1-7 0 0,0 9-50 0 0,0 6-69 0 0,2-46-206 0 0,0-4 0 0 0,1 1 0 0 0,1-1 0 0 0,0 15 0 0 0,1 46 160 0 0,-1 2-10 0 0,-1-59-165 0 0,3 45 150 0 0,4 22 26 0 0,-14 528 884 0 0,6 58-153 0 0,6-624-836 0 0,0 12-81 0 0,-2 21 4 0 0,1 3-1 0 0,-2-26-12 0 0,-3-26-1 0 0,-8 31 6 0 0,7-29 0 0 0,4-12-8 0 0,-1 50 9 0 0,-12 185 86 0 0,12-236-88 0 0,-2 46 28 0 0,-3 14 19 0 0,3-4-16 0 0,-4-2 8 0 0,-2-8-19 0 0,4-7-14 0 0,1-3-1 0 0,-2-9-10 0 0,2 10 2 0 0,3-43-4 0 0,0-5 0 0 0,0-1-1 0 0,0 1 1 0 0,0-1-1 0 0,-1 1 1 0 0,0-1-1 0 0,0 1 1 0 0,-2 5-1 0 0,-5 22 6 0 0,7-15-2 0 0,6 39 15 0 0,-4-44-18 0 0,0 37 6 0 0,0-40-11 0 0,-1-5 1 0 0,1 0 0 0 0,-1 0 0 0 0,0 0 0 0 0,-1 0 0 0 0,1 0-1 0 0,-1 0 1 0 0,0 0 0 0 0,-1 5 0 0 0,-1-1-1 0 0,2-5 2 0 0,-1 0 0 0 0,1 1-1 0 0,1-1 1 0 0,-1 0 0 0 0,0 1 0 0 0,1-1-1 0 0,0 0 1 0 0,-1 1 0 0 0,2 6-1 0 0,-1-1 5 0 0,-1 30 23 0 0,-3 8-2 0 0,2-17-4 0 0,2-23-1 0 0,0 1-5 0 0,-1 26 9 0 0,1-25 45 0 0,-2-2 0 0 0,0 1-53 0 0,-2 27-43 0 0,3 11-47 0 0,0-17 57 0 0,1-22-64 0 0,0 2-70 0 0,1 0 136 0 0,0-6 22 0 0,-1 1 0 0 0,1 0 1 0 0,-1 0-1 0 0,0-1 0 0 0,-1 1 1 0 0,1 0-1 0 0,0 0 0 0 0,-2 4 1 0 0,-3 17 32 0 0,4-19-9 0 0,0 1-4 0 0,-3 22-6 0 0,3-22 11 0 0,1 1-22 0 0,-3 37 24 0 0,0-18-28 0 0,3-20-3 0 0,-1 0 9 0 0,-3 35 113 0 0,5-33-112 0 0,-1-5-18 0 0,0 0-1 0 0,0 0 0 0 0,0 0 1 0 0,0 0-1 0 0,-1 0 0 0 0,-1 7 1 0 0,-5 27-68 0 0,-2-9 73 0 0,-1-3 3 0 0,8-21 22 0 0,2-6-2162 0 0,0 0 2018 0 0,0 0 0 0 0,0 0 0 0 0,-1 0 0 0 0,1 0-1 0 0,0 0 1 0 0,0 0 0 0 0,-1 1 0 0 0,1-1 0 0 0,0 0-1 0 0,-1 0 1 0 0,1 0 0 0 0,-1 1 0 0 0,1-1 0 0 0,-2-1-1 0 0,2 1 15 0 0,-1 0-1 0 0,1 1 1 0 0,-1-1-1 0 0,1 0 0 0 0,-1 0 1 0 0,1 1-1 0 0,-1-1 1 0 0,1 0-1 0 0,0 0 0 0 0,-1 0 1 0 0,1 0-1 0 0,0 1 0 0 0,0-1 1 0 0,0 0-1 0 0,0 0 1 0 0,0-2-1 0 0,-5-2-1250 0 0,-16-18-1638 0 0,16 17-895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3818 0 0,'0'0'4814'0'0,"-2"10"-3088"0"0,-9 42 415 0 0,11-40-1453 0 0,4 63 836 0 0,-1-25-1223 0 0,-3-37-70 0 0,0-2-53 0 0,1 3-126 0 0,0-8-9 0 0,0 0-1 0 0,-1 1 0 0 0,0-1 0 0 0,-1 0 0 0 0,1 0 1 0 0,-3 11-1 0 0,-3 19 34 0 0,6-35-73 0 0,0-1 0 0 0,0 1 0 0 0,0 0 0 0 0,0 0 0 0 0,-1-1 0 0 0,1 1 0 0 0,0 0-1 0 0,0-1 1 0 0,0 1 0 0 0,-1 0 0 0 0,1-1 0 0 0,0 1 0 0 0,-1 0 0 0 0,1-1 0 0 0,-1 1-1 0 0,1-1 1 0 0,-1 1 0 0 0,1-1 0 0 0,-1 1 0 0 0,0 0 0 0 0,-21 20 13 0 0,17-16-145 0 0,1 2-121 0 0,-12 23-32 0 0,12-22-723 0 0,-1-2-49 0 0,-15 17 226 0 0,15-17-311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9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237 127 826 0 0,'-22'-20'3112'0'0,"18"16"-792"0"0,0 0-665 0 0,-11-13-282 0 0,11 13 1436 0 0,-1 1-2242 0 0,-16-8-95 0 0,16 8 457 0 0,-1 4-600 0 0,-19 3-54 0 0,14 1 9 0 0,3 2-173 0 0,-4 3 137 0 0,0 0 1 0 0,1 1 0 0 0,-17 20-1 0 0,23-26-209 0 0,3-3-20 0 0,0 0 1 0 0,1 1-1 0 0,-1-1 0 0 0,1 0 1 0 0,-1 0-1 0 0,1 1 0 0 0,0-1 1 0 0,-2 5-1 0 0,-9 19 64 0 0,9-19-15 0 0,3-4-56 0 0,0 0 0 0 0,0 0 0 0 0,0 0 0 0 0,-1 0 0 0 0,0 0 0 0 0,1 0 0 0 0,-2 3 0 0 0,-1 1 8 0 0,2 0 32 0 0,3-2-7 0 0,8 15-7 0 0,-7-15 44 0 0,23 6-23 0 0,-21-9-27 0 0,2-4-5 0 0,0 1-14 0 0,-5 1-11 0 0,1 0-1 0 0,-1 0 1 0 0,0-1-1 0 0,1 1 0 0 0,-1-1 1 0 0,0 0-1 0 0,1 1 1 0 0,-1-1-1 0 0,0 0 1 0 0,0 0-1 0 0,0-1 1 0 0,4-1-1 0 0,26-19-26 0 0,-25 18 21 0 0,-4 3 3 0 0,-1-1 0 0 0,1 1 0 0 0,-1-1-1 0 0,1 0 1 0 0,-1 0 0 0 0,0 0 0 0 0,1 0-1 0 0,-1-1 1 0 0,2-3 0 0 0,19-22-1 0 0,1-4 7 0 0,-8 7 33 0 0,-13 20-2 0 0,-3 3-30 0 0,0 1-1 0 0,1-1 1 0 0,-1 1 0 0 0,1 0-1 0 0,0-1 1 0 0,0 1 0 0 0,-1 0-1 0 0,1-1 1 0 0,0 1-1 0 0,0 0 1 0 0,0 0 0 0 0,2-2-1 0 0,-1 1 23 0 0,0-2 1213 0 0,-3 11-1221 0 0,-6 18 0 0 0,5-19 8 0 0,1 1-3 0 0,0 22-7 0 0,0-22 7 0 0,2 0-22 0 0,4 18-14 0 0,-4-18-46 0 0,28-4-103 0 0,-23-2 79 0 0,1-3 5 0 0,0 0 54 0 0,-4 2 13 0 0,0-1 0 0 0,0 1 0 0 0,-1-1 0 0 0,1 0 0 0 0,0 0 0 0 0,-1 0-1 0 0,1 0 1 0 0,-1-1 0 0 0,1 1 0 0 0,2-3 0 0 0,1 1-12 0 0,20-16-74 0 0,10-12 17 0 0,0-6 23 0 0,0-3 23 0 0,-5 0-4 0 0,-15 17 24 0 0,-12 17 16 0 0,-1 2 58 0 0,8-9 15 0 0,-10 13-70 0 0,-1 0 1 0 0,0 1-1 0 0,0-1 0 0 0,0 0 1 0 0,0 0-1 0 0,0 0 1 0 0,1 0-1 0 0,-1 0 1 0 0,0 0-1 0 0,0 0 0 0 0,0 1 1 0 0,0-1-1 0 0,0 0 1 0 0,0 0-1 0 0,0 0 1 0 0,1 0-1 0 0,-1 0 1 0 0,0 1-1 0 0,0-1 0 0 0,0 0 1 0 0,0 0-1 0 0,0 0 1 0 0,0 1-1 0 0,0-1 1 0 0,0 0-1 0 0,0 0 0 0 0,0 0 1 0 0,0 0-1 0 0,0 1 1 0 0,0-1-1 0 0,0 0 1 0 0,0 0-1 0 0,0 0 1 0 0,0 0-1 0 0,0 1 0 0 0,0-1 1 0 0,0 0-1 0 0,0 0 1 0 0,-1 0-1 0 0,1 0 1 0 0,0 1-1 0 0,-10 36 601 0 0,6-24-666 0 0,2-7 141 0 0,1 3-10 0 0,-1 2-42 0 0,0 31 211 0 0,2-1-146 0 0,3-37-75 0 0,10 12 2 0 0,-9-12 13 0 0,-2-4-31 0 0,0 0 0 0 0,0 0 0 0 0,0-1 0 0 0,1 1 0 0 0,-1-1 0 0 0,0 0 0 0 0,0 1 0 0 0,0-1 0 0 0,0 0 0 0 0,3-2 0 0 0,1 0 3 0 0,2 0 4 0 0,-1-1 1 0 0,1 1-1 0 0,-1-1 0 0 0,0-1 0 0 0,0 1 0 0 0,7-8 0 0 0,-8 8-10 0 0,8-6 9 0 0,-1-1 0 0 0,22-22-1 0 0,-33 30-9 0 0,-1 2 0 0 0,1-1-1 0 0,-1 1 1 0 0,0-1 0 0 0,1 1 0 0 0,0-1-1 0 0,-1 1 1 0 0,1 0 0 0 0,0 0-1 0 0,-1 0 1 0 0,1 0 0 0 0,3-2 0 0 0,1 1 4 0 0,-2-1 32 0 0,-1 0-1 0 0,11-11-9 0 0,-11 10 385 0 0,-2 11-448 0 0,4 18 20 0 0,-4-19-57 0 0,0 2-1167 0 0,1 21 301 0 0,-1-21-42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34 2526 0 0,'0'0'8072'0'0,"-1"-6"-6505"0"0,-5-16-446 0 0,5 16 603 0 0,-2 11-1103 0 0,-19 25 237 0 0,-9 30 186 0 0,21-40-711 0 0,4 0-107 0 0,3-6 57 0 0,0-8-200 0 0,2-5-47 0 0,1 1 0 0 0,-1 0-1 0 0,0 0 1 0 0,1 0 0 0 0,-1 0-1 0 0,1 0 1 0 0,0 0-1 0 0,0 0 1 0 0,-1 0 0 0 0,1 0-1 0 0,0-1 1 0 0,1 1 0 0 0,-1 0-1 0 0,1 3 1 0 0,2 23 149 0 0,-3-20-41 0 0,1-6-128 0 0,0-1 1 0 0,1 1 0 0 0,-1 0 0 0 0,0 0 0 0 0,1-1-1 0 0,-1 1 1 0 0,1-1 0 0 0,0 1 0 0 0,-1-1-1 0 0,1 0 1 0 0,2 2 0 0 0,1 0 20 0 0,0 2 62 0 0,2-4-20 0 0,34 5 47 0 0,-33-4-108 0 0,-5-1-10 0 0,0-1 0 0 0,0 1 0 0 0,0-1 0 0 0,0 1 0 0 0,1-1 1 0 0,-1 0-1 0 0,0 0 0 0 0,6-1 0 0 0,21-2 14 0 0,-29 3-23 0 0,-1 0 0 0 0,1 0 0 0 0,0 0 0 0 0,-1 0 0 0 0,1 0 0 0 0,0 0 1 0 0,-1 0-1 0 0,1 0 0 0 0,0-1 0 0 0,-1 1 0 0 0,1 0 0 0 0,-1 0 0 0 0,1-1 1 0 0,0 1-1 0 0,-1 0 0 0 0,1-1 0 0 0,-1 1 0 0 0,1-1 0 0 0,-1 1 0 0 0,1-1 0 0 0,0 0 1 0 0,24-23-24 0 0,-13 16 6 0 0,-6 7 12 0 0,-4 1 3 0 0,0 0-1 0 0,0 0 1 0 0,0-1 0 0 0,0 0-1 0 0,0 1 1 0 0,0-1 0 0 0,0 0 0 0 0,0 0-1 0 0,0 0 1 0 0,0 0 0 0 0,-1 0-1 0 0,1 0 1 0 0,2-3 0 0 0,52-29-51 0 0,-46 25 31 0 0,15-23-46 0 0,-1-4 23 0 0,-5 1 17 0 0,6-23 85 0 0,-23 51 925 0 0,-7 11-858 0 0,-1 0-48 0 0,4-4-43 0 0,0 1 0 0 0,0-1 0 0 0,1 1-1 0 0,-1 0 1 0 0,0-1 0 0 0,0 1 0 0 0,1 0 0 0 0,0 0-1 0 0,-1 0 1 0 0,1 0 0 0 0,0 0 0 0 0,0 1 0 0 0,-1 1-1 0 0,-3 5 39 0 0,-11 25 225 0 0,4-5-107 0 0,9-21-26 0 0,2-1-35 0 0,-5 22-25 0 0,4-22 98 0 0,5-3-196 0 0,10 14-156 0 0,-10-14-10 0 0,3-6 30 0 0,0 1 66 0 0,-4 1 0 0 0,0-1 0 0 0,0 1 0 0 0,0-1 0 0 0,1 1 0 0 0,-1-1 1 0 0,0 0-1 0 0,0 0 0 0 0,-1 0 0 0 0,1 0 0 0 0,0 0 0 0 0,0 0 0 0 0,0 0 1 0 0,2-3-1 0 0,40-28-1299 0 0,-11 4 210 0 0,-5 3-3492 0 0,0 1-5013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49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1578 0 0,'0'0'12785'0'0,"-4"6"-11775"0"0,-10 18-88 0 0,10-12-193 0 0,0 29 266 0 0,1 4-167 0 0,-3-4-157 0 0,-4 8-443 0 0,-11 7-2467 0 0,18-51 988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62 3668 0 0,'-19'-37'8168'0'0,"3"13"-3940"0"0,28 57-16082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11 131 2526 0 0,'0'0'14475'0'0,"0"8"-14175"0"0,-2 21 70 0 0,1-21-50 0 0,1-1-69 0 0,-1 23-31 0 0,1-23 50 0 0,-1 0-33 0 0,0 19-53 0 0,0-19 134 0 0,1 0-179 0 0,-4 27 1343 0 0,8-37-1356 0 0,37-46 128 0 0,100-166 22 0 0,-124 191-311 0 0,-12 19 28 0 0,-2 1-10 0 0,-3 4-122 0 0,0 1 137 0 0,0 0 1 0 0,0-1-1 0 0,0 1 1 0 0,0-1-1 0 0,0 1 1 0 0,0-1 0 0 0,0 1-1 0 0,0-1 1 0 0,0 1-1 0 0,1 0 1 0 0,-1-1-1 0 0,0 1 1 0 0,0-1 0 0 0,1 1-1 0 0,-1-1 1 0 0,0 1-1 0 0,0-1 1 0 0,1 1 0 0 0,-1-1-1 0 0,0 0 1 0 0,1 1-1 0 0,-1-1 1 0 0,1 1-1 0 0,0 0 1 0 0,0 0 0 0 0,0 0 0 0 0,0 0 0 0 0,0 0 0 0 0,-1 0 0 0 0,1 0-1 0 0,0 0 1 0 0,-1 0 0 0 0,1 0 0 0 0,-1 1 0 0 0,1-1 0 0 0,-1 0 0 0 0,0 0-1 0 0,1 0 1 0 0,-1 1 0 0 0,0-1 0 0 0,0 0 0 0 0,0 1 0 0 0,0 1 0 0 0,5 50-17 0 0,-3-41 20 0 0,-1 35 16 0 0,-3 7-3 0 0,0-20-10 0 0,1-26 0 0 0,0 1-3 0 0,0 26-72 0 0,0-27-273 0 0,0-1-13 0 0,-4 20 61 0 0,3-20-205 0 0,4-2-986 0 0,3 18-165 0 0,-4-18 113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4398 0 0,'0'0'12202'0'0,"0"7"-11545"0"0,6 35 289 0 0,-5-34-835 0 0,0-4-46 0 0,0 0-1 0 0,0-1 1 0 0,-1 1 0 0 0,0 0-1 0 0,1 0 1 0 0,-2 6 0 0 0,-1 38 406 0 0,0-9-361 0 0,1-29-19 0 0,2-1-17 0 0,4 26-58 0 0,-4-26-174 0 0,-5-3-12 0 0,-10 19 33 0 0,10-19-84 0 0,2 0-399 0 0,-5 18-14 0 0,5-19 96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30 129 1722 0 0,'16'-34'4205'0'0,"23"-38"1"0"0,-38 71-4124 0 0,0 0 1 0 0,-1 0-1 0 0,1-1 1 0 0,0 1-1 0 0,0 0 0 0 0,0 0 1 0 0,-1 0-1 0 0,1 0 1 0 0,0 0-1 0 0,1 0 1 0 0,-1 0-1 0 0,0 0 1 0 0,0 1-1 0 0,0-1 1 0 0,0 0-1 0 0,1 0 1 0 0,-1 1-1 0 0,0-1 1 0 0,2 1-1 0 0,1-2 168 0 0,1 0 985 0 0,0 3-769 0 0,1 1-338 0 0,15 2 404 0 0,-18 1-299 0 0,12 16-48 0 0,-11-16-43 0 0,-3 4-22 0 0,4 26-21 0 0,-5-18-22 0 0,0-8-57 0 0,0-5-11 0 0,0 0-1 0 0,-1 0 1 0 0,1-1-1 0 0,-1 1 1 0 0,0 0-1 0 0,0 0 1 0 0,0-1-1 0 0,-4 8 0 0 0,2 0 4 0 0,1-5-6 0 0,1 0 1 0 0,-1-1 0 0 0,0 0 0 0 0,-1 1 0 0 0,1-1-1 0 0,-6 8 1 0 0,4-6-4 0 0,-6 11 14 0 0,-1 0 0 0 0,-1 0-1 0 0,0-1 1 0 0,-28 28 0 0 0,-10 1 5 0 0,46-43 688 0 0,8 1-579 0 0,13 11 4 0 0,-13-11 99 0 0,2-1-22 0 0,15 8-41 0 0,-15-8-28 0 0,-2 1-4 0 0,15 15-19 0 0,-14-15-25 0 0,-2 1-23 0 0,12 16-21 0 0,-11-16-7 0 0,-2 0-10 0 0,10 14-18 0 0,-9-14-60 0 0,0 1-6 0 0,9 18 15 0 0,-9-19-63 0 0,0 1-256 0 0,30 44-1696 0 0,-30-46 1022 0 0,1-1 142 0 0,13 8-253 0 0,-13-8-2024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240 100 3628 0 0,'0'0'5020'0'0,"-1"-6"-3865"0"0,-16-50 1545 0 0,15 51-2260 0 0,-3 1-247 0 0,-11-11-20 0 0,12 11 96 0 0,-1 3-175 0 0,0-2-69 0 0,3 3-15 0 0,0-1 1 0 0,0 0-1 0 0,0 0 0 0 0,0 1 1 0 0,1-1-1 0 0,-1 1 0 0 0,0-1 0 0 0,0 1 1 0 0,-3 0-1 0 0,-1 3 41 0 0,-6 4 45 0 0,0 1 0 0 0,1 1 0 0 0,0 0 0 0 0,0 0-1 0 0,1 1 1 0 0,0 1 0 0 0,1 0 0 0 0,0 0 0 0 0,1 0 0 0 0,0 1 0 0 0,-7 14-1 0 0,2 1 195 0 0,6-4-99 0 0,-1-1-76 0 0,6-17 57 0 0,2 2-101 0 0,-1 29 367 0 0,7-35-374 0 0,15 3-12 0 0,-16-3-9 0 0,2-5 2 0 0,0 0-32 0 0,-4 3-8 0 0,0-1 0 0 0,0 0 0 0 0,0 0 1 0 0,0 1-1 0 0,-1-2 0 0 0,1 1 1 0 0,-1 0-1 0 0,0 0 0 0 0,3-4 1 0 0,26-26 23 0 0,-24 26-28 0 0,-3 4 0 0 0,-1-1-1 0 0,0 0 1 0 0,0 0 0 0 0,0 0 0 0 0,0-1 0 0 0,0 1 0 0 0,2-5 0 0 0,21-28-13 0 0,16-20-11 0 0,-38 51 69 0 0,-1 0-1 0 0,8-15-10 0 0,-8 15 708 0 0,-2 12-705 0 0,3 20-6 0 0,-3-20-3 0 0,1 1-9 0 0,-1 1-15 0 0,8 27-24 0 0,0-8 8 0 0,-6-21-92 0 0,0-2-362 0 0,8 18-17 0 0,-8-18 79 0 0,1 0-163 0 0,10 15-831 0 0,-11-15-24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4000 0 0,'0'0'12422'0'0,"1"6"-12206"0"0,4 21 73 0 0,-4-21-37 0 0,0 1-50 0 0,0 1-139 0 0,7 23 392 0 0,-6-26-398 0 0,1 3 141 0 0,0 0 0 0 0,0 1 0 0 0,-1-1 0 0 0,0 1 0 0 0,1 10 0 0 0,1-22-92 0 0,0 0-73 0 0,-3 3-24 0 0,1-1 1 0 0,-1 0 0 0 0,0 0 0 0 0,1 0-1 0 0,-1 0 1 0 0,0 0 0 0 0,0 0 0 0 0,0 0-1 0 0,0 0 1 0 0,0-1 0 0 0,0 1 0 0 0,0 0-1 0 0,0 0 1 0 0,-1-1 0 0 0,2-1 0 0 0,32-63 142 0 0,-24 43-127 0 0,0 8-17 0 0,-1 3 2 0 0,25-33 4 0 0,-31 41 139 0 0,-1 10-105 0 0,6 26-13 0 0,-1 10-28 0 0,-3 8 48 0 0,-2-22-11 0 0,-2-20-7 0 0,1 0-5 0 0,4 24-4 0 0,-4-23 14 0 0,2-3-26 0 0,10 20-1 0 0,-10-20 154 0 0,1-9-139 0 0,38-34 70 0 0,-31 24-54 0 0,-1-1 0 0 0,12-21 0 0 0,-16 25-38 0 0,2-1 9 0 0,4-9 0 0 0,0-3-1 0 0,1 0-7 0 0,-10 17-3 0 0,-1 0 5 0 0,5-17 1 0 0,-6 17 57 0 0,3 12-64 0 0,14 32 4 0 0,-6-14-2 0 0,-8-11 18 0 0,3 52 29 0 0,-6-59-59 0 0,1 0-2 0 0,7 21 0 0 0,-6-20-100 0 0,1-4-1762 0 0,12 12 608 0 0,-12-11-89 0 0,0-9 130 0 0,11-14-292 0 0,-11 15-2041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182 157 228 0 0,'3'-6'4641'0'0,"0"-1"-3419"0"0,1-4 23 0 0,2-6 3308 0 0,5-21-1651 0 0,-3 10-2333 0 0,-6 21 572 0 0,-1 1-902 0 0,2-27 512 0 0,-9 33-575 0 0,-16-3-22 0 0,16 2-34 0 0,-2 5-26 0 0,-3-1-67 0 0,5-1-9 0 0,1 0 0 0 0,-1 0 0 0 0,0 0 0 0 0,1 1 1 0 0,-6 4-1 0 0,2-4-1 0 0,5-1-8 0 0,0 0 0 0 0,0 0-1 0 0,0 0 1 0 0,0 0 0 0 0,1 0 0 0 0,-1 1-1 0 0,-5 5 1 0 0,-22 17 25 0 0,19-12-4 0 0,6-6-22 0 0,3-3-4 0 0,0-1 0 0 0,1 1 0 0 0,0-1 0 0 0,-1 1 1 0 0,1 0-1 0 0,0 0 0 0 0,-1 5 0 0 0,-10 20 20 0 0,10-22-4 0 0,7 44 11 0 0,0-34-2 0 0,-1-9-20 0 0,-2-6-7 0 0,0 1 1 0 0,0 0 0 0 0,0-1 0 0 0,0 1 0 0 0,0-1 0 0 0,1 0 0 0 0,-1 1 0 0 0,1-1 0 0 0,-1 0 0 0 0,1 0 0 0 0,4 3 0 0 0,-1 2 3 0 0,-3-3-2 0 0,0-1 1 0 0,1-1 0 0 0,-1 1-1 0 0,1 0 1 0 0,0 0-1 0 0,-1-1 1 0 0,1 0 0 0 0,4 3-1 0 0,1 2 5 0 0,-5-4-4 0 0,1 0 1 0 0,-1 0-1 0 0,1 0 0 0 0,0-1 0 0 0,0 1 0 0 0,8 3 0 0 0,-4-2-46 0 0,-1 1-1 0 0,1 0 1 0 0,-1 0-1 0 0,12 12 1 0 0,-16-14-148 0 0,2 1 38 0 0,16 9-7 0 0,-16-9-116 0 0,-9 0-718 0 0,-12 13 867 0 0,12-13 26 0 0,-3-4 23 0 0,-2 0 55 0 0,-24-4-62 0 0,-8-4 52 0 0,30 5 31 0 0,-7-5 22 0 0,14 6 14 0 0,3 1-1 0 0,-1 0 0 0 0,1 0-1 0 0,0 0 1 0 0,-1 1 0 0 0,1-1 0 0 0,-1 1 0 0 0,1-1 0 0 0,-1 1 0 0 0,1-1-1 0 0,-1 1 1 0 0,-2 0 0 0 0,6-7 127 0 0,4-18-36 0 0,-6 25-122 0 0,0-1 0 0 0,0 1 0 0 0,1-1 0 0 0,-1 1 0 0 0,0-1 0 0 0,0 1 0 0 0,0 0 0 0 0,0-1 0 0 0,1 1 0 0 0,-1-1 0 0 0,0 1 0 0 0,0-1 0 0 0,1 1 0 0 0,-1 0 0 0 0,0-1 0 0 0,0 1 0 0 0,1 0 0 0 0,-1-1 0 0 0,1 1 0 0 0,-1 0 0 0 0,0 0 0 0 0,1-1 0 0 0,-1 1 0 0 0,1 0 0 0 0,5-5 19 0 0,22-10 63 0 0,15-4-14 0 0,40-11-14 0 0,-36 13-47 0 0,14-3-13 0 0,-53 16 2 0 0,24-8-4 0 0,-10 6 3 0 0,-17 5-2 0 0,0-1-1 0 0,16-4 6 0 0,-16 4 93 0 0,-6 8-43 0 0,-4 18 3 0 0,3-18-15 0 0,1 1-1 0 0,-7 20 27 0 0,6-20 43 0 0,1 0-67 0 0,-1 1-26 0 0,-3 20 83 0 0,9-24-89 0 0,10 12-55 0 0,-10-11-5 0 0,4-6 8 0 0,0 1 21 0 0,-5 0-12 0 0,1 0 0 0 0,-1 0 0 0 0,0 0-1 0 0,0 0 1 0 0,0-1 0 0 0,0 1 0 0 0,1-1 0 0 0,-1 0 0 0 0,5-2 0 0 0,0 1-63 0 0,-5 2 45 0 0,1-1-1 0 0,0 0 1 0 0,-1 0 0 0 0,0-1 0 0 0,1 1-1 0 0,-1-1 1 0 0,6-3 0 0 0,-2 3-17 0 0,-5 1 38 0 0,1 0-1 0 0,-1 0 1 0 0,0 0-1 0 0,1 0 0 0 0,-1 0 1 0 0,0-1-1 0 0,0 1 1 0 0,0-1-1 0 0,0 1 0 0 0,0-1 1 0 0,0 0-1 0 0,1-1 0 0 0,37-44-553 0 0,-37 43 486 0 0,-1-3 26 0 0,3-22 17 0 0,-3 21 17 0 0,-5 2 37 0 0,-10-21 7 0 0,13 26-6 0 0,-1 0 1 0 0,1 0-1 0 0,0 1 0 0 0,-1-1 1 0 0,1 0-1 0 0,-1 1 0 0 0,1-1 1 0 0,-1 0-1 0 0,1 1 1 0 0,-1-1-1 0 0,1 0 0 0 0,-1 1 1 0 0,0-1-1 0 0,1 1 0 0 0,-2-1 1 0 0,-23-17 6 0 0,25 18-7 0 0,-1-1 0 0 0,1 1 1 0 0,-1-1-1 0 0,1 1 0 0 0,-1 0 1 0 0,0-1-1 0 0,1 1 0 0 0,-1 0 1 0 0,0-1-1 0 0,1 1 0 0 0,-1 0 1 0 0,0 0-1 0 0,1 0 0 0 0,-1 0 1 0 0,0-1-1 0 0,-1 1 0 0 0,-31 1-2 0 0,-10 6-45 0 0,28-1-3 0 0,8-3 30 0 0,5-2 4 0 0,-1 1 1 0 0,1-1-1 0 0,0 0 0 0 0,0 0 1 0 0,-1 1-1 0 0,1-1 0 0 0,0 1 1 0 0,0 0-1 0 0,1 0 1 0 0,-1 0-1 0 0,0-1 0 0 0,-1 4 1 0 0,-17 19-760 0 0,19-23 704 0 0,-1 0-1 0 0,1 0 0 0 0,0 0 0 0 0,0 1 0 0 0,0-1 0 0 0,1 0 0 0 0,-1 1 0 0 0,0-1 1 0 0,0 0-1 0 0,1 1 0 0 0,-1-1 0 0 0,1 1 0 0 0,-1-1 0 0 0,1 1 0 0 0,0-1 1 0 0,-1 1-1 0 0,1 3 0 0 0,0 0-130 0 0,-2 0-799 0 0,5 1-2122 0 0,11 25-1588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1578 0 0,'0'0'2422'0'0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44 138 184 0 0,'-20'-26'14520'0'0,"19"32"-14272"0"0,-16 52 600 0 0,15-53-648 0 0,2 3 53 0 0,0 24-37 0 0,1-24-47 0 0,-2-1-29 0 0,1 20-8 0 0,0-20 68 0 0,-1 0-130 0 0,-1 19 2 0 0,2-19 259 0 0,5-10-300 0 0,1 1-23 0 0,-4 2-6 0 0,0-1 0 0 0,-1 1 0 0 0,1-1-1 0 0,0 0 1 0 0,0 1 0 0 0,-1-1 0 0 0,1 0 0 0 0,-1 0 0 0 0,1 0 0 0 0,-1 0 0 0 0,1 0 0 0 0,-1-1 0 0 0,0 1 0 0 0,1 0 0 0 0,0-2 0 0 0,41-47-52 0 0,-25 23-41 0 0,-3 1-105 0 0,-10 20 161 0 0,-4 4 23 0 0,1 1 0 0 0,0-1 0 0 0,-1 0 0 0 0,1 0 1 0 0,-1 0-1 0 0,0 0 0 0 0,1-1 0 0 0,-1 1 0 0 0,0 0 0 0 0,-1 0 0 0 0,1-1 0 0 0,1-3 0 0 0,0 0-22 0 0,-1 4 17 0 0,0 0 0 0 0,0 0 1 0 0,0 0-1 0 0,-1 0 0 0 0,1 0 0 0 0,0 0 0 0 0,-1 0 0 0 0,0 0 0 0 0,1-4 0 0 0,-1 13-399 0 0,0 22 418 0 0,2 18 56 0 0,-2-39-36 0 0,2-1 18 0 0,6 17 69 0 0,-6-18-5 0 0,3-2-20 0 0,16 13 98 0 0,-14-16-91 0 0,22 2-20 0 0,-27-3-65 0 0,0 1 1 0 0,0-1-1 0 0,0 0 0 0 0,0 0 0 0 0,0 0 1 0 0,0 0-1 0 0,0 0 0 0 0,-1 0 1 0 0,1-1-1 0 0,0 1 0 0 0,0 0 0 0 0,0-1 1 0 0,0 0-1 0 0,3-1 0 0 0,0 0 10 0 0,-1 1-10 0 0,-1 0 0 0 0,0 0 0 0 0,0 0 0 0 0,1 0 0 0 0,-1 0 0 0 0,0 0 0 0 0,0-1 0 0 0,0 1 0 0 0,4-4 0 0 0,0 0 5 0 0,-3 4-8 0 0,-1-1 0 0 0,1 0-1 0 0,-1 0 1 0 0,0 0 0 0 0,0 0 0 0 0,0 0 0 0 0,0 0 0 0 0,0-1 0 0 0,4-4 0 0 0,2-3 0 0 0,6-4-37 0 0,0 0 0 0 0,-1-1 0 0 0,-1 0 0 0 0,0-2 0 0 0,15-24 0 0 0,-14 19-14 0 0,-11 16-10 0 0,-3 5 53 0 0,0 0 0 0 0,0-1 0 0 0,0 1 0 0 0,0 0 0 0 0,0 0 0 0 0,1-1 0 0 0,-1 1 0 0 0,0 0 0 0 0,1-1 0 0 0,-1 1 0 0 0,1 0 0 0 0,-1 0 0 0 0,2-2 0 0 0,-1 1-2 0 0,0 1 0 0 0,0 0 0 0 0,-1 0 0 0 0,1 0 0 0 0,-1 0 1 0 0,1-1-1 0 0,-1 1 0 0 0,0 0 0 0 0,1 0 0 0 0,-1-1 0 0 0,0 1 0 0 0,0 0 0 0 0,0-3 0 0 0,0 3 5 0 0,0 0 1 0 0,0 1-1 0 0,0-1 0 0 0,0 0 0 0 0,0 1 1 0 0,0-1-1 0 0,-1 0 0 0 0,1 1 1 0 0,0-1-1 0 0,0 0 0 0 0,-1 1 1 0 0,1-1-1 0 0,0 1 0 0 0,-1-1 1 0 0,1 0-1 0 0,-1 1 0 0 0,1-1 1 0 0,0 1-1 0 0,-1-1 0 0 0,1 1 1 0 0,-2-1-1 0 0,2 1-11 0 0,-1-1 1 0 0,1 1-1 0 0,-1-1 0 0 0,1 1 1 0 0,-1-1-1 0 0,1 1 0 0 0,-1-1 0 0 0,1 1 1 0 0,-1-1-1 0 0,1 0 0 0 0,0 1 1 0 0,0-1-1 0 0,-1 1 0 0 0,1-1 0 0 0,0 0 1 0 0,0 1-1 0 0,0-1 0 0 0,-1 0 1 0 0,1 1-1 0 0,0-1 0 0 0,0-1 1 0 0,-5 6-114 0 0,-14 10 1 0 0,14-10 25 0 0,4-2 94 0 0,1 0 0 0 0,0 0 0 0 0,0-1 0 0 0,-1 1 0 0 0,1 0 0 0 0,-1 0 0 0 0,0-1 0 0 0,1 1 0 0 0,-1 0 0 0 0,0-1-1 0 0,-2 3 1 0 0,1 1 4 0 0,-1 0 10 0 0,2 2 0 0 0,-2 20-8 0 0,2-21-22 0 0,1-3 18 0 0,0 0-1 0 0,0 0 1 0 0,1 0 0 0 0,-1 0 0 0 0,1 0 0 0 0,0 0-1 0 0,0 0 1 0 0,1 2 0 0 0,1 3-3 0 0,-1 0-11 0 0,0-2-7 0 0,24 55-80 0 0,-24-55 68 0 0,2-2-94 0 0,12 15-284 0 0,-12-14-12 0 0,-6 0-407 0 0,-6 16-313 0 0,7-16 49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1548 0 0,'4'-6'1744'0'0,"12"-15"-505"0"0,-12 16-236 0 0,0-2-239 0 0,11-18-140 0 0,-11 19-144 0 0,-1 1-94 0 0,10-16 84 0 0,-10 16 1887 0 0,-1 0-1705 0 0,6-12 310 0 0,-15 31 854 0 0,-18 45 96 0 0,13-19-1266 0 0,1 2 203 0 0,6-15-540 0 0,3-20-49 0 0,2 1 18 0 0,-1 35 139 0 0,1-41-393 0 0,0 0 0 0 0,1 0 1 0 0,-1 0-1 0 0,0 0 1 0 0,1 0-1 0 0,-1 0 0 0 0,1 0 1 0 0,0 0-1 0 0,1 2 1 0 0,0 2 17 0 0,-1-1 158 0 0,4-2-131 0 0,13 8-21 0 0,-14-8 17 0 0,5-5-88 0 0,25-5-181 0 0,-20 1-7 0 0,20-19-140 0 0,3-6-208 0 0,-30 26 481 0 0,-4 3 40 0 0,0 0-1 0 0,-1 0 1 0 0,1 0-1 0 0,-1-1 1 0 0,1 1-1 0 0,-1-1 1 0 0,0 0-1 0 0,3-3 1 0 0,36-49-571 0 0,-39 54 594 0 0,-1-1 1 0 0,0 1-1 0 0,0-1 1 0 0,0 0-1 0 0,0 1 1 0 0,0-1-1 0 0,0 0 1 0 0,0 0-1 0 0,-1 0 1 0 0,1 0-1 0 0,-1 1 1 0 0,1-1-1 0 0,-1 0 1 0 0,0-3-1 0 0,1-2-20 0 0,1 1-61 0 0,-1 0-28 0 0,1-21 120 0 0,-1 21 156 0 0,-5 12-86 0 0,-9 17-16 0 0,10-18 8 0 0,2 3 54 0 0,-3 22-7 0 0,3-23-20 0 0,2-1-13 0 0,4 27 126 0 0,-3-28-157 0 0,10 14-22 0 0,-9-15 4 0 0,19 0-769 0 0,-9 0 233 0 0,-6-7-392 0 0,19-7-3057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56 169 2406 0 0,'0'0'4695'0'0,"0"-9"-2772"0"0,-1-2-1283 0 0,0-6-22 0 0,1-1 5372 0 0,-5 24-5887 0 0,-12 18 24 0 0,11-10-15 0 0,-6 28 62 0 0,3-1 106 0 0,8-34-234 0 0,0-4 1 0 0,0 0-1 0 0,0 0 1 0 0,1 0 0 0 0,0 0 0 0 0,0 0 0 0 0,0 1 0 0 0,0-1-1 0 0,1 5 1 0 0,0 19 51 0 0,0-20 161 0 0,33-3-102 0 0,-32-5-153 0 0,0 1 0 0 0,0 0 0 0 0,0-1 1 0 0,0 1-1 0 0,0-1 0 0 0,0 1 0 0 0,0-1 0 0 0,0 0 0 0 0,0 0 0 0 0,0 0 0 0 0,3-2 0 0 0,0 0 5 0 0,30-12-67 0 0,-24 6-8 0 0,21-28-51 0 0,-2-3-153 0 0,27-47-159 0 0,-54 83 384 0 0,-1 11-118 0 0,-1 2 164 0 0,8 25 10 0 0,-1-11 21 0 0,-2-14-2 0 0,10 4-4 0 0,-12-10-19 0 0,2 0-43 0 0,19 8-4 0 0,-19-8 7 0 0,2-3-22 0 0,21 0-99 0 0,-27 0 139 0 0,0 0 0 0 0,-1 0 0 0 0,1 0 0 0 0,0 0 0 0 0,0 0 0 0 0,-1 0-1 0 0,1 0 1 0 0,0-1 0 0 0,0 1 0 0 0,-1-1 0 0 0,1 1 0 0 0,-1-1 0 0 0,1 0 0 0 0,0 1 0 0 0,1-3 0 0 0,2 1-24 0 0,-1 0-21 0 0,-1 0 0 0 0,1 0 0 0 0,0 0 0 0 0,-1 0 0 0 0,1-1 0 0 0,-1 1 0 0 0,1-1 0 0 0,-1 0 0 0 0,0 0 0 0 0,0 0 0 0 0,3-6 0 0 0,-3 6 53 0 0,1-2-133 0 0,-4 4 124 0 0,0-1 0 0 0,0 0-1 0 0,1 0 1 0 0,-1 0 0 0 0,1 0 0 0 0,-1 0-1 0 0,1 1 1 0 0,0-1 0 0 0,0 0 0 0 0,0 0-1 0 0,0 1 1 0 0,1-2 0 0 0,1-2-19 0 0,-1-1-54 0 0,-4-1 38 0 0,-6-23 78 0 0,8 28-23 0 0,0 0 1 0 0,-1 1-1 0 0,1-1 0 0 0,-1 0 1 0 0,1 0-1 0 0,-1 0 0 0 0,0 1 1 0 0,0-1-1 0 0,0 0 1 0 0,0 1-1 0 0,0-1 0 0 0,0 1 1 0 0,0-1-1 0 0,-2-1 0 0 0,-1-1 6 0 0,3 2-3 0 0,-1 0 0 0 0,1 0 0 0 0,0 0 0 0 0,-1 0 0 0 0,1 0 0 0 0,-1 0 0 0 0,0 1 0 0 0,0-1-1 0 0,0 0 1 0 0,1 1 0 0 0,-4-2 0 0 0,0-1 17 0 0,-5-5 39 0 0,8 8-58 0 0,1-1 0 0 0,-1 1 0 0 0,1-1 0 0 0,-1 1 0 0 0,0 0 0 0 0,0-1 0 0 0,0 1 0 0 0,0 0 1 0 0,-3-1-1 0 0,-11-5 61 0 0,-9-5 13 0 0,18 9-9 0 0,-1 3-13 0 0,-33 1 72 0 0,39-1-121 0 0,0 0-1 0 0,0 0 1 0 0,1 1 0 0 0,-1-1-1 0 0,0 1 1 0 0,0-1 0 0 0,1 1-1 0 0,-1 0 1 0 0,1 0 0 0 0,-1 0-1 0 0,1 0 1 0 0,-3 1 0 0 0,1 0 7 0 0,-3 1-68 0 0,4 33-1743 0 0,2-36 1743 0 0,0 1-1 0 0,0-1 1 0 0,0 0-1 0 0,-1 1 1 0 0,1-1-1 0 0,0 1 1 0 0,0-1-1 0 0,0 1 0 0 0,0-1 1 0 0,1 0-1 0 0,-1 1 1 0 0,0-1-1 0 0,0 1 1 0 0,0-1-1 0 0,0 1 1 0 0,0-1-1 0 0,0 0 0 0 0,1 1 1 0 0,-1-1-1 0 0,0 1 1 0 0,0-1-1 0 0,1 0 1 0 0,-1 1-1 0 0,0-1 1 0 0,1 1-1 0 0,12 14-1344 0 0,-12-15 1341 0 0,-1 0 0 0 0,0 1 0 0 0,0-1 0 0 0,1 0 0 0 0,-1 1 0 0 0,0-1 0 0 0,1 0 0 0 0,-1 1 0 0 0,1-1 0 0 0,-1 0 0 0 0,0 0 0 0 0,1 1 0 0 0,-1-1 0 0 0,1 0 0 0 0,-1 0-1 0 0,1 0 1 0 0,-1 0 0 0 0,0 0 0 0 0,1 0 0 0 0,-1 0 0 0 0,2 0 0 0 0,4 2-371 0 0,23 2-2787 0 0,1-3 908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86 361 1578 0 0,'51'-29'6592'0'0,"-47"26"-5236"0"0,1 0-349 0 0,13-11-240 0 0,-14 10 2378 0 0,-10 4-3063 0 0,-19-2 10 0 0,25 1-86 0 0,-1 1 1 0 0,1 0 0 0 0,-1 0-1 0 0,1 0 1 0 0,0 0 0 0 0,-1 0-1 0 0,1 0 1 0 0,0 0-1 0 0,-1 0 1 0 0,1 0 0 0 0,-1 0-1 0 0,1 0 1 0 0,0 0 0 0 0,-1 0-1 0 0,1 1 1 0 0,-1-1-1 0 0,1 0 1 0 0,0 0 0 0 0,-1 0-1 0 0,1 0 1 0 0,0 1 0 0 0,-1-1-1 0 0,1 0 1 0 0,0 0 0 0 0,0 1-1 0 0,-1-1 1 0 0,-49 41 437 0 0,27-20-61 0 0,6-2-111 0 0,2-4-107 0 0,11-12 62 0 0,1 5-26 0 0,-9 20-40 0 0,9-21 646 0 0,12-8-784 0 0,25-7-93 0 0,-32 8 61 0 0,1 0-1 0 0,-1-1 1 0 0,0 1 0 0 0,0-1-1 0 0,1 1 1 0 0,-1-1 0 0 0,0 0-1 0 0,0 0 1 0 0,0 0 0 0 0,1 0-1 0 0,-1-1 1 0 0,3-2-1 0 0,0 0-9 0 0,8-5-97 0 0,12-14-212 0 0,1-1-572 0 0,46-52 1 0 0,-65 68 787 0 0,19-27-372 0 0,-20 27 395 0 0,-3 5 43 0 0,-1-1 0 0 0,1 1 0 0 0,-1 0 0 0 0,0-1 0 0 0,0 0 0 0 0,0 1 0 0 0,-1-1 0 0 0,2-5 0 0 0,16-38-301 0 0,-2 1 115 0 0,1-19 70 0 0,-17 59 149 0 0,-1-1 1 0 0,2-19 18 0 0,-1 19 356 0 0,-4 14-304 0 0,-13 36 342 0 0,3 1-69 0 0,-1 4 347 0 0,-2 2-183 0 0,5-2 179 0 0,6-18-426 0 0,3-23-47 0 0,3 2-12 0 0,1 1-134 0 0,2 25 170 0 0,0-30-117 0 0,12 15 27 0 0,-12-15-18 0 0,3-2-22 0 0,18 10-28 0 0,-19-10-37 0 0,41-5-2 0 0,-32-1-61 0 0,40-26-584 0 0,-44 23 502 0 0,6-5 32 0 0,-1-2-1 0 0,-10 9 68 0 0,16-17-58 0 0,-16 14 54 0 0,0-1 0 0 0,0 0 0 0 0,0 0-1 0 0,-1 0 1 0 0,0-1 0 0 0,-1 0 0 0 0,0 0-1 0 0,4-14 1 0 0,-2-2 28 0 0,-5 18 341 0 0,-2 2-271 0 0,-5-16-15 0 0,4 15 43 0 0,-1 14-86 0 0,-2-1-10 0 0,3-4 9 0 0,0 1 1 0 0,1-1-1 0 0,-1 1 0 0 0,1-1 0 0 0,-1 1 0 0 0,1 0 1 0 0,0-1-1 0 0,0 6 0 0 0,-11 40 233 0 0,2-8 123 0 0,4-11-145 0 0,5-22-50 0 0,3 0-29 0 0,5 24 4 0 0,-5-24-27 0 0,2-4-28 0 0,13 11-47 0 0,-13-11-136 0 0,38-4-96 0 0,-26-3-36 0 0,32-16-1421 0 0,-44 18 1443 0 0,55-23-830 0 0,-55 22 373 0 0,0-1 0 0 0,1 0 0 0 0,-1 1-1 0 0,0-1 1 0 0,-1-1 0 0 0,7-4 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99 208 4158 0 0,'1'-17'858'0'0,"5"-26"2583"0"0,2-2-838 0 0,-5 12-1809 0 0,-2 25 595 0 0,-1-1-1083 0 0,-2-25-61 0 0,1 26 265 0 0,0 7-498 0 0,-1 1 0 0 0,0 0-1 0 0,1 0 1 0 0,-1-1-1 0 0,1 1 1 0 0,-1 0-1 0 0,1-1 1 0 0,-1 0-1 0 0,1 1 1 0 0,-3-3-1 0 0,-1 1 10 0 0,1 1 35 0 0,1 8 5 0 0,-1 0-24 0 0,2-4-17 0 0,0-1-1 0 0,1 1 1 0 0,0 0 0 0 0,-1 0-1 0 0,1 0 1 0 0,1 0-1 0 0,-1 0 1 0 0,0 0-1 0 0,1 0 1 0 0,-1 5-1 0 0,-7 45 216 0 0,-2 220 1353 0 0,2-16-526 0 0,7-239-1009 0 0,-11 90 204 0 0,11-105-247 0 0,0 1 0 0 0,0 0 0 0 0,1 0 0 0 0,-1-1 0 0 0,1 1 0 0 0,0 0 0 0 0,0 0 0 0 0,0 0 0 0 0,1 4 0 0 0,0-3-2 0 0,-1 0 0 0 0,0 1 0 0 0,1-1 0 0 0,-2 0 0 0 0,1 0 0 0 0,-2 10 0 0 0,-6 42 38 0 0,7-49-63 0 0,-5 25-784 0 0,-1-9 483 0 0,5-18-147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7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1636 0 0,'30'-31'4301'0'0,"61"-50"1"0"0,-59 57-3373 0 0,0 1 0 0 0,1 3 1 0 0,0 0-1 0 0,42-16 0 0 0,-64 31-716 0 0,10-2 2 0 0,1 1 218 0 0,1 0-274 0 0,-18 4 383 0 0,-2 7-472 0 0,8 15 0 0 0,-9-15 37 0 0,-4 2-7 0 0,-1-1-75 0 0,0 2 37 0 0,0-1 0 0 0,0 0-1 0 0,1 1 1 0 0,0-1 0 0 0,0 1 0 0 0,1 0 0 0 0,-1 11 0 0 0,2 12 12 0 0,-1-24-38 0 0,4-1-14 0 0,10 15-2 0 0,-10-15 10 0 0,3-4 52 0 0,21 9-2 0 0,-21-9-17 0 0,3-3-21 0 0,26-5-40 0 0,-33 6-2 0 0,1 0-1 0 0,-1 0 1 0 0,1-1-1 0 0,-1 1 0 0 0,1-1 1 0 0,-1 0-1 0 0,0 0 1 0 0,1 1-1 0 0,-1-2 1 0 0,0 1-1 0 0,0 0 0 0 0,4-3 1 0 0,0 0-1 0 0,6-5-14 0 0,21-27-99 0 0,-27 31 99 0 0,-4 4 9 0 0,-1-1 0 0 0,1 0 0 0 0,0 1 1 0 0,-1-1-1 0 0,1 0 0 0 0,-1 0 0 0 0,0 0 1 0 0,1 0-1 0 0,-1 0 0 0 0,0 0 1 0 0,1-5-1 0 0,8-15-24 0 0,-8 17 6 0 0,-2-4 5 0 0,0-25 8 0 0,-2 21 21 0 0,1 8-6 0 0,1 4-4 0 0,-1-1 1 0 0,1 1 0 0 0,-1-1 0 0 0,1 1 0 0 0,-1-1 0 0 0,0 1 0 0 0,1 0-1 0 0,-1-1 1 0 0,0 1 0 0 0,0 0 0 0 0,0-1 0 0 0,0 1 0 0 0,0 0 0 0 0,0 0-1 0 0,0 0 1 0 0,-2-2 0 0 0,-45-35 37 0 0,43 35-38 0 0,1 0 1 0 0,0 1-1 0 0,-1-1 0 0 0,1 1 0 0 0,-1 0 0 0 0,0 1 1 0 0,0-1-1 0 0,1 1 0 0 0,-1 0 0 0 0,-9-1 0 0 0,9 1 0 0 0,-1 0-7 0 0,4 1 4 0 0,0 0 1 0 0,0 1-1 0 0,-1-1 1 0 0,1 0-1 0 0,0 1 0 0 0,0 0 1 0 0,0-1-1 0 0,0 1 1 0 0,0 0-1 0 0,-2 1 0 0 0,-2 1-6 0 0,0-1-22 0 0,6-2 31 0 0,0 1-1 0 0,-1 0 1 0 0,1-1-1 0 0,0 1 1 0 0,0-1-1 0 0,0 1 1 0 0,0-1-1 0 0,0 1 1 0 0,-1-1-1 0 0,1 1 1 0 0,0 0-1 0 0,-1-1 1 0 0,1 0-1 0 0,0 1 1 0 0,-1-1-1 0 0,1 1 1 0 0,0-1-1 0 0,-1 1 1 0 0,1-1-1 0 0,-1 0 1 0 0,1 1-1 0 0,-1-1 1 0 0,1 0-1 0 0,-1 1 1 0 0,0-1-17 0 0,1 1 0 0 0,-1-1-1 0 0,1 0 1 0 0,-1 1 0 0 0,1-1 0 0 0,-1 0 0 0 0,1 1 0 0 0,-1-1 0 0 0,1 1 0 0 0,0-1 0 0 0,-1 0 0 0 0,1 1 0 0 0,0-1-1 0 0,-1 1 1 0 0,1-1 0 0 0,0 1 0 0 0,0-1 0 0 0,-1 1 0 0 0,1 0 0 0 0,0-1 0 0 0,0 1 0 0 0,0-1 0 0 0,0 1 0 0 0,0 0 0 0 0,-4 3-326 0 0,-9 13 60 0 0,10-13-87 0 0,11-6-6443 0 0,33-6 1819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1636 0 0,'3'-4'3536'0'0,"11"-18"8452"0"0,-9 27-11443 0 0,17 16-17 0 0,-22-21-503 0 0,1 1 1 0 0,-1-1-1 0 0,1 1 1 0 0,-1 0-1 0 0,1-1 0 0 0,-1 1 1 0 0,1-1-1 0 0,-1 1 1 0 0,1 0-1 0 0,-1-1 1 0 0,0 1-1 0 0,1 0 1 0 0,-1-1-1 0 0,0 1 0 0 0,0 0 1 0 0,1 1-1 0 0,9 37 571 0 0,-7-31-514 0 0,3 28 275 0 0,-4-27-303 0 0,-2-6-32 0 0,1 0 0 0 0,-1 0 1 0 0,1 0-1 0 0,-1 0 0 0 0,0 1 1 0 0,0-1-1 0 0,0 0 0 0 0,0 0 0 0 0,-2 6 1 0 0,0 0 6 0 0,-2 26 86 0 0,5-25-100 0 0,-1-4-17 0 0,0-1 1 0 0,0 1-1 0 0,0 0 0 0 0,-1-1 0 0 0,-1 8 0 0 0,-4 19-373 0 0,5-24-20 0 0,-1-1 67 0 0,-8 18-136 0 0,7-18-718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4140 0 0,'0'0'9539'0'0,"0"9"-8209"0"0,-1 3-977 0 0,-1 33 1008 0 0,3-35-1143 0 0,-2 34 690 0 0,-4 18-234 0 0,-1-2-238 0 0,1-6-164 0 0,2-25-192 0 0,3-22-19 0 0,0 0-15 0 0,2 23-129 0 0,-2-22-471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7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85 754 0 0,'0'0'14902'0'0,"-3"3"-14333"0"0,-12 9-126 0 0,12-9-73 0 0,6 4-75 0 0,10 22-64 0 0,-9-22-49 0 0,-3 0-25 0 0,5 26 69 0 0,-3-29-152 0 0,8 11-40 0 0,-8-11-8 0 0,2-3-7 0 0,16 4-31 0 0,-16-4-103 0 0,1-2-4 0 0,18-7 21 0 0,-22 8 90 0 0,-1-1 0 0 0,0 1 0 0 0,1-1 0 0 0,-1 1 0 0 0,0-1 0 0 0,0 1 1 0 0,0-1-1 0 0,1 1 0 0 0,-1-1 0 0 0,0 0 0 0 0,0 0 0 0 0,0 0 0 0 0,0 0 0 0 0,0 0 0 0 0,0 0 0 0 0,0 0 1 0 0,-1 0-1 0 0,2-2 0 0 0,1 0-20 0 0,-2 1 9 0 0,1 1 11 0 0,-1 0 0 0 0,1 0 0 0 0,-1 0 0 0 0,0-1 0 0 0,1 1 0 0 0,-1 0 0 0 0,0-1 0 0 0,0 1 0 0 0,0-1 0 0 0,0 0 1 0 0,0 1-1 0 0,0-1 0 0 0,-1 0 0 0 0,2-2 0 0 0,2-6-49 0 0,3-11 25 0 0,-5 16 12 0 0,-1-3 4 0 0,0 0 12 0 0,0 5 2 0 0,-1 0 1 0 0,1 0-1 0 0,-1 0 1 0 0,0 0-1 0 0,0-1 1 0 0,0 1-1 0 0,-1 0 1 0 0,1 0-1 0 0,-1 0 0 0 0,-1-5 1 0 0,-4-22-1 0 0,6 29 2 0 0,0 1-1 0 0,0-1 1 0 0,0 1-1 0 0,0-1 1 0 0,0 1 0 0 0,0-1-1 0 0,-1 1 1 0 0,1-1 0 0 0,0 1-1 0 0,0-1 1 0 0,0 1 0 0 0,-1-1-1 0 0,1 1 1 0 0,0 0 0 0 0,0-1-1 0 0,-1 1 1 0 0,1-1 0 0 0,-1 1-1 0 0,1 0 1 0 0,0-1 0 0 0,-1 1-1 0 0,0-1 1 0 0,-15-11-27 0 0,12 9-2 0 0,-2 0 7 0 0,1 2 9 0 0,3 1 0 0 0,0 0 0 0 0,0-1 0 0 0,0 1 0 0 0,0-1-1 0 0,0 0 1 0 0,1 1 0 0 0,-1-1 0 0 0,0 0-1 0 0,0 0 1 0 0,1 0 0 0 0,-1 0 0 0 0,-1-2 0 0 0,-4 5-133 0 0,-23 7 31 0 0,28-9 68 0 0,1 0-1 0 0,-1 1 1 0 0,1-1 0 0 0,0 1-1 0 0,-1-1 1 0 0,1 1 0 0 0,-1-1-1 0 0,1 1 1 0 0,0 0 0 0 0,-1 0-1 0 0,1-1 1 0 0,0 1 0 0 0,0 0-1 0 0,0 0 1 0 0,0 0 0 0 0,0 1-1 0 0,0-1 1 0 0,-1 1 0 0 0,-1 2-233 0 0,2-3 193 0 0,0 0-1 0 0,0 0 1 0 0,0 0 0 0 0,0 0-1 0 0,0 0 1 0 0,0 0 0 0 0,0 0-1 0 0,0 0 1 0 0,0 0 0 0 0,1 0-1 0 0,-1 1 1 0 0,0-1 0 0 0,1 0-1 0 0,-1 1 1 0 0,1-1 0 0 0,0 0-1 0 0,-1 3 1 0 0,0 0-169 0 0,-1 1-931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3590 0 0,'0'0'15911'0'0,"1"-6"-15815"0"0,3-11 1248 0 0,-3 39-69 0 0,-2-15-1687 0 0,1 2 407 0 0,1-5 7 0 0,0-1-1 0 0,0 1 0 0 0,-1 0 1 0 0,0-1-1 0 0,1 1 0 0 0,-2 5 1 0 0,1 1-1 0 0,0-2 3 0 0,1-2 1 0 0,2 21 11 0 0,-3-21 15 0 0,3-1-155 0 0,8 20-191 0 0,-7-29 269 0 0,6-6 12 0 0,0-1 0 0 0,-1 0-1 0 0,0 0 1 0 0,0-1-1 0 0,10-19 1 0 0,1-11-74 0 0,9-24-131 0 0,-27 60 185 0 0,0 2-18 0 0,5-8 35 0 0,-4 12-58 0 0,1 26-78 0 0,-2-1 201 0 0,3 18-53 0 0,0-8 21 0 0,0-22 1 0 0,7 3-3 0 0,-9-12-21 0 0,4-1 2 0 0,19 8 4 0 0,-20-8-28 0 0,2-2-120 0 0,22 4 5 0 0,-18-5 32 0 0,-7-1 94 0 0,-3 0 24 0 0,0 1-1 0 0,-1 0 1 0 0,1-1-1 0 0,0 1 0 0 0,-1-1 1 0 0,1 0-1 0 0,-1 1 1 0 0,1-1-1 0 0,0 0 0 0 0,-1 0 1 0 0,0 0-1 0 0,1 0 1 0 0,1-2-1 0 0,35-35-258 0 0,-35 34 221 0 0,-1-2 9 0 0,0-1 31 0 0,2-19-42 0 0,-4 25 48 0 0,0-1 1 0 0,0 0-1 0 0,0 1 0 0 0,0-1 1 0 0,0 1-1 0 0,0-1 1 0 0,-1 1-1 0 0,1-1 1 0 0,-1 1-1 0 0,1-1 1 0 0,-2-1-1 0 0,-6-20-130 0 0,1-2-102 0 0,7 24 226 0 0,0 1 0 0 0,-1-1 0 0 0,1 1 0 0 0,0-1-1 0 0,0 1 1 0 0,0-1 0 0 0,0 1 0 0 0,-1-1 0 0 0,1 1 0 0 0,0-1 0 0 0,-1 1 0 0 0,1-1 0 0 0,0 1-1 0 0,-1 0 1 0 0,1-1 0 0 0,0 1 0 0 0,-1-1 0 0 0,1 1 0 0 0,-1-1 0 0 0,-17-13-189 0 0,14 11-60 0 0,-2 0-367 0 0,-2-1 254 0 0,-4-1 104 0 0,-1-2-8159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1 898 0 0,'0'0'1282'0'0,"-8"62"520"0"0,2-7-3604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2430 0 0,'0'0'3348'0'0,"18"34"832"0"0,-10 1-1720 0 0,-7 8-846 0 0,3-4-622 0 0,-13 1-212 0 0,-1 1-1140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22 5614 0 0,'0'0'6174'0'0,"-25"-21"-553"0"0,3 47-5851 0 0,27 24-12739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8:5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1518 0 0,'2'-6'3153'0'0,"2"-21"-686"0"0,1 16-191 0 0,9-9-549 0 0,-10 15-527 0 0,0 1-283 0 0,12-14-17 0 0,-12 14 361 0 0,36 6-81 0 0,-36 2-917 0 0,0 0-193 0 0,-3-3-47 0 0,0 0-1 0 0,0 0 1 0 0,1 1-1 0 0,-1-1 1 0 0,0 0-1 0 0,0 1 1 0 0,0-1-1 0 0,0 1 1 0 0,-1-1-1 0 0,1 1 1 0 0,0-1-1 0 0,-1 1 1 0 0,1-1-1 0 0,0 1 1 0 0,-1 2-1 0 0,12 55 412 0 0,-10-26-256 0 0,-3-25-150 0 0,1-1 44 0 0,0 1-14 0 0,-1 24-13 0 0,1-24 277 0 0,8-10-292 0 0,26-6 0 0 0,-34 8-29 0 0,1 0 0 0 0,0-1 1 0 0,0 1-1 0 0,-1 0 0 0 0,1 0 0 0 0,0-1 0 0 0,-1 1 0 0 0,1 0 0 0 0,0-1 0 0 0,-1 1 0 0 0,1 0 0 0 0,0-1 0 0 0,-1 1 1 0 0,1-1-1 0 0,-1 1 0 0 0,1-1 0 0 0,-1 1 0 0 0,1-1 0 0 0,-1 0 0 0 0,1 1 0 0 0,0-2 0 0 0,140-170 31 0 0,-110 140 9 0 0,-26 27-26 0 0,-1 2-5 0 0,16-8-1 0 0,-16 8 33 0 0,-1 9-46 0 0,8 21-28 0 0,-9-21 0 0 0,0 3 5 0 0,10 29 9 0 0,3-10 18 0 0,-11-23 5 0 0,1 1-2 0 0,19 17-5 0 0,-21-20-1 0 0,1-1 0 0 0,-1 0 0 0 0,1 0 0 0 0,-1 0 0 0 0,1 0-1 0 0,6 2 1 0 0,-5-3-25 0 0,1 0-1 0 0,0 0 1 0 0,0-1-1 0 0,-1 0 1 0 0,1 0-1 0 0,0 0 0 0 0,0-1 1 0 0,-1 1-1 0 0,9-3 1 0 0,5-1-151 0 0,-17 3 152 0 0,0 1 1 0 0,0-1-1 0 0,0 0 1 0 0,0 1-1 0 0,0-1 1 0 0,0 0-1 0 0,0 0 1 0 0,0 0-1 0 0,0-1 1 0 0,2 0-1 0 0,3-3-125 0 0,-1 3 80 0 0,-3 1 44 0 0,-1 0 1 0 0,0 0-1 0 0,0-1 0 0 0,0 1 0 0 0,0 0 0 0 0,0-1 0 0 0,0 1 0 0 0,0-1 0 0 0,0 1 0 0 0,0-1 0 0 0,2-3 1 0 0,1 1-53 0 0,-3 2 45 0 0,0 1 0 0 0,0-1 0 0 0,0 0 0 0 0,0 1 0 0 0,-1-1 0 0 0,1 0 0 0 0,0 0 0 0 0,-1 0 0 0 0,0 0 0 0 0,0 0 0 0 0,2-4 1 0 0,1 1-33 0 0,-2 3 38 0 0,-1 0 0 0 0,0-1 0 0 0,1 1 0 0 0,-1 0 0 0 0,0 0 0 0 0,0-1 0 0 0,0 1 0 0 0,0 0 0 0 0,0-5 0 0 0,2 2-22 0 0,-2 3 30 0 0,0 0 1 0 0,-1 0-1 0 0,1 1 0 0 0,0-1 1 0 0,-1 0-1 0 0,1 0 0 0 0,-1 0 1 0 0,0 1-1 0 0,0-1 0 0 0,1 0 1 0 0,-1 0-1 0 0,0 0 0 0 0,-1 0 1 0 0,1-2-1 0 0,-1-30-120 0 0,-3 27 93 0 0,-10-19 9 0 0,10 20 19 0 0,-1 2 47 0 0,-17-10 4 0 0,17 11-4 0 0,-1 3-9 0 0,-21 0-4 0 0,16 3-1 0 0,5-1-10 0 0,4-1-1 0 0,0 0-1 0 0,0 0 1 0 0,-1 0-1 0 0,1 0 0 0 0,0 0 1 0 0,1 1-1 0 0,-1-1 1 0 0,0 0-1 0 0,0 1 0 0 0,-2 3 1 0 0,-3 0 5 0 0,4-3-2 0 0,0 0 0 0 0,1 0 0 0 0,-1 1 0 0 0,1-1 0 0 0,-1 1 0 0 0,1-1 0 0 0,0 1 0 0 0,-3 4-1 0 0,-1 0 3 0 0,3-4-3 0 0,1 0 0 0 0,-1 1-1 0 0,0 0 1 0 0,1-1 0 0 0,0 1-1 0 0,-3 5 1 0 0,-8 17 12 0 0,10-19-6 0 0,0-1-2 0 0,-5 19-14 0 0,5-18-43 0 0,7-2-40 0 0,11 16 11 0 0,-12-16-171 0 0,5-4 0 0 0,2 1 177 0 0,28 1-265 0 0,1-4-298 0 0,-32-1 548 0 0,-4 2 53 0 0,-1-1-1 0 0,1 1 1 0 0,-1-1-1 0 0,1 1 0 0 0,-1 0 1 0 0,1 0-1 0 0,-1 0 0 0 0,1 0 1 0 0,-1 1-1 0 0,5 0 0 0 0,16 2-143 0 0,-22-3 167 0 0,0 1-1 0 0,1-1 1 0 0,-1 0 0 0 0,0 0 0 0 0,0 1-1 0 0,0-1 1 0 0,1 0 0 0 0,-1 1-1 0 0,0-1 1 0 0,0 1 0 0 0,0 0-1 0 0,0-1 1 0 0,0 1 0 0 0,0 0-1 0 0,0 0 1 0 0,0-1 0 0 0,0 1-1 0 0,0 0 1 0 0,1 2 0 0 0,0-1-24 0 0,5 7-20 0 0,-3-3 83 0 0,-3-4-6 0 0,1 0 0 0 0,-1 1 0 0 0,1-1 1 0 0,-1 1-1 0 0,0-1 0 0 0,0 1 0 0 0,0-1 0 0 0,0 1 0 0 0,-1 0 0 0 0,1 3 0 0 0,2 3 20 0 0,-1-5-16 0 0,0 0 0 0 0,-1 0 0 0 0,0 1-1 0 0,0-1 1 0 0,-1 0 0 0 0,1 1 0 0 0,-1 6 0 0 0,2 2 55 0 0,1 40 372 0 0,-3 32-71 0 0,0-5-123 0 0,4 143 516 0 0,-1-174-546 0 0,-3 1 0 0 0,-2 0 0 0 0,-10 61 0 0 0,11-108-218 0 0,1 0-1 0 0,-1 0 1 0 0,0 1 0 0 0,0-1-1 0 0,0 0 1 0 0,0 0-1 0 0,0 0 1 0 0,-1 0 0 0 0,0 0-1 0 0,-2 4 1 0 0,-1 1 15 0 0,-19 37 97 0 0,24-43-102 0 0,-1 0-1 0 0,1-1 0 0 0,-1 1 1 0 0,0-1-1 0 0,0 1 1 0 0,0-1-1 0 0,0 1 0 0 0,0-1 1 0 0,0 0-1 0 0,0 1 1 0 0,0-1-1 0 0,-1 0 0 0 0,1 0 1 0 0,0 0-1 0 0,-3 1 1 0 0,0 1 83 0 0,0 1 454 0 0,1-4-487 0 0,1 0 0 0 0,-1 0 1 0 0,0-1-1 0 0,1 1 0 0 0,-1-1 0 0 0,1 0 1 0 0,-1 1-1 0 0,-2-2 0 0 0,-1-1 112 0 0,-5-2 319 0 0,7 3-375 0 0,3 1-96 0 0,0 0 1 0 0,-1 0 0 0 0,1 1-1 0 0,0-1 1 0 0,0 0 0 0 0,0 0-1 0 0,0 0 1 0 0,0 0 0 0 0,0-1-1 0 0,0 1 1 0 0,0 0 0 0 0,0 0-1 0 0,0-1 1 0 0,0 1 0 0 0,1 0 0 0 0,-1-1-1 0 0,1 1 1 0 0,-1-2 0 0 0,-3-4 105 0 0,2 4-71 0 0,0 1 0 0 0,1-1 0 0 0,0 0 0 0 0,0 1 0 0 0,0-1 0 0 0,0 0 0 0 0,0 0 0 0 0,0 0 0 0 0,1 0 0 0 0,-1-5 0 0 0,-2-3 49 0 0,-3-35 349 0 0,-1-107 78 0 0,9 136-529 0 0,0 0 0 0 0,1 0 0 0 0,1 0 0 0 0,1 1 0 0 0,0-1 0 0 0,1 1 0 0 0,10-17 0 0 0,1-9-13 0 0,-1 7-350 0 0,1 1 0 0 0,2 1-1 0 0,35-47 1 0 0,-35 52-140 0 0,-17 25 401 0 0,0 0 0 0 0,0 0-1 0 0,0 0 1 0 0,1 1 0 0 0,-1-1 0 0 0,0 1-1 0 0,1-1 1 0 0,5-3 0 0 0,0 1-45 0 0,-6 3 20 0 0,-1 0 0 0 0,1 0 0 0 0,0 0 1 0 0,0 0-1 0 0,1 1 0 0 0,-1-1 0 0 0,0 1 0 0 0,0-1 0 0 0,5-1 1 0 0,0 0-222 0 0,-2 0-672 0 0,2 3 122 0 0,2-1 540 0 0,5-1-154 0 0,0 0-3755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1 353 4834 0 0,'8'-54'3300'0'0,"-3"35"-729"0"0,10-13-655 0 0,1 2 0 0 0,23-33 0 0 0,-6 15-1082 0 0,-27 40-735 0 0,15-26 300 0 0,-8 9-237 0 0,-10 19-34 0 0,-1 1-26 0 0,1 1-73 0 0,-2 2-15 0 0,0 1 0 0 0,0-1 0 0 0,0 1 0 0 0,0-1 0 0 0,0 0 0 0 0,0 1 0 0 0,-1-1 0 0 0,1 0 0 0 0,-1 0 0 0 0,1 1 0 0 0,-1-1 0 0 0,1-2 0 0 0,-9 5-43 0 0,-21 4 3 0 0,29-5 25 0 0,-1 0 0 0 0,1 0 0 0 0,-1 0 0 0 0,0 0 0 0 0,1 0 0 0 0,-1 0 0 0 0,0 1 0 0 0,1-1 0 0 0,-1 0 0 0 0,1 0 0 0 0,-1 1 0 0 0,1-1 0 0 0,-1 0 0 0 0,1 1 0 0 0,-1-1 0 0 0,1 0 0 0 0,-1 1 0 0 0,1-1 0 0 0,-1 1 0 0 0,1-1 0 0 0,-1 1 0 0 0,-5 5-6 0 0,-17 21-17 0 0,-3 8 10 0 0,23-32 13 0 0,1 1 1 0 0,0-1 0 0 0,0 1-1 0 0,0-1 1 0 0,0 1 0 0 0,-2 5-1 0 0,3-4 1 0 0,0 0 0 0 0,0 0 1 0 0,1 0-1 0 0,-1 0 0 0 0,1 0 0 0 0,0 0 0 0 0,2 7 0 0 0,-2-7 0 0 0,1 0 0 0 0,0 1 0 0 0,1-1 0 0 0,-1 0 0 0 0,1 0 1 0 0,4 7-1 0 0,-3-8-3 0 0,0 1 0 0 0,0 0 1 0 0,1-1-1 0 0,-1 0 0 0 0,8 7 1 0 0,34 24-151 0 0,-38-28 130 0 0,-5-4 11 0 0,1-1 0 0 0,-1 1 0 0 0,1-1 1 0 0,0 0-1 0 0,0 0 0 0 0,0 0 0 0 0,0 0 0 0 0,1 0 0 0 0,3 1 0 0 0,18 9-153 0 0,-19-9 8 0 0,-1 1 32 0 0,16 11 14 0 0,-16-12 3 0 0,-10 2-107 0 0,-14 14 222 0 0,19-19-6 0 0,0 1 1 0 0,-1-1-1 0 0,1 1 1 0 0,-1-1-1 0 0,1 1 1 0 0,-1-1-1 0 0,1 0 1 0 0,-1 1-1 0 0,1-1 0 0 0,-1 0 1 0 0,1 1-1 0 0,-1-1 1 0 0,0 0-1 0 0,1 0 1 0 0,-1 1-1 0 0,1-1 1 0 0,-2 0-1 0 0,-6 1 28 0 0,-22 7 158 0 0,-14 7-19 0 0,2-2 55 0 0,16-6-139 0 0,20-6-28 0 0,8-8-1867 0 0,7-22 1063 0 0,-8 29 712 0 0,-1-1 0 0 0,0 0 1 0 0,0 0-1 0 0,1 0 0 0 0,-1 1 1 0 0,1-1-1 0 0,-1 0 0 0 0,0 1 1 0 0,1-1-1 0 0,-1 0 0 0 0,1 1 1 0 0,0-1-1 0 0,-1 0 0 0 0,1 1 1 0 0,-1-1-1 0 0,1 1 0 0 0,1-2 1 0 0,9-6-133 0 0,140-126-8164 0 0,-126 109 6390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7550 0 0,'42'-64'11175'0'0,"-41"73"-10939"0"0,1 1-164 0 0,0-5-30 0 0,-1 1 0 0 0,-1-1-1 0 0,1 0 1 0 0,-1 0-1 0 0,0 1 1 0 0,0 7-1 0 0,0 0 9 0 0,-3 39 333 0 0,-5 23 59 0 0,4-41-340 0 0,-9 93 388 0 0,12-92-565 0 0,0-26-16 0 0,1 0 17 0 0,-2 44-1884 0 0,-1-25 877 0 0,3-22-3409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5140 0 0,'0'0'11529'0'0,"8"-37"-9475"0"0,35 21-1370 0 0,0 4-456 0 0,3-1-1174 0 0,2 3 290 0 0,1-3-13167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1 317 2596 0 0,'2'-5'3349'0'0,"31"-54"2704"0"0,64-84-2388 0 0,-56 86-3248 0 0,-27 31-496 0 0,-12 20 67 0 0,0 2-23 0 0,-6 1-139 0 0,-12-9 176 0 0,15 12-2 0 0,1 0 1 0 0,0 0-1 0 0,0 0 0 0 0,0 0 0 0 0,0 0 0 0 0,-1-1 0 0 0,1 1 1 0 0,0 0-1 0 0,0 0 0 0 0,0 0 0 0 0,-1 0 0 0 0,1 0 0 0 0,0 0 1 0 0,0 0-1 0 0,-1 0 0 0 0,1 0 0 0 0,0-1 0 0 0,0 1 1 0 0,0 0-1 0 0,-1 0 0 0 0,1 0 0 0 0,0 0 0 0 0,0 1 0 0 0,-1-1 1 0 0,1 0-1 0 0,0 0 0 0 0,0 0 0 0 0,0 0 0 0 0,-1 0 1 0 0,1 0-1 0 0,0 0 0 0 0,0 0 0 0 0,-1 0 0 0 0,1 0 0 0 0,0 1 1 0 0,0-1-1 0 0,0 0 0 0 0,0 0 0 0 0,-1 0 0 0 0,1 0 0 0 0,0 1 1 0 0,0-1-1 0 0,-5 4 3 0 0,3-2 3 0 0,1 0 0 0 0,-1-1 0 0 0,0 1 0 0 0,0-1-1 0 0,0 0 1 0 0,0 1 0 0 0,0-1 0 0 0,0 0 0 0 0,-5 1-1 0 0,-39 26 640 0 0,42-25-471 0 0,2 2 90 0 0,-9 16-24 0 0,8-16 106 0 0,6 0-189 0 0,8 14-26 0 0,-9-14-29 0 0,5-1-19 0 0,50 29 64 0 0,-52-30-114 0 0,0 0 1 0 0,22 12 31 0 0,-25-9-82 0 0,1-1 9 0 0,-2-3 4 0 0,0-1-1 0 0,0 1 1 0 0,0 0 0 0 0,0-1 0 0 0,0 1-1 0 0,-1 0 1 0 0,1 0 0 0 0,-1 0-1 0 0,1 0 1 0 0,-1 0 0 0 0,1 3 0 0 0,-7 37-25 0 0,6-40 24 0 0,0 0 1 0 0,0-1-1 0 0,-1 1 1 0 0,1 0-1 0 0,-1-1 1 0 0,1 1-1 0 0,-1-1 1 0 0,0 1-1 0 0,1-1 1 0 0,-1 1-1 0 0,0-1 1 0 0,-2 2-1 0 0,1 1-4 0 0,0 1-17 0 0,-1 0-212 0 0,-10 16 61 0 0,10-16 31 0 0,26-44-13156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40 1488 0 0,'0'0'16166'0'0,"0"9"-15916"0"0,0 2-147 0 0,3 30 409 0 0,2-14-286 0 0,-6-14-32 0 0,-2-6-120 0 0,2-5-30 0 0,-1 0-1 0 0,1 1 1 0 0,1-1 0 0 0,-1 1 0 0 0,0-1 0 0 0,0 1 0 0 0,1 0-1 0 0,0-1 1 0 0,-1 1 0 0 0,1 3 0 0 0,-3 22 74 0 0,3-21 62 0 0,2-2-118 0 0,0-2-40 0 0,-1-2-9 0 0,0 0 0 0 0,0 0-1 0 0,0 0 1 0 0,0 1 0 0 0,0-1 0 0 0,0 0 0 0 0,-1 1 0 0 0,1-1 0 0 0,0 1-1 0 0,-1-1 1 0 0,1 1 0 0 0,-1 2 0 0 0,7-5 33 0 0,21-4-15 0 0,-27 5-32 0 0,0 0 0 0 0,0-1-1 0 0,0 1 1 0 0,-1 0 0 0 0,1 0 0 0 0,0 0 0 0 0,0-1 0 0 0,0 1 0 0 0,-1-1 0 0 0,1 1 0 0 0,0 0 0 0 0,-1-1 0 0 0,1 1 0 0 0,0-1 0 0 0,0 0 0 0 0,6-5-7 0 0,22-18-24 0 0,-7 1-191 0 0,-1 0 0 0 0,-1-1 0 0 0,-1-1 1 0 0,25-45-1 0 0,-25 40 16 0 0,-16 26 462 0 0,-10 43-78 0 0,7-30-143 0 0,1 28-5 0 0,0-28-6 0 0,1-3-20 0 0,6 15-61 0 0,-6-15-6 0 0,1-2-107 0 0,11 11-238 0 0,-11-12-9 0 0,5-2-1719 0 0,22 1 751 0 0,-30-2 1345 0 0,1 0 0 0 0,-1 1 0 0 0,1-1 0 0 0,-1 0 0 0 0,0 0 0 0 0,1 0 0 0 0,-1 0 0 0 0,0 0 0 0 0,1 0-1 0 0,-1 0 1 0 0,1 0 0 0 0,-1 0 0 0 0,0 0 0 0 0,1 0 0 0 0,-1-1 0 0 0,1 1 0 0 0,-1 0 0 0 0,0 0 0 0 0,1 0-1 0 0,-1 0 1 0 0,0-1 0 0 0,1 1 0 0 0,-1 0 0 0 0,0 0 0 0 0,1 0 0 0 0,-1-1 0 0 0,0 1 0 0 0,0 0 0 0 0,1-1-1 0 0,2-4-387 0 0,3-2-64 0 0,8-4-3164 0 0,19-13-942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38 480 1944 0 0,'0'0'7105'0'0,"1"-8"-5574"0"0,3-25-409 0 0,-2 25-170 0 0,1 1-178 0 0,9-19-142 0 0,-9 19 950 0 0,0 3-1216 0 0,10-15-62 0 0,-10 15 1127 0 0,-6 8-1388 0 0,-11 13-10 0 0,11-12-7 0 0,-1 2-1 0 0,-18 38 88 0 0,-4 8 18 0 0,24-48-50 0 0,1 1-48 0 0,0 1-22 0 0,1-4-5 0 0,0-1 1 0 0,0 0-1 0 0,-1 1 0 0 0,1-1 0 0 0,-1 0 1 0 0,1 1-1 0 0,-1-1 0 0 0,-2 4 27 0 0,8-3-8 0 0,15 10 3 0 0,-15-10 17 0 0,4-4-53 0 0,0 0-18 0 0,-5 1 7 0 0,0 0 1 0 0,-1 0-1 0 0,1-1 1 0 0,0 1 0 0 0,-1-1-1 0 0,1 0 1 0 0,-1 0 0 0 0,1 0-1 0 0,5-3 1 0 0,9-5-122 0 0,0 0 0 0 0,-1-2 1 0 0,0 0-1 0 0,0 0 0 0 0,21-21 0 0 0,-4 0-548 0 0,45-52 0 0 0,-65 65 496 0 0,-1-1 1 0 0,17-35-1 0 0,-22 40 115 0 0,-5 10 70 0 0,0 1-1 0 0,-1 0 0 0 0,0-1 0 0 0,0 1 1 0 0,2-10-1 0 0,6-20 123 0 0,-6 23-92 0 0,8-31 85 0 0,-2-6 175 0 0,-6 22-172 0 0,-4 20 386 0 0,-1 0-426 0 0,-4-17-58 0 0,4 18-16 0 0,-1 11 34 0 0,-2 0 12 0 0,3-3-7 0 0,0 0-1 0 0,0 0 1 0 0,-1 0-1 0 0,2 0 1 0 0,-1 1 0 0 0,0-1-1 0 0,0 5 1 0 0,0 1 10 0 0,-6 28 171 0 0,-48 179 1250 0 0,51-198-1260 0 0,-1 14-37 0 0,4-4 122 0 0,-1 14 67 0 0,2-38-332 0 0,0-1-1 0 0,0 1 1 0 0,0-1-1 0 0,1 1 1 0 0,0-1 0 0 0,0 1-1 0 0,2 4 1 0 0,0 1 11 0 0,-1-1 62 0 0,2-3-21 0 0,12 12-17 0 0,-13-12-13 0 0,5-6-9 0 0,-1 2-30 0 0,-5-1-8 0 0,1 0 1 0 0,-1 0-1 0 0,1 0 1 0 0,-1 0-1 0 0,0 0 0 0 0,1 0 1 0 0,-1-1-1 0 0,0 1 1 0 0,1-1-1 0 0,-1 0 1 0 0,0 1-1 0 0,1-1 1 0 0,2-2-1 0 0,2 1-13 0 0,-4 2 3 0 0,0-1 0 0 0,0 0 0 0 0,-1 0 0 0 0,1 0 0 0 0,0 0 0 0 0,-1-1 0 0 0,1 1 0 0 0,-1-1 0 0 0,1 1 0 0 0,3-5 0 0 0,-3 4 4 0 0,16-12-74 0 0,0 0 1 0 0,-2-1 0 0 0,0-1-1 0 0,16-20 1 0 0,2-7-75 0 0,4-13-14 0 0,-35 51 133 0 0,-7 13-183 0 0,-10 41 305 0 0,2-4 36 0 0,0 2-35 0 0,7-22-31 0 0,3-19-6 0 0,1 2-12 0 0,1 22-11 0 0,-1-23-5 0 0,3-3-17 0 0,12 11 1 0 0,-12-12 38 0 0,0-2-44 0 0,-1-1 0 0 0,1 0 0 0 0,-1-1 0 0 0,1 1 0 0 0,-1 0 0 0 0,1-1 0 0 0,-1 1 0 0 0,4-3 0 0 0,1 1 2 0 0,-6 2-3 0 0,0 0-1 0 0,0 0 0 0 0,-1 0 0 0 0,1-1 0 0 0,0 1 1 0 0,0 0-1 0 0,-1-1 0 0 0,1 1 0 0 0,0 0 1 0 0,0-1-1 0 0,-1 1 0 0 0,1-1 0 0 0,0 1 0 0 0,-1-1 1 0 0,2 0-1 0 0,5-4 5 0 0,-4 3-3 0 0,0 0-1 0 0,0 0 0 0 0,0 0 1 0 0,0-1-1 0 0,-1 1 1 0 0,1-1-1 0 0,-1 0 1 0 0,4-5-1 0 0,26-31-12 0 0,50-85-81 0 0,-79 119 170 0 0,-4 11-89 0 0,-1 20 4 0 0,1-20 24 0 0,1 4 97 0 0,-1 27-3 0 0,1-27-22 0 0,1-3-34 0 0,1 0-57 0 0,2 20-52 0 0,-1-24 28 0 0,13 9-33 0 0,-13-8-144 0 0,0-4-41 0 0,0-1 206 0 0,0 1-1 0 0,-1 0 1 0 0,1-1-1 0 0,0 1 1 0 0,0-1-1 0 0,4-2 1 0 0,0 1-79 0 0,-6 2 85 0 0,-1 0-1 0 0,1 0 1 0 0,-1 0 0 0 0,1-1 0 0 0,-1 1-1 0 0,1 0 1 0 0,-1 0 0 0 0,1 0 0 0 0,-1 0-1 0 0,1-1 1 0 0,-1 1 0 0 0,0 0 0 0 0,1 0-1 0 0,-1-1 1 0 0,1 1 0 0 0,-1 0 0 0 0,0-1-1 0 0,1 1 1 0 0,-1-1 0 0 0,1 0 0 0 0,35-42-2306 0 0,-29 31-1889 0 0,5-25-3586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3414 0 0,'0'0'2948'0'0,"32"-16"1018"0"0,21-7-2768 0 0,-23 13-342 0 0,7-3-1644 0 0,12 2 94 0 0,-7-8 108 0 0,-10 5 84 0 0,2-7-2324 0 0,-3 5 50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3494 0 0,'-19'47'6118'0'0,"2"-7"-5354"0"0,10 14-4064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1 322 2052 0 0,'0'0'14871'0'0,"0"-8"-14492"0"0,1-24-80 0 0,-1 32-286 0 0,0-1 0 0 0,0 0 0 0 0,0 0 0 0 0,0 1 0 0 0,0-1 0 0 0,0 0 0 0 0,0 1 0 0 0,0-1 1 0 0,0 0-1 0 0,0 0 0 0 0,1 1 0 0 0,-1-1 0 0 0,0 0 0 0 0,1 1 0 0 0,-1-1 0 0 0,0 1 0 0 0,2-2 0 0 0,21-32 318 0 0,-8 13-251 0 0,8-12-105 0 0,52-57 0 0 0,-26 37-422 0 0,-48 50 403 0 0,2 0 0 0 0,-1 1 0 0 0,0-1-1 0 0,0 1 1 0 0,1-1 0 0 0,-1 1 0 0 0,5-3 0 0 0,-1 1-15 0 0,-1 0-101 0 0,-12 3-466 0 0,-23-4 541 0 0,29 5 82 0 0,1 0 0 0 0,0 0 1 0 0,-1-1-1 0 0,1 1 0 0 0,-1 0 0 0 0,1 0 0 0 0,-1 0 0 0 0,1 0 0 0 0,-1 0 1 0 0,1 0-1 0 0,-1 0 0 0 0,1 0 0 0 0,-1 0 0 0 0,1 1 0 0 0,-1-1 0 0 0,1 0 1 0 0,-1 0-1 0 0,1 0 0 0 0,-1 0 0 0 0,1 1 0 0 0,0-1 0 0 0,-1 0 0 0 0,0 1 1 0 0,-50 37-154 0 0,31-22 102 0 0,0 5 45 0 0,18-20 8 0 0,-18 26 11 0 0,-9 25 135 0 0,27-48-95 0 0,6 2-3 0 0,0 1-28 0 0,-3-5-11 0 0,0 0 0 0 0,1 0-1 0 0,-1 0 1 0 0,0 0 0 0 0,1 0 0 0 0,0 0-1 0 0,-1 0 1 0 0,1 0 0 0 0,0 0 0 0 0,0-1-1 0 0,0 1 1 0 0,3 1 0 0 0,79 38 149 0 0,-77-39-124 0 0,20 9 21 0 0,-22-9-21 0 0,-1 2-28 0 0,8 11-1 0 0,-9-12-3 0 0,-5 45-805 0 0,5-45-1330 0 0,11 10 1326 0 0,-11-9 77 0 0,-1-4 656 0 0,-1 0 0 0 0,1 0 0 0 0,-1 0-1 0 0,1 0 1 0 0,-1-1 0 0 0,1 1 0 0 0,-1 0 0 0 0,1-1-1 0 0,-1 1 1 0 0,1-1 0 0 0,-1 0 0 0 0,3-1 0 0 0,11-5-1126 0 0,42-20-3239 0 0,-50 24 2907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59 469 4740 0 0,'51'-46'3511'0'0,"-31"21"-1992"0"0,-16 19-1259 0 0,-2 4-160 0 0,-1 1 0 0 0,0-1 0 0 0,0 1 0 0 0,1-1 0 0 0,-1 0 0 0 0,0 0 0 0 0,-1 1 0 0 0,1-1 0 0 0,0 0 0 0 0,0 0 0 0 0,0-3 0 0 0,0-1 89 0 0,1 1 278 0 0,-2 4-427 0 0,0-1-1 0 0,0 1 1 0 0,0-1-1 0 0,0 1 1 0 0,1-1-1 0 0,-1 1 1 0 0,0-1-1 0 0,1 1 1 0 0,-1 0 0 0 0,1-1-1 0 0,-1 1 1 0 0,2-3-1 0 0,-1 2 13 0 0,0 0-1 0 0,0 1 0 0 0,-1-1 0 0 0,1 0 1 0 0,-1 0-1 0 0,1 0 0 0 0,-1 0 1 0 0,0 0-1 0 0,1 0 0 0 0,-1 0 1 0 0,0 0-1 0 0,0 0 0 0 0,-1 0 0 0 0,1 0 1 0 0,-1-3-1 0 0,-2-34 567 0 0,-1 36-491 0 0,-13-11-42 0 0,13 11 29 0 0,2 3-95 0 0,1 0-1 0 0,-1 0 0 0 0,0 1 1 0 0,0-1-1 0 0,1 0 0 0 0,-1 1 0 0 0,0 0 1 0 0,1-1-1 0 0,-1 1 0 0 0,0 0 0 0 0,-1 1 1 0 0,-2 1 46 0 0,-4 3 138 0 0,3-2-146 0 0,5-3-34 0 0,-1 0 1 0 0,0 1 0 0 0,0-1-1 0 0,1 1 1 0 0,-1-1-1 0 0,1 1 1 0 0,-1 0-1 0 0,1 0 1 0 0,0 0-1 0 0,0 0 1 0 0,-2 2-1 0 0,-17 31 678 0 0,16-29-607 0 0,2-3-42 0 0,0 0 1 0 0,0 0-1 0 0,0 0 0 0 0,1 0 0 0 0,0 0 1 0 0,-1 1-1 0 0,0 5 0 0 0,-12 35 632 0 0,6-19-433 0 0,6-18-34 0 0,1 0 22 0 0,-1 1-158 0 0,-2 21 544 0 0,9-26-549 0 0,15 8-27 0 0,-19-11-50 0 0,-1 0 1 0 0,0 0 0 0 0,0 0 0 0 0,1 1-1 0 0,-1-1 1 0 0,0 0 0 0 0,0 0 0 0 0,1 0-1 0 0,-1 0 1 0 0,0 0 0 0 0,1 0 0 0 0,-1 1-1 0 0,0-1 1 0 0,0 0 0 0 0,1 0 0 0 0,-1 0 0 0 0,0 0-1 0 0,1 0 1 0 0,-1 0 0 0 0,0 0 0 0 0,1 0-1 0 0,-1 0 1 0 0,0 0 0 0 0,0-1 0 0 0,1 1-1 0 0,-1 0 1 0 0,0 0 0 0 0,1 0 0 0 0,-1 0-1 0 0,0 0 1 0 0,0 0 0 0 0,1-1 0 0 0,-1 1-1 0 0,0 0 1 0 0,58-32-66 0 0,-56 31 51 0 0,2-1-15 0 0,0 0-1 0 0,0 0 1 0 0,0 0 0 0 0,0-1 0 0 0,7-5 0 0 0,10-10-112 0 0,-15 14 113 0 0,-3 3 15 0 0,-1-1 0 0 0,1 0 0 0 0,-1 0 0 0 0,1 0 0 0 0,-1 0 0 0 0,0 0 0 0 0,0 0 0 0 0,0 0 0 0 0,2-4 0 0 0,14-16-60 0 0,-14 17 14 0 0,-1 0 40 0 0,8-11 343 0 0,-17 31 401 0 0,4-10-600 0 0,2 2-60 0 0,-2 23-16 0 0,1-22 14 0 0,5-5-42 0 0,12 8-6 0 0,-12-8-34 0 0,37-3-267 0 0,-27-3 171 0 0,-4 0 51 0 0,-3 1-59 0 0,0-1-1 0 0,0 1 1 0 0,0-2 0 0 0,0 1-1 0 0,-1-1 1 0 0,9-6 0 0 0,-5 4 11 0 0,26-22-407 0 0,-28 21 408 0 0,5-4-156 0 0,-1-1 0 0 0,1 0 0 0 0,-2-1 0 0 0,15-19 0 0 0,-19 24 213 0 0,-4 4 32 0 0,0 0-1 0 0,0 1 1 0 0,0-1 0 0 0,-1 0 0 0 0,1 0 0 0 0,-1-1 0 0 0,3-7 0 0 0,1 3-3 0 0,-4 5 18 0 0,1-1-1 0 0,-1 1 1 0 0,0-1-1 0 0,0 1 1 0 0,-1-1-1 0 0,1 0 1 0 0,0-5-1 0 0,2 0 58 0 0,6-33 303 0 0,-4 8-190 0 0,-6 19 14 0 0,-14-48 919 0 0,12 59-405 0 0,-4 8-527 0 0,-17 10 24 0 0,13-4-21 0 0,5-4-120 0 0,3-3-30 0 0,1-1 0 0 0,-1 1 0 0 0,0 0 0 0 0,1 0 0 0 0,-1 0 0 0 0,1 0 0 0 0,0 1 1 0 0,0-1-1 0 0,0 0 0 0 0,0 0 0 0 0,0 1 0 0 0,0-1 0 0 0,0 4 0 0 0,-6 15 103 0 0,-2 0 28 0 0,1 1-1 0 0,1 0 1 0 0,1 0 0 0 0,1 1-1 0 0,1 0 1 0 0,1 0-1 0 0,0 35 1 0 0,3-43-96 0 0,0-6-16 0 0,0-1 0 0 0,0 1-1 0 0,1-1 1 0 0,0 1 0 0 0,3 9 0 0 0,4 26 66 0 0,-2-26-19 0 0,-3-10-61 0 0,-2-5-18 0 0,0 0-1 0 0,0 0 1 0 0,0-1-1 0 0,0 1 1 0 0,1 0 0 0 0,0-1-1 0 0,-1 1 1 0 0,1-1-1 0 0,0 1 1 0 0,0-1-1 0 0,3 3 1 0 0,18 19-318 0 0,-22-23 297 0 0,-1 0 0 0 0,1-1 1 0 0,-1 1-1 0 0,1 0 1 0 0,-1-1-1 0 0,1 1 0 0 0,0-1 1 0 0,-1 1-1 0 0,1-1 0 0 0,0 1 1 0 0,0-1-1 0 0,-1 0 1 0 0,1 1-1 0 0,0-1 0 0 0,0 0 1 0 0,0 1-1 0 0,0-1 1 0 0,30 9-242 0 0,-14-7-173 0 0,24-2-851 0 0,-21-4-117 0 0,21-9 133 0 0,-38 12 976 0 0,0 0 0 0 0,0 0 1 0 0,0 0-1 0 0,-1 0 0 0 0,1 0 1 0 0,0 0-1 0 0,-1-1 1 0 0,1 1-1 0 0,-1-1 0 0 0,1 1 1 0 0,-1-1-1 0 0,3-3 0 0 0,1-1-1057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2156 0 0,'0'0'14728'0'0,"2"7"-14664"0"0,1 0-45 0 0,-1-3-7 0 0,-1 0 0 0 0,0-1 0 0 0,0 1 0 0 0,0 0 0 0 0,0 0 0 0 0,-1 0 0 0 0,1 4 1 0 0,1 1 20 0 0,0 28 162 0 0,-1-28-164 0 0,0-4-11 0 0,-1-1 0 0 0,0 1-1 0 0,0-1 1 0 0,0 1 0 0 0,-1-1-1 0 0,-1 8 1 0 0,1-2 15 0 0,1-4-5 0 0,-1-1 0 0 0,1 0 0 0 0,-1 0 0 0 0,-1 0 0 0 0,-2 9 0 0 0,-10 31 136 0 0,-8 20 234 0 0,20-59-224 0 0,1-4-165 0 0,1 0 0 0 0,-1 0 0 0 0,1 0 0 0 0,-1-1 1 0 0,1 1-1 0 0,-1 0 0 0 0,0 0 0 0 0,0 0 0 0 0,-2 2 0 0 0,1 1 7 0 0,-1 0 448 0 0,5-10-357 0 0,17-53 126 0 0,-12 33-182 0 0,2 1-35 0 0,-2 6 8 0 0,16-35 8 0 0,-2 5-11 0 0,-8 23-14 0 0,-10 19-3 0 0,1 2-2 0 0,10-13 4 0 0,-11 13-7 0 0,-1 11-51 0 0,-1 4 42 0 0,13 104 3 0 0,-10-85 14 0 0,9 37 1 0 0,-12-61 108 0 0,4-12-132 0 0,21-29-15 0 0,-3-2 2 0 0,2-9 7 0 0,-22 36 18 0 0,-1 6 0 0 0,0-1 1 0 0,0 1 0 0 0,1 0 0 0 0,-1-1 0 0 0,1 1-1 0 0,4-4 1 0 0,8-13-4 0 0,8-8-7 0 0,-20 24 6 0 0,-2 13-125 0 0,2 36 126 0 0,-3-29 4 0 0,-1 35-13 0 0,-2-21 3 0 0,2-22 1 0 0,1 1-3 0 0,-1 26-24 0 0,1-26 3 0 0,2-2-48 0 0,1-3 18 0 0,-2-1 19 0 0,0-1 0 0 0,0 1 0 0 0,0-1 0 0 0,0 1-1 0 0,0-1 1 0 0,-1 1 0 0 0,1 0 0 0 0,0-1 0 0 0,-1 1-1 0 0,1 0 1 0 0,-1-1 0 0 0,1 4 0 0 0,5-5-251 0 0,21 1 9 0 0,-20-1 52 0 0,-2-5 34 0 0,2 0 137 0 0,-4 3 31 0 0,0 0 0 0 0,-1-1 0 0 0,1 1 0 0 0,-1 0 1 0 0,0-1-1 0 0,1 0 0 0 0,-1 1 0 0 0,3-6 0 0 0,0 2-14 0 0,-2 3 26 0 0,-1 0-1 0 0,0 0 0 0 0,0 0 0 0 0,0 0 1 0 0,0 0-1 0 0,0 0 0 0 0,0-1 1 0 0,1-5-1 0 0,14-30-52 0 0,-16 37 66 0 0,0-1 0 0 0,0 1-1 0 0,0-1 1 0 0,0 1 0 0 0,0-1 0 0 0,1 1 0 0 0,-1 0 0 0 0,1 0 0 0 0,0 0 0 0 0,3-4 0 0 0,12-16-6 0 0,6-14 315 0 0,10-16 212 0 0,-31 48-82 0 0,1 0-251 0 0,9-11 88 0 0,-9 11 567 0 0,-3 12-626 0 0,-1 39 100 0 0,1 1 23 0 0,-1-38-289 0 0,4 27 148 0 0,-3-28-158 0 0,0-5-12 0 0,0 0 0 0 0,0 0 0 0 0,1 0 0 0 0,0 0 0 0 0,0 0-1 0 0,2 7 1 0 0,-2-4 1 0 0,-1-5-15 0 0,0 0 0 0 0,0 1 1 0 0,1-1-1 0 0,-1 0 1 0 0,1 0-1 0 0,0 1 1 0 0,0-1-1 0 0,0 0 1 0 0,0 0-1 0 0,0 0 0 0 0,0 0 1 0 0,2 2-1 0 0,-1 1 11 0 0,-2-4-13 0 0,1 1 1 0 0,-1-1 0 0 0,1 1 0 0 0,0-1-1 0 0,0 1 1 0 0,-1-1 0 0 0,1 0 0 0 0,0 0-1 0 0,0 1 1 0 0,0-1 0 0 0,0 0-1 0 0,1 0 1 0 0,-1 0 0 0 0,0 0 0 0 0,3 2-1 0 0,13 9 36 0 0,-13-9-34 0 0,3-2-96 0 0,19 3-3 0 0,-14-5 16 0 0,-5-1 49 0 0,-5 2 10 0 0,0 0-1 0 0,0-1 1 0 0,0 0 0 0 0,0 1-1 0 0,1-1 1 0 0,-1 0 0 0 0,0 0 0 0 0,-1 0-1 0 0,1 0 1 0 0,0 0 0 0 0,0-1-1 0 0,3-2 1 0 0,1 1-34 0 0,-4 1 32 0 0,1 1 0 0 0,-1 0 0 0 0,0-1 0 0 0,0 1 0 0 0,0-1 0 0 0,0 0 0 0 0,0 0 0 0 0,0 0 0 0 0,0 0 1 0 0,1-3-1 0 0,13-13-84 0 0,-15 16 91 0 0,0 1 1 0 0,0 0-1 0 0,0 0 0 0 0,0-1 0 0 0,0 1 0 0 0,-1 0 1 0 0,1-1-1 0 0,0 1 0 0 0,-1-1 0 0 0,1 1 0 0 0,0-1 1 0 0,-1 1-1 0 0,0-1 0 0 0,1 0 0 0 0,-1 1 0 0 0,0-4 0 0 0,0 0-20 0 0,2 0-57 0 0,-2 2 68 0 0,0 0 0 0 0,-1 0-1 0 0,1 0 1 0 0,-1 0 0 0 0,1 0-1 0 0,-1 0 1 0 0,0 0-1 0 0,-2-4 1 0 0,0-1-29 0 0,2 5 28 0 0,1 1 0 0 0,-1-1 0 0 0,1 1 0 0 0,-1-1 0 0 0,0 1-1 0 0,0-1 1 0 0,0 1 0 0 0,-1 0 0 0 0,-1-4 0 0 0,-1 1-14 0 0,-3-5-112 0 0,2 5 53 0 0,4 3 53 0 0,-1 0 0 0 0,1 1 1 0 0,-1-1-1 0 0,0 0 0 0 0,1 1 0 0 0,-1-1 0 0 0,0 1 0 0 0,0 0 0 0 0,0 0 0 0 0,0-1 1 0 0,0 1-1 0 0,0 0 0 0 0,-3 0 0 0 0,-19-9-234 0 0,11 7-68 0 0,-12 4-418 0 0,25-1 727 0 0,-1 0 0 0 0,1 0 0 0 0,-1 0 0 0 0,1 0 0 0 0,-1 0-1 0 0,0 0 1 0 0,1 1 0 0 0,-1-1 0 0 0,1 0 0 0 0,-1 0 0 0 0,1 0 0 0 0,-1 0 0 0 0,1 1-1 0 0,-1-1 1 0 0,1 0 0 0 0,0 0 0 0 0,-1 1 0 0 0,1-1 0 0 0,-1 0 0 0 0,1 1 0 0 0,-1 0-1 0 0,-5 3-206 0 0,-17 18-1282 0 0,1 3-2192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348 411 1778 0 0,'-5'-3'2934'0'0,"-13"-9"-670"0"0,14 9-450 0 0,-1-1-408 0 0,-15-10-395 0 0,15 10-282 0 0,1 1-209 0 0,-14-9-127 0 0,14 9-86 0 0,2 3-270 0 0,0 0 0 0 0,0 0 0 0 0,0-1 0 0 0,0 1 0 0 0,0-1 0 0 0,0 1 0 0 0,0-1 0 0 0,0 0 0 0 0,0 0 0 0 0,1 0 0 0 0,-4-2 0 0 0,0 0 39 0 0,-1 1 128 0 0,-2 2-46 0 0,-23 0 13 0 0,17 2 146 0 0,6 0-217 0 0,6-1-59 0 0,-1-1 0 0 0,0 1 0 0 0,0 0 0 0 0,1 0 0 0 0,-1 1 0 0 0,1-1 0 0 0,-1 0 0 0 0,1 1 0 0 0,-4 2 0 0 0,-1 0 28 0 0,3-2-8 0 0,1-1 0 0 0,0 1 0 0 0,0 0 0 0 0,0 0 1 0 0,0 1-1 0 0,1-1 0 0 0,-5 5 0 0 0,-29 26 474 0 0,12-14-324 0 0,14-7 58 0 0,-20 42 304 0 0,28-49-164 0 0,3 2-328 0 0,4 20-12 0 0,-3-20 26 0 0,6-8-103 0 0,23-2-7 0 0,-16-1 3 0 0,13-13-281 0 0,-1-2-1 0 0,0-1 1 0 0,-1-1 0 0 0,-2-1-1 0 0,0-1 1 0 0,-1-1 0 0 0,-1-1 0 0 0,-2-1-1 0 0,-1-1 1 0 0,29-51 0 0 0,-46 72 283 0 0,1 1 0 0 0,-1 0 0 0 0,0 0-1 0 0,0-1 1 0 0,2-10 0 0 0,-1 5 42 0 0,9-36 150 0 0,-11 44-149 0 0,0-1 0 0 0,0 1 0 0 0,0-1 0 0 0,-1 1 0 0 0,0-1 0 0 0,1 0 0 0 0,-1 1 0 0 0,0-1 0 0 0,-1 0 0 0 0,0-3 0 0 0,0-3 85 0 0,1 7-63 0 0,0-1 0 0 0,0 1 0 0 0,0 0 0 0 0,0 0 0 0 0,0 0-1 0 0,-1 0 1 0 0,0 0 0 0 0,-1-5 0 0 0,-1-11 293 0 0,3 18-328 0 0,0 0 1 0 0,0 0-1 0 0,0 1 1 0 0,0-1-1 0 0,0 0 1 0 0,-1 1 0 0 0,1-1-1 0 0,0 0 1 0 0,0 1-1 0 0,-1-1 1 0 0,1 0-1 0 0,0 1 1 0 0,-1-1-1 0 0,1 0 1 0 0,-1 1-1 0 0,1-1 1 0 0,0 1-1 0 0,-1-1 1 0 0,1 1-1 0 0,-1-1 1 0 0,-1 0-1 0 0,2 1 16 0 0,-1-1 0 0 0,1 1 0 0 0,-1 0-1 0 0,1-1 1 0 0,-1 1 0 0 0,1-1 0 0 0,-1 1-1 0 0,1-1 1 0 0,0 0 0 0 0,-1 1 0 0 0,1-1 0 0 0,0 1-1 0 0,-1-1 1 0 0,1 0 0 0 0,0 1 0 0 0,0-1-1 0 0,-1 0 1 0 0,1 1 0 0 0,0-1 0 0 0,0 0-1 0 0,0 1 1 0 0,0-2 0 0 0,-6 5 56 0 0,-17 11-17 0 0,22-14-71 0 0,1 0 0 0 0,-1 0 0 0 0,1 1 0 0 0,-1-1 0 0 0,1 0 0 0 0,-1 1 0 0 0,1-1 0 0 0,-1 1 0 0 0,1-1 1 0 0,-1 1-1 0 0,1-1 0 0 0,-1 1 0 0 0,1-1 0 0 0,0 1 0 0 0,-1-1 0 0 0,1 1 0 0 0,0 0 0 0 0,0-1 0 0 0,-1 2 0 0 0,-3 6 21 0 0,-10 27 73 0 0,2 4 101 0 0,2-1 1 0 0,2 1 0 0 0,-3 46 0 0 0,9-72-163 0 0,1 41 117 0 0,-1-43-141 0 0,2-7-34 0 0,-1 0 0 0 0,1 0 1 0 0,0 0-1 0 0,0 0 0 0 0,1 0 0 0 0,-1 0 0 0 0,1 0 0 0 0,0 0 1 0 0,1 6-1 0 0,-1-2-57 0 0,0-4 41 0 0,-1 0 1 0 0,1-1-1 0 0,0 1 0 0 0,0-1 0 0 0,0 0 0 0 0,0 1 1 0 0,0-1-1 0 0,4 6 0 0 0,-2-1-167 0 0,12 23-165 0 0,7-8-2997 0 0,27 8-2992 0 0,-44-28 2783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1 544 2430 0 0,'0'0'10749'0'0,"4"-3"-10366"0"0,14-8-33 0 0,-13 8-71 0 0,1-2-61 0 0,30-23 102 0 0,-28 22-278 0 0,-5 4-17 0 0,1-1 0 0 0,0 0-1 0 0,-1 0 1 0 0,0-1 0 0 0,0 1-1 0 0,5-6 1 0 0,23-30 73 0 0,-25 33-93 0 0,-3 3-2 0 0,0 0 0 0 0,-1 0 0 0 0,0 0 0 0 0,0 0 0 0 0,1 0 0 0 0,-2-1 0 0 0,3-4 0 0 0,7-13-1 0 0,-8 15-31 0 0,-2-1 1 0 0,5-20 8 0 0,-5 20 6 0 0,-4 3-13 0 0,-6-14 18 0 0,6 14 0 0 0,-4 7-1 0 0,-22 7 21 0 0,18-3 44 0 0,-14 22 47 0 0,-19 17 177 0 0,37-35-86 0 0,3-3-138 0 0,-9 30 194 0 0,-5 17 183 0 0,16-50-370 0 0,1-3-38 0 0,0-1 0 0 0,0 1 1 0 0,0-1-1 0 0,1 1 0 0 0,-1-1 0 0 0,1 1 1 0 0,-1 0-1 0 0,1-1 0 0 0,-1 1 0 0 0,1 0 1 0 0,0 0-1 0 0,0-1 0 0 0,0 1 0 0 0,0 0 0 0 0,0-1 1 0 0,0 3-1 0 0,1 4 28 0 0,0 20 164 0 0,3-23-117 0 0,11 15 9 0 0,-11-15-13 0 0,-3-5-88 0 0,0 0 0 0 0,0 0 1 0 0,1 0-1 0 0,-1 0 0 0 0,0 0 0 0 0,1 0 0 0 0,-1 1 1 0 0,0-1-1 0 0,0 0 0 0 0,0 1 0 0 0,1-1 1 0 0,-1 1-1 0 0,0-1 0 0 0,2 2 0 0 0,-1-1-3 0 0,0 0 0 0 0,-1 0 0 0 0,1 0 0 0 0,0-1 0 0 0,0 1 0 0 0,0-1 0 0 0,-1 1 0 0 0,1-1 0 0 0,0 0 0 0 0,0 1 0 0 0,0-1-1 0 0,0 0 1 0 0,0 0 0 0 0,0-1 0 0 0,0 1 0 0 0,2-1 0 0 0,5 2 8 0 0,-5 0-8 0 0,-1-1 0 0 0,1 0 0 0 0,-1 0 0 0 0,0 0 1 0 0,1-1-1 0 0,-1 1 0 0 0,1-1 0 0 0,-1 0 0 0 0,0 0 1 0 0,1 0-1 0 0,2-1 0 0 0,19-7-97 0 0,0-1 1 0 0,-1-2-1 0 0,0 0 0 0 0,-1-1 1 0 0,33-26-1 0 0,-40 28-20 0 0,-1-2 0 0 0,-1 0-1 0 0,0 0 1 0 0,-1-2 0 0 0,0 1-1 0 0,-1-2 1 0 0,-1 0 0 0 0,15-28-1 0 0,-19 29 19 0 0,10-31-1 0 0,-8 17 23 0 0,-7 26 60 0 0,-1-1-1 0 0,1 0 1 0 0,-1 0-1 0 0,0 0 1 0 0,0 0-1 0 0,0-7 1 0 0,0 6 4 0 0,0 0 1 0 0,0 0 0 0 0,0 1-1 0 0,0-1 1 0 0,1 0 0 0 0,3-6-1 0 0,9-26-8 0 0,-14 36 17 0 0,1 0-1 0 0,-1 0 1 0 0,0 0-1 0 0,1 0 1 0 0,-1 0-1 0 0,0 0 0 0 0,1 0 1 0 0,-1 0-1 0 0,0 0 1 0 0,0 0-1 0 0,0 0 1 0 0,0 0-1 0 0,0-2 1 0 0,-3-25-11 0 0,3 22 62 0 0,-3 1-8 0 0,1-1-30 0 0,2 5-6 0 0,-1-1 1 0 0,1 0-1 0 0,-1 1 0 0 0,1-1 1 0 0,-1 0-1 0 0,0 1 1 0 0,0-1-1 0 0,0 1 0 0 0,0-1 1 0 0,-2-2-1 0 0,-10 14 5 0 0,11-10-8 0 0,1 1-1 0 0,0 0 0 0 0,-1 0 1 0 0,1 0-1 0 0,0 0 1 0 0,0 0-1 0 0,-1 1 0 0 0,1-1 1 0 0,0 0-1 0 0,0 1 1 0 0,0-1-1 0 0,0 0 0 0 0,1 1 1 0 0,-2 2-1 0 0,-26 53 104 0 0,20-38 9 0 0,1 0 0 0 0,-6 29-1 0 0,12-40-95 0 0,-1-5 4 0 0,1 1 1 0 0,0 0-1 0 0,0 0 0 0 0,0-1 1 0 0,1 1-1 0 0,0 0 0 0 0,-1 0 1 0 0,2 5-1 0 0,0 19 124 0 0,-2-20-118 0 0,1-4-5 0 0,-1 0 0 0 0,1 1 0 0 0,0-1-1 0 0,1 0 1 0 0,-1 0 0 0 0,2 6 0 0 0,-2-8-14 0 0,0 2 8 0 0,0 0 0 0 0,1 0 1 0 0,-1 0-1 0 0,1 0 0 0 0,0-1 0 0 0,0 1 0 0 0,0 0 0 0 0,0-1 0 0 0,0 1 0 0 0,1-1 0 0 0,0 1 0 0 0,0-1 0 0 0,0 0 0 0 0,0 1 0 0 0,4 3 0 0 0,10 5 49 0 0,-12-9-16 0 0,4-2-15 0 0,33 0-33 0 0,-34-1-11 0 0,-1-1 0 0 0,1 0 0 0 0,-1 0-1 0 0,0 0 1 0 0,10-4 0 0 0,6-7-168 0 0,0 0 1 0 0,-1-1-1 0 0,0-1 1 0 0,-1-1-1 0 0,-1-1 0 0 0,27-29 1 0 0,-39 38 102 0 0,-1-1 1 0 0,0 1 0 0 0,-1-1-1 0 0,8-13 1 0 0,-2 1-29 0 0,3 0-21 0 0,-11 16 110 0 0,-1 0 0 0 0,0 0 0 0 0,0 0 1 0 0,0 0-1 0 0,0-1 0 0 0,2-7 1 0 0,-3 9 2 0 0,3-6 21 0 0,-2 4 4 0 0,0 0 1 0 0,0 1-1 0 0,0-1 1 0 0,-1 0-1 0 0,0 0 0 0 0,1-6 1 0 0,1 2 3 0 0,-2 5-3 0 0,0-1 1 0 0,0 0 0 0 0,0 0-1 0 0,0 0 1 0 0,-1-8-1 0 0,2-14 147 0 0,-1 20 114 0 0,-2-1-158 0 0,0-32 695 0 0,1 41-812 0 0,-1 1 0 0 0,1-1 1 0 0,-1 1-1 0 0,1-1 0 0 0,-1 1 0 0 0,0-1 0 0 0,0 1 0 0 0,1-1 0 0 0,-1 0 1 0 0,0 0-1 0 0,0 1 0 0 0,-3 1 0 0 0,3-1 4 0 0,-2 2 14 0 0,1 5-8 0 0,-9 46 96 0 0,2-3 32 0 0,6-42-122 0 0,2-4 17 0 0,0-1-1 0 0,0 1 1 0 0,0 0 0 0 0,0 0-1 0 0,1 6 1 0 0,-3 40 241 0 0,-1-20-174 0 0,4-17 1 0 0,6 14-20 0 0,-5-22-15 0 0,1 0-14 0 0,5 22-5 0 0,-5-22-12 0 0,3-1-9 0 0,15 17-22 0 0,-15-17-76 0 0,3-7-1 0 0,1 0 49 0 0,-5 1 2 0 0,1 0 1 0 0,-1-1-1 0 0,0 0 1 0 0,1 0-1 0 0,-1 0 1 0 0,6-2-1 0 0,-2 1-47 0 0,-5 1 15 0 0,1 0 1 0 0,-1 0-1 0 0,1 0 0 0 0,-1 0 1 0 0,0 0-1 0 0,0-1 0 0 0,5-2 1 0 0,0 1-16 0 0,-5 1 32 0 0,0 1 1 0 0,0 0 0 0 0,1-1 0 0 0,-1 0 0 0 0,0 0 0 0 0,0 0-1 0 0,-1 0 1 0 0,4-3 0 0 0,1 0-32 0 0,21-19-252 0 0,-21 18 265 0 0,17-19-149 0 0,14-22 159 0 0,-34 43 86 0 0,-1-2 190 0 0,10-18-3 0 0,-10 18 1458 0 0,-6 11-1663 0 0,-9 15-6 0 0,9-15-1 0 0,1 3 11 0 0,-6 22-4 0 0,6-23-6 0 0,1 1-37 0 0,-5 24-134 0 0,5-24-5 0 0,0-2 29 0 0,-5 18-103 0 0,5-18-461 0 0,0 1-25 0 0,-5 19 104 0 0,5-20-483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27 5272 0 0,'0'0'6316'0'0,"-19"-27"-1401"0"0,-8 50-5306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3454 0 0,'0'0'2684'0'0,"1"-7"-602"0"0,3-20-445 0 0,1 16-444 0 0,35-25 876 0 0,-15 23-1265 0 0,-18 11-642 0 0,-2 0 257 0 0,2 1-96 0 0,25-2 305 0 0,-30 3-593 0 0,-1 0 1 0 0,1 1-1 0 0,-1-1 1 0 0,0 1-1 0 0,1 0 1 0 0,-1-1-1 0 0,0 1 1 0 0,0 0-1 0 0,1 0 1 0 0,-1 0-1 0 0,0 0 1 0 0,2 2-1 0 0,-1-2 29 0 0,2 2 151 0 0,-3 3 81 0 0,6 21-33 0 0,-5-20-55 0 0,-1 13 61 0 0,0-16-225 0 0,-1 1 1 0 0,0-1-1 0 0,-1 0 1 0 0,1 0 0 0 0,-1 0-1 0 0,0 0 1 0 0,-2 8-1 0 0,-7 28 260 0 0,-10 24 106 0 0,18-58-264 0 0,2-5-143 0 0,0 0-1 0 0,0-1 1 0 0,0 1-1 0 0,0 0 1 0 0,0 0-1 0 0,0 0 1 0 0,-1-1-1 0 0,1 1 1 0 0,0 0-1 0 0,0 0 1 0 0,-1 0-1 0 0,1-1 1 0 0,-1 1-1 0 0,1 0 1 0 0,-1-1-1 0 0,1 1 1 0 0,-1 0-1 0 0,1-1 1 0 0,-1 1-1 0 0,0 0 1 0 0,0 0 8 0 0,0-1 0 0 0,1 1 0 0 0,-1 0 0 0 0,1-1 1 0 0,-1 1-1 0 0,1-1 0 0 0,-1 1 0 0 0,1 0 0 0 0,-1 0 0 0 0,1-1 1 0 0,0 1-1 0 0,-1 0 0 0 0,1 0 0 0 0,0 0 0 0 0,0-1 1 0 0,0 1-1 0 0,-1 0 0 0 0,1 0 0 0 0,0 0 0 0 0,0 1 1 0 0,6-5 17 0 0,18-6-7 0 0,-23 9-21 0 0,0-1 1 0 0,-1 1-1 0 0,1 0 0 0 0,0-1 0 0 0,-1 1 0 0 0,1 0 0 0 0,0-1 0 0 0,-1 1 1 0 0,1-1-1 0 0,-1 1 0 0 0,1-1 0 0 0,-1 1 0 0 0,1-1 0 0 0,-1 1 0 0 0,1-1 1 0 0,-1 1-1 0 0,1-2 0 0 0,4-6 6 0 0,19-23 18 0 0,-12 19-20 0 0,44-53 9 0 0,-21 25-83 0 0,-17 18 9 0 0,-14 17 14 0 0,0 0 3 0 0,10-13-4 0 0,-10 13 5 0 0,-3 14-239 0 0,1 26 276 0 0,-1-27 2 0 0,2-2 0 0 0,12 18 4 0 0,-7-15 3 0 0,-3-6-2 0 0,-4-1-2 0 0,0-1 1 0 0,1 0-1 0 0,-1 0 1 0 0,0 0-1 0 0,1 0 0 0 0,-1 0 1 0 0,1 0-1 0 0,0-1 1 0 0,-1 1-1 0 0,1 0 1 0 0,0-1-1 0 0,-1 1 1 0 0,1-1-1 0 0,0 0 0 0 0,2 1 1 0 0,39 6-123 0 0,-7-2 13 0 0,-17-6 23 0 0,-7 1 51 0 0,-7 0-34 0 0,1-1 0 0 0,0 1 0 0 0,0-1 0 0 0,-1 0 0 0 0,1-1 0 0 0,6-2 0 0 0,0 2-65 0 0,-6 1 39 0 0,0 0 0 0 0,0-1 0 0 0,0 0 1 0 0,0 0-1 0 0,10-6 0 0 0,-5 4-10 0 0,30-16-807 0 0,-10 2 254 0 0,-28 17 590 0 0,-1 0 0 0 0,1 0 0 0 0,-1 0 0 0 0,0-1-1 0 0,0 1 1 0 0,0-1 0 0 0,0 1 0 0 0,0-1 0 0 0,0 0 0 0 0,0 0 0 0 0,-1 0 0 0 0,3-3 0 0 0,0-1-92 0 0,-2 5 96 0 0,-1-1 0 0 0,1 1 0 0 0,0-1 0 0 0,-1 1 0 0 0,0-1 0 0 0,1 0 0 0 0,-1 1 0 0 0,0-1 0 0 0,0 0-1 0 0,0 0 1 0 0,1-3 0 0 0,1-1-60 0 0,-1 1-185 0 0,-3-2 69 0 0,-3-19 90 0 0,-1 15 43 0 0,2 6 79 0 0,2 3 19 0 0,0 0 0 0 0,0 1 0 0 0,0-1 0 0 0,0 0 1 0 0,0 1-1 0 0,-1-1 0 0 0,1 1 0 0 0,-1-1 0 0 0,1 1 0 0 0,-1 0 0 0 0,-2-2 0 0 0,-46-30 116 0 0,48 32-103 0 0,1 0-1 0 0,-1 0 1 0 0,0 0-1 0 0,1 0 1 0 0,-1 1-1 0 0,0-1 1 0 0,1 1-1 0 0,-1-1 1 0 0,0 1 0 0 0,0-1-1 0 0,1 1 1 0 0,-1 0-1 0 0,0 0 1 0 0,0 0-1 0 0,-3 0 1 0 0,0 1 7 0 0,-8-1 25 0 0,6 1-26 0 0,4-1-6 0 0,0 1 1 0 0,0-1 0 0 0,0 1-1 0 0,1 0 1 0 0,-1 0 0 0 0,0 0-1 0 0,0 0 1 0 0,1 0 0 0 0,-5 3-1 0 0,-3-1 10 0 0,5-1-2 0 0,0 0 1 0 0,0 1-1 0 0,-1-1 0 0 0,1 1 0 0 0,-5 5 1 0 0,1-4 0 0 0,6-3-6 0 0,0 1 1 0 0,0-1-1 0 0,-1 1 1 0 0,1 0 0 0 0,0 1-1 0 0,1-1 1 0 0,-1 0-1 0 0,-4 6 1 0 0,-15 13 103 0 0,14-9-3 0 0,-3 15-23 0 0,9-20 127 0 0,3 0-157 0 0,6 21-28 0 0,-6-22-50 0 0,0-6 21 0 0,0 0-1 0 0,0 0 1 0 0,0 0-1 0 0,0 0 1 0 0,0 0 0 0 0,0 1-1 0 0,0-1 1 0 0,0 0-1 0 0,0 0 1 0 0,0 1 0 0 0,0-1-1 0 0,0 0 1 0 0,0 1-1 0 0,0-1 1 0 0,0 1-1 0 0,0-1 1 0 0,0 1 0 0 0,1 1-1 0 0,-1-1 0 0 0,0 0 0 0 0,0-1 1 0 0,1 1-1 0 0,-1 0 0 0 0,1 0 0 0 0,-1-1 0 0 0,1 1 0 0 0,-1 0 0 0 0,1-1 0 0 0,-1 0 0 0 0,1 1 0 0 0,-1-1 1 0 0,1 0-1 0 0,0 0 0 0 0,-1 0 0 0 0,1 0 0 0 0,2 0 0 0 0,3-1-25 0 0,-5 0 15 0 0,1 1 1 0 0,-1 0-1 0 0,1 0 1 0 0,-1-1-1 0 0,0 2 1 0 0,1-1-1 0 0,-1 0 1 0 0,1 0 0 0 0,-1 1-1 0 0,0-1 1 0 0,0 1-1 0 0,1 0 1 0 0,2 1-1 0 0,29 9-72 0 0,-33-11 80 0 0,0 1 0 0 0,0-1 0 0 0,0 0-1 0 0,0 1 1 0 0,0-1 0 0 0,0 0 0 0 0,0 0 0 0 0,0 0-1 0 0,0 0 1 0 0,0 0 0 0 0,0 0 0 0 0,0 0-1 0 0,0 0 1 0 0,2-1 0 0 0,7-2-24 0 0,-6 2 12 0 0,0 0-1 0 0,0 0 0 0 0,0 0 0 0 0,0 1 1 0 0,1-1-1 0 0,-1 1 0 0 0,8 0 1 0 0,22 0-46 0 0,-32 0 57 0 0,0 0-1 0 0,0 0 0 0 0,0 0 1 0 0,0 0-1 0 0,0 0 1 0 0,0 0-1 0 0,-1 0 1 0 0,1 1-1 0 0,0-1 1 0 0,0 1-1 0 0,0-1 1 0 0,-1 1-1 0 0,1 0 1 0 0,0 0-1 0 0,2 1 1 0 0,1 1-15 0 0,5 4-40 0 0,7 12 15 0 0,-16-18 48 0 0,-1 0-1 0 0,1-1 1 0 0,-1 1 0 0 0,1 0-1 0 0,-1-1 1 0 0,1 1-1 0 0,-1 0 1 0 0,0 0-1 0 0,1-1 1 0 0,-1 1-1 0 0,0 0 1 0 0,1 0-1 0 0,-1 0 1 0 0,0 0 0 0 0,0 1-1 0 0,3 7 68 0 0,-1-4-10 0 0,-1-1-1 0 0,0 1 0 0 0,0 0 1 0 0,0-1-1 0 0,-1 1 1 0 0,1 0-1 0 0,-2 6 0 0 0,-1 46 469 0 0,-2 0 0 0 0,-3-1 0 0 0,-15 58 0 0 0,-3 27 362 0 0,-14 266-1 0 0,38-375-825 0 0,-1-12-44 0 0,-2 3 25 0 0,-1 3-18 0 0,4-19 157 0 0,-1-2-50 0 0,-7 14-28 0 0,7-14 559 0 0,-1-10-204 0 0,-1 0-334 0 0,-8-22 418 0 0,8 16-390 0 0,0 2-27 0 0,1 0 0 0 0,0 0 0 0 0,1-1-1 0 0,0 1 1 0 0,0-1 0 0 0,1-9 0 0 0,-1-14 31 0 0,1 1 0 0 0,2-1 1 0 0,7-44-1 0 0,52-180-229 0 0,-52 219-202 0 0,2 1 1 0 0,2 0 0 0 0,1 1 0 0 0,1 0-1 0 0,2 1 1 0 0,36-56 0 0 0,-34 66-309 0 0,-9 18 21 0 0,-3 6 398 0 0,-3 0 98 0 0,-1 1 1 0 0,0-1 0 0 0,0 0 0 0 0,0 0-1 0 0,0 0 1 0 0,0 0 0 0 0,0 0 0 0 0,0 0 0 0 0,0 0-1 0 0,0 0 1 0 0,-1-1 0 0 0,3-1 0 0 0,16-14-854 0 0,-15 13-5 0 0,1 4 120 0 0,2 1 492 0 0,4-1-141 0 0,0 0-3261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0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123 403 1548 0 0,'-9'2'3018'0'0,"-64"18"2912"0"0,67-19-3557 0 0,0 1-1563 0 0,-17 6-54 0 0,17-6 1123 0 0,14-2-1513 0 0,65-4-38 0 0,-1-4 0 0 0,75-18 0 0 0,-85 15-256 0 0,769-120 121 0 0,-230 65-91 0 0,-65 8 38 0 0,238-36 73 0 0,-598 68-1587 0 0,-169 25 805 0 0,-2-1-420 0 0,17-5 139 0 0,-17 5 14 0 0,-47 1-8100 0 0,33 1 8316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09:13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0 898 0 0,'0'0'13047'0'0,"-1"7"-12653"0"0,-1-1-156 0 0,0 27 2767 0 0,8 0-2662 0 0,-2-31-278 0 0,40 33 106 0 0,-44-35-170 0 0,1 1 0 0 0,-1-1 1 0 0,0 0-1 0 0,1 0 1 0 0,-1 1-1 0 0,0-1 0 0 0,1 0 1 0 0,-1 1-1 0 0,0-1 1 0 0,1 0-1 0 0,-1 0 0 0 0,1 0 1 0 0,-1 0-1 0 0,0 1 0 0 0,1-1 1 0 0,-1 0-1 0 0,1 0 1 0 0,-1 0-1 0 0,0 0 0 0 0,1 0 1 0 0,-1 0-1 0 0,1 0 1 0 0,-1 0-1 0 0,1 0 0 0 0,-1 0 1 0 0,1 0-1 0 0,7-1 10 0 0,26 1 35 0 0,18 3-6 0 0,-44-3-35 0 0,1 1 0 0 0,-1 1 1 0 0,1-1-1 0 0,-1 1 0 0 0,1 0 1 0 0,-1 1-1 0 0,11 5 0 0 0,-18-7-4 0 0,0-1 0 0 0,-1 0-1 0 0,1 1 1 0 0,0-1 0 0 0,0 0 0 0 0,0 1-1 0 0,-1-1 1 0 0,1 0 0 0 0,0 0-1 0 0,0 0 1 0 0,0 0 0 0 0,0 1 0 0 0,-1-1-1 0 0,1-1 1 0 0,0 1 0 0 0,0 0-1 0 0,0 0 1 0 0,1 0 0 0 0,249-7-276 0 0,-39 2 63 0 0,37-3 91 0 0,115-2-348 0 0,-327 13 411 0 0,-29-1 49 0 0,-1-1-20 0 0,-1 0-41 0 0,18 2 45 0 0,-18-3-20 0 0,-11 4-35 0 0,-14 9 129 0 0,15-10 7 0 0,-3 0-88 0 0,-18 6-6 0 0,19-6 8 0 0,3-4 3 0 0,0 1 23 0 0,0 0 0 0 0,0 0 0 0 0,0 0 0 0 0,0 1 0 0 0,0-1 0 0 0,0 1 0 0 0,-5 1 0 0 0,0 0-2 0 0,0-1-7 0 0,0-1-1 0 0,-23 2-4 0 0,24-2 0 0 0,-2 0 7 0 0,-41 2 31 0 0,6-1 31 0 0,38-1-50 0 0,0 0-1 0 0,0-1 0 0 0,0 1 1 0 0,0-1-1 0 0,0-1 0 0 0,1 1 1 0 0,-1-1-1 0 0,0 0 0 0 0,-5-3 1 0 0,11 5-2 0 0,-1 0 1 0 0,1-1 0 0 0,-1 1-1 0 0,1 0 1 0 0,-1 0 0 0 0,1-1-1 0 0,-1 1 1 0 0,1 0 0 0 0,-1 0-1 0 0,1 0 1 0 0,-1 0 0 0 0,1 0-1 0 0,-1 0 1 0 0,0 0 0 0 0,1 0-1 0 0,-1 0 1 0 0,1 0 0 0 0,-1 0-1 0 0,1 0 1 0 0,-1 0 0 0 0,1 0-1 0 0,-1 1 1 0 0,0-1 0 0 0,0 1 0 0 0,-10 2-4 0 0,7-1 2 0 0,-1-1-1 0 0,0 1 1 0 0,1-1 0 0 0,-1 0 0 0 0,0-1 0 0 0,0 1 0 0 0,0-1-1 0 0,-6 0 1 0 0,0 0-6 0 0,-284 3-120 0 0,-197 4 66 0 0,402 2 153 0 0,41-4 68 0 0,41-4-118 0 0,0 0-67 0 0,-22 2-11 0 0,22-3 64 0 0,15-1-12 0 0,59-12 50 0 0,-61 12-55 0 0,4 2 3 0 0,41 3 9 0 0,-40-3-9 0 0,31-1 65 0 0,73-7-45 0 0,372-12-105 0 0,-464 20 61 0 0,35 6 1 0 0,-40-4 4 0 0,0-1 0 0 0,1-1 0 0 0,26-1 1 0 0,118-9-211 0 0,230 15 0 0 0,-301 1 235 0 0,-57-6-10 0 0,44 4 12 0 0,-3 0 65 0 0,-68-5 698 0 0,-2 3-741 0 0,43 20 116 0 0,-43-21-153 0 0,2-1-109 0 0,19 2 99 0 0,-20-2 96 0 0,2-2-57 0 0,22-1-7 0 0,-22 1 19 0 0,-2 0-27 0 0,21-3-1 0 0,-21 3 47 0 0,0 0-38 0 0,16-3-7 0 0,-16 3 36 0 0,-12 3-68 0 0,-20 3-19 0 0,20-4-110 0 0,1 1-429 0 0,-48 16-4428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0 673 4088 0 0,'0'0'7359'0'0,"4"-8"-5978"0"0,-4 6-1319 0 0,4-6 231 0 0,-1-1 0 0 0,2 1 0 0 0,-1 0 0 0 0,1 0 0 0 0,0 1 0 0 0,11-13 0 0 0,43-33 400 0 0,2 2 0 0 0,3 4 0 0 0,1 2 0 0 0,104-53 0 0 0,-61 44-378 0 0,2 4 1 0 0,2 6-1 0 0,1 4 1 0 0,156-33-1 0 0,-74 42-278 0 0,-188 30-124 0 0,-10 5-905 0 0,-10 9 567 0 0,9-10 8 0 0,-3-1 71 0 0,-20 5-109 0 0,20-5-613 0 0,23-40-10952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1 358 0 0,'0'0'0'0'0,"-1"70"42"0"0,5-7-214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29 1270 0 0,'-7'-29'5789'0'0,"13"52"1107"0"0,1 9-3278 0 0,-1-8-4527 0 0,10 75 2823 0 0,6 145-1 0 0,-4-25-1011 0 0,-13-203-861 0 0,-5-15-22 0 0,1 0 0 0 0,0 0 1 0 0,-1 1-1 0 0,0-1 0 0 0,1 0 1 0 0,-1 0-1 0 0,0 0 0 0 0,0 1 0 0 0,1-1 1 0 0,-1 0-1 0 0,0 0 0 0 0,0 1 1 0 0,0-1-1 0 0,-1 2 0 0 0,5-11 23 0 0,15-32-34 0 0,-7 11-9 0 0,1 0-1 0 0,2 1 1 0 0,0 0 0 0 0,35-45 0 0 0,0 21-5 0 0,-22 32 2 0 0,4 3-2 0 0,-25 14-16 0 0,0 3 1 0 0,20 4 6 0 0,-27-4 14 0 0,1 0 1 0 0,-1 0-1 0 0,1 0 1 0 0,-1 0-1 0 0,1 0 1 0 0,-1 0-1 0 0,0 1 1 0 0,1-1-1 0 0,-1 0 0 0 0,1 0 1 0 0,-1 0-1 0 0,1 1 1 0 0,-1-1-1 0 0,1 0 1 0 0,-1 0-1 0 0,0 1 1 0 0,1-1-1 0 0,-1 0 1 0 0,0 1-1 0 0,1-1 1 0 0,-1 0-1 0 0,0 1 1 0 0,1-1-1 0 0,-1 1 1 0 0,17 20-9 0 0,-11-8 5 0 0,-3-2 7 0 0,0-4-1 0 0,-1 0 1 0 0,-1 0 0 0 0,1 0 0 0 0,-1 0 0 0 0,0 1 0 0 0,-1-1 0 0 0,1 0 0 0 0,-1 0 0 0 0,-1 0 0 0 0,-2 14 0 0 0,-2-1 15 0 0,-1 1-1 0 0,-1-1 1 0 0,0 0 0 0 0,-2-1 0 0 0,0 0 0 0 0,-24 35 0 0 0,21-41-17 0 0,0-1-1 0 0,-17 14 1 0 0,28-25-3 0 0,0 0 0 0 0,-1 1-1 0 0,0 0 0 0 0,0-1 1 0 0,0 1-1 0 0,0-1 1 0 0,0 0-1 0 0,0 0 0 0 0,0 1 1 0 0,0-1-1 0 0,0-1 0 0 0,-5 2 1 0 0,1 0-3 0 0,0 1-81 0 0,0-8-288 0 0,-20-15-10 0 0,26 20 370 0 0,-1 0 0 0 0,1-1 0 0 0,-1 1 0 0 0,1 0 1 0 0,-1-1-1 0 0,1 1 0 0 0,0 0 0 0 0,-1-1 0 0 0,1 1 0 0 0,-1-1 0 0 0,1 1 1 0 0,0-1-1 0 0,-1 1 0 0 0,1-1 0 0 0,0 0 0 0 0,0 1 0 0 0,-1-1 0 0 0,1 1 0 0 0,0-1 1 0 0,0 1-1 0 0,0-1 0 0 0,0-1 0 0 0,-6-27-455 0 0,6 12-754 0 0,4-2 329 0 0,0 1 1 0 0,14-33 0 0 0,-11 35-1736 0 0,17-29 0 0 0,-2 13-4159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6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2690 0 0,'0'0'17111'0'0,"0"11"-16704"0"0,5 55 245 0 0,8 158 847 0 0,-12-184-1325 0 0,4 4-39 0 0,4 9-14 0 0,-6-27-77 0 0,-3-19 27 0 0,2-1-45 0 0,3 17-3 0 0,-4-17 137 0 0,-2-14-147 0 0,-4-40 10 0 0,0 22-14 0 0,6 11-2 0 0,0 5-5 0 0,8-32 9 0 0,7-8-37 0 0,2 1-1 0 0,2 0 1 0 0,2 2 0 0 0,2 1-1 0 0,60-86 1 0 0,-53 95-24 0 0,-25 31 30 0 0,-2 2-6 0 0,13-14 3 0 0,-12 14 4 0 0,-2 8-511 0 0,11 14 334 0 0,-10-14-42 0 0,-2 2-271 0 0,5 20 5 0 0,-5-19 82 0 0,-2-5 299 0 0,0 1 0 0 0,1-1 0 0 0,-1 1 0 0 0,1-1 0 0 0,-1 1 0 0 0,1-1 0 0 0,0 1 0 0 0,0-1 0 0 0,0 0 0 0 0,2 4 0 0 0,0 1-277 0 0,0 0-896 0 0,2-3 127 0 0,17 8-346 0 0,-17-8-2374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74 640 0 0,'-3'-5'3522'0'0,"0"-1"-2535"0"0,-3-4-15 0 0,-6-3 3524 0 0,-6-6-3011 0 0,14 14-424 0 0,2 5-933 0 0,0 0 1 0 0,0 0-1 0 0,0-1 1 0 0,1 1 0 0 0,-1-1-1 0 0,0 1 1 0 0,0-1-1 0 0,1 0 1 0 0,-1 1-1 0 0,0-1 1 0 0,-1-2-1 0 0,-2 1 149 0 0,4 1-242 0 0,1 1-1 0 0,0 0 1 0 0,-1 0-1 0 0,1 0 1 0 0,-1 0-1 0 0,1-1 1 0 0,-1 1-1 0 0,1 0 1 0 0,-1 0-1 0 0,1 0 1 0 0,-1 0-1 0 0,1 0 1 0 0,-1 0-1 0 0,1 0 1 0 0,-1 0 0 0 0,1 0-1 0 0,-1 0 1 0 0,1 1-1 0 0,-1-1 1 0 0,0 0-1 0 0,-4 1 148 0 0,3-1-132 0 0,1 0 1 0 0,-1 0-1 0 0,0 0 0 0 0,1 1 1 0 0,-1-1-1 0 0,1 1 0 0 0,-1-1 0 0 0,1 1 1 0 0,-1-1-1 0 0,1 1 0 0 0,-1 0 1 0 0,1 0-1 0 0,0 0 0 0 0,-1 0 1 0 0,-1 2-1 0 0,-4 1 96 0 0,-19 18 514 0 0,19-16-559 0 0,-19 23 333 0 0,7-4-154 0 0,3 0-1 0 0,0 2 1 0 0,1 0 0 0 0,-19 51 0 0 0,32-72-189 0 0,4 0-61 0 0,5 17-4 0 0,-6-17 31 0 0,6-7-35 0 0,18-2-5 0 0,-25 3-16 0 0,1 0-1 0 0,0 0 1 0 0,-1 0 0 0 0,1 0-1 0 0,0 0 1 0 0,-1-1 0 0 0,1 1-1 0 0,0 0 1 0 0,-1 0-1 0 0,1-1 1 0 0,0 1 0 0 0,-1 0-1 0 0,1-1 1 0 0,-1 1-1 0 0,1 0 1 0 0,-1-1 0 0 0,1 1-1 0 0,0-1 1 0 0,6-5 3 0 0,-3 4-2 0 0,0-1 0 0 0,-1 0 0 0 0,1 0 0 0 0,-1 0 0 0 0,0-1 0 0 0,4-4 0 0 0,15-19 5 0 0,-1-1-1 0 0,-1-2 1 0 0,-1 0 0 0 0,-2-1-1 0 0,18-44 1 0 0,-31 66 52 0 0,-4 7-53 0 0,1 1-1 0 0,-1-1 1 0 0,1 0 0 0 0,-1 1 0 0 0,1-1 0 0 0,-1 1 0 0 0,1-1 0 0 0,0 1 0 0 0,0 0 0 0 0,-1-1 0 0 0,1 1 0 0 0,2-2 0 0 0,-1 0 6 0 0,1-2 167 0 0,-3 12-146 0 0,1 20-2 0 0,-1-20-3 0 0,1 2-6 0 0,5 34-6 0 0,-4-30-15 0 0,6 20-51 0 0,0-11-246 0 0,-6-16-9 0 0,3-3-308 0 0,13 10-327 0 0,-14-9-44 0 0,2-5 122 0 0,19-2-406 0 0,-24 3 1134 0 0,-1 0 0 0 0,1 0 0 0 0,-1 0 0 0 0,0 0 0 0 0,1 0-1 0 0,-1 0 1 0 0,1-1 0 0 0,-1 1 0 0 0,0 0 0 0 0,1 0 0 0 0,-1 0 0 0 0,1 0 0 0 0,-1 0-1 0 0,0-1 1 0 0,1 1 0 0 0,-1 0 0 0 0,0 0 0 0 0,1-1 0 0 0,-1 1 0 0 0,0 0 0 0 0,0 0 0 0 0,1-1-1 0 0,-1 1 1 0 0,0 0 0 0 0,0-1 0 0 0,1 1 0 0 0,-1 0 0 0 0,0-1 0 0 0,17-24-6654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18 244 1694 0 0,'-2'-48'12508'0'0,"1"41"-11444"0"0,-2-4-820 0 0,0-2 3885 0 0,1 45-3807 0 0,2-24-38 0 0,0 1-42 0 0,3 29-33 0 0,-4-21 17 0 0,-6 12-32 0 0,7-28-186 0 0,-1 0 0 0 0,1-1 0 0 0,0 1 0 0 0,0 0 0 0 0,0-1 0 0 0,0 1 0 0 0,0 0 0 0 0,0-1 0 0 0,0 1 1 0 0,0 0-1 0 0,0-1 0 0 0,0 1 0 0 0,0 0 0 0 0,0 0 0 0 0,0-1 0 0 0,1 1 0 0 0,-1-1 0 0 0,0 2 0 0 0,9 22 114 0 0,-7-18-17 0 0,0 2-15 0 0,1 1-59 0 0,-2-5 8 0 0,0-1 0 0 0,0 0 0 0 0,0 1 0 0 0,0-1 0 0 0,-1 1 0 0 0,1-1 0 0 0,-1 6 0 0 0,5-11-2 0 0,17-3 51 0 0,-22 5-85 0 0,1 0 0 0 0,-1 0 1 0 0,1 0-1 0 0,-1 0 0 0 0,0 0 0 0 0,1 0 1 0 0,-1 0-1 0 0,1-1 0 0 0,-1 1 0 0 0,0 0 1 0 0,1 0-1 0 0,-1 0 0 0 0,0-1 0 0 0,1 1 1 0 0,-1 0-1 0 0,0-1 0 0 0,1 1 0 0 0,-1 0 0 0 0,0-1 1 0 0,0 1-1 0 0,1 0 0 0 0,-1-1 0 0 0,0 1 1 0 0,0 0-1 0 0,0-1 0 0 0,1 0 0 0 0,20-35 118 0 0,75-147 36 0 0,-93 177-89 0 0,0 11-46 0 0,7 16 39 0 0,-8-8-2 0 0,0 30 81 0 0,-1-7-97 0 0,-1-27 21 0 0,2-3-46 0 0,6 18-7 0 0,-6-18 22 0 0,5-10-30 0 0,1 2-2 0 0,-6 1 0 0 0,1 0-1 0 0,0 0 1 0 0,-1 0-1 0 0,1-1 1 0 0,-1 1-1 0 0,1 0 1 0 0,-1-1 0 0 0,0 0-1 0 0,0 0 1 0 0,1 1-1 0 0,2-5 1 0 0,47-47-62 0 0,-3-2 1 0 0,67-96-1 0 0,-99 127 42 0 0,-13 19 22 0 0,-2 10 2 0 0,2 1-2 0 0,-3-4 3 0 0,0 0-1 0 0,1 1 1 0 0,-1-1-1 0 0,-1 0 0 0 0,1 0 1 0 0,0 1-1 0 0,0-1 1 0 0,-1 1-1 0 0,0-1 1 0 0,1 0-1 0 0,-1 5 0 0 0,6 47 95 0 0,-1 3-27 0 0,8 17-18 0 0,-12-68-143 0 0,3-1-5 0 0,8 15 18 0 0,-8-15-63 0 0,22 1-1093 0 0,-25-6 1214 0 0,-1 0-1 0 0,0 0 1 0 0,1 0 0 0 0,-1 1-1 0 0,1-1 1 0 0,-1 0-1 0 0,0 0 1 0 0,1 0 0 0 0,-1 0-1 0 0,0 0 1 0 0,1 0-1 0 0,-1 0 1 0 0,1 0-1 0 0,-1-1 1 0 0,0 1 0 0 0,1 0-1 0 0,-1 0 1 0 0,0 0-1 0 0,1 0 1 0 0,-1 0-1 0 0,0-1 1 0 0,1 1 0 0 0,-1 0-1 0 0,0 0 1 0 0,0 0-1 0 0,1-1 1 0 0,-1 1-1 0 0,0 0 1 0 0,1-1 0 0 0,5-3-354 0 0,-3 3 162 0 0,-1-1 0 0 0,0 0-1 0 0,1 1 1 0 0,-1-1 0 0 0,0 0 0 0 0,0 0 0 0 0,0 0 0 0 0,0-1 0 0 0,-1 1-1 0 0,3-4 1 0 0,37-58-2049 0 0,-19 28-2353 0 0,-6 9-2543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289 232 1664 0 0,'-2'-7'4013'0'0,"-10"-35"1168"0"0,6 11-3322 0 0,0 0-79 0 0,-13-38 0 0 0,19 67-1739 0 0,-1 1-1 0 0,0-1 1 0 0,1 0-1 0 0,-1 1 1 0 0,0-1-1 0 0,0 0 1 0 0,0 1-1 0 0,0-1 1 0 0,0 1-1 0 0,-3-3 1 0 0,-2-9 242 0 0,0 10-124 0 0,-16-10-29 0 0,16 10-31 0 0,-1 6-15 0 0,-22 8-9 0 0,16-3-11 0 0,5 1-43 0 0,0 0 1 0 0,1 0 0 0 0,-12 20 0 0 0,10-16-8 0 0,1-6-11 0 0,4-3 0 0 0,0 0 0 0 0,0 0 0 0 0,1 0-1 0 0,-1 0 1 0 0,1 0 0 0 0,-4 8 0 0 0,0-2 0 0 0,1-2-2 0 0,1-1 0 0 0,0 1 0 0 0,0 1 1 0 0,1-1-1 0 0,0 1 0 0 0,-3 9 1 0 0,-3 11 0 0 0,9-14-4 0 0,3 16-4 0 0,-1-24-24 0 0,6-7-2 0 0,25-3 8 0 0,-17-1 3 0 0,30-23-9 0 0,67-54-1 0 0,7-9 111 0 0,-111 84-61 0 0,23 8 54 0 0,-25-1-22 0 0,-3 4-12 0 0,1 0-17 0 0,-3-4-3 0 0,0 0 0 0 0,1 1 0 0 0,-1-1-1 0 0,0 1 1 0 0,0 0 0 0 0,-1-1 0 0 0,1 1 0 0 0,0 0 0 0 0,-1 0 0 0 0,1-1 0 0 0,0 1-1 0 0,-1 0 1 0 0,0 0 0 0 0,0 0 0 0 0,1 3 0 0 0,4 43 411 0 0,-2 56-134 0 0,-4 1 0 0 0,-20 147-1 0 0,8-167-233 0 0,-4-1 0 0 0,-3 0 0 0 0,-48 122 0 0 0,22-113 375 0 0,45-90-412 0 0,0-1 1 0 0,-1 1-1 0 0,1-1 1 0 0,-1 0-1 0 0,0 1 1 0 0,0-1-1 0 0,0 0 1 0 0,0 0-1 0 0,0 0 1 0 0,-3 2-1 0 0,-1 1 73 0 0,5-4-10 0 0,-1 1 0 0 0,1 0 0 0 0,-1 0-1 0 0,0-1 1 0 0,1 1 0 0 0,-1-1 0 0 0,0 0-1 0 0,0 1 1 0 0,-3 0 0 0 0,0 1 62 0 0,1 0 570 0 0,2-3-655 0 0,0-1-1 0 0,0 1 1 0 0,0 0 0 0 0,0-1-1 0 0,0 0 1 0 0,0 1-1 0 0,0-1 1 0 0,0 0 0 0 0,0 0-1 0 0,1 0 1 0 0,-4-2 0 0 0,0 0 58 0 0,5 3-112 0 0,-1 0 1 0 0,1 0-1 0 0,-1 0 0 0 0,1-1 0 0 0,-1 1 0 0 0,1 0 0 0 0,0 0 0 0 0,-1-1 0 0 0,1 1 1 0 0,-1 0-1 0 0,1 0 0 0 0,0-1 0 0 0,-1 1 0 0 0,1-1 0 0 0,0 1 0 0 0,0 0 0 0 0,-1-1 0 0 0,1 1 1 0 0,0 0-1 0 0,0-1 0 0 0,-1 1 0 0 0,1-1 0 0 0,0 1 0 0 0,0-1 0 0 0,0 1 0 0 0,0-1 0 0 0,0 1 1 0 0,0-1-1 0 0,-7-26 108 0 0,1 0 0 0 0,2 0 0 0 0,0 0 0 0 0,2-1 0 0 0,1 1 0 0 0,4-42 0 0 0,3 13-120 0 0,2 1-1 0 0,21-74 0 0 0,-13 72-549 0 0,3 1 0 0 0,3 1 0 0 0,1 1 0 0 0,3 1-1 0 0,3 1 1 0 0,36-50 0 0 0,-36 66-290 0 0,-5 7-1064 0 0,-13 10-2148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44 325 3064 0 0,'0'0'5751'0'0,"-5"-3"-3780"0"0,1 0-1285 0 0,-4-2 63 0 0,-1 0 3974 0 0,13 1-4031 0 0,15-15 49 0 0,6-6 32 0 0,42-55 0 0 0,-66 79-765 0 0,0-1 0 0 0,0 1-1 0 0,0-1 1 0 0,0 1 0 0 0,0-1-1 0 0,0 0 1 0 0,0 1 0 0 0,-1-1 0 0 0,1 0-1 0 0,-1 1 1 0 0,1-1 0 0 0,-1 0-1 0 0,1-3 1 0 0,-1 0 6 0 0,2-1 20 0 0,-2-2-7 0 0,0-24-1 0 0,0 24 20 0 0,-3 2-3 0 0,-8-21-6 0 0,9 21 18 0 0,-2 2 93 0 0,-12-11-7 0 0,12 11 172 0 0,-2 8-223 0 0,-1-1-65 0 0,5-2-17 0 0,0 1 0 0 0,0-1 0 0 0,0 0 0 0 0,0 0 0 0 0,0 1 1 0 0,0-1-1 0 0,0 1 0 0 0,0 0 0 0 0,1 0 0 0 0,-1-1 0 0 0,0 1 0 0 0,-1 3 1 0 0,-3 1 7 0 0,4-4-9 0 0,0 0 0 0 0,0 0-1 0 0,0 1 1 0 0,0-1 0 0 0,0 1 0 0 0,0-1 0 0 0,1 1 0 0 0,-1 0 0 0 0,-1 4 0 0 0,-17 36 41 0 0,15-36-47 0 0,4-5-2 0 0,0 1 1 0 0,-1-1-1 0 0,1 0 0 0 0,0 1 0 0 0,0-1 1 0 0,0 1-1 0 0,0-1 0 0 0,1 1 0 0 0,-1 0 1 0 0,1-1-1 0 0,-1 7 0 0 0,0-3-2 0 0,0-4 3 0 0,0-1 0 0 0,1 1-1 0 0,-1 0 1 0 0,1 0 0 0 0,0 0 0 0 0,0 0-1 0 0,-1 1 1 0 0,1-1 0 0 0,1 0-1 0 0,-1 0 1 0 0,0 0 0 0 0,0 0 0 0 0,1 0-1 0 0,0 2 1 0 0,8 23 2 0 0,-7-23-1 0 0,0-1-1 0 0,0 0 0 0 0,0 0 0 0 0,0 0 1 0 0,0 0-1 0 0,1 0 0 0 0,3 4 0 0 0,20 10 0 0 0,-13-13-1 0 0,26-1-6 0 0,-25-4-7 0 0,0 0 1 0 0,-1-1-1 0 0,1 0 0 0 0,-1-1 1 0 0,1-1-1 0 0,-1 0 0 0 0,0 0 1 0 0,-1-2-1 0 0,17-8 1 0 0,-10 3-34 0 0,-1-1 1 0 0,0 0 0 0 0,-1-2 0 0 0,29-27-1 0 0,-45 40 46 0 0,1-1-1 0 0,0 1 0 0 0,-1-1 1 0 0,1 1-1 0 0,-1-1 1 0 0,0 0-1 0 0,1 1 0 0 0,-1-1 1 0 0,0 0-1 0 0,0 0 1 0 0,0 0-1 0 0,0 0 0 0 0,0-3 1 0 0,0 3 0 0 0,0 0 0 0 0,-1-1-1 0 0,1 1 1 0 0,0 0 0 0 0,0 0 0 0 0,0 0 0 0 0,1 0 0 0 0,-1 0 0 0 0,3-3 0 0 0,9-13 8 0 0,-9 13 3 0 0,-3-13-14 0 0,0-10 344 0 0,-3 0 992 0 0,3 57-1312 0 0,-1-22 3 0 0,2-2-4 0 0,4 17-5 0 0,-5-17-2 0 0,1 3-1 0 0,6 22 0 0 0,-7-22-3 0 0,1 1-3 0 0,4 28 2 0 0,-4-28-2 0 0,-1 0-2 0 0,4 43 21 0 0,-3-25-4 0 0,-2-20 46 0 0,0-5-64 0 0,0 0 0 0 0,0 0-1 0 0,1 1 1 0 0,-1-1 0 0 0,1 0 0 0 0,-1 0 0 0 0,1 0 0 0 0,0-1 0 0 0,1 5 0 0 0,1-1 4 0 0,-1 1 81 0 0,3-12-56 0 0,2-1-12 0 0,19-24 92 0 0,94-158 95 0 0,-68 105-149 0 0,-48 78-60 0 0,0 11-31 0 0,16 22 32 0 0,18 61-168 0 0,-36-84 20 0 0,3 0 28 0 0,14 12-101 0 0,-15-12-462 0 0,2-2-31 0 0,18 6 110 0 0,-19-7-531 0 0,2-2-3703 0 0,26-9-5580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1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3628 0 0,'0'0'10680'0'0,"2"-6"-10005"0"0,1 0-489 0 0,-2 3-102 0 0,0 0 0 0 0,0 1 0 0 0,0-1 1 0 0,1 0-1 0 0,-1 1 0 0 0,1-1 1 0 0,0 1-1 0 0,2-3 0 0 0,20-27 486 0 0,7-6-196 0 0,-24 31-328 0 0,-4 5-27 0 0,-1 0 0 0 0,1-1 0 0 0,-1 0 0 0 0,0 0 1 0 0,1 0-1 0 0,-1 0 0 0 0,-1 0 0 0 0,1 0 0 0 0,2-6 0 0 0,31-55 187 0 0,-32 60-109 0 0,-3-4-55 0 0,1-20-7 0 0,-1 21 600 0 0,-7 8-565 0 0,-22 5-7 0 0,29-6-60 0 0,-1 0 0 0 0,1 0 0 0 0,-1 0 1 0 0,1 1-1 0 0,-1-1 0 0 0,0 0 0 0 0,1 0 0 0 0,-1 0 1 0 0,1 0-1 0 0,-1 1 0 0 0,1-1 0 0 0,0 0 0 0 0,-1 1 1 0 0,1-1-1 0 0,-1 0 0 0 0,1 1 0 0 0,-1-1 0 0 0,1 0 0 0 0,0 1 1 0 0,-1-1-1 0 0,1 1 0 0 0,0-1 0 0 0,-1 1 0 0 0,1 0 1 0 0,-5 5 20 0 0,2-4-11 0 0,1 1 1 0 0,-1 0-1 0 0,1 0 0 0 0,0 0 0 0 0,1 1 0 0 0,-1-1 0 0 0,-2 5 1 0 0,-15 35 261 0 0,2 2 65 0 0,8-18-205 0 0,7-20 36 0 0,1 2-16 0 0,-2 25-34 0 0,3-25-13 0 0,3-3 15 0 0,9 16-16 0 0,-11-21-103 0 0,-1-1-1 0 0,0 1 1 0 0,0-1 0 0 0,0 0-1 0 0,1 1 1 0 0,-1-1 0 0 0,0 1-1 0 0,0-1 1 0 0,1 0 0 0 0,-1 1-1 0 0,0-1 1 0 0,1 0 0 0 0,-1 1-1 0 0,0-1 1 0 0,1 0 0 0 0,-1 0 0 0 0,1 1-1 0 0,-1-1 1 0 0,1 0 0 0 0,-1 0-1 0 0,0 0 1 0 0,2 1 0 0 0,17 6 82 0 0,-4-6 64 0 0,2-3-96 0 0,0 0 1 0 0,0-1 0 0 0,0-1 0 0 0,0-1-1 0 0,-1 0 1 0 0,1-1 0 0 0,18-10 0 0 0,9-12 4 0 0,-1-1-1 0 0,44-41 1 0 0,-70 55-73 0 0,-1-1 0 0 0,0 0 0 0 0,-2-2 0 0 0,0 1 0 0 0,-1-2 0 0 0,0 0 0 0 0,12-27 0 0 0,-8 2-78 0 0,-14 36 32 0 0,-4 1 13 0 0,-2-21-1 0 0,2 21-29 0 0,-5 7-53 0 0,-21-2 76 0 0,26 2 50 0 0,1 0 0 0 0,-1 0 0 0 0,1 0 0 0 0,-1 0 0 0 0,1 0 0 0 0,0 0 0 0 0,-1 0 1 0 0,1 0-1 0 0,-1 0 0 0 0,1 0 0 0 0,-1 0 0 0 0,1 0 0 0 0,-1 0 0 0 0,1 0 0 0 0,-1 0 0 0 0,1 1 1 0 0,-1-1-1 0 0,1 0 0 0 0,0 0 0 0 0,-1 1 0 0 0,1-1 0 0 0,-1 1 0 0 0,-46 34-201 0 0,45-33 185 0 0,0-1 0 0 0,0 0 0 0 0,0 1 0 0 0,0-1 0 0 0,1 1 0 0 0,-1-1 0 0 0,1 1 0 0 0,-1 0 0 0 0,1 0 0 0 0,0 0 0 0 0,-2 3 0 0 0,-1 0-22 0 0,3-3 26 0 0,0-1 0 0 0,-1 1-1 0 0,1 0 1 0 0,0 0 0 0 0,0-1 0 0 0,-1 1 0 0 0,2 0-1 0 0,-1 0 1 0 0,0 0 0 0 0,-1 3 0 0 0,1 0-15 0 0,-2 0-52 0 0,1 14-17 0 0,1-17 96 0 0,1 0-1 0 0,-1 0 0 0 0,1 0 1 0 0,0 0-1 0 0,0 0 0 0 0,0 1 0 0 0,0-1 1 0 0,0 0-1 0 0,0 0 0 0 0,1 0 1 0 0,-1 0-1 0 0,1 0 0 0 0,0 3 1 0 0,0 2 7 0 0,-1-5-2 0 0,0 1 1 0 0,1-1-1 0 0,-1 0 0 0 0,0 0 1 0 0,1 1-1 0 0,0-1 0 0 0,-1 0 0 0 0,1 0 1 0 0,0 0-1 0 0,0 1 0 0 0,3 2 1 0 0,9 19 3 0 0,10 17 37 0 0,-17-30-18 0 0,2 11 84 0 0,1-1-48 0 0,-7-15-15 0 0,3-1-10 0 0,34 40-3 0 0,-35-41-189 0 0,-4-5 150 0 0,1 1 1 0 0,0 0-1 0 0,-1 0 1 0 0,1 0-1 0 0,0 0 1 0 0,-1 1-1 0 0,1-1 0 0 0,0 0 1 0 0,0 0-1 0 0,-1 0 1 0 0,1 0-1 0 0,0 1 1 0 0,-1-1-1 0 0,1 0 0 0 0,-1 1 1 0 0,1-1-1 0 0,0 0 1 0 0,-1 1-1 0 0,1-1 1 0 0,0 1-1 0 0,0 0-84 0 0,0 0 0 0 0,0 0 0 0 0,0-1 0 0 0,0 1 0 0 0,0 0 0 0 0,0-1 0 0 0,0 1 0 0 0,1-1 0 0 0,-1 0 0 0 0,0 1 0 0 0,0-1 0 0 0,1 0-1 0 0,-1 1 1 0 0,0-1 0 0 0,0 0 0 0 0,1 0 0 0 0,-1 0 0 0 0,2-1 0 0 0,4 3-246 0 0,6-1 233 0 0,6-3-4327 0 0,6-4 2983 0 0,-19 5-81 0 0,-3-3-1180 0 0,13-12 1038 0 0,-13 12 483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2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168 572 2430 0 0,'27'-52'4408'0'0,"-15"26"-2637"0"0,-10 20-410 0 0,-1-2-316 0 0,8-59 1355 0 0,-8 61-1029 0 0,-2 4-1197 0 0,-1-1 0 0 0,1 1 0 0 0,0-1 0 0 0,0 1 0 0 0,1-1 0 0 0,-1 0 1 0 0,0 1-1 0 0,1-1 0 0 0,-1 1 0 0 0,1-1 0 0 0,0-3 0 0 0,-6 5 248 0 0,-18-5-97 0 0,17 5-41 0 0,1 4 54 0 0,-20 12-47 0 0,24-14-266 0 0,0 0-1 0 0,0 0 1 0 0,0 0 0 0 0,1 0-1 0 0,-1 0 1 0 0,0 0-1 0 0,1 1 1 0 0,-1-1-1 0 0,1 1 1 0 0,-1-1 0 0 0,1 1-1 0 0,0-1 1 0 0,-1 1-1 0 0,0 3 1 0 0,-2 0 55 0 0,-15 15 377 0 0,16-17-412 0 0,0 1-1 0 0,1-1 1 0 0,-1 1-1 0 0,0-1 1 0 0,1 1 0 0 0,0 0-1 0 0,-2 5 1 0 0,2-5 15 0 0,-3 5-40 0 0,-10 17 237 0 0,2 0-1 0 0,1 1 1 0 0,-11 32 0 0 0,22-53-110 0 0,3 2-97 0 0,6 21-12 0 0,-8-28-37 0 0,0-1 0 0 0,0 1 0 0 0,0-1 0 0 0,0 1 0 0 0,0-1 0 0 0,0 0 0 0 0,0 1 0 0 0,0-1 0 0 0,1 1 0 0 0,-1-1 0 0 0,0 0 0 0 0,0 1 0 0 0,0-1 0 0 0,1 1 1 0 0,-1-1-1 0 0,0 0 0 0 0,0 1 0 0 0,1-1 0 0 0,-1 0 0 0 0,0 0 0 0 0,1 1 0 0 0,-1-1 0 0 0,0 0 0 0 0,1 0 0 0 0,-1 1 0 0 0,1-1 0 0 0,-1 0 0 0 0,18 9 22 0 0,-13-7-18 0 0,3-4-54 0 0,1 0 31 0 0,-5 1 10 0 0,0 0-1 0 0,0 0 1 0 0,0-1 0 0 0,-1 1-1 0 0,1-1 1 0 0,0 1 0 0 0,-1-1 0 0 0,5-4-1 0 0,1 2-5 0 0,-5 2-14 0 0,1 0 0 0 0,-1-1 0 0 0,1 1 1 0 0,-1-1-1 0 0,7-7 0 0 0,-1 4-16 0 0,24-23-139 0 0,32-45-126 0 0,-65 72 299 0 0,1 0 0 0 0,-1 0 0 0 0,0 0 0 0 0,0 1 0 0 0,1-1 0 0 0,-1-1 0 0 0,-1 1 0 0 0,1 0 1 0 0,0 0-1 0 0,0 0 0 0 0,-1 0 0 0 0,1-3 0 0 0,0-2-12 0 0,6-3-48 0 0,15-10-41 0 0,-17 22 115 0 0,13 9 20 0 0,-14-8 3 0 0,-1 2-6 0 0,9 13-6 0 0,-4-11-16 0 0,13 4-40 0 0,-21-11 33 0 0,0 0 1 0 0,1 0-1 0 0,-1 0 0 0 0,0 1 1 0 0,1-1-1 0 0,-1 0 0 0 0,1 0 1 0 0,-1 0-1 0 0,1 0 1 0 0,-1 0-1 0 0,0 1 0 0 0,1-1 1 0 0,-1 0-1 0 0,1 0 0 0 0,-1 0 1 0 0,1 0-1 0 0,-1 0 0 0 0,1 0 1 0 0,-1-1-1 0 0,0 1 0 0 0,1 0 1 0 0,-1 0-1 0 0,1 0 1 0 0,0-1-1 0 0,6 0-60 0 0,22-10-221 0 0,-5 0 97 0 0,-11 2-218 0 0,-5 2 269 0 0,21-25-458 0 0,-22 25 501 0 0,-3 3 15 0 0,0 0 0 0 0,-1 0-1 0 0,0 0 1 0 0,0 0 0 0 0,5-10 0 0 0,-2 5-10 0 0,16-29-302 0 0,-17 30 333 0 0,-2 4 34 0 0,-1 0-1 0 0,0 0 1 0 0,0 0-1 0 0,-1 1 1 0 0,1-2 0 0 0,-1 1-1 0 0,0 0 1 0 0,1-5-1 0 0,2-2-11 0 0,-2 4 6 0 0,0 0 0 0 0,0 0 0 0 0,0 0 0 0 0,0-10 0 0 0,1 6 14 0 0,-2 5 32 0 0,0 0 1 0 0,0 1-1 0 0,0-1 0 0 0,-1 0 1 0 0,0 0-1 0 0,0-5 1 0 0,-1-52 202 0 0,1 53-178 0 0,-5-33 456 0 0,-1 9-128 0 0,4 26-86 0 0,0 2-9 0 0,-9-18 153 0 0,8 18 1350 0 0,-16 23-1517 0 0,13-7-212 0 0,-6 26 17 0 0,2 9-23 0 0,5-15-26 0 0,4-27-39 0 0,1-1 0 0 0,-1 0 1 0 0,1 0-1 0 0,0 0 0 0 0,-1 0 1 0 0,1 0-1 0 0,0 1 0 0 0,0-1 1 0 0,1 0-1 0 0,-1 0 0 0 0,0 0 1 0 0,1 0-1 0 0,1 4 0 0 0,0 1-112 0 0,-1-1-286 0 0,0 3 89 0 0,-1 1 208 0 0,0-6-31 0 0,1 0 0 0 0,-1 0-1 0 0,0 0 1 0 0,1-1 0 0 0,0 1 0 0 0,0 0-1 0 0,0 0 1 0 0,3 6 0 0 0,6 17-1012 0 0,-10-26 1062 0 0,1 1-1 0 0,-1-1 1 0 0,1 1 0 0 0,-1-1-1 0 0,1 0 1 0 0,-1 1 0 0 0,1-1-1 0 0,0 0 1 0 0,0 1 0 0 0,0-1-1 0 0,0 0 1 0 0,0 0 0 0 0,0 0-1 0 0,0 0 1 0 0,0 0 0 0 0,2 1-1 0 0,0 1-470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2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0 316 3724 0 0,'0'0'8541'0'0,"3"-5"-6975"0"0,1-1-1332 0 0,-1 1 1 0 0,1 1-1 0 0,1-1 0 0 0,-1 0 0 0 0,0 1 0 0 0,1 0 0 0 0,0 0 0 0 0,6-3 0 0 0,51-30 848 0 0,-16 12-654 0 0,27-22-310 0 0,89-50-2673 0 0,-137 83 976 0 0,28-21 0 0 0,-37 23-985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2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5642 0 0,'0'0'3229'0'0,"-5"1"-790"0"0,1 0-2464 0 0,1 0 414 0 0,-1 0 1 0 0,0 0-1 0 0,1 0 0 0 0,0 0 1 0 0,-1 1-1 0 0,1-1 0 0 0,0 1 1 0 0,0 0-1 0 0,0 0 1 0 0,0 0-1 0 0,0 1 0 0 0,0-1 1 0 0,1 0-1 0 0,-4 5 1 0 0,-29 46 796 0 0,33-50-1138 0 0,0 0 0 0 0,0 0 0 0 0,0 1 0 0 0,1-1 0 0 0,-1 1-1 0 0,1-1 1 0 0,0 1 0 0 0,-1 6 0 0 0,0 0 37 0 0,-9 30 261 0 0,10-30-290 0 0,0-6-27 0 0,0 0-1 0 0,0 0 0 0 0,0 0 1 0 0,1 1-1 0 0,0-1 0 0 0,0 0 1 0 0,0 7-1 0 0,1-1 12 0 0,-1-8-26 0 0,-1 1 1 0 0,1 0-1 0 0,0 0 1 0 0,0 0 0 0 0,1-1-1 0 0,-1 1 1 0 0,0 0-1 0 0,1 0 1 0 0,0-1-1 0 0,1 5 1 0 0,0 0 10 0 0,-1-5-19 0 0,-1-1 0 0 0,0 1 0 0 0,0 0-1 0 0,1-1 1 0 0,-1 1 0 0 0,1-1 0 0 0,-1 1-1 0 0,1-1 1 0 0,0 1 0 0 0,0-1 0 0 0,0 1 0 0 0,-1-1-1 0 0,1 0 1 0 0,1 0 0 0 0,-1 1 0 0 0,2 1-1 0 0,1 0 10 0 0,-4-1-12 0 0,1-1 1 0 0,0 1-1 0 0,0-1 0 0 0,0 0 1 0 0,0 0-1 0 0,0 0 1 0 0,0 1-1 0 0,0-1 0 0 0,1 0 1 0 0,-1 0-1 0 0,0 0 0 0 0,1-1 1 0 0,-1 1-1 0 0,0 0 1 0 0,1 0-1 0 0,1 0 0 0 0,1 1 6 0 0,-2-1-14 0 0,-1 0 0 0 0,0 0 0 0 0,1 0 0 0 0,-1-1 0 0 0,1 1 1 0 0,0 0-1 0 0,-1 0 0 0 0,1-1 0 0 0,-1 1 0 0 0,1-1 0 0 0,0 0 0 0 0,-1 1 0 0 0,1-1 0 0 0,0 0 0 0 0,3 0 0 0 0,0 0-28 0 0,7 0-83 0 0,-9 0 102 0 0,1-1-9 0 0,-1 1 0 0 0,1-1 0 0 0,0 0-1 0 0,-1 0 1 0 0,1 0 0 0 0,-1 0 0 0 0,0 0-1 0 0,1-1 1 0 0,-1 0 0 0 0,0 1 0 0 0,0-1 0 0 0,0-1-1 0 0,0 1 1 0 0,5-5 0 0 0,-5 4 0 0 0,-1 2 17 0 0,-1 1 0 0 0,0-1 0 0 0,0-1-1 0 0,0 1 1 0 0,0 0 0 0 0,0 0 0 0 0,0 0 0 0 0,0 0 0 0 0,0-1 0 0 0,0 1 0 0 0,-1 0 0 0 0,1-1-1 0 0,-1 1 1 0 0,1-1 0 0 0,-1 1 0 0 0,1-3 0 0 0,7-19-24 0 0,-7 17 9 0 0,-1 3 19 0 0,-1-1 0 0 0,1 1 0 0 0,-1 0 0 0 0,1-1 0 0 0,0 1 0 0 0,0-1 0 0 0,0 1 0 0 0,1 0 1 0 0,0-4-1 0 0,0-3 13 0 0,-3-6 96 0 0,-1 7-68 0 0,-11-24 120 0 0,11 25-140 0 0,2 5-23 0 0,0-1-1 0 0,0 1 1 0 0,-1 0-1 0 0,1 0 1 0 0,-1 0-1 0 0,0 1 1 0 0,0-1-1 0 0,0 0 1 0 0,-4-4-1 0 0,1 0-23 0 0,3 4 15 0 0,0 0 0 0 0,0 0 0 0 0,0 0 0 0 0,0 1 0 0 0,-1-1 0 0 0,1 1 0 0 0,-1-1 0 0 0,-5-2 0 0 0,-11-11-113 0 0,19 16 104 0 0,-1-1 0 0 0,1 1 0 0 0,-1 0 0 0 0,1-1 0 0 0,-1 1-1 0 0,0-1 1 0 0,1 1 0 0 0,-1 0 0 0 0,1 0 0 0 0,-1-1 0 0 0,0 1 0 0 0,1 0 0 0 0,-1 0 0 0 0,0 0 0 0 0,0 0 0 0 0,1 0 0 0 0,-2 0 0 0 0,-28-4-384 0 0,15 5 71 0 0,-11 7-157 0 0,26-8 415 0 0,-1 0 1 0 0,0 0 0 0 0,0 0 0 0 0,1 1 0 0 0,-1-1 0 0 0,0 0 0 0 0,1 1 0 0 0,-1-1 0 0 0,0 0 0 0 0,1 1 0 0 0,-1-1 0 0 0,0 1-1 0 0,1-1 1 0 0,-1 1 0 0 0,1-1 0 0 0,-1 1 0 0 0,-19 20-1322 0 0,15-16 150 0 0,4 3-3377 0 0,-2 36-63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6:5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2078 0 0,'0'0'10436'0'0,"-2"9"-9777"0"0,-6 39 771 0 0,10-39-1085 0 0,1 1-245 0 0,4 33 508 0 0,-5-32-537 0 0,1 35 407 0 0,-2-33-448 0 0,0-7-5 0 0,-1 0 0 0 0,1 1 0 0 0,-2-1 0 0 0,1 1 0 0 0,-1-1 0 0 0,-2 9 0 0 0,-3 26-17 0 0,4-30-92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2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1 507 3854 0 0,'0'0'9671'0'0,"5"-5"-8713"0"0,1 0-704 0 0,-4 3-168 0 0,1 0-1 0 0,-1 0 1 0 0,0 0 0 0 0,0 0 0 0 0,0 0 0 0 0,0 0 0 0 0,-1-1-1 0 0,1 1 1 0 0,-1-1 0 0 0,1 1 0 0 0,0-4 0 0 0,62-93 1050 0 0,26-45-462 0 0,-37 31-580 0 0,-40 79-102 0 0,-5-5-27 0 0,-6 31 0 0 0,-6 3-18 0 0,-10-15 37 0 0,14 20 15 0 0,0 0 1 0 0,-1-1 0 0 0,1 1 0 0 0,0 0-1 0 0,0 0 1 0 0,0-1 0 0 0,0 1 0 0 0,0 0-1 0 0,0 0 1 0 0,-1 0 0 0 0,1-1 0 0 0,0 1 0 0 0,0 0-1 0 0,0 0 1 0 0,-1 0 0 0 0,1 0 0 0 0,0-1-1 0 0,0 1 1 0 0,-1 0 0 0 0,1 0 0 0 0,0 0 0 0 0,0 0-1 0 0,-1 0 1 0 0,1 0 0 0 0,0 0 0 0 0,0 0-1 0 0,-1 0 1 0 0,1 0 0 0 0,0 0 0 0 0,0 0 0 0 0,-1 0-1 0 0,1 0 1 0 0,0 0 0 0 0,0 0 0 0 0,-1 0-1 0 0,1 0 1 0 0,0 0 0 0 0,0 0 0 0 0,-1 0-1 0 0,1 0 1 0 0,0 1 0 0 0,0-1 0 0 0,-1 0 0 0 0,-5 1-2 0 0,4-1 1 0 0,0 0 1 0 0,0 1-1 0 0,0-1 1 0 0,-1 1-1 0 0,1-1 1 0 0,0 1 0 0 0,0 0-1 0 0,1 0 1 0 0,-1 0-1 0 0,0 0 1 0 0,0 0-1 0 0,0 0 1 0 0,-2 3 0 0 0,0-2 4 0 0,-10 8 20 0 0,0 0 1 0 0,0 0-1 0 0,0 2 1 0 0,2-1-1 0 0,-1 2 1 0 0,2-1-1 0 0,0 2 0 0 0,-14 20 1 0 0,6-2 0 0 0,18-30-22 0 0,-1 0 0 0 0,1 0 0 0 0,0 0 0 0 0,0 0 0 0 0,0 0-1 0 0,0 1 1 0 0,0-1 0 0 0,0 0 0 0 0,1 0 0 0 0,-1 1 0 0 0,1-1 0 0 0,-1 1-1 0 0,1 3 1 0 0,-1 2 7 0 0,1 5 18 0 0,6 15-8 0 0,0-15-3 0 0,-2-5-13 0 0,-2-5-2 0 0,0 1 0 0 0,0-1 0 0 0,0 0 0 0 0,0 0-1 0 0,1-1 1 0 0,-1 1 0 0 0,1 0 0 0 0,5 3 0 0 0,-1 2 1 0 0,-4-4-1 0 0,1-1 0 0 0,-1 1 0 0 0,1-1-1 0 0,0 0 1 0 0,0 0 0 0 0,7 4 0 0 0,-2-2-1 0 0,-3-2 0 0 0,-1 0 0 0 0,0 0 0 0 0,0 1 0 0 0,0 0 0 0 0,4 4 0 0 0,25 21-12 0 0,-13-13-62 0 0,-16-12-2 0 0,-2 2 13 0 0,10 21-101 0 0,-13-27 137 0 0,1 1-1 0 0,-1-1 1 0 0,0 1-1 0 0,0-1 0 0 0,1 1 1 0 0,-1-1-1 0 0,0 1 1 0 0,0 0-1 0 0,0-1 1 0 0,0 1-1 0 0,0-1 0 0 0,1 1 1 0 0,-1-1-1 0 0,0 1 1 0 0,0-1-1 0 0,-1 1 1 0 0,1 0-1 0 0,0-1 1 0 0,0 1-1 0 0,0-1 0 0 0,0 2 1 0 0,-1 5-185 0 0,-8 24-698 0 0,6-23 719 0 0,-11 27-2002 0 0,-1-3 525 0 0,6-19 164 0 0,-35 30-2343 0 0,40-39 1628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0:2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1750 0 0,'0'0'2582'0'0,"5"-3"-474"0"0,15-14 7494 0 0,-20 19-9566 0 0,1-1 0 0 0,-1 1 0 0 0,1-1 0 0 0,-1 1 0 0 0,1-1 0 0 0,0 0 0 0 0,0 1 0 0 0,-1-1-1 0 0,1 0 1 0 0,0 0 0 0 0,0 1 0 0 0,3 1 0 0 0,-3-2 28 0 0,2 4 170 0 0,-4 1 167 0 0,-3 22-38 0 0,3-21-83 0 0,-1 1-31 0 0,-1 2-144 0 0,-5 30 591 0 0,6-32-637 0 0,-2 22 173 0 0,4-29-224 0 0,0 0-1 0 0,0 0 1 0 0,1 0-1 0 0,-1-1 1 0 0,0 1-1 0 0,0 0 1 0 0,0 0-1 0 0,1 0 1 0 0,-1 0-1 0 0,1 0 1 0 0,-1 0-1 0 0,0 0 1 0 0,1-1-1 0 0,-1 1 1 0 0,1 0-1 0 0,0 0 1 0 0,-1-1-1 0 0,2 2 1 0 0,-2-2-4 0 0,1 1 0 0 0,0-1 0 0 0,-1 1 0 0 0,1 0 1 0 0,-1-1-1 0 0,1 1 0 0 0,-1 0 0 0 0,0-1 0 0 0,1 1 1 0 0,-1 0-1 0 0,0 0 0 0 0,1-1 0 0 0,-1 1 0 0 0,0 0 1 0 0,0 0-1 0 0,0-1 0 0 0,0 1 0 0 0,0 0 0 0 0,0 0 1 0 0,0 0-1 0 0,0-1 0 0 0,0 2 0 0 0,5 3 57 0 0,16 13-10 0 0,-16-14-9 0 0,4-3-38 0 0,26 1-122 0 0,-20-3-11 0 0,24-11-177 0 0,-31 11 125 0 0,23-10-978 0 0,6-6-167 0 0,-29 14 843 0 0,20-14-2526 0 0,-21 13 2477 0 0,-4 3 200 0 0,0-1 1 0 0,0 0 0 0 0,0 0-1 0 0,0 0 1 0 0,-1-1 0 0 0,1 1-1 0 0,3-5 1 0 0,12-11-2294 0 0,-14 13-235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62 3314 0 0,'-9'-11'1063'0'0,"-2"-2"196"0"0,-5 1 3521 0 0,9 8-4239 0 0,-15-11 1695 0 0,15 14-1271 0 0,-23-3-204 0 0,28 3-692 0 0,1 1-1 0 0,-1 0 1 0 0,0-1-1 0 0,0 1 1 0 0,0 0-1 0 0,1 0 1 0 0,-1 0-1 0 0,0 0 1 0 0,0 1-1 0 0,0-1 1 0 0,1 0-1 0 0,-1 1 1 0 0,0-1-1 0 0,-2 2 1 0 0,-1 0 91 0 0,3-2-121 0 0,0 0 1 0 0,0 1-1 0 0,1-1 0 0 0,-1 1 0 0 0,0-1 0 0 0,0 1 0 0 0,1 0 1 0 0,-1-1-1 0 0,0 1 0 0 0,1 0 0 0 0,-1 0 0 0 0,1 0 1 0 0,-1 0-1 0 0,1 1 0 0 0,-2 1 0 0 0,-2 1 70 0 0,-3 1 104 0 0,-1 2-1 0 0,1-1 1 0 0,0 1 0 0 0,-10 10-1 0 0,15-13-178 0 0,-17 20 294 0 0,17-17-274 0 0,-3 5 84 0 0,3-4-100 0 0,2-5-19 0 0,-1 1-1 0 0,1-1 1 0 0,0 0 0 0 0,1 1-1 0 0,-1-1 1 0 0,1 1-1 0 0,-1-1 1 0 0,1 5 0 0 0,-1-1 7 0 0,0-5-16 0 0,1 1-1 0 0,-1-1 0 0 0,1 1 1 0 0,0 0-1 0 0,0-1 1 0 0,0 1-1 0 0,0-1 1 0 0,0 1-1 0 0,0 0 0 0 0,1-1 1 0 0,0 4-1 0 0,0 3 9 0 0,-1-6-11 0 0,0 0 1 0 0,0 0-1 0 0,1 1 0 0 0,0-1 1 0 0,-1 0-1 0 0,1 0 0 0 0,0 0 1 0 0,1 0-1 0 0,-1 0 0 0 0,2 3 1 0 0,18 43 58 0 0,3-6-15 0 0,2-1-6 0 0,-22-35-40 0 0,-2-5-3 0 0,0 0 0 0 0,-1 1 0 0 0,1-1 0 0 0,-1 1 0 0 0,1 0 1 0 0,-1-1-1 0 0,0 1 0 0 0,0 0 0 0 0,0 4 0 0 0,6 15 8 0 0,-6-16-3 0 0,-3 1 8 0 0,-9 20 27 0 0,4-17-2 0 0,4-6-28 0 0,2-2-7 0 0,0-1 1 0 0,0 0-1 0 0,0 0 0 0 0,0 0 0 0 0,0 0 0 0 0,0 0 1 0 0,-1 0-1 0 0,1 0 0 0 0,0 0 0 0 0,-1 0 0 0 0,1 0 1 0 0,-1-1-1 0 0,1 1 0 0 0,-1-1 0 0 0,1 1 0 0 0,-3 0 1 0 0,-3 2 56 0 0,4-2-15 0 0,0 1 1 0 0,-1-1-1 0 0,1 0 1 0 0,0 0-1 0 0,-1 0 1 0 0,1 0-1 0 0,-8 0 1 0 0,-40 6 294 0 0,17-2-49 0 0,18-5-13 0 0,7-2-202 0 0,5 1-36 0 0,0 0-1 0 0,1 0 0 0 0,-1 0 0 0 0,0 1 1 0 0,0 0-1 0 0,0 0 0 0 0,-7 0 0 0 0,2 2 20 0 0,-25-3 218 0 0,10-1-156 0 0,18 1 36 0 0,10-6-743 0 0,5-2 402 0 0,0 1 0 0 0,0 0-1 0 0,0 0 1 0 0,1 0 0 0 0,0 1-1 0 0,1 1 1 0 0,0 0 0 0 0,0 0-1 0 0,16-5 1 0 0,-1 1-476 0 0,1 0-1 0 0,28-4 1 0 0,-10 2-644 0 0,6-1-473 0 0,-23 5 1029 0 0,-21 7 157 0 0,0 0 114 0 0,26-4 10984 0 0,-39 55-10507 0 0,1-26 5 0 0,4-19-2 0 0,0 3-12 0 0,-5 20-3 0 0,5-21 2 0 0,2 1 4 0 0,0 22 2 0 0,-1-28 1 0 0,0 0 1 0 0,0 0 0 0 0,0 0 0 0 0,1 0 0 0 0,-1 0-1 0 0,0 0 1 0 0,1 0 0 0 0,-1-1 0 0 0,1 1-1 0 0,0 0 1 0 0,-1 0 0 0 0,1 0 0 0 0,0 0-1 0 0,2 2 1 0 0,0 1-1 0 0,0 1-4 0 0,1-3 3 0 0,14 12-10 0 0,-18-15 9 0 0,1 1 0 0 0,-1-1 0 0 0,1 1 1 0 0,-1-1-1 0 0,1 0 0 0 0,0 1 0 0 0,-1-1 1 0 0,1 0-1 0 0,-1 1 0 0 0,1-1 0 0 0,0 0 1 0 0,-1 0-1 0 0,1 0 0 0 0,0 0 0 0 0,0 0 1 0 0,-1 0-1 0 0,2 0 0 0 0,6 3-14 0 0,-6-2 12 0 0,1-1-1 0 0,-1 1 0 0 0,1 0 1 0 0,0-1-1 0 0,-1 0 0 0 0,1 0 1 0 0,0 1-1 0 0,0-2 0 0 0,-1 1 0 0 0,1 0 1 0 0,0 0-1 0 0,2-2 0 0 0,2 2-10 0 0,-4 0-2 0 0,-1 0 0 0 0,1 0 1 0 0,-1 0-1 0 0,1-1 0 0 0,-1 1 0 0 0,0-1 1 0 0,1 0-1 0 0,-1 1 0 0 0,0-1 0 0 0,5-2 1 0 0,32-15-255 0 0,-3-1 30 0 0,-28 16 201 0 0,-5 1 19 0 0,0 1 1 0 0,0-1-1 0 0,-1 0 1 0 0,1 0-1 0 0,0 0 1 0 0,0 0-1 0 0,4-5 1 0 0,22-21-140 0 0,7-14-12 0 0,-33 38 139 0 0,1-1 7 0 0,10-15 6 0 0,-10 15 16 0 0,-5 14 9 0 0,-4 30 164 0 0,-1-1-1 0 0,-2 0 1 0 0,-21 59-1 0 0,-55 117 367 0 0,67-172-475 0 0,-32 73 161 0 0,-96 163 1 0 0,143-275-207 0 0,1-1 1 0 0,0 0-1 0 0,-1 1 1 0 0,1-1 0 0 0,-1 0-1 0 0,0 0 1 0 0,1 0-1 0 0,-1 0 1 0 0,0-1 0 0 0,-2 3-1 0 0,-2 0 43 0 0,2 0 619 0 0,-3-6-451 0 0,-19-7-49 0 0,26 8-173 0 0,-1 1 1 0 0,1 0-1 0 0,0 0 1 0 0,-1 0 0 0 0,1 0-1 0 0,0 0 1 0 0,-1 0-1 0 0,1 0 1 0 0,0 0-1 0 0,0-1 1 0 0,-1 1 0 0 0,1 0-1 0 0,0 0 1 0 0,-1 0-1 0 0,1-1 1 0 0,0 1-1 0 0,0 0 1 0 0,-1 0 0 0 0,1-1-1 0 0,0 1 1 0 0,0 0-1 0 0,0-1 1 0 0,0 1-1 0 0,-1 0 1 0 0,1-1-1 0 0,0 1 1 0 0,0 0 0 0 0,0-1-1 0 0,0 1 1 0 0,0 0-1 0 0,0-1 1 0 0,0 1-1 0 0,0 0 1 0 0,0-1 0 0 0,0 1-1 0 0,0 0 1 0 0,0-1-1 0 0,0 1 1 0 0,0-1-1 0 0,-1-8 41 0 0,-1-34 139 0 0,3 11-173 0 0,2 0 1 0 0,0 0-1 0 0,11-36 0 0 0,-4 35-145 0 0,3 0 0 0 0,0 1 0 0 0,2 0 0 0 0,2 2-1 0 0,37-54 1 0 0,-25 46-507 0 0,2 1 0 0 0,1 2-1 0 0,64-54 1 0 0,-74 71 242 0 0,-15 11 147 0 0,0 0-1 0 0,1 1 0 0 0,0 0 0 0 0,0 0 1 0 0,0 1-1 0 0,1 0 0 0 0,0 1 1 0 0,18-7-1 0 0,52-6-3688 0 0,-62 14 39 0 0,23-2-2784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3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3150 0 0,'1'-7'2985'0'0,"0"0"-2171"0"0,-2 5-499 0 0,2-1 1 0 0,-1 1-1 0 0,0-1 0 0 0,0 1 0 0 0,1-1 1 0 0,0 1-1 0 0,-1 0 0 0 0,1-1 1 0 0,0 1-1 0 0,0 0 0 0 0,2-4 0 0 0,7-14 1292 0 0,-7 16-441 0 0,1 0-197 0 0,14-12-54 0 0,-13 13 799 0 0,1 5-1288 0 0,17 7-75 0 0,-17-7-76 0 0,-4 6-25 0 0,2 0-145 0 0,7 27 419 0 0,-4-8-292 0 0,-7-27-222 0 0,0 1 0 0 0,0 0-1 0 0,0-1 1 0 0,0 1 0 0 0,0-1 0 0 0,1 1 0 0 0,-1 0 0 0 0,0-1 0 0 0,0 1 0 0 0,0 0 0 0 0,-1-1 0 0 0,1 1 0 0 0,0 0 0 0 0,0-1 0 0 0,0 1 0 0 0,0-1 0 0 0,-1 1 0 0 0,1 0 0 0 0,-1 0 0 0 0,-16 40 434 0 0,4-11-282 0 0,12-28-141 0 0,1 0-1 0 0,-1 0 1 0 0,0 0-1 0 0,0-1 1 0 0,0 1-1 0 0,0 0 1 0 0,0 0 0 0 0,-1-1-1 0 0,1 1 1 0 0,0 0-1 0 0,-1-1 1 0 0,1 0-1 0 0,-3 3 1 0 0,-1 0 44 0 0,1 0 120 0 0,0 1-40 0 0,-13 11-17 0 0,13-11 531 0 0,7-11-528 0 0,16-27 59 0 0,-12 19-161 0 0,3-6-37 0 0,1 1-1 0 0,0 1 1 0 0,1 0 0 0 0,1 0-1 0 0,1 1 1 0 0,0 1 0 0 0,27-23-1 0 0,-26 26-49 0 0,-11 10 4 0 0,0 8-102 0 0,14 14 124 0 0,-18-19 31 0 0,1 0 1 0 0,-1 0-1 0 0,0 1 0 0 0,1-1 1 0 0,-1 0-1 0 0,0 1 0 0 0,1-1 1 0 0,-1 0-1 0 0,0 1 0 0 0,0-1 1 0 0,1 0-1 0 0,-1 1 0 0 0,0-1 1 0 0,0 1-1 0 0,0-1 0 0 0,0 1 1 0 0,0-1-1 0 0,0 0 0 0 0,1 1 1 0 0,-1-1-1 0 0,0 1 0 0 0,0-1 1 0 0,0 1-1 0 0,0-1 0 0 0,-1 1 1 0 0,1-1-1 0 0,0 0 0 0 0,0 1 1 0 0,0 8-1 0 0,0-5 3 0 0,0 0-1 0 0,0 0 1 0 0,0 0-1 0 0,-1 0 1 0 0,0 0-1 0 0,-2 7 1 0 0,-9 37 14 0 0,3-4 53 0 0,2-15-41 0 0,6-22-43 0 0,0 1-146 0 0,-2 28-1558 0 0,8-34 1248 0 0,16 5-67 0 0,-21-7 501 0 0,0 1 0 0 0,1-1 0 0 0,-1 0 0 0 0,0 0 0 0 0,1 0 0 0 0,-1 0-1 0 0,1 0 1 0 0,-1 0 0 0 0,1 0 0 0 0,-1 0 0 0 0,0 0 0 0 0,1 0 0 0 0,-1 0 0 0 0,1 0 0 0 0,-1 0 0 0 0,0 0-1 0 0,1 0 1 0 0,-1 0 0 0 0,1 0 0 0 0,-1 0 0 0 0,0-1 0 0 0,1 1 0 0 0,-1 0 0 0 0,0 0 0 0 0,1 0-1 0 0,-1-1 1 0 0,1 1 0 0 0,7-5-312 0 0,2 0-145 0 0,-1 0 0 0 0,1-1 0 0 0,-1-1 1 0 0,0 1-1 0 0,16-17 0 0 0,-1-7-3268 0 0,0-4-2639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34 3150 0 0,'2'-5'3947'0'0,"5"-18"-869"0"0,-5 18 531 0 0,-5 13-2172 0 0,-16 38 474 0 0,-2 10-973 0 0,-8 19 68 0 0,-29 114 1 0 0,55-179-1104 0 0,-5 32-303 0 0,6-34 305 0 0,1-5-49 0 0,0 1 0 0 0,0-1 1 0 0,1 0-1 0 0,-1 1 0 0 0,1-1 1 0 0,0 1-1 0 0,0-1 1 0 0,1 7-1 0 0,-1-3-435 0 0,-1 6 370 0 0,6 5-6291 0 0,5 8-200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4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5140 0 0,'0'0'3548'0'0,"3"-6"-888"0"0,9-19-858 0 0,-5 15-395 0 0,47-21 980 0 0,-39 24-1962 0 0,-13 6-397 0 0,0 0-1 0 0,0 0 1 0 0,0 0-1 0 0,0 1 1 0 0,0-1-1 0 0,1 1 1 0 0,-1-1 0 0 0,4 0-1 0 0,11-1 261 0 0,-10 2-227 0 0,-4 0-48 0 0,0-1 1 0 0,1 1-1 0 0,-1 0 0 0 0,0-1 1 0 0,0 0-1 0 0,0 1 1 0 0,0-1-1 0 0,4-2 1 0 0,34-12-37 0 0,-3 4-30 0 0,-13 4 18 0 0,-19 5 8 0 0,0 1 7 0 0,17-4 27 0 0,-17 4 566 0 0,-1 24-178 0 0,-3-17-326 0 0,-1 0 110 0 0,-4 2 5 0 0,-16 40 432 0 0,0-4-144 0 0,-56 125 1118 0 0,68-155-1440 0 0,-1 7-39 0 0,2 1 108 0 0,-2 1-80 0 0,7-18 441 0 0,9-9-547 0 0,3-2-22 0 0,-1 0 1 0 0,0-1-1 0 0,0-1 0 0 0,0 1 1 0 0,-1-2-1 0 0,13-14 1 0 0,97-103-55 0 0,-113 121 21 0 0,-3 9-57 0 0,11 11 73 0 0,-14-15 6 0 0,0 1 1 0 0,1-1-1 0 0,-1 0 1 0 0,0 1-1 0 0,1-1 1 0 0,-1 0-1 0 0,0 1 1 0 0,0-1-1 0 0,0 1 1 0 0,1-1 0 0 0,-1 1-1 0 0,0-1 1 0 0,0 1-1 0 0,0-1 1 0 0,0 1-1 0 0,0-1 1 0 0,0 1-1 0 0,0-1 1 0 0,0 1-1 0 0,0-1 1 0 0,0 1-1 0 0,0-1 1 0 0,0 1-1 0 0,-1 46 25 0 0,2-38-22 0 0,-2 29 20 0 0,-2-5-8 0 0,3-24-3 0 0,-3-1-36 0 0,0-1-94 0 0,2-5-92 0 0,-1 1-1 0 0,1-1 1 0 0,0 1-1 0 0,0 0 1 0 0,1-1-1 0 0,-1 1 1 0 0,0 0-1 0 0,1 0 1 0 0,-1 5-1 0 0,5-4-460 0 0,10 11-491 0 0,-14-15 1080 0 0,0 0 1 0 0,0 0 0 0 0,0 0-1 0 0,0 1 1 0 0,1-1 0 0 0,-1 0 0 0 0,0 0-1 0 0,0 0 1 0 0,0 0 0 0 0,0 0 0 0 0,0 1-1 0 0,0-1 1 0 0,0 0 0 0 0,1 0-1 0 0,-1 0 1 0 0,0 0 0 0 0,0 0 0 0 0,0 0-1 0 0,0 0 1 0 0,0 0 0 0 0,1 0 0 0 0,-1 0-1 0 0,0 0 1 0 0,0 1 0 0 0,0-1-1 0 0,0 0 1 0 0,1 0 0 0 0,-1 0 0 0 0,0 0-1 0 0,0 0 1 0 0,0 0 0 0 0,0 0 0 0 0,1 0-1 0 0,-1-1 1 0 0,0 1 0 0 0,0 0-1 0 0,0 0 1 0 0,0 0 0 0 0,1 0 0 0 0,-1 0-1 0 0,0 0 1 0 0,0 0 0 0 0,0 0 0 0 0,0 0-1 0 0,0 0 1 0 0,1 0 0 0 0,-1-1-1 0 0,0 1 1 0 0,0 0 0 0 0,0 0 0 0 0,0 0-1 0 0,0 0 1 0 0,0 0 0 0 0,0-1 0 0 0,0 1-1 0 0,1 0 1 0 0,-1 0 0 0 0,0-1-1 0 0,20-19-10098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2780 0 0,'0'0'8789'0'0,"3"-4"-7282"0"0,8-10-487 0 0,1 1 0 0 0,0 0 0 0 0,15-12-1 0 0,39-41 71 0 0,-34 32-874 0 0,9-9-40 0 0,-38 39-112 0 0,1 0-31 0 0,8-11-10 0 0,-9 11 14 0 0,-8 8-41 0 0,-10 6 56 0 0,1 2 0 0 0,0 0 0 0 0,0 1 0 0 0,2 0 0 0 0,-1 1 0 0 0,2 0-1 0 0,-16 25 1 0 0,12-12 179 0 0,13-20-194 0 0,-1-2 79 0 0,1 2 57 0 0,-6 21-17 0 0,6-22-36 0 0,7-1-7 0 0,1 0-66 0 0,-3-2-23 0 0,-1-1 1 0 0,0 0 0 0 0,1 0-1 0 0,-1 0 1 0 0,1-1 0 0 0,0 1-1 0 0,-1-1 1 0 0,1 1 0 0 0,4 0-1 0 0,17 10 91 0 0,-23-12-109 0 0,0 0 0 0 0,-1 1 0 0 0,1-1 0 0 0,0 0 0 0 0,0 1 1 0 0,0-1-1 0 0,-1 0 0 0 0,1 0 0 0 0,0 0 0 0 0,0 0 0 0 0,0 0 1 0 0,0 0-1 0 0,-1 0 0 0 0,1 0 0 0 0,2 0 0 0 0,7 0 30 0 0,-5 0-12 0 0,0 0 1 0 0,0-1 0 0 0,0 1 0 0 0,1-1-1 0 0,-1 0 1 0 0,6-2 0 0 0,1 1 1 0 0,35-11 85 0 0,-28 7-87 0 0,14-4 38 0 0,60-28 1 0 0,-74 28-63 0 0,-2 0 0 0 0,1-1 0 0 0,-1-1 0 0 0,-1 0 0 0 0,0-1 1 0 0,15-17-1 0 0,-24 23 4 0 0,-3 4-2 0 0,-1 0 0 0 0,1-1 0 0 0,-1 1 0 0 0,0-1 0 0 0,-1 0 0 0 0,6-8 0 0 0,-3 5-5 0 0,14-25-20 0 0,-8 9 10 0 0,-7 10 5 0 0,-2-15-1 0 0,-2 21-36 0 0,-31 11-31 0 0,21-2 89 0 0,-3 3 26 0 0,7-2-27 0 0,3-2-8 0 0,1 0 0 0 0,0 0-1 0 0,0 0 1 0 0,0 1 0 0 0,0-1 0 0 0,0 0 0 0 0,1 1 0 0 0,-1 0 0 0 0,0-1-1 0 0,1 1 1 0 0,-1 0 0 0 0,-1 3 0 0 0,-3 0 11 0 0,3-3-7 0 0,1 1 1 0 0,0-1-1 0 0,0 0 1 0 0,0 1-1 0 0,0-1 1 0 0,0 1-1 0 0,1 0 1 0 0,-1 0-1 0 0,-1 4 1 0 0,-10 19 30 0 0,9-13-6 0 0,1 16 8 0 0,5-15-4 0 0,8 16-6 0 0,-3-17-16 0 0,-2-6-16 0 0,-3-4-1 0 0,0 0 0 0 0,0-1 1 0 0,0 1-1 0 0,0-1 0 0 0,0 1 1 0 0,0-1-1 0 0,1 0 0 0 0,-1 0 0 0 0,1 0 1 0 0,4 2-1 0 0,1 2-3 0 0,-4-2-5 0 0,0 0 1 0 0,1-1-1 0 0,0 0 0 0 0,0 0 0 0 0,7 3 0 0 0,-4-1-50 0 0,-4-2-5 0 0,0 0 0 0 0,1-1 0 0 0,-1 0 1 0 0,0 0-1 0 0,10 3 0 0 0,43 17-604 0 0,-52-19 615 0 0,-45-6 117 0 0,32 3-37 0 0,-2 0-2 0 0,-47 2 6 0 0,-11-2-110 0 0,62 0 4 0 0,0-2-464 0 0,-16-2 172 0 0,16 3 61 0 0,10-2-57 0 0,43-29-1830 0 0,37-7-540 0 0,-75 36 2654 0 0,79-37-890 0 0,34-13 2302 0 0,-116 51 1087 0 0,0 4-1841 0 0,18 4-80 0 0,-18-4-116 0 0,-7 10-92 0 0,-1 0 0 0 0,0 0 1 0 0,-1 1-1 0 0,-6 17 0 0 0,8-26-285 0 0,0 1 47 0 0,-1 0 0 0 0,0 0 1 0 0,0 0-1 0 0,0 0 0 0 0,0 0 1 0 0,-6 6-1 0 0,2-1 8 0 0,4-6-29 0 0,-17 31 167 0 0,0-6-127 0 0,13-20-130 0 0,-17 25-392 0 0,6-12 231 0 0,13-17-147 0 0,0 2-700 0 0,-9 19-69 0 0,9-20 132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5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72 5764 0 0,'-13'-33'7252'0'0,"-7"-5"-1527"0"0,-3 56-7601 0 0,37 28-10779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28 678 0 0,'0'0'11857'0'0,"-3"-5"-10497"0"0,-9-17 1540 0 0,5 24-2343 0 0,-22 7-17 0 0,16-2-98 0 0,5-1-323 0 0,5-4-70 0 0,0 0-1 0 0,0 1 1 0 0,0-1 0 0 0,0 1 0 0 0,0-1 0 0 0,1 1-1 0 0,-1 0 1 0 0,1 0 0 0 0,-3 5 0 0 0,-5 5 51 0 0,0-1 17 0 0,1 0 0 0 0,0 1-1 0 0,1 0 1 0 0,-13 28 0 0 0,8-10 38 0 0,10-24-19 0 0,7 28 21 0 0,-2-25-141 0 0,-2-9-16 0 0,0-1 0 0 0,0 1-1 0 0,0 0 1 0 0,0 0 0 0 0,0-1-1 0 0,0 1 1 0 0,0 0-1 0 0,1-1 1 0 0,-1 1 0 0 0,0 0-1 0 0,0-1 1 0 0,1 1 0 0 0,-1-1-1 0 0,0 1 1 0 0,1 0 0 0 0,-1-1-1 0 0,1 1 1 0 0,0 0 0 0 0,2 2-13 0 0,-1 1 1 0 0,1 0 0 0 0,0-1-1 0 0,0 0 1 0 0,0 0 0 0 0,1 0 0 0 0,-1 0 0 0 0,1 0-1 0 0,0-1 1 0 0,-1 1 0 0 0,1-1 0 0 0,8 3 0 0 0,8 1-81 0 0,-15-4 249 0 0,-12-1-92 0 0,-1 1-49 0 0,-28 2 37 0 0,-16-3-78 0 0,40-1-58 0 0,6 0-10 0 0,-1 1 0 0 0,1-1 0 0 0,0 1 0 0 0,-1 0 0 0 0,-7 3 0 0 0,-38 7-1070 0 0,28-3-3430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331 121 4988 0 0,'-1'-7'2963'0'0,"2"-2"-2127"0"0,-1 6-509 0 0,1-1-1 0 0,-1 1 1 0 0,0 0-1 0 0,0-1 0 0 0,-1 1 1 0 0,1 0-1 0 0,-1 0 1 0 0,1-1-1 0 0,-3-3 0 0 0,-4-22 2486 0 0,3 24-1875 0 0,-12-13-215 0 0,12 13-57 0 0,-2 3-127 0 0,-15-5-131 0 0,20 7-396 0 0,1 0 1 0 0,0-1-1 0 0,-1 1 1 0 0,1 0-1 0 0,0 0 1 0 0,-1 0-1 0 0,1 0 1 0 0,0 0-1 0 0,-1 0 0 0 0,1 0 1 0 0,-1 0-1 0 0,1 0 1 0 0,0 0-1 0 0,-1 0 1 0 0,1 0-1 0 0,0 0 1 0 0,-1 0-1 0 0,1 0 1 0 0,-1 0-1 0 0,1 0 1 0 0,0 0-1 0 0,-1 1 0 0 0,1-1 1 0 0,0 0-1 0 0,-1 0 1 0 0,1 0-1 0 0,0 1 1 0 0,-1-1-1 0 0,-5 3 98 0 0,-19 15 380 0 0,17-14-415 0 0,6-2-40 0 0,-1 0-1 0 0,0 0 1 0 0,0 0-1 0 0,1 0 1 0 0,-1 1-1 0 0,1-1 1 0 0,0 1-1 0 0,0-1 0 0 0,-3 5 1 0 0,-2 2 64 0 0,2-4-26 0 0,1 0-1 0 0,-1 1 1 0 0,1 0 0 0 0,1 0 0 0 0,-1 0 0 0 0,1 0 0 0 0,0 0 0 0 0,-4 13 0 0 0,-6 20 99 0 0,9-18-45 0 0,1 26-31 0 0,4-24-22 0 0,3-5-38 0 0,1 0 0 0 0,11 27 0 0 0,-11-35-48 0 0,-1 0 0 0 0,2 0 1 0 0,-1-1-1 0 0,1 0 0 0 0,1 0 0 0 0,0 0 0 0 0,0-1 0 0 0,9 8 1 0 0,-8-10-37 0 0,21 22-156 0 0,-9-7 105 0 0,-15-15-17 0 0,-6-1-128 0 0,-6 18 229 0 0,6-18 4 0 0,-9-4 16 0 0,-47 1 113 0 0,1-3-14 0 0,-4-3 124 0 0,50 5-194 0 0,6 0-20 0 0,1-1 0 0 0,-1 0 0 0 0,1 0-1 0 0,-1 0 1 0 0,1 0 0 0 0,-1 0 0 0 0,1-1 0 0 0,0 0 0 0 0,-1 1 0 0 0,-4-3 0 0 0,2 0 26 0 0,4 2-9 0 0,0 0 1 0 0,-1 0-1 0 0,1 1 0 0 0,0-1 1 0 0,0 0-1 0 0,-1 1 1 0 0,1-1-1 0 0,0 1 1 0 0,-4 0-1 0 0,13-5-402 0 0,16-6 118 0 0,-1 0 0 0 0,1 2 0 0 0,1 0 0 0 0,0 2 0 0 0,25-5 0 0 0,128-17-1412 0 0,-155 26 1349 0 0,-18 3 289 0 0,-1-1 0 0 0,1 1-1 0 0,0-1 1 0 0,0 0 0 0 0,-1 0 0 0 0,6-3 0 0 0,12-3-252 0 0,-11 4 200 0 0,29-13-253 0 0,-32 14 290 0 0,-5 1 43 0 0,1 0 0 0 0,-1 1 0 0 0,0-1 0 0 0,1 0 0 0 0,-1-1 0 0 0,0 1 0 0 0,0 0 0 0 0,0-1 0 0 0,0 1 0 0 0,0-1 0 0 0,3-3-1 0 0,14-14 322 0 0,22-30-1 0 0,-38 44-176 0 0,0-1 13 0 0,8-20 144 0 0,-8 19 1264 0 0,-3 6-1540 0 0,0-1-1 0 0,-1 1 1 0 0,1-1 0 0 0,-1 1-1 0 0,1-1 1 0 0,-1 1-1 0 0,1 0 1 0 0,-1-1 0 0 0,0 1-1 0 0,0 0 1 0 0,0-1-1 0 0,-1-1 1 0 0,0 0 28 0 0,2 3-50 0 0,0 1-1 0 0,0-1 1 0 0,0 0-1 0 0,-1 0 0 0 0,1 0 1 0 0,0 0-1 0 0,0 0 1 0 0,0 0-1 0 0,0 0 1 0 0,0 0-1 0 0,0 1 0 0 0,0-1 1 0 0,0 0-1 0 0,0 0 1 0 0,0 0-1 0 0,-1 0 1 0 0,1 0-1 0 0,0 0 0 0 0,0 0 1 0 0,0 0-1 0 0,0 0 1 0 0,0 0-1 0 0,0 0 1 0 0,0 0-1 0 0,-1 0 0 0 0,1 0 1 0 0,0 0-1 0 0,0 0 1 0 0,0 0-1 0 0,0 0 1 0 0,0 0-1 0 0,0 0 0 0 0,0 0 1 0 0,-1 0-1 0 0,1 0 1 0 0,0 0-1 0 0,0 0 1 0 0,0 0-1 0 0,0 0 0 0 0,0 0 1 0 0,0 0-1 0 0,0 0 1 0 0,-1 0-1 0 0,1 0 1 0 0,0 0-1 0 0,0 0 0 0 0,0-1 1 0 0,0 1-1 0 0,0 0 1 0 0,0 0-1 0 0,0 0 1 0 0,0 0-1 0 0,0 0 0 0 0,0 0 1 0 0,0 0-1 0 0,-1 0 1 0 0,1-1-1 0 0,0 1 1 0 0,0 0-1 0 0,0 0 0 0 0,0 0 1 0 0,-30 37 318 0 0,14-19-174 0 0,2 0 0 0 0,0 1 0 0 0,-21 40 0 0 0,9 10 264 0 0,24-64-378 0 0,1 0-1 0 0,-1 0 1 0 0,1 0 0 0 0,0 0-1 0 0,-1 8 1 0 0,1-3-1 0 0,0-2 50 0 0,4-1-23 0 0,11 23-43 0 0,-6-18-11 0 0,11 7 1 0 0,-7-13-45 0 0,19 3-181 0 0,-30-8 204 0 0,0-1 1 0 0,0 0-1 0 0,0 0 1 0 0,0 1 0 0 0,0-1-1 0 0,0 0 1 0 0,0 0-1 0 0,0 0 1 0 0,0 0 0 0 0,0 0-1 0 0,1 0 1 0 0,-1-1-1 0 0,0 1 1 0 0,1-1 0 0 0,17-3-160 0 0,-1-1 0 0 0,1-1 0 0 0,-1-1 0 0 0,23-12 0 0 0,-7 0-239 0 0,-2-2 0 0 0,0-2 0 0 0,-2-1 0 0 0,0-1 0 0 0,-2-1 0 0 0,26-31 0 0 0,-31 26 29 0 0,33-61-1 0 0,-53 87 361 0 0,10-25 222 0 0,0-2 0 0 0,-2 1 0 0 0,7-35 0 0 0,-17 61-99 0 0,1 1 1 0 0,-1-1-1 0 0,0 1 1 0 0,-1-1 0 0 0,1 0-1 0 0,-1-7 1 0 0,0-3 1343 0 0,-7 18-1220 0 0,-21 6 93 0 0,27-9-304 0 0,1 0 0 0 0,-1 0 0 0 0,1 1 0 0 0,-1-1-1 0 0,1 0 1 0 0,-1 0 0 0 0,1 1 0 0 0,-1-1 0 0 0,1 0-1 0 0,-1 1 1 0 0,1-1 0 0 0,-1 0 0 0 0,1 1 0 0 0,-1-1 0 0 0,1 1-1 0 0,0-1 1 0 0,-1 1 0 0 0,1-1 0 0 0,0 1 0 0 0,-1-1-1 0 0,1 1 1 0 0,0-1 0 0 0,0 1 0 0 0,-1-1 0 0 0,1 1 0 0 0,-35 71 722 0 0,3 0 1 0 0,-35 120 0 0 0,55-147-442 0 0,10-37-104 0 0,2-1-120 0 0,2 23-13 0 0,-1-23 120 0 0,5-6-158 0 0,24 2 0 0 0,-24-6-12 0 0,16-9-3 0 0,-16 10-7 0 0,0 0-2 0 0,1 0 4 0 0,17-5-40 0 0,-19 9 29 0 0,15 5 2 0 0,-15-5-6 0 0,-2 4 3 0 0,8 17 3 0 0,-3-13 3 0 0,10 7 6 0 0,-16-15-1 0 0,1 0 0 0 0,-1 0 0 0 0,1 0 0 0 0,-1 1 0 0 0,0-1 0 0 0,0 1 1 0 0,3 5-1 0 0,-1-2-9 0 0,0-1-22 0 0,2-3 6 0 0,20 7-19 0 0,-25-9 41 0 0,-1 0 0 0 0,1 1 0 0 0,-1-1 0 0 0,1 0 0 0 0,0 0 0 0 0,-1 0 0 0 0,1 0 0 0 0,0 0 0 0 0,-1 0 0 0 0,1 0 0 0 0,0 0 0 0 0,-1 0 0 0 0,1 0 0 0 0,0 0 0 0 0,-1 0 0 0 0,1 0 0 0 0,0 0 0 0 0,-1-1 0 0 0,1 1 0 0 0,8-2-41 0 0,25-10-152 0 0,81-53-516 0 0,-98 52 572 0 0,0-1 1 0 0,16-17-1 0 0,2-1-75 0 0,-34 32 212 0 0,-1-1 1 0 0,1 1-1 0 0,0-1 0 0 0,-1 0 0 0 0,1 1 0 0 0,0-1 0 0 0,-1 0 1 0 0,1 1-1 0 0,-1-1 0 0 0,1 0 0 0 0,-1 0 0 0 0,1 1 0 0 0,-1-1 1 0 0,0 0-1 0 0,1-1 0 0 0,4-7-21 0 0,-2 4 9 0 0,-1 0 1 0 0,1-1 0 0 0,-1 1-1 0 0,0 0 1 0 0,1-8 0 0 0,6-17-31 0 0,-7 23 37 0 0,-1 0 107 0 0,2-21 9 0 0,-2 22 403 0 0,-33 8-264 0 0,32-3-238 0 0,-1 1-1 0 0,1 0 1 0 0,0 0 0 0 0,-1 0 0 0 0,1 0-1 0 0,0 0 1 0 0,-1 1 0 0 0,1-1 0 0 0,-1 0-1 0 0,1 0 1 0 0,0 0 0 0 0,-1 0 0 0 0,1 0-1 0 0,0 0 1 0 0,-1 1 0 0 0,1-1 0 0 0,0 0-1 0 0,-1 0 1 0 0,1 0 0 0 0,0 1 0 0 0,-1-1-1 0 0,1 0 1 0 0,0 1 0 0 0,0-1 0 0 0,-1 0-1 0 0,1 0 1 0 0,0 1 0 0 0,0-1 0 0 0,0 0-1 0 0,-1 1 1 0 0,-4 6 40 0 0,-11 21 136 0 0,14-25-182 0 0,-7 16 129 0 0,0 0 0 0 0,1 1 1 0 0,1 0-1 0 0,-7 36 1 0 0,7-19-28 0 0,7-20-14 0 0,5 13-17 0 0,-5-28-75 0 0,0-1 1 0 0,0 1 0 0 0,0 0 0 0 0,0 0-1 0 0,1-1 1 0 0,-1 1 0 0 0,1 0 0 0 0,0-1-1 0 0,-1 1 1 0 0,1-1 0 0 0,0 1 0 0 0,0-1-1 0 0,0 1 1 0 0,0-1 0 0 0,0 1 0 0 0,2 0-1 0 0,0 3-36 0 0,-2-4 27 0 0,0 1-1 0 0,0-1 1 0 0,-1 1 0 0 0,1-1 0 0 0,0 0 0 0 0,0 1 0 0 0,1-1 0 0 0,-1 0 0 0 0,0 0 0 0 0,0 1-1 0 0,1-1 1 0 0,-1 0 0 0 0,1 0 0 0 0,-1 0 0 0 0,3 0 0 0 0,0 2-23 0 0,-3-3 25 0 0,-1 1-1 0 0,1-1 0 0 0,-1 0 0 0 0,0 1 0 0 0,1-1 0 0 0,-1 0 1 0 0,1 1-1 0 0,0-1 0 0 0,-1 0 0 0 0,1 0 0 0 0,-1 1 0 0 0,1-1 1 0 0,-1 0-1 0 0,1 0 0 0 0,0 0 0 0 0,-1 0 0 0 0,1 0 0 0 0,-1 0 1 0 0,2 0-1 0 0,5 2-219 0 0,-5-1 114 0 0,1-1 1 0 0,0 1-1 0 0,-1-1 1 0 0,1 0-1 0 0,-1 0 0 0 0,1 0 1 0 0,-1 0-1 0 0,1 0 0 0 0,0 0 1 0 0,-1-1-1 0 0,1 1 1 0 0,2-2-1 0 0,55-13-1144 0 0,-51 12-70 0 0,0-1 1 0 0,0 0 0 0 0,9-6-1 0 0,13-9-8169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00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1862 0 0,'0'0'7707'0'0,"2"11"-6897"0"0,5 30-217 0 0,-5-31 925 0 0,0 0-1368 0 0,4 30-31 0 0,-4-30 126 0 0,2-4-187 0 0,12 19-11 0 0,-12-19 132 0 0,4-4-123 0 0,23 8-10 0 0,-24-7-14 0 0,1-6-11 0 0,22-7 0 0 0,-28 10-20 0 0,0-1 0 0 0,0 1 1 0 0,0-1-1 0 0,1 0 0 0 0,-1 0 1 0 0,0 0-1 0 0,0 0 0 0 0,0 0 0 0 0,-1-1 1 0 0,1 1-1 0 0,0 0 0 0 0,0-1 1 0 0,1-2-1 0 0,2 0 0 0 0,6-6 2 0 0,15-16-4 0 0,-2-2-8 0 0,-20 22-2 0 0,0 0 5 0 0,-3 4 6 0 0,1 0 0 0 0,-1-1 0 0 0,1 0 0 0 0,-1 1 0 0 0,0-1 0 0 0,0 0 0 0 0,0 0 0 0 0,1-5-1 0 0,-2 4 1 0 0,0 0 0 0 0,-1 0-1 0 0,1 1 1 0 0,-1-1 0 0 0,0 0-1 0 0,0 0 1 0 0,-1-3 0 0 0,-1-1-14 0 0,-6 4-30 0 0,-27-12 15 0 0,27 12 0 0 0,0 2 4 0 0,-29-6-26 0 0,37 8 38 0 0,0-1 0 0 0,0 1-1 0 0,0 0 1 0 0,0 0 0 0 0,0 0-1 0 0,0 0 1 0 0,0 0 0 0 0,-1 0 0 0 0,1 0-1 0 0,0 0 1 0 0,0 0 0 0 0,0 0 0 0 0,-2 1-1 0 0,-6 0-57 0 0,4 0-15 0 0,0 0 1 0 0,1 0-1 0 0,-1 1 1 0 0,0-1-1 0 0,-7 4 0 0 0,-15 6-685 0 0,20-8-41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7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22 295 2780 0 0,'0'0'13753'0'0,"-2"-5"-12802"0"0,-5-16-207 0 0,5 16 2359 0 0,4 11-3063 0 0,0 0-22 0 0,-1-5-6 0 0,-1 1 1 0 0,1 0-1 0 0,-1 0 1 0 0,1 0-1 0 0,-1 0 1 0 0,1-1-1 0 0,-1 1 1 0 0,0 0-1 0 0,0 0 1 0 0,0 0-1 0 0,0 0 0 0 0,0 0 1 0 0,0 0-1 0 0,-1 0 1 0 0,0 3-1 0 0,-7 40 329 0 0,1-20-262 0 0,6-19 234 0 0,6-9-224 0 0,1 1-65 0 0,-3 1-14 0 0,-1 0 0 0 0,0 1-1 0 0,-1-1 1 0 0,1 0 0 0 0,0 0-1 0 0,0 0 1 0 0,0-1 0 0 0,0 1-1 0 0,-1 0 1 0 0,1-1 0 0 0,-1 1-1 0 0,3-4 1 0 0,1 1 12 0 0,-3 3-12 0 0,0-1-1 0 0,0 1 1 0 0,0-1-1 0 0,0 0 1 0 0,-1 0-1 0 0,1 0 1 0 0,-1 0-1 0 0,1 0 1 0 0,1-4-1 0 0,30-42 110 0 0,-29 44 297 0 0,-1 9-414 0 0,10 16-1 0 0,-10-16 4 0 0,-3-3-5 0 0,0-1-1 0 0,0 1 0 0 0,1 0 1 0 0,-1-1-1 0 0,1 1 0 0 0,-1-1 1 0 0,1 1-1 0 0,0 0 0 0 0,-1-1 1 0 0,1 0-1 0 0,2 3 0 0 0,-1 0 0 0 0,0 1-3 0 0,29 6-28 0 0,-26-14 30 0 0,2-1 1 0 0,19-14-4 0 0,-5-2 0 0 0,45-54-75 0 0,-62 71 48 0 0,1 4-86 0 0,16 4 99 0 0,-16-4-13 0 0,-5 0 30 0 0,0 0-1 0 0,0 0 1 0 0,0 0 0 0 0,0 1 0 0 0,0-1-1 0 0,0 0 1 0 0,0 0 0 0 0,0 0-1 0 0,1 0 1 0 0,-1 0 0 0 0,0 0 0 0 0,1 0-1 0 0,-1 0 1 0 0,1 0 0 0 0,-1 0-1 0 0,2 2 1 0 0,0-1 0 0 0,-1 0-1 0 0,0 0 1 0 0,0 0-1 0 0,0 0 0 0 0,0 0 1 0 0,0 1-1 0 0,0-1 1 0 0,0 0-1 0 0,-1 1 1 0 0,1 2-1 0 0,7 36-17 0 0,2-2 13 0 0,0-9 5 0 0,3-5 3 0 0,-12-23 1 0 0,0 0 0 0 0,0 0 0 0 0,0 0 0 0 0,0 0 0 0 0,1 0 0 0 0,-1 0 0 0 0,1 0 0 0 0,-1-1 0 0 0,1 1 0 0 0,0 0 0 0 0,2 1 0 0 0,2 1 3 0 0,-2 1 8 0 0,4-4-15 0 0,21 7-49 0 0,-15-8-4 0 0,-6-1 39 0 0,-5 1 5 0 0,0-1 0 0 0,1 1 0 0 0,-1-1-1 0 0,0 0 1 0 0,0 0 0 0 0,0 0 0 0 0,0 0 0 0 0,5-3 0 0 0,40-19-412 0 0,-27 11 220 0 0,-1 0 0 0 0,-1-1 0 0 0,34-31 0 0 0,-1-13-377 0 0,-27 25 267 0 0,-20 24 260 0 0,-4 6 34 0 0,1 1-1 0 0,-1-1 0 0 0,0 0 1 0 0,0 0-1 0 0,1 0 0 0 0,-1 0 1 0 0,0 0-1 0 0,-1 0 0 0 0,1 0 1 0 0,0 0-1 0 0,0-4 0 0 0,1 0-23 0 0,0 1-18 0 0,-22 0 163 0 0,15 2-78 0 0,5 3-22 0 0,-1 0 0 0 0,1 0 1 0 0,-1 0-1 0 0,1 0 1 0 0,0 0-1 0 0,-1 0 0 0 0,1-1 1 0 0,0 1-1 0 0,-1 0 0 0 0,1 0 1 0 0,0 0-1 0 0,-1 0 1 0 0,1 0-1 0 0,-1 1 0 0 0,1-1 1 0 0,0 0-1 0 0,-1 0 0 0 0,1 0 1 0 0,0 0-1 0 0,-1 0 1 0 0,1 0-1 0 0,0 0 0 0 0,-1 1 1 0 0,1-1-1 0 0,0 0 1 0 0,-1 0-1 0 0,1 1 0 0 0,-7 2 19 0 0,4-2-10 0 0,1 0 1 0 0,-1 1 0 0 0,0 0-1 0 0,1-1 1 0 0,-1 1 0 0 0,1 0-1 0 0,-1 0 1 0 0,-1 3 0 0 0,-33 27 244 0 0,0 4-58 0 0,30-29-152 0 0,3-4-10 0 0,1 0-1 0 0,-1 1 1 0 0,1-1-1 0 0,0 1 1 0 0,1 0-1 0 0,-5 6 1 0 0,-25 42 287 0 0,29-47-92 0 0,0 35-72 0 0,9-41-143 0 0,0 1-12 0 0,-4 0-5 0 0,0 0 1 0 0,0 0-1 0 0,0-1 1 0 0,0 1 0 0 0,0 0-1 0 0,0-1 1 0 0,0 0 0 0 0,0 1-1 0 0,0-1 1 0 0,0 0 0 0 0,0 0-1 0 0,3-2 1 0 0,2 0-3 0 0,-4 3 2 0 0,-1-1 0 0 0,1 0-1 0 0,-1 0 1 0 0,0-1 0 0 0,1 1-1 0 0,-1 0 1 0 0,0-1 0 0 0,0 1 0 0 0,0-1-1 0 0,4-3 1 0 0,25-23-121 0 0,-23 23 89 0 0,-4 3 15 0 0,0 0 1 0 0,-1-1-1 0 0,1 1 1 0 0,-1-1 0 0 0,0 0-1 0 0,0 0 1 0 0,5-6-1 0 0,24-25-99 0 0,-13 15 73 0 0,-14 15 9 0 0,-1 0 17 0 0,12-11 44 0 0,-13 11 59 0 0,-4 11-82 0 0,-3 19 0 0 0,4-25-3 0 0,0-1 0 0 0,0 1 1 0 0,0 0-1 0 0,0 0 0 0 0,0-1 0 0 0,0 1 1 0 0,0 0-1 0 0,0 0 0 0 0,0-1 1 0 0,0 1-1 0 0,0 0 0 0 0,0 0 1 0 0,0-1-1 0 0,1 1 0 0 0,-1 0 0 0 0,0-1 1 0 0,1 2-1 0 0,26 61 51 0 0,-25-57-70 0 0,3-2-275 0 0,17 14 174 0 0,-22-18 114 0 0,0 1-1 0 0,1-1 1 0 0,-1 0 0 0 0,1 1-1 0 0,-1-1 1 0 0,0 0 0 0 0,1 0 0 0 0,-1 1-1 0 0,0-1 1 0 0,1 0 0 0 0,-1 0-1 0 0,1 0 1 0 0,-1 1 0 0 0,1-1-1 0 0,-1 0 1 0 0,1 0 0 0 0,-1 0-1 0 0,1 0 1 0 0,-1 0 0 0 0,1 0 0 0 0,-1 0-1 0 0,0 0 1 0 0,1 0 0 0 0,-1 0-1 0 0,1 0 1 0 0,7 0-107 0 0,22-5-553 0 0,-22 5 563 0 0,-5-1 62 0 0,-1 1 1 0 0,1 0-1 0 0,0-1 0 0 0,0 1 1 0 0,-1-1-1 0 0,1 0 1 0 0,0 0-1 0 0,-1 0 0 0 0,1 0 1 0 0,-1 0-1 0 0,5-4 1 0 0,3 0-107 0 0,-1 1-51 0 0,1-1 0 0 0,-1-1-1 0 0,0 0 1 0 0,0 0-1 0 0,0-1 1 0 0,-1 0 0 0 0,10-11-1 0 0,65-84-812 0 0,-78 94 1033 0 0,0 0 0 0 0,0-1 0 0 0,-1 1 0 0 0,0-1-1 0 0,2-10 1 0 0,-2 10 12 0 0,1-3-4 0 0,-2 5 86 0 0,0-1-1 0 0,0 1 1 0 0,-1-1-1 0 0,2-9 1 0 0,0 5 44 0 0,6-33 474 0 0,-6 17-269 0 0,-3 22 3134 0 0,-5 11-3365 0 0,-1 0-98 0 0,3-3-25 0 0,0 0 1 0 0,1-1-1 0 0,-1 1 1 0 0,1 0-1 0 0,-1 0 1 0 0,1 0-1 0 0,0 0 1 0 0,0 0-1 0 0,0 0 0 0 0,0 1 1 0 0,0-1-1 0 0,0 0 1 0 0,1 1-1 0 0,-1 3 1 0 0,-40 151 530 0 0,-24 68-711 0 0,63-220-38 0 0,2-2 126 0 0,-1-1 0 0 0,0 1-1 0 0,0-1 1 0 0,0 0 0 0 0,0 1-1 0 0,0-1 1 0 0,0 0 0 0 0,-3 4-1 0 0,-8 9-594 0 0,1 2 96 0 0,8-13-588 0 0,0 1 5 0 0,-6 13 143 0 0,6-14-414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6250 0 0,'5'-8'3298'0'0,"15"-22"-344"0"0,-18 28-2703 0 0,-1 0 1 0 0,0-1-1 0 0,1 1 0 0 0,-1 0 1 0 0,1 0-1 0 0,0 0 1 0 0,0 0-1 0 0,0 1 1 0 0,0-1-1 0 0,0 0 0 0 0,0 1 1 0 0,5-3-1 0 0,0 0 222 0 0,-6 2-318 0 0,1 1 0 0 0,0-1 0 0 0,0 0-1 0 0,1 1 1 0 0,-1-1 0 0 0,0 1 0 0 0,0 0 0 0 0,1 0-1 0 0,-1 0 1 0 0,5-2 0 0 0,0 1 112 0 0,-5 1-184 0 0,0 0-1 0 0,0 0 1 0 0,0 0 0 0 0,0 0-1 0 0,0 1 1 0 0,0-1-1 0 0,0 1 1 0 0,0-1-1 0 0,0 1 1 0 0,1-1 0 0 0,2 1-1 0 0,1 0 72 0 0,-1-1 244 0 0,0 3-9 0 0,15 6-43 0 0,-15-6-69 0 0,-2 5-49 0 0,7 19-6 0 0,-7-19-37 0 0,-3 2-39 0 0,1 30-31 0 0,0-37-104 0 0,-1 1 1 0 0,0 0-1 0 0,0-1 0 0 0,0 1 1 0 0,0 0-1 0 0,0-1 1 0 0,-1 1-1 0 0,1 0 0 0 0,-1-1 1 0 0,0 1-1 0 0,-2 4 0 0 0,1 0 12 0 0,1-4-17 0 0,1-1 0 0 0,-1 1 0 0 0,1-1 0 0 0,-1 1 0 0 0,0-1 0 0 0,0 0 0 0 0,0 1 0 0 0,0-1 0 0 0,0 0 0 0 0,-1 0 0 0 0,-1 3 0 0 0,-2 1-18 0 0,3-2-34 0 0,0 1 0 0 0,0-1 0 0 0,-1 0 0 0 0,0 0 0 0 0,-5 7 0 0 0,2-4-7 0 0,3-4 17 0 0,1 1 0 0 0,0-1 0 0 0,-1 0 0 0 0,0 0 0 0 0,1 0 0 0 0,-7 4 0 0 0,3-1-73 0 0,5-5 28 0 0,-1 1 0 0 0,1 0 0 0 0,-1-1 0 0 0,0 1 0 0 0,1-1 1 0 0,-1 0-1 0 0,0 1 0 0 0,0-1 0 0 0,0 0 0 0 0,0 0 0 0 0,0 0 1 0 0,-3 1-1 0 0,-2 0-103 0 0,2 1-301 0 0,23-38-14778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8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49 678 0 0,'0'0'6026'0'0,"-12"-29"5127"0"0,-18 9-10035 0 0,-16 34-2224 0 0,29 17 326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3908 0 0,'-14'8'1486'0'0,"8"-5"-681"0"0,0 1 0 0 0,0 0 0 0 0,1 0-1 0 0,-1 0 1 0 0,1 1 0 0 0,0-1 0 0 0,0 1 0 0 0,-5 7-1 0 0,3-5-291 0 0,4-4-275 0 0,0-1 0 0 0,1 1 0 0 0,-1 0 1 0 0,1 0-1 0 0,-1 0 0 0 0,1 0 1 0 0,0 1-1 0 0,0-1 0 0 0,-2 7 0 0 0,-2-1 146 0 0,4-5-200 0 0,-1 0 1 0 0,1 0-1 0 0,0 1 1 0 0,0-1-1 0 0,0 0 0 0 0,0 1 1 0 0,0 6-1 0 0,-2-3 25 0 0,3-6-112 0 0,-1 1-1 0 0,1 0 0 0 0,0 0 0 0 0,0 0 1 0 0,1 0-1 0 0,-1 1 0 0 0,1-1 1 0 0,-1 0-1 0 0,1 5 0 0 0,-2 19 358 0 0,2-20-106 0 0,3-1-70 0 0,8 22-42 0 0,-4-18-45 0 0,40 26-11 0 0,-46-36-184 0 0,-1 1 0 0 0,0-1 1 0 0,1 0-1 0 0,-1 1 0 0 0,1-1 1 0 0,-1 0-1 0 0,1 0 0 0 0,-1 1 0 0 0,1-1 1 0 0,-1 0-1 0 0,1 0 0 0 0,-1 0 0 0 0,1 0 1 0 0,-1 0-1 0 0,1 0 0 0 0,-1 0 0 0 0,1 1 1 0 0,-1-1-1 0 0,1-1 0 0 0,-1 1 0 0 0,1 0 1 0 0,-1 0-1 0 0,2 0 0 0 0,5 0-23 0 0,-4 1 10 0 0,-1-1 0 0 0,1 0 1 0 0,-1 0-1 0 0,1-1 0 0 0,0 1 1 0 0,-1 0-1 0 0,1-1 0 0 0,-1 0 0 0 0,1 0 1 0 0,-1 1-1 0 0,5-3 0 0 0,2 0-138 0 0,-4 2-11 0 0,0-1 0 0 0,0 0 0 0 0,-1 0 0 0 0,1 0 0 0 0,7-5 0 0 0,-9 5 10 0 0,50-28-646 0 0,-17 2-4221 0 0,-11 5-3567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4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3221 2644 0 0,'8'-46'2169'0'0,"2"0"0"0"0,2 1 0 0 0,30-74 0 0 0,-11 33-1255 0 0,-8 23-258 0 0,54-102 0 0 0,47-50 321 0 0,-112 195-888 0 0,485-723 1806 0 0,-356 554-1405 0 0,207-215-1 0 0,-229 284-116 0 0,4 6-1 0 0,219-155 1 0 0,252-133 35 0 0,-355 261-200 0 0,-176 110-183 0 0,-56 28-127 0 0,-12 6-788 0 0,-14 11 813 0 0,15-11-71 0 0,0 10-6435 0 0,1-2 6060 0 0,2 1-2833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15 390 1172 0 0,'0'0'10285'0'0,"-1"-6"-9120"0"0,-4-17-114 0 0,3 17 2017 0 0,1-1-2720 0 0,-3-18-37 0 0,3 18 2262 0 0,2 15-2496 0 0,34 156 538 0 0,-34-156-492 0 0,1-1-12 0 0,6 24-22 0 0,-6-23-20 0 0,0-2-19 0 0,0 0-33 0 0,-1-4-1 0 0,0 0-1 0 0,0 0 1 0 0,0 0-1 0 0,-1 0 0 0 0,1 0 1 0 0,-1 0-1 0 0,1 0 0 0 0,-1 1 1 0 0,0 1-1 0 0,4-7 47 0 0,13-9-2 0 0,-10 2-12 0 0,10-29 29 0 0,1-14-17 0 0,-10 27-53 0 0,1-5 51 0 0,23-54 0 0 0,-7 29-90 0 0,-23 51 22 0 0,1 9-117 0 0,1-1 122 0 0,-3-3 5 0 0,0 1-1 0 0,0 0 1 0 0,0 0 0 0 0,0 0 0 0 0,0 0-1 0 0,0 1 1 0 0,0-1 0 0 0,0 0-1 0 0,0 0 1 0 0,0 1 0 0 0,0-1-1 0 0,-1 0 1 0 0,1 1 0 0 0,-1-1 0 0 0,1 1-1 0 0,0 2 1 0 0,15 52 25 0 0,-14-51-28 0 0,0 1 1 0 0,0 1 1 0 0,-1-5 2 0 0,0 0-1 0 0,-1 1 0 0 0,1-1 0 0 0,0 1 1 0 0,-1-1-1 0 0,1 0 0 0 0,-1 1 1 0 0,0 2-1 0 0,6-3 6 0 0,1 0-1 0 0,18 2 24 0 0,-19-9-17 0 0,82-85 38 0 0,-86 89-49 0 0,-1 0-1 0 0,0 0 1 0 0,0 0 0 0 0,0 0-1 0 0,0 0 1 0 0,0-1 0 0 0,-1 1-1 0 0,1 0 1 0 0,0-1 0 0 0,0 1-1 0 0,-1 0 1 0 0,1-3 0 0 0,60-163-14 0 0,-58 146 10 0 0,-1-24-1 0 0,5 6-4 0 0,-6 32 4 0 0,-2 7-95 0 0,-1 0 96 0 0,1 1 0 0 0,-1-1 0 0 0,1 0 0 0 0,0 1-1 0 0,-1-1 1 0 0,1 1 0 0 0,0 0 0 0 0,-1-1 0 0 0,1 1 0 0 0,0 0 0 0 0,-2 1 0 0 0,0 0-3 0 0,2-2 5 0 0,1 1 1 0 0,0-1 0 0 0,-1 0-1 0 0,1 0 1 0 0,-1 0-1 0 0,1 1 1 0 0,0-1-1 0 0,-1 0 1 0 0,1 1-1 0 0,0-1 1 0 0,-1 0-1 0 0,1 1 1 0 0,0-1-1 0 0,0 0 1 0 0,-1 1-1 0 0,1-1 1 0 0,0 0-1 0 0,0 1 1 0 0,0-1-1 0 0,-1 1 1 0 0,1-1-1 0 0,0 1 1 0 0,0-1-1 0 0,0 0 1 0 0,0 2-1 0 0,-4 6-2 0 0,2-4 1 0 0,1 0 0 0 0,-1 0 0 0 0,1 0 0 0 0,0 1 1 0 0,0-1-1 0 0,-1 6 0 0 0,0-4 0 0 0,1-3 2 0 0,0-1 0 0 0,0 0 0 0 0,1 0 1 0 0,-1 1-1 0 0,1-1 0 0 0,-1 0 0 0 0,1 1 0 0 0,0-1 0 0 0,0 0 1 0 0,0 1-1 0 0,0-1 0 0 0,0 0 0 0 0,1 4 0 0 0,3 22 4 0 0,-4-27-4 0 0,0 1 1 0 0,0 0-1 0 0,0-1 0 0 0,1 1 0 0 0,-1-1 0 0 0,0 1 0 0 0,1 0 0 0 0,-1-1 0 0 0,1 1 0 0 0,0-1 0 0 0,-1 1 1 0 0,1-1-1 0 0,0 0 0 0 0,0 1 0 0 0,2 1 0 0 0,0 1-7 0 0,5 5-49 0 0,-3-4 37 0 0,21 14-62 0 0,62 20-204 0 0,-82-37 227 0 0,-10 4-219 0 0,-13 18 210 0 0,16-23 61 0 0,0 0 0 0 0,1 0 1 0 0,-1 0-1 0 0,0 0 1 0 0,0 1-1 0 0,0-1 0 0 0,0 0 1 0 0,0 0-1 0 0,0-1 0 0 0,0 1 1 0 0,0 0-1 0 0,-1 0 1 0 0,1 0-1 0 0,0-1 0 0 0,0 1 1 0 0,-1-1-1 0 0,1 1 0 0 0,-3 0 1 0 0,0 0-39 0 0,-39 21-732 0 0,23-13 526 0 0,16-6-233 0 0,13-59-14262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1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52 6250 0 0,'9'-11'1079'0'0,"-2"4"853"0"0,-1-1-1 0 0,0 0 1 0 0,5-10 3588 0 0,-12 28-5177 0 0,2 1-246 0 0,-5 33 289 0 0,-3 2-86 0 0,-4 5-110 0 0,0-9-404 0 0,4-17-26 0 0,6-19 45 0 0,-1 0-805 0 0,-3 19 261 0 0,3-19 105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82 2478 0 0,'-24'-57'7944'0'0,"1"32"-1377"0"0,-13 31-6139 0 0,21 22-1264 0 0,19 13-4679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24 401 2712 0 0,'0'0'6356'0'0,"-1"-6"-4379"0"0,-2-4-1652 0 0,0-4 7969 0 0,0 59-7878 0 0,1-15-287 0 0,2-23-7 0 0,-1 0-21 0 0,1 0-71 0 0,-5 24 195 0 0,0-6-34 0 0,31-81-85 0 0,-6 6-67 0 0,-18 47-37 0 0,-1-1-1 0 0,0 1 1 0 0,1 0 0 0 0,-1 0 0 0 0,-1-1 0 0 0,1 1 0 0 0,0-1 0 0 0,-1 1-1 0 0,0-7 1 0 0,0 7-1 0 0,1-1 0 0 0,-1 1-1 0 0,0 0 1 0 0,1-1-1 0 0,0 1 1 0 0,0-1 0 0 0,0 1-1 0 0,0 0 1 0 0,3-7 0 0 0,18-43-21 0 0,-9 24 9 0 0,-9 21 2 0 0,-3 3-13 0 0,2-1 16 0 0,-2 4-1 0 0,0 1-1 0 0,0-1 1 0 0,-1 0-1 0 0,1 0 0 0 0,0 0 1 0 0,-1 0-1 0 0,0 0 1 0 0,1 0-1 0 0,-1 0 1 0 0,0-2-1 0 0,5 7-1 0 0,23 13-8 0 0,0-3 17 0 0,6-7-16 0 0,-32-6 8 0 0,0 1 1 0 0,-1-1-1 0 0,1 0 0 0 0,-1 0 0 0 0,1 0 0 0 0,0 0 0 0 0,-1 0 1 0 0,1 0-1 0 0,0-1 0 0 0,-1 1 0 0 0,1 0 0 0 0,-1-1 0 0 0,1 1 1 0 0,-1-1-1 0 0,1 0 0 0 0,2-1 0 0 0,0 0-14 0 0,-1 1 10 0 0,0 1 1 0 0,0-1-1 0 0,-1 0 1 0 0,1 0-1 0 0,0 0 1 0 0,-1-1-1 0 0,1 1 1 0 0,-1 0-1 0 0,4-4 1 0 0,0 1-35 0 0,-3 2 7 0 0,0 1 0 0 0,0-1 0 0 0,0 0 0 0 0,-1 1 0 0 0,1-1 0 0 0,-1 0 0 0 0,1 0 0 0 0,-1-1 0 0 0,0 1 0 0 0,3-4 0 0 0,1-1-34 0 0,-3 4 35 0 0,0 1 0 0 0,0-1-1 0 0,0 0 1 0 0,0 0 0 0 0,-1 0-1 0 0,1-1 1 0 0,2-3 0 0 0,-1-1-37 0 0,-2 6 31 0 0,0 0 0 0 0,0 0-1 0 0,-1 0 1 0 0,1 0 0 0 0,-1 0 0 0 0,1 0-1 0 0,-1-1 1 0 0,0 1 0 0 0,0-1 0 0 0,1-2 0 0 0,7-20-324 0 0,2 3 157 0 0,-8 16-8 0 0,1-31-126 0 0,-4 30 221 0 0,-2 2 20 0 0,0 1 73 0 0,1 3 17 0 0,0 0 0 0 0,0 0 0 0 0,0-1-1 0 0,1 1 1 0 0,-1-1 0 0 0,0 1 0 0 0,1 0 0 0 0,-1-1 0 0 0,1 1-1 0 0,0-1 1 0 0,-1 0 0 0 0,1-1 0 0 0,-6 2-62 0 0,-18-2 8 0 0,23 3 66 0 0,1 0-1 0 0,-1-1 1 0 0,1 1-1 0 0,-1 0 1 0 0,1 0-1 0 0,-1 0 0 0 0,1 0 1 0 0,-1 0-1 0 0,1 0 1 0 0,-1 0-1 0 0,1 0 1 0 0,-1 0-1 0 0,1 1 1 0 0,-1-1-1 0 0,1 0 1 0 0,0 0-1 0 0,-1 0 1 0 0,1 0-1 0 0,-1 1 1 0 0,1-1-1 0 0,-1 1 1 0 0,-52 37-209 0 0,43-29 160 0 0,7-7 46 0 0,1 0-1 0 0,0 0 1 0 0,-1 0-1 0 0,1 0 0 0 0,0 0 1 0 0,0 0-1 0 0,-2 4 1 0 0,-12 17-159 0 0,-14 17-63 0 0,15-17 123 0 0,11-17-65 0 0,4-5-8 0 0,0 1 160 0 0,0-1 0 0 0,-1 1 0 0 0,1 0 0 0 0,0-1 0 0 0,-1 1 0 0 0,0-1 0 0 0,1 1 0 0 0,-1-1 0 0 0,0 1 0 0 0,-1 2 0 0 0,-1 0-22 0 0,1 1-104 0 0,6-9 19 0 0,5-3 36 0 0,1 1 1 0 0,18-10 0 0 0,60-21-172 0 0,-47 25 107 0 0,-29 11 91 0 0,11 6 13 0 0,-13 0 12 0 0,-5-2 28 0 0,-4-2 7 0 0,1 0-1 0 0,-1 0 0 0 0,0 0 1 0 0,1 0-1 0 0,-1 0 1 0 0,0 0-1 0 0,0 0 1 0 0,1 1-1 0 0,-1-1 1 0 0,0 0-1 0 0,-1 1 1 0 0,1-1-1 0 0,0 1 1 0 0,0-1-1 0 0,0 1 1 0 0,0 2-1 0 0,14 28 77 0 0,-9-14 7 0 0,0 30 205 0 0,-2 0 1 0 0,-2 0-1 0 0,-2 0 0 0 0,-11 79 1 0 0,-3-44 175 0 0,-29 95 1 0 0,17-96 38 0 0,25-79-482 0 0,0 0 1 0 0,1 0-1 0 0,-1-1 0 0 0,-1 1 0 0 0,1 0 0 0 0,0 0 0 0 0,-1-1 0 0 0,1 1 1 0 0,-1-1-1 0 0,0 1 0 0 0,-3 3 0 0 0,-1 0 52 0 0,5-4-22 0 0,0 0 1 0 0,0 0-1 0 0,0 0 0 0 0,0 0 0 0 0,-1-1 0 0 0,1 1 0 0 0,-1 0 1 0 0,1-1-1 0 0,-1 1 0 0 0,0-1 0 0 0,-2 2 0 0 0,-1 1 54 0 0,1 0 1213 0 0,-2-6-999 0 0,-16-3-40 0 0,16 3 24 0 0,4-7-46 0 0,-7-29-55 0 0,7 15-46 0 0,4-36-173 0 0,2 0 0 0 0,18-85 0 0 0,-2 74-880 0 0,3 0-1 0 0,35-75 1 0 0,16 4-5913 0 0,-67 128 3564 0 0,9-14-1499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17 4052 0 0,'0'0'3084'0'0,"-5"-3"-580"0"0,-15-8-618 0 0,15 8 1888 0 0,-2 5-3323 0 0,-24 5-103 0 0,30-7-336 0 0,1 0 1 0 0,-1 0 0 0 0,1 0-1 0 0,-1 1 1 0 0,1-1-1 0 0,-1 0 1 0 0,1 0-1 0 0,-1 0 1 0 0,1 0 0 0 0,-1 1-1 0 0,1-1 1 0 0,-1 0-1 0 0,1 1 1 0 0,-1-1-1 0 0,1 0 1 0 0,-1 1 0 0 0,1-1-1 0 0,-1 0 1 0 0,1 1-1 0 0,0-1 1 0 0,-1 1-1 0 0,-38 53 624 0 0,21-26-406 0 0,2 1-1 0 0,0 1 1 0 0,2 1-1 0 0,-13 42 1 0 0,18-49-96 0 0,7-19-107 0 0,1-1-1 0 0,-1 0 1 0 0,1 1 0 0 0,0-1 0 0 0,0 1 0 0 0,-1 7 0 0 0,1-3 15 0 0,0-1 167 0 0,2-2-137 0 0,3 19-7 0 0,-3-19-12 0 0,5-8-11 0 0,1 0-31 0 0,-5 1-7 0 0,1 1-1 0 0,-1-1 1 0 0,0 0-1 0 0,0 1 1 0 0,0-1-1 0 0,0-1 1 0 0,1 1-1 0 0,-1 0 1 0 0,-1 0-1 0 0,1-1 1 0 0,0 1-1 0 0,3-4 1 0 0,16-14 5 0 0,0-2 0 0 0,-1 0 0 0 0,-1-2 0 0 0,18-28 0 0 0,-19 20-1 0 0,-12 19 6 0 0,11-27 80 0 0,-7 14-54 0 0,-7 18 1481 0 0,-4 15-1486 0 0,-2 24-6 0 0,5-18-5 0 0,-1-6-14 0 0,0-5-4 0 0,0 1 1 0 0,0-1-1 0 0,1 1 0 0 0,-1-1 0 0 0,1 0 1 0 0,-1 0-1 0 0,3 4 0 0 0,10 16 14 0 0,-11-17-65 0 0,3-2-247 0 0,20 11-9 0 0,-20-12 71 0 0,3-3-134 0 0,1 1 74 0 0,-5 0 82 0 0,-1-1 1 0 0,0 1-1 0 0,1-1 0 0 0,-1 0 0 0 0,0-1 0 0 0,1 1 0 0 0,-1-1 0 0 0,6-2 1 0 0,28-4-778 0 0,-37 7 899 0 0,0 0-1 0 0,1 0 1 0 0,-1-1 0 0 0,0 1-1 0 0,0 0 1 0 0,0-1 0 0 0,0 1-1 0 0,0-1 1 0 0,0 1-1 0 0,0-1 1 0 0,0 1 0 0 0,0-1-1 0 0,0 0 1 0 0,0 1 0 0 0,1-2-1 0 0,33-27-3891 0 0,-5 6-2986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0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79 1636 0 0,'3'-8'2030'0'0,"12"-21"-484"0"0,-11 22-298 0 0,1 2-306 0 0,18-12-158 0 0,-18 13 554 0 0,31-1-562 0 0,-25 3-654 0 0,-2 1 808 0 0,-2 4-715 0 0,19 11-34 0 0,-20-10 169 0 0,-7 45-116 0 0,-2-30-110 0 0,1-9-88 0 0,1-6-18 0 0,0 1 1 0 0,0 0-1 0 0,0-1 0 0 0,-1 1 0 0 0,0-1 1 0 0,0 1-1 0 0,-3 4 0 0 0,-24 47 242 0 0,23-43-203 0 0,-21 32 172 0 0,-6 3 58 0 0,14-20-138 0 0,15-21-36 0 0,-1 0 6 0 0,-16 23 85 0 0,16-23 1723 0 0,13-4-1746 0 0,24 9-18 0 0,-25-9 49 0 0,5-5-27 0 0,51-8 55 0 0,-33 4-260 0 0,-23 4-15 0 0,1-1-82 0 0,22-8-213 0 0,-23 8-10 0 0,15-23-6665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21 318 3552 0 0,'-4'-5'4099'0'0,"-13"-18"7060"0"0,22 28-10866 0 0,14 15-62 0 0,-18-19-213 0 0,0 1-1 0 0,1-1 1 0 0,-1 0-1 0 0,0 0 1 0 0,0 1-1 0 0,0-1 1 0 0,0 1-1 0 0,0-1 1 0 0,0 1-1 0 0,-1-1 1 0 0,1 1-1 0 0,0-1 1 0 0,-1 1-1 0 0,1 0 1 0 0,-1 2-1 0 0,2 1 27 0 0,1 4 20 0 0,0 0-1 0 0,-1 1 0 0 0,0-1 1 0 0,0 0-1 0 0,0 16 1 0 0,-2-16-92 0 0,2-1-99 0 0,-8 33-852 0 0,3-46 1016 0 0,-8-14 2 0 0,8 6-5 0 0,2-41 124 0 0,1 42-121 0 0,3-38 115 0 0,4 7-51 0 0,2 1-1 0 0,1 0 0 0 0,32-80 0 0 0,-27 96-63 0 0,-1 3-84 0 0,-3 4 29 0 0,-8 15 55 0 0,-3 21-78 0 0,0-10 37 0 0,0 0-1 0 0,-1 0 1 0 0,0 0-1 0 0,-3 10 1 0 0,4-16 3 0 0,-8 43-9 0 0,2 4 1 0 0,1-18-4 0 0,1-16-2 0 0,-9 10 2 0 0,10-18 0 0 0,4 2 0 0 0,3 21-1 0 0,-4-21 5 0 0,3-4 3 0 0,8 14-1 0 0,-8-13 1 0 0,-1 1 3 0 0,6 19 5 0 0,-6-19 694 0 0,-6-3-639 0 0,-11 8-4 0 0,11-8 420 0 0,9-6-454 0 0,9-6-42 0 0,-6 3-59 0 0,0 1 0 0 0,0 0 0 0 0,1 0-1 0 0,-1 1 1 0 0,1 0 0 0 0,10-3 0 0 0,4 2-134 0 0,-17 4 44 0 0,0 2-171 0 0,27 3-220 0 0,-35 3 450 0 0,-5 19 21 0 0,1-14 18 0 0,3-5 50 0 0,1-5 15 0 0,1 1 0 0 0,0-1 0 0 0,-1 0 0 0 0,0 1 0 0 0,1-1 1 0 0,-1 0-1 0 0,0 0 0 0 0,0 0 0 0 0,0-1 0 0 0,-1 1 0 0 0,-1 1 0 0 0,-4 4-8 0 0,-25 18-104 0 0,25-19 40 0 0,5-2 9 0 0,-1-1 1 0 0,-1-1-1 0 0,1 1 0 0 0,0 0 1 0 0,-1-1-1 0 0,-5 3 0 0 0,-17 7-168 0 0,20-9-110 0 0,0-1-567 0 0,-22 7-40 0 0,22-6 120 0 0,-20-31-9506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1072 0 0,'0'0'15721'0'0,"-2"7"-15197"0"0,0 0-375 0 0,1-5-94 0 0,0 0 0 0 0,0 1 0 0 0,0-1-1 0 0,1 1 1 0 0,-1-1 0 0 0,1 1-1 0 0,-1-1 1 0 0,1 1 0 0 0,0 0-1 0 0,0-1 1 0 0,1 4 0 0 0,-1 37 456 0 0,-3 2-49 0 0,-23 55 73 0 0,23-95-520 0 0,3-3-35 0 0,-1 0 1 0 0,1 0-1 0 0,-1 0 1 0 0,1 0-1 0 0,-1-1 1 0 0,0 1-1 0 0,0 0 1 0 0,0-1 0 0 0,0 1-1 0 0,0 0 1 0 0,-2 1-1 0 0,0 2-22 0 0,0 0-72 0 0,0-1-58 0 0,-9 11-293 0 0,9-11-1 0 0,-1-7-2512 0 0,-13-9 2189 0 0,13 8-832 0 0,2-16-790 0 0,-4-5 137 0 0,3 0 260 0 0,2 19 158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2644 0 0,'3'-34'3051'0'0,"-3"27"-375"0"0,2 0-579 0 0,-2 2-1879 0 0,1-3 346 0 0,0 0 0 0 0,1 1 0 0 0,0-1 0 0 0,0 1 0 0 0,1-1 0 0 0,6-12 0 0 0,21-26 775 0 0,-19 31-973 0 0,6-1-98 0 0,-16 15-241 0 0,16-11 117 0 0,-13 9 63 0 0,1 0-127 0 0,14-6 12 0 0,-14 7 121 0 0,-1 7-200 0 0,10 15 0 0 0,-10-14-2 0 0,-5 1 5 0 0,2 1-12 0 0,-1-5-3 0 0,1 0 0 0 0,-1-1 1 0 0,0 1-1 0 0,0 0 1 0 0,0-1-1 0 0,-1 1 1 0 0,1 0-1 0 0,-1-1 1 0 0,1 1-1 0 0,-1-1 1 0 0,0 1-1 0 0,-1 2 1 0 0,-22 58-58 0 0,12-34 21 0 0,0-9-22 0 0,-17 31-42 0 0,26-46 76 0 0,0-1-7 0 0,2-3 55 0 0,0 0-3 0 0,-1 0 1 0 0,1 0-1 0 0,0 1 1 0 0,0-1 0 0 0,0 0-1 0 0,1 0 1 0 0,-1 1-1 0 0,0-1 1 0 0,0 0-1 0 0,1 1 1 0 0,-1-1-1 0 0,0 3 1 0 0,4 1 31 0 0,11 14 6 0 0,-11-15 268 0 0,5-3-258 0 0,-1 0-50 0 0,-4 0-11 0 0,0 0 0 0 0,-1-1 0 0 0,1 1 0 0 0,0-1 0 0 0,-1 0 0 0 0,1 0 0 0 0,0 0 0 0 0,-1 0 0 0 0,1-1 0 0 0,0 1 0 0 0,4-2 0 0 0,53-11-856 0 0,-54 12 523 0 0,1 0-1244 0 0,19 1 884 0 0,-20 0-405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53 247 1750 0 0,'0'0'15081'0'0,"-3"6"-14760"0"0,-10 19 34 0 0,10-19-53 0 0,3-5-280 0 0,0 1 1 0 0,0-1-1 0 0,0 0 1 0 0,0 0-1 0 0,0 1 0 0 0,-1-1 1 0 0,1 0-1 0 0,0 0 1 0 0,0 0-1 0 0,-1 0 1 0 0,1 1-1 0 0,-1-1 0 0 0,1 0 1 0 0,-2 1-1 0 0,-8 21 297 0 0,-2 15 206 0 0,7-13-469 0 0,3-19 109 0 0,6-11-292 0 0,12-16 155 0 0,-12 15 4 0 0,-2-2-7 0 0,7-44 17 0 0,-1 6-9 0 0,2-8 43 0 0,1-9 16 0 0,0 5 75 0 0,-4 25-58 0 0,-5 24-24 0 0,-1 3 0 0 0,3-21 44 0 0,-2 21 422 0 0,0 14-496 0 0,11 38 33 0 0,-11-37-77 0 0,9 26 28 0 0,-6-26-34 0 0,8 30 18 0 0,-11-29-22 0 0,10 28-51 0 0,4 3-34 0 0,5 19-747 0 0,-19-54 541 0 0,-1 2-58 0 0,3 25-383 0 0,-4-25-12 0 0,0 0 110 0 0,-2 24-496 0 0,2-25-3019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5:5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1 621 4692 0 0,'0'0'8088'0'0,"1"-8"-6519"0"0,5-25-361 0 0,-5 25-325 0 0,5 3-222 0 0,0-2-480 0 0,-4 4-97 0 0,0 0-1 0 0,1 0 0 0 0,0 0 0 0 0,-1 0 1 0 0,1 1-1 0 0,0-1 0 0 0,0 1 1 0 0,4-2-1 0 0,1-1 29 0 0,22-17 334 0 0,-3 3-299 0 0,-12 9-94 0 0,-1 0 0 0 0,-1 0 0 0 0,23-23 1 0 0,-3-4-270 0 0,-26 31 186 0 0,17-19-192 0 0,13-23-145 0 0,-34 44 274 0 0,1-1 14 0 0,11-16 13 0 0,-11 16 40 0 0,-1-1 49 0 0,22-47 319 0 0,-22 48 199 0 0,13 24-432 0 0,-12-15-68 0 0,-4 4 5 0 0,3 21 42 0 0,-2-21-3 0 0,0 0-19 0 0,0 1-46 0 0,0-6-6 0 0,0 1 1 0 0,0-1-1 0 0,-1 1 0 0 0,0-1 1 0 0,0 1-1 0 0,0-1 0 0 0,0 1 0 0 0,-2 5 1 0 0,-2 31 170 0 0,-1-5-142 0 0,4-26 17 0 0,0-2-35 0 0,-2 18 879 0 0,2-35-853 0 0,1-30 207 0 0,3-6-56 0 0,3-15-80 0 0,-6 49-108 0 0,0 7-7 0 0,1 0 0 0 0,-1 0-1 0 0,1-1 1 0 0,0 1 0 0 0,0 0-1 0 0,0 0 1 0 0,1 0 0 0 0,2-5-1 0 0,0-2 3 0 0,-1 5-2 0 0,0 0-1 0 0,-1-1 1 0 0,0 1-1 0 0,2-12 1 0 0,-3 9-2 0 0,-1 7-3 0 0,0-1 0 0 0,1 0 0 0 0,-1 1 0 0 0,1-1-1 0 0,0 0 1 0 0,0 1 0 0 0,1-1 0 0 0,-1 1 0 0 0,2-4 0 0 0,7-15 2 0 0,-7 16 4 0 0,11 28-147 0 0,-9-11 118 0 0,-2-2 14 0 0,4 29-36 0 0,0 18-114 0 0,-8-47 134 0 0,1-5 12 0 0,0-1-1 0 0,0 1 0 0 0,0 0 1 0 0,1-1-1 0 0,-1 1 0 0 0,1-1 0 0 0,0 1 1 0 0,0-1-1 0 0,2 6 0 0 0,11 32-416 0 0,-3-14 309 0 0,-8-20-55 0 0,-2-7 6 0 0,0 0 155 0 0,1 0-1 0 0,-1 0 1 0 0,0 1-1 0 0,0-1 1 0 0,1 0-1 0 0,-1 1 1 0 0,0-1-1 0 0,0 1 0 0 0,0-1 1 0 0,0 1-1 0 0,1 0 1 0 0,0 0-1 0 0,7 5-154 0 0,-4-10 57 0 0,1 1 81 0 0,-4 3 20 0 0,0-1 0 0 0,0 0 0 0 0,0 0 0 0 0,0 0 0 0 0,0 0 0 0 0,-1-1 0 0 0,1 1 0 0 0,0 0 0 0 0,-1-1-1 0 0,1 1 1 0 0,-1-1 0 0 0,1 0 0 0 0,0-1 0 0 0,23-28-186 0 0,-19 24 170 0 0,-2 3 11 0 0,-1 1 0 0 0,0-1 0 0 0,-1 0 0 0 0,1 0 1 0 0,-1 0-1 0 0,3-7 0 0 0,18-32 5 0 0,1-11 38 0 0,2-10 234 0 0,-23 54-224 0 0,12-28 147 0 0,-4 16 45 0 0,-8 16 156 0 0,-1 1-240 0 0,9-13 12 0 0,-8 13 168 0 0,-1 23-251 0 0,-1-15-69 0 0,0-1 0 0 0,0 1 0 0 0,0 0-1 0 0,-1 0 1 0 0,1 0 0 0 0,-1 0 0 0 0,0-1-1 0 0,0 6 1 0 0,1 47 44 0 0,0 1-15 0 0,-1-2-80 0 0,-1-19-1 0 0,1-26 6 0 0,0 1-49 0 0,1 1-7 0 0,0-5-107 0 0,-1 0 0 0 0,0 0 0 0 0,0 1 0 0 0,-2 11 1 0 0,0 11-469 0 0,1-22-5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1804 231 2870 0 0,'0'0'3975'0'0,"-3"-4"-2556"0"0,-9-14-261 0 0,10 14 2197 0 0,-3 1-2873 0 0,-13-11-30 0 0,14 10 214 0 0,-2 1-302 0 0,-15-11-47 0 0,16 11-78 0 0,1 0-33 0 0,-12-8 36 0 0,12 8-31 0 0,0 0-50 0 0,-10-6-29 0 0,-1 1 0 0 0,0 1 1 0 0,0 0-1 0 0,0 0 0 0 0,-1 2 0 0 0,-22-5 1 0 0,-11-2-57 0 0,39 9-66 0 0,-35-5 30 0 0,-228-22 37 0 0,151 15-93 0 0,-60-4-31 0 0,96 15-48 0 0,-155 14 0 0 0,195-4 109 0 0,-1 2 0 0 0,1 1 0 0 0,0 3 0 0 0,-85 34 0 0 0,115-38-7 0 0,0 0 1 0 0,1 1-1 0 0,0 0 1 0 0,0 1-1 0 0,1 1 1 0 0,0 0-1 0 0,1 1 1 0 0,0 1-1 0 0,1 0 1 0 0,1 0-1 0 0,0 1 1 0 0,1 1-1 0 0,0 0 1 0 0,1 0-1 0 0,-7 17 1 0 0,9-16 0 0 0,1 0 1 0 0,0 0-1 0 0,1 1 1 0 0,1 0-1 0 0,1 0 1 0 0,0 0-1 0 0,1 0 1 0 0,0 21-1 0 0,3-7 12 0 0,1 0-1 0 0,2 0 0 0 0,9 42 1 0 0,-5-47-11 0 0,0 1 0 0 0,2-1-1 0 0,0-1 1 0 0,2 1 0 0 0,1-2 0 0 0,1 0 0 0 0,1 0 0 0 0,1-2-1 0 0,1 0 1 0 0,0-1 0 0 0,2 0 0 0 0,1-2 0 0 0,26 21 0 0 0,-1-6 18 0 0,1-1-1 0 0,2-3 1 0 0,1-2 0 0 0,1-2 0 0 0,83 29 0 0 0,-64-31-1 0 0,2-4 0 0 0,0-2 0 0 0,2-4 0 0 0,-1-3 1 0 0,96 2-1 0 0,-54-11-36 0 0,-1-6 1 0 0,195-30-1 0 0,-129-7-74 0 0,-147 31 0 0 0,0-1 1 0 0,0-2-1 0 0,39-23 1 0 0,-55 26 1 0 0,-1-1 0 0 0,0 0 0 0 0,0-1 0 0 0,-1-1 0 0 0,15-17 0 0 0,-26 27 65 0 0,-1 0 1 0 0,1 0 0 0 0,-1 0 0 0 0,0-1 0 0 0,0 1 0 0 0,0 0-1 0 0,0-1 1 0 0,-1 1 0 0 0,2-6 0 0 0,1-1-14 0 0,-1 4 9 0 0,0 1 1 0 0,0-1-1 0 0,-1 0 1 0 0,1 0 0 0 0,1-9-1 0 0,-1 3 0 0 0,-1 8 10 0 0,0 0 1 0 0,-1-1-1 0 0,1 1 1 0 0,-1 0-1 0 0,0-1 1 0 0,0 0-1 0 0,-1 1 1 0 0,1-6-1 0 0,-1-1-5 0 0,4-36-55 0 0,-4 36 60 0 0,1 6 6 0 0,-1 1-1 0 0,0-1 0 0 0,0 1 1 0 0,0-1-1 0 0,0 1 1 0 0,-1 0-1 0 0,1-1 0 0 0,-1 1 1 0 0,-2-6-1 0 0,0-1-5 0 0,-10-74-77 0 0,6 42 25 0 0,-2 0-1 0 0,-2 0 1 0 0,-30-74 0 0 0,35 102 53 0 0,-1 1-1 0 0,0 0 1 0 0,-1 0 0 0 0,-1 1 0 0 0,0 0 0 0 0,-1 0 0 0 0,-1 1 0 0 0,0 0-1 0 0,0 1 1 0 0,-1 0 0 0 0,0 1 0 0 0,-1 0 0 0 0,0 1 0 0 0,-25-13-1 0 0,13 12-21 0 0,0 2-1 0 0,0 0 1 0 0,-1 1-1 0 0,0 2 0 0 0,0 0 1 0 0,-35 0-1 0 0,11 3-736 0 0,-1 3 0 0 0,-67 9 0 0 0,8 10-1521 0 0,73-12-164 0 0,-11 4-1807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3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4988 0 0,'1'15'859'0'0,"0"1"1"0"0,1-1-1 0 0,1 0 0 0 0,0 0 0 0 0,1-1 0 0 0,0 1 1 0 0,2-1-1 0 0,11 25 0 0 0,15 11 1828 0 0,67 78 1 0 0,51 38-375 0 0,-62-72-987 0 0,-73-80-1023 0 0,25 20 1 0 0,-25-23-207 0 0,-10-7 163 0 0,-8-46-4195 0 0,3 41 3572 0 0,0 0 1 0 0,0-1-1 0 0,0 1 0 0 0,0 0 0 0 0,0 0 0 0 0,-1-1 0 0 0,1 1 1 0 0,0 0-1 0 0,-1 0 0 0 0,1 0 0 0 0,-1 0 0 0 0,0-2 0 0 0,-20-39-9474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3274 0 0,'0'0'13772'0'0,"2"5"-13621"0"0,1 1-108 0 0,-1-4-24 0 0,-1 0 1 0 0,0 0 0 0 0,0 0-1 0 0,0 0 1 0 0,0 0 0 0 0,-1 0-1 0 0,1 0 1 0 0,-1 0 0 0 0,1 1-1 0 0,0 2 1 0 0,1 3 62 0 0,2 24 381 0 0,-3-22-389 0 0,0 32 245 0 0,-4 19 147 0 0,0 4-145 0 0,-1-3 15 0 0,4-26-210 0 0,0-27-30 0 0,-1 0-17 0 0,-2 1-56 0 0,1-6-9 0 0,1 0-1 0 0,0 0 0 0 0,0 0 1 0 0,1 0-1 0 0,-1 0 1 0 0,1 7-1 0 0,3-6 31 0 0,8 17-2 0 0,-8-17 54 0 0,5-7-92 0 0,21-5 6 0 0,-28 7-9 0 0,-1 0 0 0 0,1 0 0 0 0,-1-1 0 0 0,1 1 0 0 0,0 0 0 0 0,-1 0 1 0 0,1 0-1 0 0,-1 0 0 0 0,1-1 0 0 0,-1 1 0 0 0,1 0 0 0 0,-1-1 0 0 0,1 1 1 0 0,-1 0-1 0 0,1-1 0 0 0,-1 1 0 0 0,1-1 0 0 0,-1 1 0 0 0,0-1 0 0 0,1 0 1 0 0,5-5 5 0 0,12-20 20 0 0,5-14 2 0 0,-18 32-27 0 0,12-30 11 0 0,3-13-20 0 0,1-3-11 0 0,8-11 2 0 0,-26 59 10 0 0,0 12 7 0 0,10 27 0 0 0,-6 12 16 0 0,-3 12 157 0 0,0-17-47 0 0,-4-34-113 0 0,0-4-11 0 0,0 0 1 0 0,0 0 0 0 0,-1 0 0 0 0,2 0 0 0 0,-1 0 0 0 0,0 0-1 0 0,0 0 1 0 0,1-1 0 0 0,-1 1 0 0 0,1 0 0 0 0,-1 0 0 0 0,1 0-1 0 0,0-1 1 0 0,0 1 0 0 0,1 1 0 0 0,0 1 1 0 0,18 33 56 0 0,-18-35-55 0 0,-1 0 0 0 0,1 0 0 0 0,-1 0 0 0 0,1 0 0 0 0,0 0 0 0 0,0 0 0 0 0,0-1 0 0 0,0 1 0 0 0,0-1 0 0 0,0 1 0 0 0,0-1 0 0 0,1 0 0 0 0,-1 0 0 0 0,0 0 1 0 0,1 0-1 0 0,3 1 0 0 0,22 1 14 0 0,-26-3-19 0 0,-1 1 0 0 0,1-1 0 0 0,0 0 1 0 0,-1 0-1 0 0,1 0 0 0 0,0 0 0 0 0,-1 0 0 0 0,1 0 1 0 0,0 0-1 0 0,-1-1 0 0 0,1 1 0 0 0,0-1 1 0 0,-1 1-1 0 0,1-1 0 0 0,-1 0 0 0 0,2 0 0 0 0,2-1 2 0 0,7-4-3 0 0,-5 1-1 0 0,-3 3 0 0 0,0 0 1 0 0,0-1-1 0 0,0 1 0 0 0,0-1 1 0 0,-1 0-1 0 0,4-4 0 0 0,-1 1 0 0 0,7-5 2 0 0,-1-1 0 0 0,0 0-1 0 0,-1-1 1 0 0,0-1 0 0 0,12-21-1 0 0,-17 26-2 0 0,14-29-10 0 0,0-10 0 0 0,-17 41 11 0 0,6-25-6 0 0,-3 7 9 0 0,-5 19 334 0 0,-5 8-345 0 0,-12 9-9 0 0,10-3 2 0 0,-12 57 27 0 0,9-24 5 0 0,8-34-4 0 0,2 1-3 0 0,5 27 0 0 0,-6-33-13 0 0,0 0 0 0 0,0 0 0 0 0,1 0 0 0 0,-1 1 0 0 0,1-1 0 0 0,-1 0 0 0 0,1 0 0 0 0,0 0 0 0 0,0 0 0 0 0,0 0 0 0 0,0 0 0 0 0,0 0 0 0 0,0-1 0 0 0,3 4 0 0 0,0 0-20 0 0,-2 0-7 0 0,-1-3 23 0 0,0 0 1 0 0,0-1 0 0 0,0 1 0 0 0,0 0 0 0 0,0 0 0 0 0,0 0 0 0 0,0-1-1 0 0,1 1 1 0 0,-1 0 0 0 0,1-1 0 0 0,-1 0 0 0 0,3 2 0 0 0,8 7-78 0 0,5 5-74 0 0,-13-12 4 0 0,1 0 26 0 0,17 8 26 0 0,-17-8 12 0 0,-12-4-263 0 0,-2-1 338 0 0,4 1-31 0 0,1 0 0 0 0,-1 0-1 0 0,1 1 1 0 0,-1-1 0 0 0,0 1 0 0 0,-4 1-1 0 0,-22-1-73 0 0,23 0-42 0 0,2 0-603 0 0,-18 2 449 0 0,18-1-28 0 0,-10-20-2659 0 0,13 15 2312 0 0,7-1-437 0 0,58-64-4475 0 0,-58 65 2478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4596 0 0,'45'-57'3905'0'0,"-22"30"-1464"0"0,-19 23-1229 0 0,1 0-212 0 0,14-11-183 0 0,-14 11 1808 0 0,1 8-2212 0 0,15 11 44 0 0,-20-14-442 0 0,-1-1 1 0 0,1 0-1 0 0,-1 0 1 0 0,0 1-1 0 0,1-1 1 0 0,-1 0-1 0 0,0 0 1 0 0,1 1-1 0 0,-1-1 1 0 0,0 0-1 0 0,1 1 1 0 0,-1-1-1 0 0,0 1 1 0 0,0-1-1 0 0,1 0 1 0 0,-1 1-1 0 0,0-1 1 0 0,0 1-1 0 0,0-1 0 0 0,1 1 1 0 0,-1-1-1 0 0,0 0 1 0 0,0 1-1 0 0,0 0 1 0 0,11 61 835 0 0,-9-49-708 0 0,-1 1 0 0 0,-1-1 0 0 0,0 1-1 0 0,-4 25 1 0 0,3-31-124 0 0,-5 37 151 0 0,5-37-145 0 0,0-1-140 0 0,-6 22-11 0 0,5-22 26 0 0,19-36-10954 0 0,-14 23 7027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3628 0 0,'0'0'10244'0'0,"27"31"-19906"0"0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0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66 2526 0 0,'8'-4'1946'0'0,"41"-21"1016"0"0,-20 11-1836 0 0,-22 11-231 0 0,2-1-205 0 0,26-8-79 0 0,-26 9 1417 0 0,-11 14-1974 0 0,-3 32 8 0 0,5-42-54 0 0,0 0 0 0 0,0 1 1 0 0,0-1-1 0 0,0 0 0 0 0,0 0 1 0 0,-1 0-1 0 0,1 0 0 0 0,0 1 1 0 0,-1-1-1 0 0,1 0 0 0 0,-1 0 0 0 0,1 0 1 0 0,-1 0-1 0 0,-1 1 0 0 0,-26 40 215 0 0,11-20-121 0 0,13-16 31 0 0,-2 2-16 0 0,-18 23-25 0 0,18-24 469 0 0,10 1-531 0 0,8 22-8 0 0,-9-23 55 0 0,3-3-63 0 0,19 10-6 0 0,-19-11 10 0 0,-6 7-26 0 0,-1 31 9 0 0,0-30 7 0 0,-4-4 1 0 0,-13 20-7 0 0,13-20 1 0 0,-2-1-12 0 0,-21 18-5 0 0,21-18 4 0 0,-1-2-40 0 0,-24 11-161 0 0,25-11 1 0 0,4-4 175 0 0,0 1 0 0 0,0-1 0 0 0,0 0 0 0 0,0 1 0 0 0,0 0-1 0 0,0-1 1 0 0,0 1 0 0 0,1 0 0 0 0,-5 3 0 0 0,-1-1-141 0 0,0-1-935 0 0,1 2-1088 0 0,-23 14 978 0 0,22-14-1045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14 104 3572 0 0,'0'0'12620'0'0,"0"8"-12435"0"0,-2 24 39 0 0,1-25-28 0 0,0 1-39 0 0,-5 34 296 0 0,3-14-385 0 0,3-21 623 0 0,4-12-621 0 0,41-52 8 0 0,-32 39-65 0 0,1 1-1 0 0,20-20 0 0 0,-30 33-64 0 0,0 1 13 0 0,13-8 5 0 0,-12 8-16 0 0,1 5-74 0 0,-2 1 118 0 0,-2-1 3 0 0,0-1 1 0 0,-1 0-1 0 0,1 0 1 0 0,0 0-1 0 0,0-1 1 0 0,0 1-1 0 0,0 0 1 0 0,-1-1-1 0 0,1 1 1 0 0,0-1-1 0 0,4 1 1 0 0,-2 3-9 0 0,42 41 20 0 0,-24-29 16 0 0,-16-13-22 0 0,-2 0 6 0 0,4-1 1 0 0,21 6 1 0 0,-22-6-4 0 0,-6-2-6 0 0,1 0-1 0 0,-1-1 1 0 0,0 1 0 0 0,0 0-1 0 0,0 0 1 0 0,0 0 0 0 0,1 0-1 0 0,-1 0 1 0 0,0 0 0 0 0,0 0-1 0 0,0 0 1 0 0,1 0 0 0 0,-1 0-1 0 0,0 1 1 0 0,0-1 0 0 0,0 0-1 0 0,1 1 1 0 0,0 0-1 0 0,-1 0 0 0 0,1-1-1 0 0,-1 1 1 0 0,1-1 0 0 0,0 0 0 0 0,-1 0-1 0 0,1 1 1 0 0,0-1 0 0 0,-1 0 0 0 0,1 0-1 0 0,-1 0 1 0 0,1-1 0 0 0,0 1 0 0 0,-1 0-1 0 0,1-1 1 0 0,-1 1 0 0 0,3-2 0 0 0,11-3-33 0 0,-1-1 1 0 0,0-1 0 0 0,19-11 0 0 0,-30 15-10 0 0,1-2 2 0 0,10-14-20 0 0,-10 14 6 0 0,-6-38-183 0 0,2 41 230 0 0,0 0 0 0 0,0 0-1 0 0,-1 1 1 0 0,1-1 0 0 0,-1 0 0 0 0,1 0 0 0 0,-1 1 0 0 0,0-1-1 0 0,1 0 1 0 0,-1 1 0 0 0,-2-3 0 0 0,0-1-3 0 0,-2-5 6 0 0,-8-7-1 0 0,10 12-31 0 0,-2 4-35 0 0,-14-5 48 0 0,18 5 23 0 0,1 1 0 0 0,0 0 0 0 0,-1 0 0 0 0,1 0-1 0 0,0 0 1 0 0,-1 0 0 0 0,1 0 0 0 0,-1 0 0 0 0,1 0 0 0 0,0 0 0 0 0,-1 0 0 0 0,1 0 0 0 0,-1 0 0 0 0,1 0 0 0 0,0 0 0 0 0,-1 0-1 0 0,1 0 1 0 0,-1 0 0 0 0,1 0 0 0 0,0 0 0 0 0,-1 1 0 0 0,1-1 0 0 0,-1 0 0 0 0,-23 13 1 0 0,13-3-2 0 0,0 0-1 0 0,-14 16 1 0 0,20-21 1 0 0,-16 15-5 0 0,0 8 12 0 0,20-27-6 0 0,-36 55 10 0 0,34-51-17 0 0,1 1-2 0 0,-4 19 6 0 0,4-19 7 0 0,6-2 0 0 0,9 14 2 0 0,-13-18-7 0 0,0 1 0 0 0,1-1 0 0 0,-1 0 1 0 0,0 1-1 0 0,1-1 0 0 0,-1 0 0 0 0,0 1 0 0 0,1-1 0 0 0,-1 0 1 0 0,0 1-1 0 0,1-1 0 0 0,-1 0 0 0 0,1 0 0 0 0,-1 0 1 0 0,0 1-1 0 0,1-1 0 0 0,-1 0 0 0 0,1 0 0 0 0,-1 0 0 0 0,1 0 1 0 0,-1 0-1 0 0,0 0 0 0 0,1 0 0 0 0,-1 0 0 0 0,1 0 1 0 0,28 4 3 0 0,-16-5-1 0 0,25-12-37 0 0,-30 10 25 0 0,26-6-33 0 0,-3 4-23 0 0,-28 5 57 0 0,0 0 0 0 0,0 0 0 0 0,-1 1 1 0 0,1-1-1 0 0,0 1 0 0 0,-1 0 0 0 0,6 1 1 0 0,-1 1-3 0 0,0-2-11 0 0,-3 5 21 0 0,13 26 3 0 0,-13-22 12 0 0,-3-7 2 0 0,1 1 1 0 0,-1-1 0 0 0,0 1-1 0 0,-1 0 1 0 0,1 0 0 0 0,-1 0 0 0 0,1-1-1 0 0,-1 1 1 0 0,0 0 0 0 0,0 0-1 0 0,-2 4 1 0 0,-1 30 148 0 0,-1-1 1 0 0,-3 0-1 0 0,0 0 0 0 0,-3-1 1 0 0,-22 57-1 0 0,-3-12 160 0 0,-62 105 1 0 0,93-179-316 0 0,0-1 1 0 0,-1 0-1 0 0,1 0 1 0 0,-1-1-1 0 0,-9 9 1 0 0,13-13-10 0 0,0 0 0 0 0,-1 0 0 0 0,1 0 1 0 0,0 0-1 0 0,0 0 0 0 0,0 0 0 0 0,0 1 0 0 0,0-1 0 0 0,0 0 1 0 0,0 1-1 0 0,0-1 0 0 0,1 1 0 0 0,-1-1 0 0 0,1 1 1 0 0,-2 2-1 0 0,1 1 3 0 0,-2 0 511 0 0,-3-10-344 0 0,-17-13-37 0 0,22 17-131 0 0,1 1 1 0 0,-1-1-1 0 0,1 1 0 0 0,-1 0 1 0 0,1-1-1 0 0,-1 1 1 0 0,1-1-1 0 0,0 1 1 0 0,-1-1-1 0 0,1 1 1 0 0,-1-1-1 0 0,1 1 1 0 0,0-1-1 0 0,0 0 1 0 0,-1 1-1 0 0,1-1 1 0 0,0 1-1 0 0,0-1 0 0 0,0 0 1 0 0,0 1-1 0 0,-1-1 1 0 0,1 0-1 0 0,-3-8 21 0 0,2 5-16 0 0,0 1 0 0 0,0 0-1 0 0,0-1 1 0 0,0 1 0 0 0,1-1-1 0 0,-1 1 1 0 0,1-1 0 0 0,0 0-1 0 0,0 1 1 0 0,1-6 0 0 0,1-32-66 0 0,12-66 1 0 0,-6 71-151 0 0,2 1 0 0 0,2 0 0 0 0,1 1 0 0 0,2 1-1 0 0,1 0 1 0 0,1 1 0 0 0,2 0 0 0 0,1 2 0 0 0,2 0 0 0 0,26-27 0 0 0,-31 40-359 0 0,0 2 0 0 0,1 0 0 0 0,1 1 0 0 0,0 0 0 0 0,24-12 0 0 0,21-5-4068 0 0,-35 19-840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4106 0 0,'-16'24'3228'0'0,"11"-7"-636"0"0,-47 257 5601 0 0,44-237-7845 0 0,7-31-287 0 0,2 1-1294 0 0,0 2 743 0 0,0 5 15 0 0,1 0-5672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1072 0 0,'0'0'12574'0'0,"2"8"-11234"0"0,1 1-967 0 0,-2-7-249 0 0,0 1-1 0 0,0 0 0 0 0,0 0 1 0 0,0 0-1 0 0,-1 0 0 0 0,1 0 1 0 0,-1 0-1 0 0,0 0 0 0 0,0 0 1 0 0,0 1-1 0 0,0 3 1 0 0,0 1 87 0 0,1-4-102 0 0,-1 0 1 0 0,0-1-1 0 0,0 1 1 0 0,0-1-1 0 0,-1 1 1 0 0,1 0-1 0 0,-1-1 1 0 0,-2 7-1 0 0,-9 41 730 0 0,-3-4-331 0 0,-1 0-188 0 0,-13 13-530 0 0,26-55 91 0 0,0 0-124 0 0,-10 15-549 0 0,9-16-45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2130 0 0,'2'-8'3463'0'0,"6"-25"-875"0"0,-2 20-597 0 0,21-19 519 0 0,-22 25-2226 0 0,19-18 934 0 0,-17 18-982 0 0,23-18 816 0 0,7-1-241 0 0,9-8 226 0 0,-42 31 358 0 0,-1 8-1347 0 0,9 16-11 0 0,-9-16-4 0 0,-6 1 8 0 0,-7 16-2 0 0,7-16-9 0 0,-1 0-9 0 0,-7 10-4 0 0,0-1 1 0 0,-1 0-1 0 0,-1 0 0 0 0,-20 16 1 0 0,30-28-2 0 0,-1 1 22 0 0,-11 11 0 0 0,12-11 1032 0 0,20-10-1029 0 0,26-12 1 0 0,-34 14-51 0 0,-5 3 8 0 0,-2 0 0 0 0,0 0 0 0 0,-1 0 1 0 0,1 0-1 0 0,0 0 0 0 0,0 1 1 0 0,0-1-1 0 0,0 1 1 0 0,0-1-1 0 0,1 1 0 0 0,-1 0 1 0 0,4 0-1 0 0,15 0-6 0 0,11-1 4 0 0,-28 1 2 0 0,0 0 1 0 0,1 0-1 0 0,-1 0 0 0 0,1 0 0 0 0,-1 1 0 0 0,7 1 0 0 0,-3 0-3 0 0,-6-2 1 0 0,0 0-1 0 0,0 0 1 0 0,0 1 0 0 0,0-1-1 0 0,0 0 1 0 0,-1 1 0 0 0,1-1-1 0 0,0 1 1 0 0,0 0 0 0 0,-1-1-1 0 0,1 1 1 0 0,0 0 0 0 0,2 2-1 0 0,1 1-3 0 0,-4-4 5 0 0,0 0 0 0 0,0 1 0 0 0,1 0 0 0 0,-1-1 1 0 0,0 1-1 0 0,0 0 0 0 0,0-1 0 0 0,0 1 0 0 0,0 0 0 0 0,0 0 0 0 0,0 0 0 0 0,0 0 0 0 0,0 0 0 0 0,0 0 0 0 0,-1 0 0 0 0,1 0 0 0 0,1 3 0 0 0,0-1-7 0 0,1 1-37 0 0,1 28-21 0 0,-2-22 56 0 0,-2 5-9 0 0,-1-8 21 0 0,1-5 1 0 0,0 0-1 0 0,0 0 1 0 0,-1 1 0 0 0,1-1 0 0 0,-1 0-1 0 0,1 0 1 0 0,-1 1 0 0 0,0-1-1 0 0,0 0 1 0 0,0 0 0 0 0,0 0 0 0 0,-1 0-1 0 0,-1 3 1 0 0,-1 3 3 0 0,2-4-4 0 0,0-1 1 0 0,0 0 0 0 0,0 1-1 0 0,0-1 1 0 0,0 0 0 0 0,-1 0 0 0 0,1 0-1 0 0,-5 4 1 0 0,-1 2-10 0 0,3-2 2 0 0,1-1-1 0 0,-1 0 0 0 0,-1-1 0 0 0,1 1 1 0 0,-1-1-1 0 0,0 0 0 0 0,0-1 1 0 0,0 1-1 0 0,-1-1 0 0 0,1 0 0 0 0,-15 5 1 0 0,-93 39-77 0 0,99-45-28 0 0,-19-4-89 0 0,29-4 26 0 0,-17-13-380 0 0,16 13-17 0 0,7-4 91 0 0,-1 6 399 0 0,4-38-1039 0 0,7 9-3074 0 0,5 5-4001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7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1 442 0 0,'0'0'14064'0'0,"-4"3"-13316"0"0,-11 11-191 0 0,11-11-83 0 0,-1 56 888 0 0,4-33-1072 0 0,0-19 2 0 0,0 1-47 0 0,-4 42 101 0 0,0-25-225 0 0,4-19-25 0 0,-1 2-19 0 0,-21 57-825 0 0,21-59 413 0 0,-2-1-1489 0 0,-13 13 1011 0 0,13-13-396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35 2308 0 0,'7'-4'3149'0'0,"59"-23"2449"0"0,-60 25-3819 0 0,1 2-1173 0 0,21-1-83 0 0,-21 1 1208 0 0,-11 31-1373 0 0,2-22-301 0 0,2-7-42 0 0,0 0-1 0 0,0-1 0 0 0,0 1 0 0 0,0 0 0 0 0,-1-1 0 0 0,1 1 0 0 0,-1 0 0 0 0,1-1 0 0 0,-1 1 0 0 0,0-1 0 0 0,1 1 0 0 0,-1-1 0 0 0,0 1 0 0 0,0-1 0 0 0,0 1 0 0 0,-2 1 0 0 0,-1 1 29 0 0,-1 4 8 0 0,0-1 1 0 0,0 1 0 0 0,-1-1 0 0 0,-1 0 0 0 0,-11 10 0 0 0,11-11-42 0 0,-14 14 44 0 0,1-5-19 0 0,-18 21 41 0 0,35-33 10 0 0,0 4-27 0 0,1-2-32 0 0,0-3-1 0 0,1 0 0 0 0,0-1 0 0 0,0 1 0 0 0,1 0 0 0 0,-1 0 0 0 0,0 0 0 0 0,1 0 0 0 0,-1 0 0 0 0,1 0 0 0 0,0 0 0 0 0,-1 3 0 0 0,4 39 241 0 0,-3-43-262 0 0,0 0 0 0 0,0 0-1 0 0,0 0 1 0 0,0 0 0 0 0,0-1 0 0 0,0 1-1 0 0,0 0 1 0 0,0 0 0 0 0,1 0 0 0 0,-1 0-1 0 0,0-1 1 0 0,1 1 0 0 0,-1 0 0 0 0,0 0-1 0 0,1-1 1 0 0,-1 1 0 0 0,2 1 0 0 0,-1 0-35 0 0,0 0 0 0 0,1 0 1 0 0,-1 0-1 0 0,0 0 0 0 0,0 0 1 0 0,0 0-1 0 0,-1 1 0 0 0,2 3 1 0 0,-1 1-56 0 0,-1-4-65 0 0,1 0 1 0 0,-1 0-1 0 0,1-1 0 0 0,0 1 1 0 0,0 0-1 0 0,0 0 0 0 0,0-1 1 0 0,0 1-1 0 0,3 2 0 0 0,7 18-317 0 0,-8-17-539 0 0,29-2-1936 0 0,-26-3-85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72 259 3742 0 0,'17'-25'10140'0'0,"-19"31"-9474"0"0,1 1-484 0 0,-7 23 571 0 0,-7 11 141 0 0,13-32-783 0 0,1-6-72 0 0,1 0 1 0 0,-1 0-1 0 0,0-1 0 0 0,0 1 1 0 0,0 0-1 0 0,0 0 1 0 0,0-1-1 0 0,-1 1 0 0 0,1-1 1 0 0,-1 1-1 0 0,-2 2 1 0 0,-15 23 263 0 0,18-27-279 0 0,-1 1 1 0 0,1 0 0 0 0,0-1 0 0 0,0 1 0 0 0,0 0 0 0 0,0-1-1 0 0,0 1 1 0 0,1 0 0 0 0,-1 0 0 0 0,0 0 0 0 0,1 0 0 0 0,-1 0 0 0 0,1 0-1 0 0,0-1 1 0 0,0 4 0 0 0,-1 1 37 0 0,0 1 88 0 0,-2 1-64 0 0,-5 21 133 0 0,7-26-5 0 0,2-6-6 0 0,7-26 47 0 0,6-14-87 0 0,5-12-15 0 0,80-202-82 0 0,-83 225-71 0 0,3 2-1 0 0,-15 24-2 0 0,0 3 2 0 0,13-10 10 0 0,-12 10-1 0 0,-4 9 1 0 0,11 31 5 0 0,-3-9-11 0 0,41 149 111 0 0,-43-145-88 0 0,-2 1-1 0 0,-1 0 1 0 0,-2 1 0 0 0,-2 35 0 0 0,1-57-51 0 0,-1-6 0 0 0,0-1 1 0 0,0 1-1 0 0,0 0 0 0 0,-1-1 0 0 0,0 1 0 0 0,-1 6 1 0 0,1-2-9 0 0,0-6 2 0 0,1 1-1 0 0,-1-1 1 0 0,0 0-1 0 0,0 1 1 0 0,-1-1-1 0 0,-2 6 1 0 0,3-3-138 0 0,1-5 48 0 0,-1 1 0 0 0,1-1 1 0 0,-1 0-1 0 0,0 0 0 0 0,0 1 1 0 0,0-1-1 0 0,0 0 0 0 0,0 0 1 0 0,0 0-1 0 0,-1 0 0 0 0,-2 3 1 0 0,-12 18-562 0 0,12-17-1040 0 0,-2-7-1725 0 0,-18-5 1743 0 0,18 4-998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7:27:3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19 376 3232 0 0,'-6'-8'1263'0'0,"-7"-5"7199"0"0,15 11-8275 0 0,-1 1 1 0 0,1 0-1 0 0,-1 0 1 0 0,1-1-1 0 0,0 1 1 0 0,0 0-1 0 0,0 1 1 0 0,-1-1-1 0 0,4-1 1 0 0,1 0 98 0 0,-4 1-210 0 0,-1-1 0 0 0,1 1 0 0 0,0 1 0 0 0,0-1-1 0 0,0 0 1 0 0,0 0 0 0 0,0 1 0 0 0,0-1 0 0 0,0 1-1 0 0,1-1 1 0 0,-1 1 0 0 0,0 0 0 0 0,4 0 0 0 0,1 0 86 0 0,20-4 374 0 0,-2-2-354 0 0,-6 0 47 0 0,0 1-239 0 0,168-57-370 0 0,-175 58 303 0 0,-6 2 20 0 0,0 0-1 0 0,0-1 0 0 0,0 1 1 0 0,0-1-1 0 0,8-6 1 0 0,34-20-422 0 0,-10 4 144 0 0,11-7 6 0 0,-45 29 270 0 0,0 0 69 0 0,11-10 9 0 0,-11 10 1993 0 0,-5 9-1826 0 0,-15 55 458 0 0,14-55-470 0 0,0 3-19 0 0,1 1-97 0 0,-10 30 233 0 0,-2 0-51 0 0,0 0 12 0 0,6-14-161 0 0,6-20-21 0 0,-1 2-31 0 0,-4 20-13 0 0,5-20 252 0 0,3-13-234 0 0,19-57 63 0 0,-15 40-69 0 0,2 1 0 0 0,19-40 0 0 0,-26 59-38 0 0,7-19 16 0 0,10-68 3 0 0,-7 50-13 0 0,-7 24-4 0 0,-3 9-1 0 0,1 1 1 0 0,0-1 0 0 0,0 0-1 0 0,0 0 1 0 0,5-6-1 0 0,4-8 24 0 0,-9 14 32 0 0,2 11-111 0 0,-2-3 53 0 0,0 1 1 0 0,0-1 0 0 0,0 1-1 0 0,0 0 1 0 0,-1 0 0 0 0,3 5 0 0 0,-2-2-1 0 0,0 0 0 0 0,-1 1 1 0 0,0-1-1 0 0,0 12 0 0 0,-1 17-14 0 0,2-22 1 0 0,0-7 5 0 0,-1-3-9 0 0,-1 0 1 0 0,1 0-1 0 0,0-1 0 0 0,1 1 1 0 0,-1 0-1 0 0,0-1 0 0 0,1 0 1 0 0,3 5-1 0 0,11 18-101 0 0,-12-19 23 0 0,3-4-12 0 0,19 8-87 0 0,-19-7 6 0 0,2-4 36 0 0,26-4 8 0 0,-19 1-57 0 0,-7 0 137 0 0,24-14-204 0 0,-24 13 226 0 0,-5 3 12 0 0,0 0 0 0 0,0-1 0 0 0,1 0 0 0 0,-2 0 0 0 0,8-6 1 0 0,-2 2-1 0 0,20-21-97 0 0,3-6 114 0 0,-13 15 56 0 0,-15 14-10 0 0,0 2 18 0 0,8-12 79 0 0,-9 12 360 0 0,-2 24-402 0 0,-4 24 152 0 0,-4 19 74 0 0,-15 63-44 0 0,-20 150-51 0 0,42-271-240 0 0,-1 0 1 0 0,1-1-1 0 0,0 1 0 0 0,0 0 0 0 0,1 6 1 0 0,-1-8-8 0 0,1 0 1 0 0,-1-1-1 0 0,0 1 1 0 0,-1 0-1 0 0,1 0 1 0 0,-1-1-1 0 0,-1 8 1 0 0,-1-3-148 0 0,2-5 14 0 0,0 1 1 0 0,1-1-1 0 0,-1 1 0 0 0,0-1 0 0 0,1 1 0 0 0,0 4 1 0 0,0-4 3 0 0,0 0 1 0 0,0 0 0 0 0,1 0-1 0 0,-1 0 1 0 0,1 0 0 0 0,2 5 0 0 0,0 0-407 0 0,-2-1-3744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19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2258 0 0,'0'0'13180'0'0,"7"-2"-13000"0"0,22-8 54 0 0,-15 9-28 0 0,26 3 101 0 0,7-1 11 0 0,8-3-106 0 0,3 0-60 0 0,0-3-51 0 0,-1 0-20 0 0,-46 3-71 0 0,31-1 32 0 0,-13 3-20 0 0,-21-1-4 0 0,0 1-1 0 0,40 0-22 0 0,-17-1-1 0 0,-24 1-4 0 0,2-1 1 0 0,41-4 21 0 0,-39 3 25 0 0,33-2 211 0 0,88-8 36 0 0,-27 2-119 0 0,-83 9-120 0 0,29 3-1 0 0,-34-1-14 0 0,-1 0-1 0 0,1-1 0 0 0,26-4 1 0 0,50-11 42 0 0,148-5 1 0 0,-127 20 39 0 0,103-4 183 0 0,-86 2-205 0 0,-15 0-64 0 0,515-30-40 0 0,-577 30 13 0 0,61-1 32 0 0,-63 1-10 0 0,164-11-58 0 0,-142 10 44 0 0,148-1-88 0 0,-125 7 73 0 0,-29 4-23 0 0,-7 0 10 0 0,-4-1 4 0 0,-3-3 8 0 0,-10 0-17 0 0,-33-3 22 0 0,34 1-8 0 0,6 3 35 0 0,-8 1-5 0 0,-13-2-20 0 0,-8 2-31 0 0,-14-3 28 0 0,37 1-24 0 0,-39-3 112 0 0,5 0-52 0 0,11-3-46 0 0,-13 1-44 0 0,20-4-2196 0 0,-22-38-10019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1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1 3086 0 0,'0'0'10411'0'0,"-3"7"-10215"0"0,-14 35 396 0 0,-152 280 2614 0 0,99-198-2162 0 0,-23 38 267 0 0,90-155-1103 0 0,2-6-200 0 0,1 1 0 0 0,0 0 0 0 0,-1-1 0 0 0,1 1 0 0 0,-1 0 1 0 0,0-1-1 0 0,1 1 0 0 0,-1-1 0 0 0,0 1 0 0 0,0-1 0 0 0,0 1 0 0 0,-2 1 0 0 0,1 0 8 0 0,-1 2 7 0 0,6-11-2280 0 0,2-1 1938 0 0,2-6 31 0 0,-2-8-4592 0 0,2-14-3364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0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2690 0 0,'0'0'7253'0'0,"11"1"-6851"0"0,2-1-293 0 0,-7 0-54 0 0,0 0 0 0 0,0 0 0 0 0,0 1 1 0 0,0 0-1 0 0,0 0 0 0 0,0 0 1 0 0,6 3-1 0 0,45 10 261 0 0,-22-7-206 0 0,-27-5-23 0 0,1 1-13 0 0,26 7-18 0 0,-26-8 106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2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45 2104 0 0,'0'0'2123'0'0,"1"8"-424"0"0,3 40 571 0 0,-1 1-729 0 0,-3 8-306 0 0,-2 4-469 0 0,-2-1-65 0 0,0-8-213 0 0,3-42-374 0 0,-4 26 512 0 0,-1-11-335 0 0,5-19-24 0 0,-1-1 88 0 0,-9 23 2994 0 0,11-36-2976 0 0,0-39 335 0 0,-1 37-590 0 0,5-31 350 0 0,38-157 744 0 0,-38 177-1131 0 0,5-8-16 0 0,3-2 16 0 0,-9 21-71 0 0,-1 4-6 0 0,-1 1-1 0 0,1 0 1 0 0,0 0 0 0 0,1 0-1 0 0,4-8 1 0 0,6-10 4 0 0,-10 18-26 0 0,0 0-97 0 0,12-13-2 0 0,-11 13 23 0 0,1 10-1708 0 0,12 16 977 0 0,-11-9-10 0 0,-1 13 116 0 0,-3-19-458 0 0,9 39-9986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2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44 3798 0 0,'-29'20'14828'0'0,"38"-20"-14627"0"0,23 1-44 0 0,-30-1-159 0 0,0 1 1 0 0,0-1-1 0 0,0 0 0 0 0,0 0 1 0 0,-1 0-1 0 0,1 0 1 0 0,0-1-1 0 0,0 1 1 0 0,0 0-1 0 0,0-1 1 0 0,0 0-1 0 0,0 1 1 0 0,-1-1-1 0 0,4-1 1 0 0,0-1-48 0 0,-3 3 28 0 0,-1 0 1 0 0,1-1-1 0 0,0 1 1 0 0,0-1-1 0 0,-1 0 1 0 0,1 1-1 0 0,0-1 0 0 0,-1 0 1 0 0,1 0-1 0 0,2-2 1 0 0,-3 2-16 0 0,1 0 0 0 0,-1 0 0 0 0,1 0 0 0 0,-1 0 0 0 0,1 0 1 0 0,0 0-1 0 0,-1 1 0 0 0,1-1 0 0 0,0 1 0 0 0,3-1 0 0 0,56-15-3266 0 0,-50 10 1930 0 0,8-11-2187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3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38 1578 0 0,'0'0'1930'0'0,"-3"-4"-395"0"0,-1-2-905 0 0,-8-12 5368 0 0,6 19-5501 0 0,-18 1-95 0 0,23-2-388 0 0,1 0 0 0 0,-1 0 0 0 0,1 0 0 0 0,0 0 0 0 0,-1 0-1 0 0,1 0 1 0 0,0 0 0 0 0,-1 0 0 0 0,1 0 0 0 0,-1 0 0 0 0,1 0 0 0 0,0 1 0 0 0,-1-1 0 0 0,1 0 0 0 0,0 0 0 0 0,-1 0 0 0 0,1 1 0 0 0,0-1 0 0 0,-1 0 0 0 0,1 0 0 0 0,0 1 0 0 0,0-1 0 0 0,-1 0 0 0 0,1 0 0 0 0,0 1 0 0 0,-1 0 0 0 0,-33 48 819 0 0,14-14-473 0 0,6-4-122 0 0,9-23-191 0 0,2-3 0 0 0,0 0 0 0 0,1 0 1 0 0,-1 0-1 0 0,1 0 0 0 0,-1 7 0 0 0,-14 36 246 0 0,14-43-248 0 0,2-3-12 0 0,0 0 0 0 0,0 0 0 0 0,0 0 0 0 0,0 0-1 0 0,0 0 1 0 0,1 0 0 0 0,-1 0 0 0 0,1 1 0 0 0,-1-1 0 0 0,1 4 0 0 0,3 31 162 0 0,-2-30 24 0 0,32-7-95 0 0,-32 0-120 0 0,0 0-1 0 0,0 0 1 0 0,0 0 0 0 0,0 0 0 0 0,-1 0-1 0 0,1 0 1 0 0,0 0 0 0 0,0 0 0 0 0,0-1-1 0 0,-1 1 1 0 0,1 0 0 0 0,0-1 0 0 0,0 1-1 0 0,-1 0 1 0 0,1-1 0 0 0,1 0-1 0 0,27-17 47 0 0,-28 18-47 0 0,0-1-1 0 0,0 0 1 0 0,0 1 0 0 0,0-1-1 0 0,0 1 1 0 0,0-1 0 0 0,0 0-1 0 0,-1 0 1 0 0,1 0 0 0 0,0 1-1 0 0,0-1 1 0 0,-1 0 0 0 0,1 0-1 0 0,0-2 1 0 0,4-8 8 0 0,-3 7-5 0 0,1-1 0 0 0,-1 1 0 0 0,1-1 0 0 0,-1 1 0 0 0,1 0 0 0 0,1 0 0 0 0,4-5 0 0 0,-1 2 0 0 0,-2 3-1 0 0,-1 0 0 0 0,-1-1 0 0 0,1 1 0 0 0,0-1 0 0 0,2-5 0 0 0,1 2 4 0 0,-4 4-4 0 0,0 1 1 0 0,0-1-1 0 0,-1 0 1 0 0,1 0-1 0 0,-1 0 0 0 0,0 0 1 0 0,3-7-1 0 0,0 0 1 0 0,12-29 19 0 0,-5 3-26 0 0,-3 1 12 0 0,-8 28 286 0 0,-4 14-271 0 0,-8 15-4 0 0,8-8-10 0 0,0 34 11 0 0,-2 7-30 0 0,2-2-14 0 0,2-44 13 0 0,2 29-237 0 0,3 8-132 0 0,-3-42 318 0 0,-1-1-1 0 0,1 0 1 0 0,-1 0-1 0 0,1 0 1 0 0,0 0 0 0 0,0 0-1 0 0,0 0 1 0 0,0-1-1 0 0,0 1 1 0 0,0 0 0 0 0,2 2-1 0 0,1 1-154 0 0,-1 1-476 0 0,1-3 98 0 0,14 10-119 0 0,-14-10-769 0 0,4-5-125 0 0,26-8 117 0 0,-21 3 83 0 0,10-12-293 0 0,-18 14 495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134 390 3252 0 0,'-2'-15'657'0'0,"0"1"360"0"0,-1 1 4535 0 0,2 11-5458 0 0,1 1-1 0 0,-1-1 1 0 0,0 1 0 0 0,1 0 0 0 0,-1 0 0 0 0,0-1 0 0 0,0 1 0 0 0,0 0 0 0 0,0 0 0 0 0,0 0 0 0 0,0 0-1 0 0,-1-1 1 0 0,-1-1 91 0 0,0-1 658 0 0,-3 7-521 0 0,0-1-231 0 0,4-1-54 0 0,0-1 1 0 0,0 1 0 0 0,0 0-1 0 0,1 0 1 0 0,-1 0-1 0 0,0 0 1 0 0,0 0-1 0 0,0 0 1 0 0,1 0 0 0 0,-3 2-1 0 0,-5 6 178 0 0,7-7-190 0 0,-1 1 0 0 0,1 0 0 0 0,0-1 1 0 0,0 1-1 0 0,0 0 0 0 0,0 0 1 0 0,0 0-1 0 0,1 0 0 0 0,-2 4 0 0 0,-20 46 222 0 0,13-21-158 0 0,8-24-75 0 0,1-1 19 0 0,-1 1-2 0 0,-3 23-2 0 0,3-23 13 0 0,4-1-27 0 0,3 23-4 0 0,-3-23 78 0 0,32-8-58 0 0,-33 1-33 0 0,-1 0 1 0 0,0 0 0 0 0,1 0 0 0 0,-1 0-1 0 0,1 0 1 0 0,-1 0 0 0 0,0 0-1 0 0,1 0 1 0 0,-1 0 0 0 0,1 0-1 0 0,-1 0 1 0 0,0 0 0 0 0,1-1 0 0 0,-1 1-1 0 0,0 0 1 0 0,1 0 0 0 0,-1 0-1 0 0,0 0 1 0 0,1-1 0 0 0,-1 1 0 0 0,0 0-1 0 0,1 0 1 0 0,-1-1 0 0 0,0 1-1 0 0,1 0 1 0 0,-1-1 0 0 0,0 1-1 0 0,0-1 1 0 0,38-49-130 0 0,-24 31-69 0 0,-1-3 105 0 0,-5 3-36 0 0,14-32-74 0 0,-17 40 178 0 0,10-34-85 0 0,-11 33 94 0 0,9-35-61 0 0,-10 34 67 0 0,7-40-34 0 0,-2-12 34 0 0,0-3 33 0 0,-4 31 8 0 0,-3 27 65 0 0,-1 3-5 0 0,2-30 743 0 0,-4 43-782 0 0,-10 16 11 0 0,9-9 59 0 0,-2 34 86 0 0,-2 3-31 0 0,1 15-33 0 0,2-1-25 0 0,0 1-29 0 0,3-55-88 0 0,1 33-369 0 0,0-33 250 0 0,4 30-383 0 0,-2-32 318 0 0,1 4-64 0 0,-3 1-3642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4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99 411 2758 0 0,'5'-31'2239'0'0,"-4"24"-471"0"0,0 0-446 0 0,2 0-855 0 0,2-6-100 0 0,-5-8 3273 0 0,0-15-1886 0 0,-6 39-1630 0 0,-15 8-17 0 0,15-9-25 0 0,1 5-16 0 0,-1 0-47 0 0,4-5-10 0 0,0 1 0 0 0,-1 0 0 0 0,1-1 0 0 0,0 1 0 0 0,1 0 0 0 0,-1 0 0 0 0,0 0 0 0 0,1 0 0 0 0,-2 5 0 0 0,-13 29 61 0 0,1 4-22 0 0,6-16-33 0 0,6-18-5 0 0,0 22-21 0 0,1-20 9 0 0,1-1-4 0 0,2-2 15 0 0,1 0-9 0 0,3 18-80 0 0,2-25 44 0 0,18-4-24 0 0,-24 5 52 0 0,0 0 1 0 0,-1 0-1 0 0,1 0 0 0 0,-1 0 0 0 0,1 0 0 0 0,-1 0 0 0 0,1 0 1 0 0,-1-1-1 0 0,1 1 0 0 0,-1 0 0 0 0,1 0 0 0 0,-1-1 1 0 0,1 1-1 0 0,-1 0 0 0 0,0 0 0 0 0,1-1 0 0 0,-1 1 1 0 0,1-1-1 0 0,-1 1 0 0 0,0 0 0 0 0,1-2 0 0 0,25-28-293 0 0,3-13-116 0 0,-2-2 0 0 0,32-73 0 0 0,-56 113 415 0 0,-1 1-1 0 0,0-1 1 0 0,0 0-1 0 0,0 0 1 0 0,-1 0-1 0 0,1 0 1 0 0,-1 0-1 0 0,0-6 1 0 0,1-1 14 0 0,-2 11-11 0 0,10-47 55 0 0,-3 8-9 0 0,4-23 126 0 0,-5 29-98 0 0,-5 26 23 0 0,-1 0 125 0 0,-2-23 1044 0 0,-1 39-1236 0 0,1-5-17 0 0,1 0 0 0 0,0 0 1 0 0,-1 0-1 0 0,1 1 0 0 0,1-1 1 0 0,-1 0-1 0 0,0 1 0 0 0,1 6 0 0 0,-5 41 174 0 0,0 15 0 0 0,2 5 50 0 0,1-58-189 0 0,1-5-10 0 0,0-1 0 0 0,0 1 0 0 0,1 0 0 0 0,1 15 0 0 0,1-10-8 0 0,-1-6-3 0 0,-1 1 0 0 0,1-1-1 0 0,-1 1 1 0 0,-2 14 0 0 0,-4 42 88 0 0,1-14-320 0 0,3-19-1 0 0,2-23 36 0 0,0 0-205 0 0,0 14-337 0 0,0-6-6330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4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2430 0 0,'-1'6'2602'0'0,"-13"58"2586"0"0,9-35-3760 0 0,-1 1-394 0 0,-12 37 239 0 0,16-61-1005 0 0,1 1-60 0 0,-5 21-47 0 0,5-21 1835 0 0,3-11-1724 0 0,20-48 674 0 0,-10 27-602 0 0,3 4-32 0 0,6-14-20 0 0,13-17 12 0 0,-30 47-242 0 0,-1 1-30 0 0,11-14-11 0 0,-11 13-5 0 0,18 25-8344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6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70 192 2156 0 0,'0'0'5345'0'0,"-6"1"-4846"0"0,-24 3 3796 0 0,23-3-4002 0 0,-2 0-241 0 0,-9 0 3644 0 0,26-1-3662 0 0,24-2 127 0 0,13-5-25 0 0,12-1-23 0 0,108-9 19 0 0,150-11-5 0 0,370 10-141 0 0,-649 20-3 0 0,25 0 17 0 0,-21-3-2 0 0,5 1-23 0 0,-37 0 306 0 0,-12-5-275 0 0,-10-14 1 0 0,11 14 11 0 0,-2 3 0 0 0,-47-21-13 0 0,-49-23-90 0 0,79 37 62 0 0,17 7 6 0 0,-1 0 4 0 0,-16-8-26 0 0,61 17 182 0 0,3 3-51 0 0,-33-8-93 0 0,24 8-29 0 0,-26-8 25 0 0,22 11-22 0 0,-7-1-9 0 0,-16-9 4 0 0,-3 2 4 0 0,12 14 3 0 0,-11-14 0 0 0,-3 2 1 0 0,3 19 4 0 0,-2-19 7 0 0,-5-1 13 0 0,0 1 0 0 0,2-3 1 0 0,0-1-1 0 0,0 0 1 0 0,-1 0-1 0 0,1 0 1 0 0,-1 0-1 0 0,0 0 0 0 0,-3 4 1 0 0,2-1 0 0 0,2-4 0 0 0,0 1 0 0 0,0-1 0 0 0,0 0 0 0 0,0 0 0 0 0,-1 0-1 0 0,1 0 1 0 0,-1 0 0 0 0,1-1 0 0 0,-1 1 0 0 0,0 0 0 0 0,0-1 0 0 0,-2 2 0 0 0,-2 4 4 0 0,3-4-2 0 0,0-1-1 0 0,0 1 1 0 0,0 0 0 0 0,0-1 0 0 0,0 0-1 0 0,-1 1 1 0 0,-4 1 0 0 0,0 0-1 0 0,4-2-7 0 0,0 0 1 0 0,0 0-1 0 0,0 1 1 0 0,0 0-1 0 0,-6 5 1 0 0,5-3-6 0 0,3-3 6 0 0,0 0 0 0 0,0 0 1 0 0,0 0-1 0 0,0 0 0 0 0,-1-1 0 0 0,1 1 0 0 0,-1-1 0 0 0,1 1 0 0 0,-4 0 0 0 0,-54 29-486 0 0,55-29 313 0 0,1 2-101 0 0,-12 13-499 0 0,12-13-35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7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18 1918 0 0,'1'10'1596'0'0,"3"48"1079"0"0,2-3-703 0 0,-5-45-1705 0 0,0-5-44 0 0,-1 1-1 0 0,1-1 1 0 0,-1 1 0 0 0,0-1 0 0 0,-2 9 0 0 0,2-3 9 0 0,-5 33 673 0 0,-2-1-121 0 0,-2-3 2 0 0,0-8 2566 0 0,9-40-3052 0 0,0-2-217 0 0,-1 5-23 0 0,1 0-1 0 0,0 0 1 0 0,0 0-1 0 0,0 0 1 0 0,2-8-1 0 0,-1 3 20 0 0,6-29 301 0 0,-4 27-321 0 0,11-33 186 0 0,-12 39-225 0 0,4-11 47 0 0,2 0 0 0 0,-1 0-1 0 0,2 1 1 0 0,16-24 0 0 0,-20 31-45 0 0,-4 6-13 0 0,1 0 1 0 0,0 0-1 0 0,0 0 1 0 0,0 0-1 0 0,0 0 1 0 0,0 1-1 0 0,1-1 1 0 0,-1 1-1 0 0,1-1 1 0 0,3-2-1 0 0,42-36-149 0 0,-44 37-54 0 0,1 7-1127 0 0,-1-1 1190 0 0,-3-1 77 0 0,0 0 0 0 0,1 0 0 0 0,-1 0-1 0 0,0-1 1 0 0,1 1 0 0 0,-1 0 0 0 0,1-1-1 0 0,-1 1 1 0 0,1-1 0 0 0,0 1 0 0 0,-1-1-1 0 0,3 1 1 0 0,-1 7-739 0 0,1 1 521 0 0,-2-4 79 0 0,-1 0 0 0 0,1 0-1 0 0,0 0 1 0 0,-1 0-1 0 0,1 8 1 0 0,2 15-789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7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3610 0 0,'0'0'5387'0'0,"7"0"-4226"0"0,62 4 1343 0 0,-61-4-2494 0 0,-1 1-266 0 0,30 0-2249 0 0,-31-3 1490 0 0,18-7-1237 0 0,-18 7-182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168 324 562 0 0,'0'0'2430'0'0,"-8"2"-1694"0"0,-22 7-180 0 0,29-9-510 0 0,-1 0 0 0 0,1 1 0 0 0,-1-1 1 0 0,0 1-1 0 0,1-1 0 0 0,-1 1 0 0 0,1 0 1 0 0,0-1-1 0 0,-1 1 0 0 0,1 0 0 0 0,-1 0 0 0 0,1 0 1 0 0,0 0-1 0 0,0 0 0 0 0,-2 2 0 0 0,-1 1 84 0 0,2-3-82 0 0,0 0 0 0 0,0 1 0 0 0,1-1 0 0 0,-1 1 0 0 0,0-1 1 0 0,0 1-1 0 0,1 0 0 0 0,-1 0 0 0 0,1-1 0 0 0,0 1 0 0 0,-2 3 0 0 0,-1 1 42 0 0,2-4-55 0 0,0 0 1 0 0,0 0 0 0 0,0 1 0 0 0,1-1 0 0 0,-1 1 0 0 0,0-1 0 0 0,1 1 0 0 0,-2 4 0 0 0,-8 17 254 0 0,7-17-228 0 0,1-3-27 0 0,1-1 0 0 0,0 1 0 0 0,1-1 0 0 0,-1 1 0 0 0,1 0 0 0 0,-2 5 0 0 0,-9 28 229 0 0,4-13-140 0 0,6-18-29 0 0,1 1-6 0 0,0 0-56 0 0,1-5-9 0 0,0 1 1 0 0,0-1 0 0 0,-1 1-1 0 0,1-1 1 0 0,-1 1 0 0 0,1-1-1 0 0,-1 1 1 0 0,0-1 0 0 0,-1 3-1 0 0,13 31 313 0 0,-5-37-222 0 0,18-4-13 0 0,-13 0-24 0 0,-5 2-58 0 0,-3 1-18 0 0,-1 1 1 0 0,1-1 0 0 0,-1 1 0 0 0,0-1 0 0 0,1 0 0 0 0,-1 0-1 0 0,0 0 1 0 0,3-4 0 0 0,2 0-8 0 0,-4 4 2 0 0,0 0 1 0 0,-1-1-1 0 0,1 0 0 0 0,-1 1 0 0 0,1-1 0 0 0,-1 0 1 0 0,0 0-1 0 0,3-6 0 0 0,53-70-105 0 0,-51 67 70 0 0,15-31 19 0 0,-17 31 19 0 0,16-42 14 0 0,-17 44-13 0 0,9-34 19 0 0,2-18 12 0 0,-5 9 101 0 0,-5 22-37 0 0,-4 24 275 0 0,-1-1-182 0 0,1-21-38 0 0,-1 22 385 0 0,-2 14-435 0 0,-1 1-71 0 0,-4 27 114 0 0,1 12 262 0 0,-3 3-114 0 0,7-39-225 0 0,-2 32 286 0 0,3 9-4 0 0,0-41-328 0 0,0-6-12 0 0,1 0 1 0 0,0-1-1 0 0,0 1 1 0 0,0 0-1 0 0,0 0 1 0 0,1-1-1 0 0,0 1 1 0 0,1 4-1 0 0,-1 0 7 0 0,-1-5-6 0 0,1 0 0 0 0,-1-1 0 0 0,1 1 0 0 0,0-1 0 0 0,0 1-1 0 0,0-1 1 0 0,0 1 0 0 0,4 5 0 0 0,-2 0 9 0 0,-2-4-9 0 0,1-1 1 0 0,-1 0 0 0 0,1 0-1 0 0,0 0 1 0 0,1 0 0 0 0,2 5-1 0 0,8 12 33 0 0,-4-12 32 0 0,-3-4-50 0 0,-5-4-17 0 0,1 1 0 0 0,0 0 0 0 0,0-1 0 0 0,0 1 0 0 0,0-1 0 0 0,0 0 0 0 0,1 0 1 0 0,-1 0-1 0 0,0 0 0 0 0,1 0 0 0 0,3 1 0 0 0,0 1 6 0 0,-4-2-10 0 0,0 0 0 0 0,-1 0 0 0 0,1 0 0 0 0,0 0 1 0 0,0-1-1 0 0,0 1 0 0 0,0-1 0 0 0,0 1 0 0 0,0-1 0 0 0,0 0 0 0 0,0 1 1 0 0,0-1-1 0 0,0 0 0 0 0,3-1 0 0 0,2 2 4 0 0,-4 0-6 0 0,-1-1 0 0 0,1 1 0 0 0,-1-1 0 0 0,1 0 0 0 0,0 0 1 0 0,-1 0-1 0 0,1-1 0 0 0,-1 1 0 0 0,1-1 0 0 0,-1 1 0 0 0,1-1 1 0 0,2-1-1 0 0,3 1-1 0 0,-4 0-15 0 0,0 0-1 0 0,0 0 1 0 0,0 0-1 0 0,0 0 1 0 0,0-1 0 0 0,-1 1-1 0 0,6-4 1 0 0,1 2-24 0 0,-6 2 21 0 0,0-1-1 0 0,0 1 1 0 0,-1-1-1 0 0,1 0 1 0 0,0 0 0 0 0,-1 0-1 0 0,1 0 1 0 0,5-6-1 0 0,-1 3-17 0 0,-2 0-13 0 0,1 0-1 0 0,-1 0 0 0 0,0 0 1 0 0,0 0-1 0 0,-1-1 1 0 0,0 0-1 0 0,6-9 0 0 0,-4 8 2 0 0,-5 4 25 0 0,1 0 1 0 0,-1 0 0 0 0,1 0 0 0 0,-1 0-1 0 0,0 0 1 0 0,0 0 0 0 0,0-1 0 0 0,-1 1 0 0 0,2-5-1 0 0,2-1-23 0 0,-3 6 20 0 0,0 0 1 0 0,0 0 0 0 0,-1 0 0 0 0,1-1 0 0 0,-1 1 0 0 0,0 0 0 0 0,0-1 0 0 0,0 0 0 0 0,0-5 0 0 0,2-1-15 0 0,-2 6 19 0 0,1 0-1 0 0,-1-1 1 0 0,-1 1 0 0 0,1-1 0 0 0,-1 1 0 0 0,1-1-1 0 0,-2-5 1 0 0,2-21-37 0 0,-1 23 16 0 0,-1-3 7 0 0,-1-1 24 0 0,-3-29-106 0 0,-2 42 97 0 0,-23 3 19 0 0,24-2 2 0 0,1 1 0 0 0,-1 0 0 0 0,1 0 0 0 0,0 1 0 0 0,1 0-1 0 0,-1 0 1 0 0,1 0 0 0 0,-7 8 0 0 0,7-9-2 0 0,0 1 3 0 0,0 0-1 0 0,1 0 1 0 0,-1 0-1 0 0,1 0 1 0 0,-4 6-1 0 0,1-1 3 0 0,2-5 4 0 0,1 1 0 0 0,-1 0 0 0 0,1 0-1 0 0,0 0 1 0 0,-4 9 0 0 0,2-4 2 0 0,-3 4 11 0 0,-4 10-7 0 0,4 0 62 0 0,0-1-14 0 0,6-17 32 0 0,1 1-14 0 0,-1 20-8 0 0,1-20 285 0 0,7-8-306 0 0,16-4-6 0 0,-12 0-9 0 0,35-29 46 0 0,-35 23-66 0 0,19-31 11 0 0,-3 3-67 0 0,10-13 21 0 0,-33 48 32 0 0,0 9 15 0 0,7 13 88 0 0,-8-14-1 0 0,-3 5-26 0 0,-4 43 150 0 0,4-43-189 0 0,-1 27 241 0 0,3 14-56 0 0,2-43-146 0 0,8 20-20 0 0,-8-21 2 0 0,2-2-10 0 0,14 9-10 0 0,-14-10-11 0 0,34-3 44 0 0,-36 1-82 0 0,-1-1 0 0 0,0 0-1 0 0,0 0 1 0 0,0 0 0 0 0,0 0 0 0 0,1-1-1 0 0,-1 1 1 0 0,0-1 0 0 0,0 1 0 0 0,0-1-1 0 0,0 0 1 0 0,0 1 0 0 0,2-2 0 0 0,2-1-12 0 0,-2 2-15 0 0,1 0 0 0 0,-1-1 0 0 0,0 1 0 0 0,-1-1 0 0 0,1 0-1 0 0,0 0 1 0 0,6-4 0 0 0,-1 0-11 0 0,-1 2-4 0 0,-1 0-1 0 0,1 0 1 0 0,-1-1-1 0 0,0 0 0 0 0,0-1 1 0 0,0 1-1 0 0,9-12 1 0 0,-12 13-21 0 0,23-29-200 0 0,-20 23 216 0 0,-4 7 24 0 0,0 0-1 0 0,0-1 0 0 0,-1 0 0 0 0,1 1 1 0 0,-1-1-1 0 0,0 0 0 0 0,3-8 1 0 0,-1 2-7 0 0,-2 6 13 0 0,1-1 0 0 0,-1 1 0 0 0,0-1 1 0 0,0 0-1 0 0,0 0 0 0 0,0 0 0 0 0,0-8 0 0 0,1 1-4 0 0,13-48-8 0 0,-14 54 28 0 0,0 0-1 0 0,-1 0 1 0 0,1 0-1 0 0,-1 0 1 0 0,-1-1-1 0 0,1-6 1 0 0,0-30 29 0 0,4-18 174 0 0,-4 11 251 0 0,-4 21 86 0 0,-10 75-430 0 0,3 0 59 0 0,7-35-131 0 0,-5 35 120 0 0,6-34-134 0 0,1-6-3 0 0,-1 0 0 0 0,2 0 0 0 0,-1 1 0 0 0,1-1 0 0 0,1 12 0 0 0,1 44 109 0 0,-3-51-115 0 0,1-5 0 0 0,0-1 0 0 0,1 1 0 0 0,-1 0 0 0 0,1 0 0 0 0,3 10-1 0 0,9 43 83 0 0,3-6-22 0 0,-14-43-67 0 0,0-5-3 0 0,-1 1 1 0 0,1-1-1 0 0,0 0 0 0 0,1 0 1 0 0,4 7-1 0 0,-4-3 0 0 0,-1-4-1 0 0,0-1 1 0 0,1 1 0 0 0,-1-1-1 0 0,1 0 1 0 0,5 7 0 0 0,-4-4 1 0 0,-3-4-4 0 0,1 0 0 0 0,0 0 0 0 0,0 0-1 0 0,0 0 1 0 0,1 0 0 0 0,-1-1 0 0 0,1 1 0 0 0,2 1 0 0 0,40 35 68 0 0,-40-36-52 0 0,0-2-1 0 0,25 6 59 0 0,-25-10-52 0 0,1 1-18 0 0,-4 1-4 0 0,1 0 1 0 0,-1 0-1 0 0,0 0 0 0 0,0 0 1 0 0,0-1-1 0 0,1 1 0 0 0,-2-1 1 0 0,1 1-1 0 0,0-1 0 0 0,2-2 1 0 0,2-2 3 0 0,-1 0 0 0 0,1 0 0 0 0,-1-1 1 0 0,-1 0-1 0 0,6-10 0 0 0,-3 7 7 0 0,0 4-8 0 0,-5 4-4 0 0,1-1 1 0 0,0 1-1 0 0,-1-1 0 0 0,0 1 1 0 0,0-1-1 0 0,1 0 1 0 0,-2 0-1 0 0,3-4 1 0 0,2-1 0 0 0,-3 5-2 0 0,0-1 0 0 0,-1 1-1 0 0,0-1 1 0 0,1 0 0 0 0,-1 1-1 0 0,-1-1 1 0 0,3-7 0 0 0,1 2-9 0 0,8-26-37 0 0,-10 27 38 0 0,-2 6 3 0 0,0-1 0 0 0,0 0 0 0 0,0 0 0 0 0,0 0 0 0 0,0 0-1 0 0,0 0 1 0 0,-1 0 0 0 0,0 0 0 0 0,0-6 0 0 0,2-18-11 0 0,-1 20 4 0 0,-3 0-8 0 0,-4-19-19 0 0,4 20 0 0 0,-6 7-80 0 0,3 0 110 0 0,0-1-6 0 0,0 0 0 0 0,0 1 0 0 0,0 0 0 0 0,0 0 0 0 0,0 1 0 0 0,0 0-1 0 0,0-1 1 0 0,1 1 0 0 0,-1 1 0 0 0,1-1 0 0 0,-9 6 0 0 0,-6 9-7 0 0,14-13 6 0 0,1 0 8 0 0,-13 13 10 0 0,13-13-21 0 0,5 3-272 0 0,4 20 213 0 0,-4-20-18 0 0,20-9-166 0 0,-18 1 237 0 0,-1 1 1 0 0,1 0 0 0 0,0-1 0 0 0,0 1 0 0 0,0 0 0 0 0,0 0 0 0 0,-1 1-1 0 0,1-1 1 0 0,0 1 0 0 0,3 0 0 0 0,31 6-124 0 0,-36-7 139 0 0,0 0 1 0 0,0 0-1 0 0,0 0 0 0 0,0 0 1 0 0,1 0-1 0 0,-1 0 0 0 0,0 0 0 0 0,0 0 1 0 0,0-1-1 0 0,0 1 0 0 0,0 0 1 0 0,0 0-1 0 0,0-1 0 0 0,0 1 0 0 0,1-1 1 0 0,14-4-65 0 0,-11 9 44 0 0,11 14 7 0 0,-11-13 0 0 0,-2 1 37 0 0,11 20 103 0 0,-11-20 4 0 0,-1 2-25 0 0,2 25 7 0 0,-3-25 95 0 0,-1 0-5 0 0,-1 27-38 0 0,1-26-28 0 0,1-2 7 0 0,4 20-16 0 0,-4-20 363 0 0,5-5-371 0 0,18 3-138 0 0,-24-5 5 0 0,1 0 0 0 0,-1 0 0 0 0,1 0 0 0 0,-1 1 0 0 0,1-1 0 0 0,-1 0 0 0 0,1 0 0 0 0,-1 0 0 0 0,1 0 0 0 0,-1 0 0 0 0,1 0 0 0 0,-1 0 0 0 0,1-1 0 0 0,-1 1 0 0 0,0 0 0 0 0,1 0 0 0 0,-1 0 0 0 0,1 0 0 0 0,-1 0 0 0 0,1-1 0 0 0,-1 1 0 0 0,1 0 0 0 0,0-1 0 0 0,33-19-924 0 0,-26 16 273 0 0,-1-1 1 0 0,0 0 0 0 0,0-1 0 0 0,-1 0-1 0 0,12-12 1 0 0,4-9-4396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0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0 195 2052 0 0,'0'0'13313'0'0,"5"3"-13236"0"0,16 9-16 0 0,-16-9 219 0 0,1-3-200 0 0,34 2 232 0 0,5 4-116 0 0,-16-2-138 0 0,-22-3-4 0 0,0-1-12 0 0,20 3 2 0 0,-20-3 90 0 0,0 0-81 0 0,22-1-12 0 0,-22 1 5 0 0,2 0-6 0 0,44 3 48 0 0,-16-2-59 0 0,-28-1-6 0 0,0 0-5 0 0,45 2 14 0 0,-10-2-8 0 0,-35 1-19 0 0,31-1 18 0 0,16-4 0 0 0,6 0-14 0 0,-3 2-6 0 0,-29 2-3 0 0,99-5 1 0 0,-48 1 6 0 0,-13 2-5 0 0,-18-2-1 0 0,4 1-4 0 0,-38 4 0 0 0,-12 0 1 0 0,-1-1 0 0 0,0 0 0 0 0,1 0 0 0 0,-1 0 0 0 0,0 0 1 0 0,1 0-1 0 0,-1-1 0 0 0,0 0 0 0 0,6-1 0 0 0,18-6-4 0 0,-14 8-3 0 0,-6 2 5 0 0,23 2-27 0 0,16-2-27 0 0,0-4-17 0 0,6 1 67 0 0,8-1 34 0 0,-2-1 2 0 0,8 0 3 0 0,-7-1-19 0 0,-9-1-11 0 0,2 0-1 0 0,-2 1-1 0 0,-7 4-2 0 0,3 2 5 0 0,-38-2 45 0 0,-2 0-1 0 0,61-2-13 0 0,-60 2-46 0 0,27-5-32 0 0,-27 4 38 0 0,-1 0-9 0 0,59-9 17 0 0,-59 9-1 0 0,42-4-26 0 0,-9 2 64 0 0,-13 0-31 0 0,-19 3-4 0 0,2 0-9 0 0,44 2-10 0 0,-21 0 14 0 0,-24-2-4 0 0,1 1 2 0 0,38 6 0 0 0,-9-3 28 0 0,1 1 59 0 0,-14-3-103 0 0,-18-2 2 0 0,-10-5-199 0 0,-9-14 222 0 0,9 14 6 0 0,-3 2 4 0 0,-15-9-2 0 0,16 9-8 0 0,0-1-24 0 0,-13-13 1 0 0,14 12 5 0 0,2 5 11 0 0,0 0 0 0 0,0 0-1 0 0,0-1 1 0 0,0 1 0 0 0,0-1 0 0 0,0 1 0 0 0,0-1 0 0 0,0 0 0 0 0,0 0-1 0 0,0 0 1 0 0,-2-1 0 0 0,-1-1-2 0 0,-73-23 14 0 0,50 22 40 0 0,-1-4-5 0 0,-9-5 96 0 0,-23-8 84 0 0,55 19-154 0 0,5 2-72 0 0,0 0 1 0 0,0 0-1 0 0,0 0 1 0 0,0-1-1 0 0,0 1 0 0 0,0 0 1 0 0,-1-1-1 0 0,1 1 1 0 0,0-1-1 0 0,0 1 1 0 0,0-1-1 0 0,1 0 1 0 0,-1 1-1 0 0,0-1 0 0 0,0 0 1 0 0,-1-1-1 0 0,-2-1 25 0 0,66 21 1 0 0,-49-15-23 0 0,81 13 51 0 0,-43-9-37 0 0,-6 1-103 0 0,-15-3 47 0 0,-22-4 5 0 0,0 2-18 0 0,23 6 2 0 0,-23-7 13 0 0,-3 0 1 0 0,4 2 0 0 0,0 0 0 0 0,-1 1 0 0 0,12 7 0 0 0,-16-9 31 0 0,-7 2-44 0 0,-7 13 58 0 0,7-14-4 0 0,1 3-11 0 0,-12 25 2 0 0,-13 14 4 0 0,10-23-13 0 0,-1-2-1 0 0,0 0 1 0 0,-42 36 0 0 0,18-24-78 0 0,-123 83-3174 0 0,153-111-242 0 0,-32 4-2367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1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77 1636 0 0,'0'0'9231'0'0,"-8"1"-8774"0"0,-24 3-108 0 0,24-3 1501 0 0,2 4-1575 0 0,-17 15-54 0 0,18-15 3063 0 0,6-14-3197 0 0,4-38 106 0 0,-1 42-141 0 0,13-18-9 0 0,-13 17 21 0 0,3 2-42 0 0,18-11-3 0 0,-19 11-6 0 0,2 8-27 0 0,23 13 2 0 0,-23-13 3 0 0,-2 5 1 0 0,19 23 2 0 0,-25-31 6 0 0,1 0-1 0 0,0 0 1 0 0,-1 0 0 0 0,1 0 0 0 0,-1 0 0 0 0,1 0-1 0 0,-1 0 1 0 0,1 0 0 0 0,-1 0 0 0 0,1 0 0 0 0,-1 0-1 0 0,0 0 1 0 0,0 0 0 0 0,0 0 0 0 0,1 0 0 0 0,-1 0-1 0 0,0 2 1 0 0,4 40-1 0 0,-3-32-5 0 0,-2 1-11 0 0,-3 36-1 0 0,4-43 16 0 0,0-1 0 0 0,-1 1 0 0 0,1-1 0 0 0,-1 1 0 0 0,0-1 0 0 0,0 1 0 0 0,0-1 0 0 0,-1 0 0 0 0,-1 5 0 0 0,-2 1 0 0 0,-4 9-7 0 0,4-8 6 0 0,2-6 1 0 0,1 0 1 0 0,-1 0-1 0 0,-1-1 0 0 0,1 1 0 0 0,0-1 1 0 0,-1 0-1 0 0,-6 6 0 0 0,1 1-5 0 0,4-5-32 0 0,-1 1-1 0 0,0-1 1 0 0,0 0-1 0 0,-10 7 1 0 0,6-4-21 0 0,-30 24-191 0 0,32-26 207 0 0,5-4 1 0 0,0-1 0 0 0,-1 1 0 0 0,1 0 1 0 0,-1-1-1 0 0,1 0 0 0 0,-1 0 0 0 0,-7 3 1 0 0,-17 9-188 0 0,21-11 42 0 0,4-3-21 0 0,0 0 168 0 0,0-1 0 0 0,0 1-1 0 0,0-1 1 0 0,-1 1 0 0 0,1-1-1 0 0,-5-2 1 0 0,0 0-17 0 0,0 1-91 0 0,8-1-9 0 0,0 1 134 0 0,0-1-1 0 0,-1 0 0 0 0,1 0 0 0 0,-1 0 0 0 0,0 0 0 0 0,0 1 0 0 0,0-1 0 0 0,-3-4 0 0 0,1-1-18 0 0,0 0-71 0 0,8 1-105 0 0,12-19 174 0 0,-13 20 90 0 0,4 10 27 0 0,23 13-17 0 0,-18-7 14 0 0,-7-5-23 0 0,-3-2-16 0 0,0-1 0 0 0,-1 0 0 0 0,1 1 0 0 0,-1 0 0 0 0,0 0-1 0 0,1 0 1 0 0,-2 0 0 0 0,3 3 0 0 0,1 3 12 0 0,-2-4-11 0 0,-1 0-1 0 0,2 0 0 0 0,-1-1 0 0 0,0 1 0 0 0,7 5 0 0 0,-3-2 7 0 0,20 26 139 0 0,3 6-58 0 0,-26-33-133 0 0,-3-4 3 0 0,0-1 0 0 0,1 1 0 0 0,-1-1 0 0 0,1 0 1 0 0,0 0-1 0 0,0 1 0 0 0,0-1 0 0 0,0-1 1 0 0,0 1-1 0 0,0 0 0 0 0,3 1 0 0 0,17 14-55 0 0,-17-13-169 0 0,2 0-700 0 0,22 11-62 0 0,-22-11 196 0 0,2-7-302 0 0,27-9-1953 0 0,-27 9-1312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29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1 123 754 0 0,'0'0'3474'0'0,"35"-29"336"0"0,28 11-2414 0 0,-22 7-1344 0 0,3 3-2 0 0,1-1-24 0 0,-1-2 8 0 0,-2-8-2784 0 0,-6 1 114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0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1 1396 0 0,'0'0'2794'0'0,"-1"7"-647"0"0,-7 36 851 0 0,-1 4-1202 0 0,-1-12-1087 0 0,0-1 0 0 0,-25 50 0 0 0,-44 72 774 0 0,39-76-814 0 0,38-77-641 0 0,1 1 0 0 0,-1 0-1 0 0,0-1 1 0 0,-1 1 0 0 0,1-1-1 0 0,-5 6 1 0 0,5-7-17 0 0,0 0 1 0 0,1 1-1 0 0,-1-1 1 0 0,1 0-1 0 0,0 1 0 0 0,-1 0 1 0 0,1-1-1 0 0,0 1 1 0 0,-1 5-1 0 0,-8 20 43 0 0,7-21-58 0 0,19-49-11554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2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197 274 3000 0 0,'0'0'8704'0'0,"-8"0"-8584"0"0,-22 1-26 0 0,22-1-5 0 0,2 4 21 0 0,-1 0-77 0 0,-21 14 103 0 0,-1 6-16 0 0,-15 20 7 0 0,40-40-104 0 0,0 1 0 0 0,-11 15-4 0 0,12-15-2 0 0,1 1-4 0 0,-4 16-2 0 0,4-17 135 0 0,4 2-99 0 0,9 18-4 0 0,-9-18 15 0 0,4-11-5 0 0,0 2-49 0 0,1-1-16 0 0,-1-1 0 0 0,1 0 0 0 0,0 0 1 0 0,-1 0-1 0 0,0-1 0 0 0,0 0 0 0 0,6-6 1 0 0,19-22-132 0 0,1-4-265 0 0,-26 30 351 0 0,-2 4 13 0 0,-1-1 0 0 0,1 0 0 0 0,-1 0 0 0 0,0-1 0 0 0,4-6-1 0 0,-1 3-26 0 0,-3 4 16 0 0,0-1 0 0 0,-1 1 1 0 0,1 0-1 0 0,-1-1 0 0 0,1 0 1 0 0,1-5-1 0 0,17-40-273 0 0,-16 41 278 0 0,-3 5 16 0 0,0-1 0 0 0,0 1 1 0 0,0 0-1 0 0,-1-1 0 0 0,1 1 0 0 0,0-10 1 0 0,1 5-6 0 0,-1 4 14 0 0,-1 0-1 0 0,1 0 0 0 0,-1 0 1 0 0,-1 0-1 0 0,1-9 1 0 0,3-33-89 0 0,-3 17 70 0 0,-1 23 30 0 0,-1 0 98 0 0,0-23 5 0 0,0 22 436 0 0,-2 12-500 0 0,-11 11 8 0 0,9-6 27 0 0,-5 57 81 0 0,7-39-12 0 0,2 44 0 0 0,1-60-108 0 0,2 26 196 0 0,0-29-179 0 0,-1 1-3 0 0,1-1 0 0 0,0 1 1 0 0,0 0-1 0 0,1-1 0 0 0,1 0 1 0 0,5 12-1 0 0,-5-12-27 0 0,-4-6-5 0 0,1 0 1 0 0,0 0-1 0 0,0 0 0 0 0,-1 0 0 0 0,1 0 1 0 0,1 0-1 0 0,-1 0 0 0 0,0-1 1 0 0,0 1-1 0 0,1 0 0 0 0,-1-1 0 0 0,1 1 1 0 0,1 1-1 0 0,2 2 10 0 0,5 8 70 0 0,-9-11-76 0 0,1-1 0 0 0,-1 1 0 0 0,0-1 0 0 0,1 1 0 0 0,-1-1 0 0 0,1 1 0 0 0,-1-1 0 0 0,1 0 0 0 0,0 0 0 0 0,0 0 0 0 0,0 0 0 0 0,2 1 0 0 0,-3-2-5 0 0,17 11 38 0 0,-13-9 5 0 0,3-1-6 0 0,23 2-5 0 0,-29-3-31 0 0,-1 1-1 0 0,1-1 1 0 0,0 0-1 0 0,-1 0 1 0 0,1 0-1 0 0,0 0 1 0 0,-1 0-1 0 0,1 0 1 0 0,0-1-1 0 0,-1 1 1 0 0,1 0-1 0 0,0-1 1 0 0,-1 1-1 0 0,1-1 1 0 0,-1 0-1 0 0,3-1 1 0 0,1 0 4 0 0,1 0-5 0 0,0-1-1 0 0,-1 1 1 0 0,1-1-1 0 0,-1 0 0 0 0,1 0 1 0 0,-1 0-1 0 0,0-1 0 0 0,0 0 1 0 0,5-5-1 0 0,-7 5-17 0 0,6-4-25 0 0,0-1 1 0 0,-1 0-1 0 0,0-1 0 0 0,9-15 0 0 0,-12 17 7 0 0,7-7-67 0 0,-11 13 96 0 0,0 1-1 0 0,0-1 1 0 0,0 0 0 0 0,1 0-1 0 0,-2 1 1 0 0,1-1-1 0 0,0 0 1 0 0,0 0-1 0 0,0 0 1 0 0,0-3-1 0 0,2-7-52 0 0,5-11-11 0 0,-6 17 6 0 0,-2-1 16 0 0,1-22 1 0 0,-1 22-23 0 0,-4 4 4 0 0,-13-11 13 0 0,13 11-4 0 0,-26 7-247 0 0,28-4 296 0 0,0 0 0 0 0,0 0-1 0 0,0 0 1 0 0,1 1 0 0 0,-1-1 0 0 0,0 1-1 0 0,0-1 1 0 0,0 1 0 0 0,1 0 0 0 0,-1 0-1 0 0,0-1 1 0 0,1 1 0 0 0,-1 0 0 0 0,1 1-1 0 0,-2 0 1 0 0,-2 2-14 0 0,-5 2-18 0 0,-1 0 1 0 0,2 1 0 0 0,-1 0 0 0 0,-16 16-1 0 0,22-19 29 0 0,0 0-1 0 0,-1 0 1 0 0,1 0-1 0 0,-1-1 1 0 0,1 1-1 0 0,-7 2 0 0 0,2-1 0 0 0,2 0-19 0 0,4 2 17 0 0,-6 18 6 0 0,7-19 78 0 0,4 0-36 0 0,6 20-1 0 0,-6-20 46 0 0,31-9-7 0 0,-32 3-60 0 0,1 0-1 0 0,-1 0 1 0 0,1 0-1 0 0,0-1 0 0 0,-1 1 1 0 0,1 0-1 0 0,0-1 1 0 0,-1 1-1 0 0,1-1 1 0 0,-1 1-1 0 0,1-1 0 0 0,-1 0 1 0 0,3-1-1 0 0,13-7 118 0 0,3-1-45 0 0,-15 8 73 0 0,0-1-14 0 0,17-10-31 0 0,-17 10 828 0 0,-1 6-854 0 0,13 11-6 0 0,-13-11 14 0 0,-3 4-14 0 0,4 23-15 0 0,-4-23-13 0 0,0 1-6 0 0,1 24-8 0 0,-1-24-10 0 0,1-2-4 0 0,0 0-20 0 0,-1-4-3 0 0,0 0 0 0 0,0 0 0 0 0,-1 0 0 0 0,1 0 0 0 0,0 1 0 0 0,-1-1 0 0 0,0 0 0 0 0,1 0 0 0 0,-1 3-1 0 0,4 0-48 0 0,11 15-205 0 0,-11-15 4 0 0,3-6-184 0 0,21-2-182 0 0,-21 2-10 0 0,0-2 92 0 0,22-13-362 0 0,-17 6-1779 0 0,14-24-553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2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45 3022 0 0,'0'0'1840'0'0,"0"-8"-188"0"0,-1 0-983 0 0,0-6 91 0 0,0 0 4757 0 0,-2 20-5157 0 0,-9 19 7 0 0,9-10-56 0 0,2 40 140 0 0,1-43-368 0 0,3 33 321 0 0,3 13-87 0 0,-1 0-91 0 0,-1-3-84 0 0,1-9-17 0 0,-1-8-171 0 0,-3-29-294 0 0,0 0-18 0 0,4 43-1729 0 0,0-22 794 0 0,-4-23 178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3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10 46 0 0,'0'0'2585'0'0,"-5"-2"-728"0"0,-23-6 615 0 0,23 10-1733 0 0,-15 7-160 0 0,15-7-140 0 0,0 4-100 0 0,-38 41 695 0 0,37-36-767 0 0,-4 20-42 0 0,8-23 39 0 0,-1-3-34 0 0,-11 14-55 0 0,10-14 695 0 0,5 1-716 0 0,3 21-32 0 0,-3-20 470 0 0,32-9-322 0 0,-26 1-154 0 0,-2-2-16 0 0,16-12 9 0 0,-16 11-16 0 0,0-1-20 0 0,41-44 100 0 0,-42 45-133 0 0,1-1 1 0 0,16-16 13 0 0,-16 16 40 0 0,-1 2-64 0 0,20-13 47 0 0,-23 27-61 0 0,3 40-11 0 0,-2-8 3 0 0,-2-35 8 0 0,0 0-14 0 0,2 23-19 0 0,-2-23-2 0 0,4-2-181 0 0,8 17-671 0 0,-8-17 28 0 0,3-7 138 0 0,1 1 433 0 0,5-1-134 0 0,1 0-2819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3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2024 0 0,'0'0'6936'0'0,"36"-14"-4570"0"0,-1 8-1218 0 0,12-2-564 0 0,-2 0-382 0 0,-3 3-944 0 0,-2 2 236 0 0,-11-10-7296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4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1 678 0 0,'0'0'7541'0'0,"7"1"-6006"0"0,20 2-411 0 0,-20-2 375 0 0,0-1-1012 0 0,20 2-99 0 0,-21-1 242 0 0,1-1-409 0 0,18 4-92 0 0,-19-3-189 0 0,-1 1-976 0 0,13 9 378 0 0,-13-9 115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4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2826 0 0,'0'0'6985'0'0,"3"6"-6143"0"0,12 17-182 0 0,-11-17-168 0 0,-1 0-83 0 0,4 14 390 0 0,0 0-1 0 0,-1 1 1 0 0,4 29-1 0 0,-3-53-734 0 0,19-10-2 0 0,-17 6 3 0 0,2-10-6 0 0,-8 13-14 0 0,1-2-11 0 0,13-17-25 0 0,-13 17-5 0 0,1 9-266 0 0,14 8 223 0 0,-14-8-33 0 0,-3 2 6 0 0,6 15 14 0 0,-2-11 0 0 0,11 3-9 0 0,-13-9 4 0 0,2 0 11 0 0,21 8-33 0 0,-21-9-136 0 0,3-2 6 0 0,0 1 149 0 0,-5 0 26 0 0,0-1 0 0 0,0 0 0 0 0,0 0 0 0 0,0 0 0 0 0,0 0 0 0 0,-1-1 0 0 0,7-1 0 0 0,-2 2-28 0 0,-5 0 22 0 0,0-1 0 0 0,0 1 1 0 0,1-1-1 0 0,-1 0 0 0 0,0 1 0 0 0,0-1 1 0 0,4-2-1 0 0,41-22-327 0 0,-44 22 288 0 0,-1-2 12 0 0,10-13 46 0 0,-10 14 239 0 0,-5-3-129 0 0,0 0-63 0 0,-2-19 102 0 0,1 22-62 0 0,-9-14-12 0 0,9 13-14 0 0,-2 2-26 0 0,-11-8-12 0 0,11 8 3 0 0,-1 0-349 0 0,1 1 296 0 0,3 0 24 0 0,1 1 0 0 0,-1 0 0 0 0,0 0 1 0 0,0 0-1 0 0,0 1 0 0 0,0-1 0 0 0,0 0 0 0 0,0 1 0 0 0,0 0 0 0 0,0-1 0 0 0,-3 1 0 0 0,3 5-512 0 0,-6 16 1 0 0,6-16 85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4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3668 0 0,'0'0'7931'0'0,"-1"6"-7349"0"0,-1 2-421 0 0,-3 25 718 0 0,2 2-574 0 0,2-26-44 0 0,0 0-55 0 0,-4 41-145 0 0,3-11-1397 0 0,2-38 1303 0 0,0 0 0 0 0,0 0 0 0 0,0 0 1 0 0,0 0-1 0 0,0 0 0 0 0,0 0 0 0 0,0 0 0 0 0,1 0 1 0 0,-1 0-1 0 0,0 0 0 0 0,1 0 0 0 0,-1 0 1 0 0,1 0-1 0 0,-1-1 0 0 0,1 1 0 0 0,0 0 0 0 0,0 1 1 0 0,4 6-1659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5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1890 0 0,'0'0'7838'0'0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1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3252 0 0,'0'0'8480'0'0,"2"8"-8008"0"0,6 23-98 0 0,-6-23 146 0 0,-1 4-328 0 0,4 59 353 0 0,-2-18-35 0 0,0-62-464 0 0,0-2-34 0 0,0 5-4 0 0,-1-1 0 0 0,0 0 0 0 0,-1 0 0 0 0,2-13 0 0 0,0 7-3 0 0,-1 7-1 0 0,0-1 0 0 0,-1 1 1 0 0,0 0-1 0 0,-1-1 0 0 0,0-7 0 0 0,4 3 25 0 0,13-32 64 0 0,-13 32-6 0 0,-1 4-16 0 0,9-21 6 0 0,-9 21 366 0 0,2 12-381 0 0,15 16-10 0 0,-15-16-9 0 0,0 4-13 0 0,2 0-29 0 0,-4-4-4 0 0,1 0-1 0 0,-1 0 1 0 0,-1 0 0 0 0,1 0-1 0 0,3 10 1 0 0,5 12-7 0 0,-8-20-52 0 0,2 0-217 0 0,15 24-8 0 0,-15-23 50 0 0,0-5-1822 0 0,18 12 1371 0 0,-18-12-358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139 249 1750 0 0,'0'0'1657'0'0,"-6"2"-1142"0"0,0-2-371 0 0,4 0-89 0 0,0 1 0 0 0,0-1-1 0 0,0 0 1 0 0,0 1-1 0 0,1-1 1 0 0,-1 1 0 0 0,0-1-1 0 0,0 1 1 0 0,1 0-1 0 0,-1 0 1 0 0,0 0 0 0 0,1 0-1 0 0,-1 0 1 0 0,1 0 0 0 0,-3 2-1 0 0,-46 38 801 0 0,46-37-657 0 0,0 1 81 0 0,-14 12-46 0 0,14-12-50 0 0,1 2-10 0 0,-8 20 46 0 0,8-20 397 0 0,8 31-359 0 0,-4-30 355 0 0,6-9-433 0 0,19 0-43 0 0,-19 1-41 0 0,0-3-23 0 0,1 1-53 0 0,-5 1-11 0 0,0 0-1 0 0,1 0 0 0 0,-2 0 1 0 0,1 0-1 0 0,0 0 1 0 0,0-1-1 0 0,0 1 0 0 0,0-1 1 0 0,4-3-1 0 0,-1 1-10 0 0,-3 3-2 0 0,0-1 0 0 0,-1 1 0 0 0,1-1 0 0 0,-1 0 1 0 0,1 0-1 0 0,-1 0 0 0 0,0 0 0 0 0,4-5 0 0 0,23-24-33 0 0,-22 25 38 0 0,-5 4 1 0 0,1-1 1 0 0,-1 1-1 0 0,1-1 0 0 0,-1 0 1 0 0,0 0-1 0 0,0 0 0 0 0,0 0 1 0 0,2-4-1 0 0,1-1 0 0 0,11-24 19 0 0,-12 24-13 0 0,-2 3-2 0 0,0 1 1 0 0,0 0-1 0 0,-1-1 0 0 0,1 1 0 0 0,-1-1 0 0 0,1-4 1 0 0,8-38 70 0 0,0-3 338 0 0,-8 41-358 0 0,0 6-29 0 0,-1-1 1 0 0,-1 0-1 0 0,1 0 0 0 0,0 1 0 0 0,-1-1 0 0 0,0 0 1 0 0,0 0-1 0 0,0-5 0 0 0,-1-20 161 0 0,1 21-22 0 0,-1 1-34 0 0,0-21 21 0 0,1 21 1420 0 0,-4 16-1537 0 0,-12 25 63 0 0,16-33-94 0 0,-1 0 1 0 0,1 0-1 0 0,0-1 0 0 0,-1 1 1 0 0,1 0-1 0 0,0 0 0 0 0,0 0 0 0 0,-1 0 1 0 0,1-1-1 0 0,0 1 0 0 0,0 0 1 0 0,0 0-1 0 0,0 0 0 0 0,0 0 0 0 0,0 0 1 0 0,0 0-1 0 0,1 1 0 0 0,6 49 141 0 0,2 11 16 0 0,-2 2-52 0 0,-1-6-36 0 0,3-5-29 0 0,2-6-48 0 0,-5-21 1 0 0,-4-19-90 0 0,0 0-337 0 0,5 21-20 0 0,-5-20 73 0 0,5 30-6965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5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 1038 0 0,'0'0'6309'0'0,"0"8"-5537"0"0,4 25-87 0 0,-3-25-151 0 0,0 19 32 0 0,-3 19-186 0 0,-4 2-51 0 0,6-39-291 0 0,0-6-23 0 0,0 1-1 0 0,-1 0 0 0 0,1-1 0 0 0,-1 1 1 0 0,0-1-1 0 0,0 1 0 0 0,0-1 0 0 0,-2 5 1 0 0,-12 34 59 0 0,0-3-895 0 0,13-32 538 0 0,1-4 87 0 0,1 0 0 0 0,-1 0 0 0 0,0 0 0 0 0,0-1 0 0 0,0 1 0 0 0,0 0 0 0 0,0-1 0 0 0,-1 1 0 0 0,-2 3 0 0 0,-8 14-1625 0 0,9-16 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6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2802 0 0,'66'-68'5640'0'0,"-55"60"-4317"0"0,-3 6-977 0 0,-6 1-222 0 0,1 0 1 0 0,0 0 0 0 0,-1 0 0 0 0,1 0-1 0 0,-1-1 1 0 0,1 1 0 0 0,-1-1 0 0 0,0 1-1 0 0,0-1 1 0 0,3-2 0 0 0,2 3 429 0 0,29-3 839 0 0,-32 8-1204 0 0,14 15-45 0 0,-14-14-33 0 0,-3 4-10 0 0,0 1-63 0 0,0-5-11 0 0,-1-1-1 0 0,1 1 1 0 0,-1 0-1 0 0,0-1 1 0 0,0 1-1 0 0,-2 7 0 0 0,-3 29 137 0 0,-7 23 131 0 0,10-58-172 0 0,1 1-76 0 0,-3 21-9 0 0,3-21 378 0 0,7-8-318 0 0,20-3-17 0 0,-25 4-77 0 0,-1 0 1 0 0,1 0-1 0 0,0 0 0 0 0,-1 0 1 0 0,1-1-1 0 0,-1 1 0 0 0,1 0 1 0 0,0 0-1 0 0,-1 0 0 0 0,1-1 1 0 0,-1 1-1 0 0,1 0 0 0 0,-1-1 1 0 0,1 1-1 0 0,0-1 0 0 0,-1 1 1 0 0,0 0-1 0 0,2-2 0 0 0,29-27 80 0 0,3-4-31 0 0,-26 26-44 0 0,-4 3-1 0 0,1 0 0 0 0,-1 0 0 0 0,0 0 0 0 0,0-1 0 0 0,3-5 0 0 0,24-29 27 0 0,-15 21-14 0 0,-11 14 27 0 0,-2 7-150 0 0,10 12 74 0 0,-10-11 5 0 0,-3 3 12 0 0,-2 22-8 0 0,-1-4 7 0 0,3-17 8 0 0,-6 24-43 0 0,-28 59-1134 0 0,32-85 758 0 0,-1 2-148 0 0,-9 22-790 0 0,9-23-82 0 0,-12 28-4909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39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97 2870 0 0,'0'0'1722'0'0,"-1"-7"-225"0"0,-9-54 3379 0 0,8 55-3548 0 0,-1 2-960 0 0,-11-11-58 0 0,11 12 355 0 0,-3 6-501 0 0,0-1-121 0 0,3-1-26 0 0,1 0-1 0 0,0 0 1 0 0,-1 0-1 0 0,1 1 1 0 0,0-1-1 0 0,0 0 1 0 0,0 1-1 0 0,0 0 1 0 0,0-1-1 0 0,-2 4 1 0 0,-43 42 178 0 0,28-26-106 0 0,2 1 8 0 0,10-12-31 0 0,-20 28 67 0 0,-5 15 12 0 0,29-48-79 0 0,4 2-43 0 0,3 19-1 0 0,-3-19 98 0 0,23 0-70 0 0,-18-6-44 0 0,-5-1-6 0 0,-1 0 0 0 0,1 1 0 0 0,-1-1 0 0 0,1 0 0 0 0,-1 0 0 0 0,0 0 0 0 0,1 0 0 0 0,-1 0 0 0 0,1 0 0 0 0,-1 0 0 0 0,1 0 0 0 0,-1 0 0 0 0,0 0 0 0 0,1 0 0 0 0,-1 0 0 0 0,1 0 0 0 0,-1 0 0 0 0,1 0 0 0 0,-1-1 0 0 0,0 1 0 0 0,1 0 0 0 0,-1 0 0 0 0,0 0 0 0 0,1-1 0 0 0,51-29-34 0 0,-49 28 26 0 0,0 1-1 0 0,-1-1 1 0 0,1 1-1 0 0,-1-1 0 0 0,1 0 1 0 0,-1 0-1 0 0,0 0 1 0 0,1 0-1 0 0,2-4 1 0 0,11-15-54 0 0,-9 15 49 0 0,-4 3 7 0 0,0 0 0 0 0,1-1 0 0 0,-1 1-1 0 0,-1-1 1 0 0,1 0 0 0 0,2-4-1 0 0,28-46-3 0 0,-30 49 258 0 0,-2-2-150 0 0,4-21 20 0 0,-4 21 1284 0 0,-5 12-1378 0 0,-11 15-1 0 0,11-15 15 0 0,4 40 55 0 0,1-42-81 0 0,-1-1 0 0 0,0 0 0 0 0,0 1 1 0 0,1-1-1 0 0,-1 0 0 0 0,1 0 0 0 0,0 1 0 0 0,0-1 0 0 0,0 0 1 0 0,1 2-1 0 0,1 3 11 0 0,-1-1 38 0 0,2 0-88 0 0,14 16-296 0 0,-8-14-18 0 0,9 0 60 0 0,-14-6-66 0 0,3-1-419 0 0,2 1 502 0 0,-6-1 134 0 0,-1 0 0 0 0,1-1 0 0 0,0 0-1 0 0,0 1 1 0 0,-1-1 0 0 0,1 0 0 0 0,0-1-1 0 0,7-1 1 0 0,20-1-877 0 0,-16-3-2212 0 0,27-16-1875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0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281 351 2078 0 0,'0'0'2217'0'0,"-7"-3"-438"0"0,-18-9-516 0 0,18 9-214 0 0,-1 3-65 0 0,-24 0-222 0 0,31 0-714 0 0,-1 0 1 0 0,1 0-1 0 0,-1 0 1 0 0,1 0-1 0 0,-1 0 1 0 0,1 0-1 0 0,-1 1 1 0 0,1-1-1 0 0,-1 0 1 0 0,1 1-1 0 0,-1-1 1 0 0,1 1-1 0 0,0 0 0 0 0,-1-1 1 0 0,1 1-1 0 0,0 0 1 0 0,-3 2-1 0 0,0-1 102 0 0,-16 6 536 0 0,17-7-629 0 0,0 0-1 0 0,1 1 1 0 0,-1-1 0 0 0,1 0 0 0 0,-1 1 0 0 0,1-1-1 0 0,0 1 1 0 0,-4 3 0 0 0,0-1 32 0 0,3-3-31 0 0,0 1 0 0 0,1 0 0 0 0,-1 0-1 0 0,1 0 1 0 0,0 0 0 0 0,-1 0 0 0 0,1 0 0 0 0,-2 4 0 0 0,-28 29 502 0 0,12-12-336 0 0,11-10 12 0 0,5-5-164 0 0,-9 24 216 0 0,6-7-145 0 0,5-19 50 0 0,1 1-19 0 0,-4 20-39 0 0,4-20 198 0 0,20 15-178 0 0,-16-17 18 0 0,4-7-107 0 0,0 1-48 0 0,-5 1-12 0 0,0 0 1 0 0,0 0-1 0 0,0-1 1 0 0,1 1-1 0 0,-1-1 0 0 0,0 0 1 0 0,0 1-1 0 0,0-1 1 0 0,0 0-1 0 0,0 0 1 0 0,0 0-1 0 0,0 0 0 0 0,2-3 1 0 0,45-34 96 0 0,-45 36-106 0 0,-1-1 1 0 0,0 0-1 0 0,0 0 1 0 0,0 0-1 0 0,0 0 1 0 0,0 0-1 0 0,3-5 1 0 0,13-20-13 0 0,17-27-15 0 0,24-33-58 0 0,-60 88 82 0 0,1-1 0 0 0,0 0 0 0 0,-1 1 1 0 0,1-1-1 0 0,-1 0 0 0 0,1 0 0 0 0,-1 0 0 0 0,0 0 1 0 0,1 0-1 0 0,-1 1 0 0 0,0-1 0 0 0,0 0 0 0 0,1 0 0 0 0,-1 0 1 0 0,0-1-1 0 0,13-56-161 0 0,-10 49 146 0 0,-1 4 9 0 0,0 0 0 0 0,-1-1 0 0 0,1 1-1 0 0,-1 0 1 0 0,0-8 0 0 0,1 3 2 0 0,2-28-59 0 0,-3 7 63 0 0,-1 23 2 0 0,-2 14-227 0 0,-20 48 176 0 0,18-41 48 0 0,1 0 0 0 0,1 0 0 0 0,-2 24-1 0 0,3-31 13 0 0,-2 22 54 0 0,3-25-55 0 0,-1 0 0 0 0,1 0 1 0 0,0 1-1 0 0,0-1 0 0 0,1 0 0 0 0,-1 0 0 0 0,1 4 0 0 0,2 9 24 0 0,-3-6-15 0 0,0-6 5 0 0,0 1 0 0 0,1 0 0 0 0,-1-1 0 0 0,1 1 0 0 0,0-1 0 0 0,1 1 0 0 0,1 4 0 0 0,-1 1 19 0 0,-1-6-21 0 0,-1 0 1 0 0,1-1 0 0 0,1 1 0 0 0,-1 0-1 0 0,0 0 1 0 0,1-1 0 0 0,0 1 0 0 0,3 4-1 0 0,9 19 53 0 0,-13-25-59 0 0,0 0-1 0 0,0 0 0 0 0,0 0 1 0 0,0 0-1 0 0,1 0 0 0 0,-1 0 0 0 0,0-1 1 0 0,1 1-1 0 0,-1 0 0 0 0,1-1 1 0 0,0 1-1 0 0,0-1 0 0 0,3 3 0 0 0,0-1 13 0 0,-2 0-11 0 0,-1-1 1 0 0,0 1-1 0 0,1-1 0 0 0,0 0 1 0 0,-1 0-1 0 0,1 0 0 0 0,5 2 1 0 0,-1 0 7 0 0,6 1 58 0 0,-6-2-53 0 0,-4-2-16 0 0,-1 0 1 0 0,1 0-1 0 0,0 0 0 0 0,-1 0 1 0 0,1-1-1 0 0,0 0 0 0 0,-1 1 1 0 0,1-1-1 0 0,0 0 0 0 0,0 0 1 0 0,3-1-1 0 0,3 2 7 0 0,-5-1-7 0 0,0 0 0 0 0,0 0 0 0 0,0 0 0 0 0,0 0 1 0 0,0-1-1 0 0,0 0 0 0 0,5-1 0 0 0,2 1 2 0 0,-6 0-4 0 0,0 1-1 0 0,0-1 1 0 0,0 0 0 0 0,-1-1-1 0 0,1 1 1 0 0,9-5-1 0 0,2 0-20 0 0,-1-1-1 0 0,1-1 0 0 0,-2 0 0 0 0,1-1 1 0 0,-1-1-1 0 0,15-12 0 0 0,-21 15-37 0 0,-4 5 12 0 0,-1-1 0 0 0,1 0 0 0 0,-1-1 0 0 0,0 1 0 0 0,0 0-1 0 0,0-1 1 0 0,3-4 0 0 0,0 1-13 0 0,15-24-187 0 0,-7 7 96 0 0,-10 18 24 0 0,-2-2 23 0 0,8-22 15 0 0,-8 22 16 0 0,-3 2-24 0 0,-2-21 52 0 0,3 21-6 0 0,-6 9-52 0 0,-81 63-90 0 0,62-44 198 0 0,12-9 103 0 0,-18 25 1 0 0,29-34 96 0 0,5 40 24 0 0,3-42-190 0 0,18 6-8 0 0,-18-6-5 0 0,0-4-2 0 0,20-6-5 0 0,-14 1-29 0 0,19-19-189 0 0,-24 22 164 0 0,-4 2 12 0 0,0 0-1 0 0,0 0 0 0 0,0-1 1 0 0,-1 1-1 0 0,1-1 1 0 0,-1 1-1 0 0,5-6 1 0 0,23-28-346 0 0,0-7 88 0 0,-1-4 4 0 0,-23 38 234 0 0,12-29-117 0 0,-13 28 127 0 0,10-33-103 0 0,0-10 32 0 0,-4 5 64 0 0,-5 20 22 0 0,-5 20 19 0 0,1 1 55 0 0,0-1-12 0 0,-1 5 100 0 0,0 0 0 0 0,0-1 0 0 0,0 1 0 0 0,-1 0 0 0 0,1-1 0 0 0,-1-5 0 0 0,-4 13-23 0 0,-14 13-25 0 0,11-5 20 0 0,-11 39 352 0 0,-8 29-90 0 0,4 2-1 0 0,3 0 1 0 0,-11 107 0 0 0,30-182-651 0 0,1-1-1506 0 0,2 22 980 0 0,-2-22-359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0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0 244 3780 0 0,'4'-4'2883'0'0,"38"-43"2424"0"0,-31 37-4473 0 0,3-8-170 0 0,-1-2 224 0 0,-8 13-714 0 0,-3 5-103 0 0,0 0 1 0 0,0-1 0 0 0,0 1 0 0 0,0-1 0 0 0,-1 0 0 0 0,1 0 0 0 0,-1 0 0 0 0,0 0 0 0 0,2-5 0 0 0,11-32 469 0 0,-6 15-340 0 0,-6 18-44 0 0,-1 1-33 0 0,0-22 618 0 0,-12 49-771 0 0,8-16-9 0 0,0 2 9 0 0,-1 0 25 0 0,2-4 9 0 0,1-1 1 0 0,0 1-1 0 0,-1-1 0 0 0,1 1 1 0 0,0-1-1 0 0,0 1 0 0 0,0 0 1 0 0,1-1-1 0 0,-1 1 0 0 0,1 0 1 0 0,-1 5-1 0 0,-7 46 120 0 0,5-3 14 0 0,1 0-2 0 0,0-6-55 0 0,2-16-51 0 0,0-21-4 0 0,-1 0-51 0 0,-3 24-167 0 0,3-24-6 0 0,-1-2 34 0 0,-7 16-106 0 0,6-17-488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2596 0 0,'0'0'14766'0'0,"5"2"-14646"0"0,14 9-293 0 0,-15-9-34 0 0,4 0-340 0 0,21 3-731 0 0,-14-6-115 0 0,47-16-4203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3494 0 0,'0'0'10692'0'0,"-1"10"-10232"0"0,-1 30-51 0 0,2-30-99 0 0,-1-3-51 0 0,-7 36 545 0 0,6-36-757 0 0,1-5-12 0 0,0 1 0 0 0,0-1 0 0 0,1 1 1 0 0,-1 0-1 0 0,1-1 0 0 0,-1 1 0 0 0,1-1 1 0 0,0 1-1 0 0,0 0 0 0 0,1 2 0 0 0,-2-3-29 0 0,1 0-1 0 0,0 0 0 0 0,0 0 1 0 0,1 0-1 0 0,-1-1 1 0 0,0 1-1 0 0,1 0 0 0 0,-1 0 1 0 0,1 0-1 0 0,0 0 1 0 0,0 2-1 0 0,1 1 7 0 0,0 1 72 0 0,0-6-81 0 0,-1-1 1 0 0,1 1 0 0 0,0 0 0 0 0,0-1 0 0 0,0 1 0 0 0,-1-1-1 0 0,1 1 1 0 0,0-1 0 0 0,0 0 0 0 0,-1 0 0 0 0,3-1 0 0 0,1-1 4 0 0,0 1-3 0 0,1-1 1 0 0,-1 1-1 0 0,0-1 1 0 0,0-1-1 0 0,0 1 1 0 0,0-1-1 0 0,0 0 0 0 0,-1 0 1 0 0,5-5-1 0 0,-5 5-21 0 0,38-38-375 0 0,-23 23 296 0 0,-15 15 16 0 0,1 0 9 0 0,14-10 14 0 0,-14 11 5 0 0,-1 7-174 0 0,11 14 166 0 0,-11-14 8 0 0,-3 3 6 0 0,4 21 15 0 0,-3-21 13 0 0,-1-1 4 0 0,2 0 10 0 0,-2-4 1 0 0,0 0-1 0 0,0 0 1 0 0,-1 0 0 0 0,1 0-1 0 0,-1 0 1 0 0,1 0 0 0 0,-1 1-1 0 0,0-1 1 0 0,1 3-1 0 0,3-1-1 0 0,13 14 8 0 0,-13-13 125 0 0,0-9-50 0 0,-1-1-54 0 0,-2 3-15 0 0,0 1 0 0 0,0-1-1 0 0,1 1 1 0 0,-1-1 0 0 0,0 1-1 0 0,0 0 1 0 0,1 0 0 0 0,-1-1-1 0 0,1 1 1 0 0,2-2 0 0 0,-1-2 45 0 0,5-18 10 0 0,-6 17 40 0 0,-2-2-72 0 0,2-23-11 0 0,-1 23 6 0 0,-3 1-39 0 0,-7-21-97 0 0,7 21-6 0 0,-1 3-537 0 0,-11-13 232 0 0,10 13 74 0 0,1 8-984 0 0,-11 11 481 0 0,11-11 160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1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1270 0 0,'0'0'14964'0'0,"3"6"-14558"0"0,7 18-89 0 0,-7-18-71 0 0,-4-4-222 0 0,0-1 0 0 0,0 1 0 0 0,0-1 1 0 0,1 1-1 0 0,-1-1 0 0 0,1 1 0 0 0,-1 0 1 0 0,1-1-1 0 0,0 1 0 0 0,-1 0 1 0 0,1 2-1 0 0,-3 26 332 0 0,-7 15-318 0 0,-6 18-1153 0 0,14-57 698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14 4244 0 0,'-27'-14'6574'0'0,"-7"22"-4528"0"0,4 7-1428 0 0,51 20-9890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1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1636 0 0,'0'0'4690'0'0,"-10"59"-1564"0"0,-1 7-1686 0 0,5 19-950 0 0,6-23-7662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2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219 320 826 0 0,'-6'-2'2530'0'0,"-17"-4"-691"0"0,18 4-206 0 0,3 3-1505 0 0,1-1 0 0 0,-1 0 0 0 0,1 1 0 0 0,-1-1-1 0 0,1 0 1 0 0,-1 0 0 0 0,1 0 0 0 0,-1 0 0 0 0,1 0 0 0 0,-1 0 0 0 0,1 0-1 0 0,-1-1 1 0 0,1 1 0 0 0,-2-1 0 0 0,1 1-37 0 0,0-1-1 0 0,0 1 1 0 0,0-1 0 0 0,0 1 0 0 0,0 0-1 0 0,-1 0 1 0 0,1 0 0 0 0,0 0 0 0 0,0 0-1 0 0,0 1 1 0 0,0-1 0 0 0,0 0 0 0 0,0 1-1 0 0,-3 1 1 0 0,-1-1 168 0 0,4-1-162 0 0,0 0 0 0 0,0 0 0 0 0,-1 1 0 0 0,1-1 0 0 0,0 1 0 0 0,0 0 0 0 0,0-1 0 0 0,0 1 0 0 0,0 0 0 0 0,0 0 0 0 0,-3 3 0 0 0,-43 26 1231 0 0,43-27-931 0 0,4-3-356 0 0,-1 1 0 0 0,0-1 0 0 0,1 1 1 0 0,-1 0-1 0 0,1-1 0 0 0,-1 1 0 0 0,1 0 0 0 0,-1 0 1 0 0,1 0-1 0 0,-1 0 0 0 0,1 0 0 0 0,-2 2 0 0 0,0-1 47 0 0,-2 1 178 0 0,3 4-48 0 0,-4 21-54 0 0,4-22 235 0 0,5 0-187 0 0,7 19-45 0 0,-8-19-22 0 0,4-4 10 0 0,-1 1-112 0 0,-3-2-27 0 0,-1 0 0 0 0,1 0 0 0 0,0-1 0 0 0,0 1 0 0 0,-1 0 0 0 0,1 0 0 0 0,0-1 0 0 0,0 1 1 0 0,0-1-1 0 0,0 0 0 0 0,2 1 0 0 0,30-3 108 0 0,-27 2-90 0 0,1-3-10 0 0,24-10-3 0 0,-17 5 0 0 0,-7 2-15 0 0,23-20 21 0 0,-23 19-25 0 0,20-23-80 0 0,-20 22 52 0 0,-4 4 9 0 0,0 0-1 0 0,0-1 1 0 0,-1 0-1 0 0,1 0 1 0 0,3-7-1 0 0,-1 5 0 0 0,-3 3 3 0 0,-1 0 0 0 0,1 0 0 0 0,0 0-1 0 0,-1-1 1 0 0,0 1 0 0 0,2-7 0 0 0,1 2-8 0 0,-3 6 14 0 0,0 0-1 0 0,0-1 1 0 0,-1 1-1 0 0,1-1 1 0 0,-1 1 0 0 0,0-1-1 0 0,0 0 1 0 0,0 0-1 0 0,0-4 1 0 0,2-2-5 0 0,3-30-41 0 0,-1-11 12 0 0,-4 42 38 0 0,-2-29-13 0 0,-1 4 8 0 0,1 26 1 0 0,0 1 10 0 0,-4-23 20 0 0,4 23 28 0 0,-2 14-42 0 0,-9 19 6 0 0,9-12 0 0 0,5 14 2 0 0,-4-11 34 0 0,-2-7-32 0 0,1-4-6 0 0,1-1 0 0 0,1 1 1 0 0,-1 0-1 0 0,1 0 0 0 0,-1 9 0 0 0,-8 43 54 0 0,7-50-56 0 0,2-4-3 0 0,-1 1-1 0 0,1-1 0 0 0,0 0 1 0 0,1 1-1 0 0,-1-1 0 0 0,1 9 0 0 0,-2-1 1 0 0,1-7-2 0 0,0 0 0 0 0,1 0-1 0 0,-1 0 1 0 0,1 0 0 0 0,0 0-1 0 0,1 0 1 0 0,1 7-1 0 0,7 59-66 0 0,-9-69 16 0 0,0-1 0 0 0,0 1 0 0 0,0-1 1 0 0,1 1-1 0 0,-1-1 0 0 0,0 1 0 0 0,1-1 1 0 0,-1 1-1 0 0,1-1 0 0 0,0 0 0 0 0,-1 1 0 0 0,1-1 1 0 0,0 0-1 0 0,0 1 0 0 0,0-1 0 0 0,1 1 1 0 0,1 2-97 0 0,0 0-259 0 0,2 0-108 0 0,14 8-615 0 0,-14-9 32 0 0,-3-3 943 0 0,0 0-1 0 0,0 0 1 0 0,0-1 0 0 0,0 1 0 0 0,0-1 0 0 0,0 1 0 0 0,0-1 0 0 0,0 0-1 0 0,0 1 1 0 0,2-3 0 0 0,2 1-336 0 0,-5 2 376 0 0,-1 0-1 0 0,1-1 1 0 0,-1 1 0 0 0,1 0 0 0 0,-1 0-1 0 0,1 0 1 0 0,-1-1 0 0 0,1 1 0 0 0,-1 0-1 0 0,1 0 1 0 0,-1-1 0 0 0,0 1 0 0 0,1 0-1 0 0,-1-1 1 0 0,1 1 0 0 0,-1-1 0 0 0,0 1-1 0 0,1-1 1 0 0,-1 1 0 0 0,0 0 0 0 0,0-1-1 0 0,1 0 1 0 0,19-30-2768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2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44 1004 0 0,'0'0'6464'0'0,"0"-7"-4413"0"0,-1-22-573 0 0,0 22 436 0 0,0 12-1258 0 0,-18 61 1129 0 0,8 4-602 0 0,8-58-1058 0 0,-5 37 376 0 0,2 6-85 0 0,-2 0-129 0 0,1-9-141 0 0,-2-2-129 0 0,7-34-121 0 0,-8 27-860 0 0,8-32 523 0 0,-4 8 687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2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0 164 716 0 0,'6'-7'3664'0'0,"-1"-2"-2604"0"0,-2 4-447 0 0,-1 1 0 0 0,1-1 0 0 0,1 1 0 0 0,-1 0 0 0 0,0 0 0 0 0,6-4 0 0 0,-4 1-29 0 0,-3 4-363 0 0,0 1 1 0 0,0-1-1 0 0,0 1 0 0 0,0-1 0 0 0,1 1 1 0 0,-1 0-1 0 0,1 0 0 0 0,0 0 0 0 0,4-3 1 0 0,-4 4-43 0 0,2-3 233 0 0,-1 0 1 0 0,1 0-1 0 0,1 1 1 0 0,-1 0 0 0 0,0 0-1 0 0,1 1 1 0 0,0 0 0 0 0,10-4-1 0 0,20 14 414 0 0,-35 1-724 0 0,0 1-72 0 0,0-7-11 0 0,0 1 0 0 0,-1 0 0 0 0,0 0 0 0 0,0-1 0 0 0,0 1 0 0 0,0 0 1 0 0,0 0-1 0 0,-2 7 0 0 0,-5 31 151 0 0,-1-1-51 0 0,2-2-4 0 0,4-13-39 0 0,1-19 90 0 0,4-7-259 0 0,0 0 94 0 0,-1-1 1 0 0,1 1-1 0 0,0-1 0 0 0,0 1 1 0 0,-1-1-1 0 0,1 0 0 0 0,-1 0 0 0 0,4-1 1 0 0,1-1 8 0 0,-6 3-9 0 0,0-1 1 0 0,-1 1-1 0 0,1 0 1 0 0,0 0-1 0 0,-1 0 1 0 0,1-1-1 0 0,0 1 1 0 0,-1 0-1 0 0,1 0 1 0 0,-1-1-1 0 0,1 1 1 0 0,-1-1-1 0 0,1 1 1 0 0,0-1-1 0 0,-1 1 1 0 0,0-1-1 0 0,1 1 1 0 0,0-1 0 0 0,25-29 37 0 0,3-3-20 0 0,-22 25-17 0 0,18-24 7 0 0,2-8-6 0 0,7-4-2 0 0,-20 30 0 0 0,11-16 3 0 0,-11 11 10 0 0,-11 14 246 0 0,-5 72-217 0 0,2-14-12 0 0,-3-1 46 0 0,4-44-67 0 0,0-5-8 0 0,-1 0 1 0 0,0 0 0 0 0,1 0 0 0 0,-1 0 0 0 0,-1-1 0 0 0,1 1 0 0 0,0 0 0 0 0,-1 0 0 0 0,1 0 0 0 0,-1-1 0 0 0,-1 4 0 0 0,0 0-6 0 0,1-5 0 0 0,0 1-1 0 0,0 0 0 0 0,0 0 1 0 0,1 0-1 0 0,-1 0 0 0 0,1-1 1 0 0,-1 1-1 0 0,1 0 0 0 0,0 4 1 0 0,0-4-17 0 0,0 0 1 0 0,0 0 0 0 0,0-1 0 0 0,0 1-1 0 0,0 0 1 0 0,1 0 0 0 0,-1 0 0 0 0,1 0-1 0 0,-1-1 1 0 0,3 4 0 0 0,-3-3-164 0 0,1-1 1 0 0,0 1-1 0 0,0 0 0 0 0,-1 0 1 0 0,1-1-1 0 0,-1 1 0 0 0,0 0 1 0 0,0 0-1 0 0,1 0 0 0 0,-2 3 0 0 0,4 0-1245 0 0,7 15-88 0 0,-7-15 262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270 512 2644 0 0,'-20'-16'2066'0'0,"14"7"-397"0"0,4 2-1201 0 0,-6-16 2718 0 0,1 21-2711 0 0,-20-4-119 0 0,20 4-62 0 0,0 5 30 0 0,-1-2-228 0 0,5 0-60 0 0,1-1 0 0 0,-1 1 0 0 0,0 0 0 0 0,0 0 0 0 0,1 0 0 0 0,-1 0 0 0 0,0 0 0 0 0,1 1 0 0 0,-1-1 0 0 0,-2 3 0 0 0,-2-1 31 0 0,5-1-8 0 0,-1-1 0 0 0,1 0-1 0 0,-1 1 1 0 0,1 0 0 0 0,-1-1-1 0 0,1 1 1 0 0,0 0 0 0 0,-4 5-1 0 0,-1-1 63 0 0,-20 22 365 0 0,20-21-405 0 0,4-4-27 0 0,0 0-1 0 0,0 1 0 0 0,0-1 0 0 0,1 0 0 0 0,-1 1 1 0 0,1 0-1 0 0,-3 6 0 0 0,-19 35 343 0 0,1 9 41 0 0,21-49 133 0 0,6-2-441 0 0,11 11-11 0 0,-15-14-117 0 0,0 0 1 0 0,0 1-1 0 0,0-1 1 0 0,0 0-1 0 0,0 0 1 0 0,1 0-1 0 0,-1 0 1 0 0,0 0-1 0 0,0 1 1 0 0,0-1-1 0 0,0 0 1 0 0,0 0-1 0 0,0 0 1 0 0,1 0-1 0 0,-1 0 1 0 0,0 0-1 0 0,0 0 1 0 0,0 0-1 0 0,0 0 1 0 0,1 0-1 0 0,-1 0 1 0 0,0 1-1 0 0,0-1 1 0 0,0 0-1 0 0,0 0 1 0 0,1 0-1 0 0,-1 0 1 0 0,0 0-1 0 0,0 0 1 0 0,0 0-1 0 0,0-1 1 0 0,1 1-1 0 0,-1 0 1 0 0,0 0-1 0 0,0 0 1 0 0,0 0-1 0 0,0 0 1 0 0,1 0-1 0 0,-1 0 1 0 0,0 0-1 0 0,0 0 1 0 0,0 0-1 0 0,0 0 1 0 0,0-1-1 0 0,0 1 1 0 0,1 0-1 0 0,-1 0 1 0 0,0 0-1 0 0,0 0 1 0 0,0 0-1 0 0,0-1 1 0 0,0 1-1 0 0,0 0 1 0 0,0 0-1 0 0,0 0 1 0 0,0 0-1 0 0,0 0 1 0 0,0-1-1 0 0,0 1 1 0 0,0 0-1 0 0,0 0 1 0 0,0-1-1 0 0,4-3 13 0 0,0 0 0 0 0,-1 1-1 0 0,1-1 1 0 0,0 1 0 0 0,1-1 0 0 0,-1 1 0 0 0,1 0-1 0 0,-1 1 1 0 0,9-4 0 0 0,0-3 30 0 0,16-23-138 0 0,0-1 0 0 0,-2-1-1 0 0,-2-2 1 0 0,-1 0-1 0 0,-2-2 1 0 0,-1 0 0 0 0,-2-1-1 0 0,14-43 1 0 0,-26 60-37 0 0,-6 18 118 0 0,1 0-1 0 0,-1-1 0 0 0,0 1 1 0 0,0-1-1 0 0,0-5 1 0 0,2-20-96 0 0,2-9 57 0 0,-4 29 13 0 0,-1 1 7 0 0,-2-37 273 0 0,-3 50-219 0 0,-17 13-1 0 0,21-17-20 0 0,0 0 0 0 0,1 1 0 0 0,-1-1 0 0 0,1 1 0 0 0,-1-1 0 0 0,1 1 0 0 0,-1-1 0 0 0,1 1 0 0 0,-1-1 0 0 0,1 1 0 0 0,0 0 0 0 0,-1-1 0 0 0,1 1 0 0 0,0-1 0 0 0,-1 1 0 0 0,1 0 0 0 0,0-1 0 0 0,-1 2 0 0 0,-14 46 91 0 0,-3 13 20 0 0,14-49-93 0 0,2-7 5 0 0,0 1 1 0 0,1-1-1 0 0,-1 1 0 0 0,1-1 0 0 0,0 1 0 0 0,1 0 1 0 0,-1 6-1 0 0,-4 56 221 0 0,4-29-141 0 0,0-36-80 0 0,1 0 0 0 0,-1 0 0 0 0,1 1 0 0 0,0-1 0 0 0,1 0 0 0 0,-1 1 0 0 0,1-1 0 0 0,-1 0 0 0 0,1 0 0 0 0,0 0 0 0 0,1 4 0 0 0,1 2 26 0 0,-2-7-35 0 0,-1 0 0 0 0,0 1 0 0 0,1-1 0 0 0,-1 1 1 0 0,1-1-1 0 0,0 1 0 0 0,0-1 0 0 0,0 0 0 0 0,0 0 0 0 0,0 0 0 0 0,1 1 1 0 0,1 1-1 0 0,1 2 24 0 0,5 4 107 0 0,45 19 164 0 0,-41-28-222 0 0,-4-1-61 0 0,28-4 83 0 0,-20 0-96 0 0,0-1-1 0 0,0-1 1 0 0,-1 0 0 0 0,0-1-1 0 0,0-1 1 0 0,0 0 0 0 0,20-16 0 0 0,-19 12-34 0 0,53-43-200 0 0,-61 47 159 0 0,-1 0 1 0 0,0 0-1 0 0,0-1 1 0 0,-1 0-1 0 0,8-14 0 0 0,-12 19 27 0 0,-1-2-8 0 0,1 1 39 0 0,-2 3 5 0 0,0 0-1 0 0,0 0 1 0 0,0 1 0 0 0,0-1 0 0 0,-1 0-1 0 0,1 0 1 0 0,-1 0 0 0 0,1 0 0 0 0,-1 0-1 0 0,1-4 1 0 0,-8 9-13 0 0,-21 7 1 0 0,16-2 1 0 0,-14 16 1 0 0,17-14 6 0 0,-19 21 4 0 0,-3 9 14 0 0,-8 18-37 0 0,35-52 12 0 0,8-1-116 0 0,10 17 68 0 0,-11-17-136 0 0,5-7 2 0 0,0 0 137 0 0,-6 2 33 0 0,1-1 0 0 0,0 1 0 0 0,0-1 0 0 0,-1 0-1 0 0,1 0 1 0 0,-1 0 0 0 0,1 0 0 0 0,-1-1 0 0 0,1 1 0 0 0,-1 0 0 0 0,0-1 0 0 0,3-2-1 0 0,4-1-75 0 0,23-20-452 0 0,-23 18 457 0 0,25-24-319 0 0,5-10-173 0 0,-32 34 506 0 0,17-23-214 0 0,-8 9 233 0 0,-12 16 1589 0 0,-7 12-1478 0 0,-17 57 159 0 0,18-58-97 0 0,-1 31 53 0 0,2-30-6 0 0,4-1-100 0 0,10 17-15 0 0,-9-17-2 0 0,2-5-6 0 0,21 6-9 0 0,-14-7-37 0 0,-6-1-30 0 0,-4 1 17 0 0,-1 0-1 0 0,1-1 0 0 0,-1 1 0 0 0,0-1 1 0 0,1 0-1 0 0,-1 1 0 0 0,1-1 0 0 0,-1 0 0 0 0,0 0 1 0 0,0-1-1 0 0,4-2 0 0 0,40-21-623 0 0,48-36 1 0 0,-75 47 282 0 0,-1-1 0 0 0,-1 0 0 0 0,-1-1 0 0 0,0-1 0 0 0,27-38 0 0 0,-21 22 271 0 0,-14 16 48 0 0,-4 7 32 0 0,8-32 33 0 0,-9 33 71 0 0,5-31 518 0 0,-4 12-340 0 0,-3 21 2 0 0,0-2 198 0 0,2-27 3 0 0,-3 27 2052 0 0,-1 10-2504 0 0,-1 0-1 0 0,1 0 1 0 0,-1 0-1 0 0,1 0 0 0 0,0 1 1 0 0,-1-1-1 0 0,1 0 0 0 0,0 1 1 0 0,0-1-1 0 0,0 0 0 0 0,-1 3 1 0 0,-1 0 29 0 0,2-4-44 0 0,1 1 0 0 0,-1-1 0 0 0,1 1 0 0 0,0-1 0 0 0,-1 1 0 0 0,1-1 0 0 0,0 0 0 0 0,-1 1 0 0 0,1-1 1 0 0,0 1-1 0 0,0-1 0 0 0,0 1 0 0 0,-1 0 0 0 0,1-1 0 0 0,0 1 0 0 0,0-1 0 0 0,0 1 0 0 0,0-1 0 0 0,0 2 0 0 0,-6 36 221 0 0,-2 7 178 0 0,1 19-124 0 0,-1 1-66 0 0,3-4-107 0 0,-2-2-315 0 0,3-6-117 0 0,3-23-499 0 0,1-23-50 0 0,2 0 121 0 0,6 22-399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6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66 228 0 0,'0'0'3791'0'0,"-2"-8"-1160"0"0,-7-22-737 0 0,7 22-283 0 0,-2 5-429 0 0,-11-10-335 0 0,11 10 328 0 0,-3 5-714 0 0,-25 8-99 0 0,18-4-66 0 0,6-1-195 0 0,4-3-33 0 0,1 0-1 0 0,-1 1 1 0 0,1-1-1 0 0,-1 1 1 0 0,1 0 0 0 0,-5 6-1 0 0,-26 25 311 0 0,27-28-321 0 0,4-3-20 0 0,0 0-1 0 0,0 0 1 0 0,0 1-1 0 0,1-1 1 0 0,-1 1-1 0 0,-2 5 0 0 0,-10 15 76 0 0,11-17-17 0 0,2-1 5 0 0,-7 22-14 0 0,6-21 15 0 0,7-3-213 0 0,11 13 61 0 0,-12-12-7 0 0,4-8-72 0 0,-1 2 88 0 0,-4 0 29 0 0,1 1 0 0 0,-1-1 0 0 0,0 1-1 0 0,0-1 1 0 0,0 0 0 0 0,0 0 0 0 0,0 0 0 0 0,0 0 0 0 0,0 0-1 0 0,0 0 1 0 0,0 0 0 0 0,-1-1 0 0 0,4-2 0 0 0,28-23-329 0 0,-25 22 267 0 0,20-20-244 0 0,5-8 55 0 0,-12 14 164 0 0,-15 15 691 0 0,-3 8-409 0 0,9 15-34 0 0,-12-18-141 0 0,0-1 0 0 0,1 1-1 0 0,-1-1 1 0 0,0 1 0 0 0,0-1 0 0 0,1 1 0 0 0,-1 0 0 0 0,0-1 0 0 0,0 1-1 0 0,0-1 1 0 0,0 1 0 0 0,1-1 0 0 0,-1 1 0 0 0,0 0 0 0 0,0-1 0 0 0,0 1 0 0 0,0-1-1 0 0,-1 1 1 0 0,1 0 0 0 0,-3 43 391 0 0,1 4-119 0 0,1-39-236 0 0,0-5-18 0 0,1 0 1 0 0,-1-1-1 0 0,1 1 1 0 0,0 0-1 0 0,0 0 1 0 0,1 0-1 0 0,1 6 1 0 0,2 18 64 0 0,-3-21-46 0 0,1-1-117 0 0,6 17-11 0 0,-6-17 18 0 0,30-3-1938 0 0,-19-5 1210 0 0,9-8-322 0 0,-22 10 945 0 0,1 0 1 0 0,0-1-1 0 0,-1 1 1 0 0,1 0-1 0 0,-1-1 0 0 0,1 1 1 0 0,0 0-1 0 0,-1-1 1 0 0,1 1-1 0 0,-1-1 1 0 0,1 1-1 0 0,-1-1 1 0 0,0 1-1 0 0,1-1 0 0 0,-1 1 1 0 0,1-1-1 0 0,-1 0 1 0 0,1 0-1 0 0,21-35-4916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6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4052 0 0,'0'0'8630'0'0,"36"-25"-9184"0"0,18 10 182 0 0,-28-4-2896 0 0,2 5-1010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6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1664 0 0,'0'0'14134'0'0,"2"6"-13595"0"0,9 18-146 0 0,-8-18-161 0 0,5-4-68 0 0,25 4-36 0 0,-19-5-139 0 0,9-7-450 0 0,-17 5-42 0 0,2 0 83 0 0,24-4-523 0 0,-19 1-2910 0 0,9-10-3000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7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3704 0 0,'0'0'4530'0'0,"-2"7"-2806"0"0,-10 37 441 0 0,-66 138 1656 0 0,71-169-3434 0 0,-16 18-87 0 0,16-16-61 0 0,1 13-31 0 0,5-21 98 0 0,1 0-196 0 0,1 22-6 0 0,0-22 106 0 0,3-3-138 0 0,11 11-10 0 0,-11-12-13 0 0,1-5 2 0 0,0 0-27 0 0,-3 2-16 0 0,-1-1-1 0 0,1 1 1 0 0,-1-1 0 0 0,1 1 0 0 0,-1-1 0 0 0,1 0-1 0 0,-1 0 1 0 0,1 0 0 0 0,-1 0 0 0 0,0 0 0 0 0,0 0 0 0 0,1 0-1 0 0,-1 0 1 0 0,0 0 0 0 0,0 0 0 0 0,1-2 0 0 0,23-28 90 0 0,5-11-94 0 0,13-15-31 0 0,-40 52 8 0 0,0 1 5 0 0,9-12-1 0 0,-9 13-19 0 0,-2 4-80 0 0,-1 1 111 0 0,1 0 0 0 0,-1-1 0 0 0,1 1 0 0 0,0 0 0 0 0,0-1 0 0 0,0 1 0 0 0,0-1 1 0 0,0 1-1 0 0,0-1 0 0 0,0 0 0 0 0,2 3 0 0 0,0-1-3 0 0,0 2-6 0 0,1 0 23 0 0,-1 0-9 0 0,-3-3-5 0 0,1 0 0 0 0,0 0 0 0 0,0 0 0 0 0,0-1 0 0 0,0 1 0 0 0,1-1 0 0 0,-1 1 0 0 0,0-1 0 0 0,1 1 0 0 0,-1-1 0 0 0,1 0 0 0 0,-1 1 0 0 0,3 0 0 0 0,16 13-60 0 0,-15-11 14 0 0,0-1 1 0 0,18 8-25 0 0,-18-8 5 0 0,2-5 15 0 0,19-6 8 0 0,-16 1 9 0 0,18-38-34 0 0,-26 40 57 0 0,1-1 2 0 0,9-21 3 0 0,-10 20-5 0 0,-3-1-50 0 0,-2-23 36 0 0,2 24-22 0 0,-2 3-96 0 0,-11-10 0 0 0,11 10 28 0 0,-4 4-517 0 0,-20 1 171 0 0,20 0 77 0 0,1 4-82 0 0,-18 16-509 0 0,23-20 885 0 0,0 0-1 0 0,-1 0 0 0 0,1 0 1 0 0,0 0-1 0 0,0 0 1 0 0,0 0-1 0 0,-1 1 0 0 0,1-1 1 0 0,1 0-1 0 0,-1 1 1 0 0,0-1-1 0 0,0 1 0 0 0,0-1 1 0 0,1 1-1 0 0,-1 1 1 0 0,-1 2-145 0 0,-1 0-852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0 2780 0 0,'0'0'7750'0'0,"-2"8"-6359"0"0,-14 41 562 0 0,-3 6-626 0 0,-64 147 415 0 0,74-173-1547 0 0,6-13-1495 0 0,3-13 1191 0 0,-1 0 1 0 0,1 0-1 0 0,-1 1 1 0 0,1-1-1 0 0,0 0 1 0 0,0 0-1 0 0,0 1 1 0 0,1 4 0 0 0,0 1-386 0 0,-1-1-3214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7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23 1302 0 0,'0'0'6418'0'0,"-31"-23"-1826"0"0,40 60-12694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2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3274 0 0,'0'0'1863'0'0,"-7"3"219"0"0,-32 14 9150 0 0,45-14-11042 0 0,18 11-41 0 0,-19-10-32 0 0,5-3-23 0 0,27 3-21 0 0,-28-3-14 0 0,3-1-19 0 0,33 0-48 0 0,-34 0-8 0 0,-1 0 3 0 0,0 1-185 0 0,9 0 341 0 0,10-5-5841 0 0,9-5 2245 0 0,-29 7-2267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8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182 218 1488 0 0,'0'0'8343'0'0,"-2"-6"-7852"0"0,-5-16-136 0 0,5 16 111 0 0,-3 9-294 0 0,0 0-120 0 0,-5 2 60 0 0,0 1-1 0 0,0 0 1 0 0,1 0-1 0 0,0 1 1 0 0,0 0-1 0 0,1 1 1 0 0,0 0-1 0 0,0 0 1 0 0,0 1-1 0 0,2 0 1 0 0,-1 0-1 0 0,1 0 1 0 0,-10 21-1 0 0,-3 10 106 0 0,16-33-181 0 0,1-4-21 0 0,1-1 0 0 0,0 1 1 0 0,-1-1-1 0 0,1 1 1 0 0,1-1-1 0 0,-1 1 0 0 0,0 0 1 0 0,1-1-1 0 0,-1 1 1 0 0,1 0-1 0 0,0 4 0 0 0,-4 26 76 0 0,3-24 203 0 0,4-5-247 0 0,7 14-1 0 0,-8-13 24 0 0,1-5-72 0 0,-1-1 0 0 0,0 1-1 0 0,0 0 1 0 0,0-1 0 0 0,0 1 0 0 0,0-1 0 0 0,0 1 0 0 0,0-1 0 0 0,0 0 0 0 0,2-1 0 0 0,2-1-16 0 0,5-3-45 0 0,-5 2 45 0 0,-3 2 6 0 0,0 0 1 0 0,0 0-1 0 0,-1 0 1 0 0,1-1-1 0 0,-1 1 1 0 0,1-1-1 0 0,-1 1 1 0 0,2-4-1 0 0,32-37-382 0 0,-28 34 341 0 0,20-29-162 0 0,-16 18 101 0 0,16-36-1 0 0,-27 55 106 0 0,-1-1 1 0 0,1 0-1 0 0,-1 1 1 0 0,1-1-1 0 0,0 0 0 0 0,0 1 1 0 0,-1-1-1 0 0,1 1 1 0 0,0-1-1 0 0,0 1 0 0 0,1 0 1 0 0,-1-1-1 0 0,0 1 1 0 0,3-2-1 0 0,-3 2 11 0 0,0 0 1 0 0,0 0 0 0 0,1-1-1 0 0,-1 1 1 0 0,0 0-1 0 0,0-1 1 0 0,0 1-1 0 0,-1 0 1 0 0,1-1-1 0 0,0 1 1 0 0,-1-1-1 0 0,1 0 1 0 0,0 1-1 0 0,-1-1 1 0 0,0 1 0 0 0,1-4-1 0 0,3-4 17 0 0,-3 6-11 0 0,1 0 1 0 0,-1-1 0 0 0,0 1 0 0 0,0-1 0 0 0,0 0 0 0 0,0 1 0 0 0,-1-1 0 0 0,1-6-1 0 0,3-34 128 0 0,-1 14-49 0 0,-2 23-17 0 0,2-1 5 0 0,7-21 69 0 0,-8 22 107 0 0,-3 1-142 0 0,-7-17 76 0 0,7 17 472 0 0,-2 12-559 0 0,-5 17-5 0 0,6-17-15 0 0,1 3 4 0 0,-8 44 207 0 0,9-44-251 0 0,0-6-19 0 0,-1 1 0 0 0,1-1-1 0 0,-1 0 1 0 0,1 1 0 0 0,-1-1-1 0 0,0 0 1 0 0,0 1 0 0 0,-3 4-1 0 0,-6 17 100 0 0,7-9-12 0 0,4 36 40 0 0,0-7-67 0 0,1-2-199 0 0,2-10-27 0 0,-4-25 24 0 0,3 0-108 0 0,9 23-518 0 0,-9-23-35 0 0,26-24-8669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 4192 0 0,'0'0'9880'0'0,"-2"6"-9246"0"0,-17 59 606 0 0,11-27-624 0 0,3-2-195 0 0,4-25-347 0 0,-9 32 167 0 0,6-32-214 0 0,-8 32 85 0 0,10-33-93 0 0,-5 31 116 0 0,4-9-50 0 0,-1-17-16 0 0,3-12-357 0 0,-14 29 464 0 0,3 2-6694 0 0,3-4-387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2936 0 0,'66'-106'7537'0'0,"-56"95"-6110"0"0,-4 5-1067 0 0,-4 4-202 0 0,0 0 0 0 0,1 0-1 0 0,-1 0 1 0 0,0 0 0 0 0,1 0-1 0 0,0 0 1 0 0,0 1-1 0 0,-1-1 1 0 0,6-1 0 0 0,-2 1 150 0 0,-5 2-112 0 0,1 0 1 0 0,0-1-1 0 0,0 0 1 0 0,0 1-1 0 0,-1-1 1 0 0,1 0 0 0 0,0 0-1 0 0,0 0 1 0 0,-1 0-1 0 0,1 0 1 0 0,1-2-1 0 0,3 6 24 0 0,18 6 40 0 0,-18-6-32 0 0,-6 5-48 0 0,-4 39 169 0 0,-1 2-48 0 0,-2-1-74 0 0,0-17-128 0 0,5-23-20 0 0,2 0-16 0 0,-2 26-11 0 0,2-26 84 0 0,2-3-107 0 0,0 0-18 0 0,-1-4-3 0 0,0 1 0 0 0,0-1 0 0 0,-1 1 0 0 0,1 0 1 0 0,0-1-1 0 0,-1 1 0 0 0,1 0 0 0 0,-1-1 0 0 0,0 1 0 0 0,1 3 0 0 0,4-8 33 0 0,44-31 17 0 0,-46 33-59 0 0,-1-1 1 0 0,1 0-1 0 0,-1 0 1 0 0,0 0-1 0 0,0 0 1 0 0,0 0-1 0 0,0-1 1 0 0,0 1-1 0 0,0-1 1 0 0,2-4-1 0 0,1-1 0 0 0,44-54-115 0 0,-14 15 48 0 0,-7 7 78 0 0,-13 14-2 0 0,-11 20-5 0 0,0 2-5 0 0,10-12-1 0 0,-11 12-4 0 0,-3 13-91 0 0,-1 24 85 0 0,1-24 5 0 0,-2 0-44 0 0,-9 45-401 0 0,5-31 264 0 0,4-17-171 0 0,0 1-788 0 0,-1 1 556 0 0,-3 7 271 0 0,5-1-5814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408 1 2870 0 0,'0'0'7796'0'0,"-6"3"-7152"0"0,-16 8-118 0 0,11-1-114 0 0,-19 30 160 0 0,-116 104 356 0 0,-21 8-1970 0 0,165-151 859 0 0,1 0 0 0 0,-1 0-1 0 0,0 1 1 0 0,1-1 0 0 0,-1 1 0 0 0,1-1-1 0 0,0 1 1 0 0,-1-1 0 0 0,1 1 0 0 0,0 0-1 0 0,0 0 1 0 0,-1 3 0 0 0,-1 0-291 0 0,0 0-915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1636 0 0,'0'0'9224'0'0,"7"2"-7727"0"0,22 6-350 0 0,-28-8-1103 0 0,0 0 0 0 0,-1 0 0 0 0,1 0-1 0 0,0 0 1 0 0,-1 1 0 0 0,1-1 0 0 0,-1 0 0 0 0,1 1 0 0 0,0-1 0 0 0,-1 0-1 0 0,1 1 1 0 0,-1-1 0 0 0,1 1 0 0 0,-1-1 0 0 0,1 1 0 0 0,-1-1-1 0 0,1 1 1 0 0,-1-1 0 0 0,1 1 0 0 0,0 0 0 0 0,32 41 1190 0 0,28 32-425 0 0,87 110-1385 0 0,-122-147-1634 0 0,-8-13 555 0 0,-14-18 183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1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430 137 3212 0 0,'-43'0'1843'0'0,"34"0"-243"0"0,3 2-387 0 0,-20 7-163 0 0,19-6 514 0 0,1-1-984 0 0,-18 9-145 0 0,18-8 1147 0 0,-36-7-590 0 0,35 0-693 0 0,-19-13-29 0 0,19 13 132 0 0,9-4-120 0 0,-1-1-189 0 0,-1 7-49 0 0,0-1 0 0 0,0 0-1 0 0,1 0 1 0 0,0 0 0 0 0,-1 0-1 0 0,1 0 1 0 0,0 1 0 0 0,0-1-1 0 0,0 0 1 0 0,1 1 0 0 0,2-5-1 0 0,11-21 144 0 0,-7 17-23 0 0,-3 6-120 0 0,19-12 134 0 0,1 3-109 0 0,-13 9-11 0 0,14 1-13 0 0,-14 5-13 0 0,9 6-16 0 0,-12 0-7 0 0,6 12-1 0 0,-10-7 0 0 0,3 18 4 0 0,-8-13 3 0 0,-4 3 2 0 0,0 1 0 0 0,-2-2 0 0 0,0 1 0 0 0,-12 26 1 0 0,-7-4 24 0 0,-1 0 0 0 0,-3-2 1 0 0,-1-1-1 0 0,-40 39 1 0 0,22-35-20 0 0,34-31-11 0 0,-24 24 0 0 0,26-21-7 0 0,-7 6 5 0 0,-2 0-1 0 0,-25 21 0 0 0,41-38 85 0 0,6-5-86 0 0,-1 1-1 0 0,1-1 1 0 0,0 1 0 0 0,-1-1-1 0 0,1 1 1 0 0,-1-1 0 0 0,1 0-1 0 0,-1 1 1 0 0,0-1 0 0 0,1 0-1 0 0,-1 1 1 0 0,0-1 0 0 0,1 0 0 0 0,-1 1-1 0 0,0-1 1 0 0,0 0 0 0 0,1-1-1 0 0,-1 0 5 0 0,1 0-1 0 0,-1 0 0 0 0,1 0 1 0 0,0 0-1 0 0,0 0 0 0 0,0 0 1 0 0,0 0-1 0 0,0 0 0 0 0,3-4 1 0 0,12-15 30 0 0,1 0 1 0 0,1 1 0 0 0,0 1 0 0 0,2 0 0 0 0,0 2-1 0 0,1 0 1 0 0,0 2 0 0 0,2 0 0 0 0,0 1 0 0 0,0 1-1 0 0,26-9 1 0 0,-35 19-50 0 0,22 0 1 0 0,-20 4-1 0 0,11 7 2 0 0,-14-2-1 0 0,-7-1 4 0 0,-3-4 1 0 0,-1 1 0 0 0,1-1 0 0 0,-1 1 0 0 0,0 0 0 0 0,0 0 0 0 0,0 0 0 0 0,0 0 0 0 0,0 0 0 0 0,0 0 0 0 0,2 5 0 0 0,14 17-9 0 0,-11-11-21 0 0,4 29-24 0 0,9 22-348 0 0,-18-58 260 0 0,0 0-92 0 0,9 17-442 0 0,-8-17-20 0 0,2-4 103 0 0,13 7-450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3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179 401 2978 0 0,'0'0'9324'0'0,"3"-5"-8843"0"0,5-17-67 0 0,-6 17 823 0 0,-5 0-1033 0 0,0 2-142 0 0,2 2-29 0 0,0 0 0 0 0,0-1-1 0 0,0 1 1 0 0,0 0 0 0 0,0-1 0 0 0,0 1 0 0 0,0 0-1 0 0,0-1 1 0 0,0 1 0 0 0,1-1 0 0 0,-1 0-1 0 0,0-2 1 0 0,-4 1 34 0 0,-16-9-32 0 0,16 9 4 0 0,-1 5-23 0 0,3-1-15 0 0,-1 0-1 0 0,1 0 0 0 0,-1 0 1 0 0,1 1-1 0 0,0 0 1 0 0,0-1-1 0 0,-4 4 0 0 0,2-1 0 0 0,0 1 0 0 0,1 0 0 0 0,0 0 0 0 0,-5 7-1 0 0,4-5-5 0 0,1-2-5 0 0,-54 92 18 0 0,48-76-1 0 0,7-16-1 0 0,5 1-4 0 0,6 20-12 0 0,-6-19-6 0 0,4-7-121 0 0,21-1 95 0 0,-27 1 42 0 0,1 0 0 0 0,-1 0 0 0 0,1 0 0 0 0,0 0 0 0 0,-1 0 0 0 0,1 0 0 0 0,-1 0 0 0 0,1 0 0 0 0,-1 0 0 0 0,1-1 0 0 0,-1 1 1 0 0,1 0-1 0 0,-1 0 0 0 0,1 0 0 0 0,-1-1 0 0 0,1 1 0 0 0,-1 0 0 0 0,1-1 0 0 0,-1 1 0 0 0,1-1 0 0 0,46-42 125 0 0,-33 30-126 0 0,0-3-27 0 0,-2-3-47 0 0,-6 12 58 0 0,13-22-56 0 0,-6 3 29 0 0,-9 20 7 0 0,-4 4 30 0 0,0 0 0 0 0,0 0 0 0 0,0 0 0 0 0,0 1 0 0 0,1-1 0 0 0,-1 0 0 0 0,0 0 0 0 0,1 0 0 0 0,0 1 0 0 0,-1-1 0 0 0,1 0 0 0 0,1-1-1 0 0,6-17 635 0 0,-16 38-594 0 0,7-16-29 0 0,0-1-1 0 0,0 0 0 0 0,1 1 1 0 0,-1-1-1 0 0,0 1 0 0 0,1-1 1 0 0,-1 1-1 0 0,1-1 0 0 0,0 1 1 0 0,-1-1-1 0 0,1 3 0 0 0,0-1 6 0 0,-1 0 0 0 0,1-1 0 0 0,0 1 0 0 0,1 0 0 0 0,-1-1 0 0 0,0 1 0 0 0,1 0 0 0 0,0-1 0 0 0,-1 1 0 0 0,2 2 0 0 0,1 2 7 0 0,-2 1 24 0 0,0-7-37 0 0,0 0-1 0 0,0 0 0 0 0,-1-1 0 0 0,1 1 0 0 0,0 0 0 0 0,0 0 0 0 0,-1 0 0 0 0,1 0 0 0 0,-1 0 0 0 0,1 0 0 0 0,-1 0 0 0 0,1 0 0 0 0,-1 1 0 0 0,0-1 0 0 0,1 0 0 0 0,-1 1 0 0 0,0 0-4 0 0,1-1 0 0 0,-1 1 0 0 0,1-1-1 0 0,-1 1 1 0 0,1-1 0 0 0,-1 1-1 0 0,1-1 1 0 0,0 1 0 0 0,0-1 0 0 0,0 0-1 0 0,0 1 1 0 0,0-1 0 0 0,0 0-1 0 0,0 0 1 0 0,2 2 0 0 0,36 29-242 0 0,-34-29 173 0 0,0-1 0 0 0,0 1 0 0 0,1-1 0 0 0,-1 0 0 0 0,0 0 0 0 0,1-1 0 0 0,-1 0 0 0 0,1 0 0 0 0,9 1 0 0 0,-10-2-27 0 0,-3 1 57 0 0,0-1 1 0 0,0 0 0 0 0,1 1-1 0 0,-1-1 1 0 0,0 0 0 0 0,0 0-1 0 0,0 0 1 0 0,0-1 0 0 0,0 1-1 0 0,0 0 1 0 0,0-1 0 0 0,3 0-1 0 0,1-1-46 0 0,10 0-336 0 0,-14 2 378 0 0,0-1 0 0 0,0 1 0 0 0,0 0 0 0 0,0-1 0 0 0,-1 1 0 0 0,1-1 0 0 0,0 0-1 0 0,0 1 1 0 0,-1-1 0 0 0,1 0 0 0 0,1-1 0 0 0,5-2-284 0 0,-2 1 195 0 0,19-12-481 0 0,-19 12 471 0 0,-4 2 69 0 0,0 0 0 0 0,1-1 0 0 0,-1 1 0 0 0,0-1 1 0 0,0 1-1 0 0,-1-1 0 0 0,1 0 0 0 0,0 1 0 0 0,3-5 1 0 0,34-42-875 0 0,-34 40 873 0 0,0 1 1 0 0,0-2-1 0 0,-1 1 1 0 0,0 0-1 0 0,0-1 1 0 0,2-9-1 0 0,-4 11 116 0 0,1 0 38 0 0,0 1-16 0 0,8-20 32 0 0,-8 19 155 0 0,-1 2-13 0 0,5-18-50 0 0,-5 18 589 0 0,-7 1-638 0 0,-16-8 16 0 0,15 8 80 0 0,0 4-143 0 0,-19-2 34 0 0,19 2-16 0 0,-21 11 70 0 0,22-8-37 0 0,-1 1-8 0 0,-16 13-28 0 0,16-13 13 0 0,3 2 116 0 0,-11 18-15 0 0,11-18-35 0 0,0 0-12 0 0,-6 17 41 0 0,6-17 240 0 0,4 0-335 0 0,3 20-18 0 0,-3-20 102 0 0,6-5-161 0 0,21 1-9 0 0,-21-1-31 0 0,-1-5-100 0 0,0 0 66 0 0,-4 3 21 0 0,1 0 0 0 0,-1 0 1 0 0,0-1-1 0 0,0 1 0 0 0,0-1 0 0 0,0 1 1 0 0,0-1-1 0 0,-1 0 0 0 0,1 1 1 0 0,0-1-1 0 0,1-3 0 0 0,35-46-252 0 0,-32 41 235 0 0,0 0 0 0 0,0-1 0 0 0,-1 1 0 0 0,5-15 0 0 0,-8 19 28 0 0,1-3 21 0 0,0 0-1 0 0,0-1 0 0 0,-1 0 1 0 0,0 1-1 0 0,0-1 1 0 0,-1 0-1 0 0,-1-19 0 0 0,-2-7 182 0 0,2 29 123 0 0,-2 14-319 0 0,-5 20 1 0 0,7-10 2 0 0,0-5-4 0 0,4 34 17 0 0,3-3 10 0 0,-6-34-9 0 0,0-6-4 0 0,-1 1 0 0 0,1 0 0 0 0,0-1 0 0 0,-1 1 0 0 0,2 0 0 0 0,-1-1 0 0 0,3 7 0 0 0,14 29 104 0 0,-6-17-42 0 0,-12-21-73 0 0,0 0 0 0 0,1 0 0 0 0,0 0-1 0 0,-1 1 1 0 0,1-1 0 0 0,0 0 0 0 0,-1 0 0 0 0,1 0 0 0 0,0 0 0 0 0,0 0 0 0 0,0 0 0 0 0,0-1 0 0 0,0 1 0 0 0,0 0 0 0 0,0 0-1 0 0,0-1 1 0 0,2 2 0 0 0,12 7 62 0 0,32 19 36 0 0,-42-26-81 0 0,38-7 27 0 0,-41 5-48 0 0,0 0 0 0 0,1 0 0 0 0,-1 0 0 0 0,0-1 0 0 0,1 1 0 0 0,-1-1 0 0 0,0 1 0 0 0,0-1-1 0 0,0 0 1 0 0,1 0 0 0 0,-1 0 0 0 0,0 0 0 0 0,3-3 0 0 0,0 1-2 0 0,31-17-61 0 0,-28 14 50 0 0,7-4-69 0 0,-1-1-1 0 0,0 0 1 0 0,22-24 0 0 0,-22 21-2 0 0,-12 13 74 0 0,0-1 0 0 0,-1 1-1 0 0,1 0 1 0 0,-1-1 0 0 0,1 0-1 0 0,-1 1 1 0 0,0-1 0 0 0,1 0-1 0 0,-1 1 1 0 0,0-1 0 0 0,0 0-1 0 0,0-2 1 0 0,2-2-7 0 0,0 1-18 0 0,-2-1 0 0 0,3-20 25 0 0,-3 19 179 0 0,-4 2-134 0 0,-7-16-7 0 0,7 15 18 0 0,-18 11-30 0 0,15-3-17 0 0,-5 2 3 0 0,-12 12-2 0 0,-4 7 2 0 0,-2 5 7 0 0,0-2 21 0 0,22-20 1 0 0,5 0-9 0 0,-6 20-1 0 0,6-19 87 0 0,3-1-87 0 0,3 20-4 0 0,-3-20-3 0 0,38-8-199 0 0,-33-2 8 0 0,2 1 123 0 0,-5 2 24 0 0,0-1-1 0 0,0 1 1 0 0,0-1 0 0 0,0 0-1 0 0,0 0 1 0 0,0 0-1 0 0,-1 0 1 0 0,1 0 0 0 0,2-4-1 0 0,31-27-918 0 0,-1-6 234 0 0,-27 31 599 0 0,18-25-444 0 0,1-8 140 0 0,-22 35 437 0 0,-4 4 2 0 0,1 0 1 0 0,0 0-1 0 0,-1 0 1 0 0,0 0-1 0 0,1 0 1 0 0,-1-1-1 0 0,0 1 1 0 0,0 0 0 0 0,0-1-1 0 0,0 1 1 0 0,0-5-1 0 0,7-17 102 0 0,-7 17 36 0 0,0-1 221 0 0,2-27-12 0 0,-2 26-50 0 0,-2 2-11 0 0,-2-20 134 0 0,2 20 982 0 0,0 6-1402 0 0,-1 1 0 0 0,1-1-1 0 0,-1 1 1 0 0,1-1 0 0 0,-1 1-1 0 0,1-1 1 0 0,0 0 0 0 0,-1 0 0 0 0,1 0-1 0 0,0 0 1 0 0,0 0 0 0 0,-3-2-1 0 0,2 2 17 0 0,-2-2 59 0 0,1 11-23 0 0,-13 40 56 0 0,12-39-80 0 0,2-4-2 0 0,0 0-1 0 0,0 0 1 0 0,1 0-1 0 0,-1 0 1 0 0,0 11-1 0 0,-7 39 188 0 0,3 0-22 0 0,4-7-93 0 0,3 1-189 0 0,3-7-116 0 0,2-2-1682 0 0,0-10 854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3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2502 0 0,'0'0'11830'0'0,"2"-5"-11446"0"0,30-46 563 0 0,-12 24-685 0 0,-17 23-167 0 0,0-2-16 0 0,11-18-12 0 0,-11 18-18 0 0,0-2-9 0 0,9-21-5 0 0,-10 22 70 0 0,-3 8-184 0 0,-1 1 78 0 0,0 0 1 0 0,1 0-1 0 0,-1 1 0 0 0,1-1 1 0 0,0 0-1 0 0,-1 0 0 0 0,0 5 0 0 0,-1 0 1 0 0,1-5 0 0 0,0 1 0 0 0,0 0 0 0 0,1 0 0 0 0,-1 0 0 0 0,1 0 0 0 0,0 0 0 0 0,-1 7 0 0 0,0-3 2 0 0,1-7-2 0 0,1 1 0 0 0,0 0 1 0 0,0-1-1 0 0,-1 1 1 0 0,1 0-1 0 0,0-1 1 0 0,0 1-1 0 0,0 0 1 0 0,0-1-1 0 0,0 1 0 0 0,0 0 1 0 0,0 0-1 0 0,0-1 1 0 0,0 1-1 0 0,0 0 1 0 0,0-1-1 0 0,1 2 0 0 0,1 4 2 0 0,-1-4-2 0 0,0 0 1 0 0,0 0-1 0 0,-1 0 0 0 0,1 0 0 0 0,-1 1 1 0 0,1-1-1 0 0,-1 0 0 0 0,0 0 0 0 0,0 0 1 0 0,0 0-1 0 0,0 1 0 0 0,0-1 0 0 0,0 0 1 0 0,-1 3-1 0 0,-1 3-3 0 0,1-5 1 0 0,0 1 0 0 0,0-1 0 0 0,1 0 0 0 0,0 1 0 0 0,-1-1 0 0 0,1 0 0 0 0,0 1 0 0 0,1-1 0 0 0,0 5 0 0 0,4 39 0 0 0,3-1 130 0 0,-2-20-76 0 0,-5-19-17 0 0,0 1-46 0 0,5 27-4 0 0,-5-27 3 0 0,-1 1-118 0 0,-1 32-12 0 0,-4-37-196 0 0,-13 11-5 0 0,13-12 62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4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2052 0 0,'0'0'13004'0'0,"32"-21"-12616"0"0,10 11-1118 0 0,3 0-414 0 0,12-9-2632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2156 0 0,'0'0'9245'0'0,"-3"5"-8707"0"0,-8 16-81 0 0,8-16 93 0 0,2 3-54 0 0,-7 43 744 0 0,2-15-841 0 0,5-27-93 0 0,-1-2-64 0 0,-4 23-30 0 0,4-23 99 0 0,2 0-203 0 0,-2 20-26 0 0,1-20 418 0 0,3-7-492 0 0,0 0 0 0 0,-1-1 0 0 0,1 1 0 0 0,0 0 0 0 0,-1-1 0 0 0,1 1 0 0 0,-1-1 0 0 0,1 0 0 0 0,-1 1 0 0 0,1-1 0 0 0,2-2 0 0 0,0 1 15 0 0,1 0 43 0 0,-1-2-14 0 0,13-12-11 0 0,-13 12-21 0 0,0 1-8 0 0,14-10-3 0 0,-14 10-9 0 0,2 7-108 0 0,18 10 38 0 0,-18-10 3 0 0,-2 1 16 0 0,10 15 3 0 0,-11-14-14 0 0,0-2 3 0 0,11 16 15 0 0,-11-15-9 0 0,2-1-189 0 0,15 11 145 0 0,-15-12 10 0 0,2-4-12 0 0,0-1 69 0 0,-5 2 18 0 0,0 0 0 0 0,1-1 0 0 0,-1 1 0 0 0,1-1 1 0 0,-1 0-1 0 0,0 0 0 0 0,0 0 0 0 0,1 0 0 0 0,-1 0 1 0 0,3-3-1 0 0,1 2-9 0 0,-4 1 11 0 0,0 0-1 0 0,0 0 1 0 0,0 0-1 0 0,0 0 1 0 0,0 0-1 0 0,0-1 1 0 0,0 1-1 0 0,-1 0 1 0 0,1-1-1 0 0,0 0 1 0 0,1-1-1 0 0,42-44-169 0 0,-44 46 180 0 0,0 0-1 0 0,1 0 1 0 0,-1-1 0 0 0,0 1 0 0 0,-1 0 0 0 0,1 0-1 0 0,0-1 1 0 0,0 1 0 0 0,0 0 0 0 0,-1-1 0 0 0,1 1-1 0 0,-1-1 1 0 0,1 1 0 0 0,-1-1 0 0 0,0 1-1 0 0,1-1 1 0 0,-1-2 0 0 0,0 0 0 0 0,2-2 19 0 0,-1-3 57 0 0,1-26-5 0 0,-4 20-14 0 0,1 10-42 0 0,0 3-12 0 0,1 0 0 0 0,-1 0 0 0 0,1 0 1 0 0,-1 0-1 0 0,0 1 0 0 0,1-1 0 0 0,-1 0 0 0 0,0 0 0 0 0,0 1 0 0 0,0-1 1 0 0,-1 1-1 0 0,-1-3 0 0 0,1 0-3 0 0,1 2 0 0 0,1 1-1 0 0,-1-1 0 0 0,0 1 0 0 0,0 0 0 0 0,0-1 1 0 0,0 1-1 0 0,0 0 0 0 0,0 0 0 0 0,0 0 1 0 0,0 0-1 0 0,0 0 0 0 0,0 0 0 0 0,-1 0 0 0 0,1 0 1 0 0,0 0-1 0 0,-3 0 0 0 0,-20-13-120 0 0,18 10 0 0 0,-1 7-502 0 0,0 0 498 0 0,5-2 74 0 0,0 0 0 0 0,-1 0 0 0 0,1 0 0 0 0,0 0-1 0 0,-1 0 1 0 0,1-1 0 0 0,0 1 0 0 0,-1-1 0 0 0,1 1 0 0 0,-4-1 0 0 0,1 4-304 0 0,-12 14-291 0 0,12-13 74 0 0,6 2-1401 0 0,4 23 963 0 0,-4-23 117 0 0,37-1-3745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2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2574 0 0,'0'0'8525'0'0,"1"11"-7375"0"0,2 3-831 0 0,-1-7-100 0 0,-1 1 0 0 0,0 0-1 0 0,-1 0 1 0 0,0-1 0 0 0,-1 11-1 0 0,-1 62 986 0 0,-4 17-346 0 0,-2-12-324 0 0,7-68-465 0 0,-8 50 209 0 0,-4 5-42 0 0,12-61-204 0 0,1-6-17 0 0,0 0 0 0 0,-1-1-1 0 0,0 1 1 0 0,0 0 0 0 0,0-1 0 0 0,0 1-1 0 0,-1-1 1 0 0,-2 5 0 0 0,-8 23-71 0 0,9-25-453 0 0,4 3-35 0 0,0 1 300 0 0,2 5 52 0 0,-1 2-4583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4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17 3212 0 0,'25'-17'8911'0'0,"-25"24"-8109"0"0,1 1-584 0 0,0-6-137 0 0,-1 1-1 0 0,1-1 0 0 0,-1 1 1 0 0,0-1-1 0 0,0 1 1 0 0,0-1-1 0 0,0 1 0 0 0,-1-1 1 0 0,1 1-1 0 0,-1-1 0 0 0,-1 5 1 0 0,-8 35 785 0 0,2-6-571 0 0,8-34-272 0 0,0 0 0 0 0,-1 0-1 0 0,1 0 1 0 0,-1 0-1 0 0,1 0 1 0 0,-1 0 0 0 0,1 0-1 0 0,-1-1 1 0 0,0 1-1 0 0,0 0 1 0 0,0-1-1 0 0,0 1 1 0 0,0 0 0 0 0,-1-1-1 0 0,-1 3 1 0 0,-1 0 36 0 0,0 2 93 0 0,0 21 15 0 0,1-19-162 0 0,2-1-103 0 0,0-1-104 0 0,-2 20-12 0 0,2-20-521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0 4070 0 0,'0'0'6548'0'0,"-33"10"-5804"0"0,43 26-2612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5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218 249 1334 0 0,'0'0'1901'0'0,"-7"-3"-557"0"0,-19-9-208 0 0,20 9 315 0 0,-2 4-923 0 0,-23 0 179 0 0,23-1-84 0 0,1 3-154 0 0,-19 9-79 0 0,24-12-343 0 0,0 1 1 0 0,0 0-1 0 0,0 0 0 0 0,1 0 1 0 0,-1 0-1 0 0,0 0 0 0 0,0 0 1 0 0,1 0-1 0 0,-1 1 0 0 0,0-1 1 0 0,1 1-1 0 0,-1-1 0 0 0,1 1 1 0 0,-2 2-1 0 0,-1 2 68 0 0,-3 1 67 0 0,0 0 0 0 0,1 1 1 0 0,0 0-1 0 0,0 0 0 0 0,-7 14 0 0 0,9-14-137 0 0,3-7-17 0 0,-1 1 0 0 0,1 0 0 0 0,0 1 0 0 0,-1-1 0 0 0,1 0 0 0 0,0 0 0 0 0,1 0 0 0 0,-1 1-1 0 0,0-1 1 0 0,1 0 0 0 0,-1 4 0 0 0,0 1 40 0 0,-1-1 181 0 0,1 3-24 0 0,-1 25-50 0 0,2-26-23 0 0,2-2 28 0 0,1-1-126 0 0,-2-3-32 0 0,0-1 0 0 0,0 1-1 0 0,0 0 1 0 0,0-1-1 0 0,0 1 1 0 0,0 0 0 0 0,-1 0-1 0 0,1 0 1 0 0,-1 0-1 0 0,1 0 1 0 0,-1 3-1 0 0,5-2 93 0 0,15 8-15 0 0,-15-9 53 0 0,2-2-121 0 0,22-1-90 0 0,-17-2-7 0 0,-6 1 47 0 0,-4 2 12 0 0,-1-1 0 0 0,1 1-1 0 0,0-1 1 0 0,-1 0 0 0 0,1 0 0 0 0,0 0 0 0 0,-1 0 0 0 0,1 0 0 0 0,-1 0-1 0 0,1 0 1 0 0,-1 0 0 0 0,0 0 0 0 0,1-1 0 0 0,0-1 0 0 0,28-28-379 0 0,-23 25 334 0 0,-3 3 23 0 0,-1-1-1 0 0,1 1 0 0 0,-1-1 0 0 0,0 1 1 0 0,-1-1-1 0 0,4-4 0 0 0,-1 0-10 0 0,16-24-143 0 0,-16 23 154 0 0,14-28-91 0 0,-14 28 104 0 0,-2 4 6 0 0,0-1 0 0 0,-1 1 0 0 0,0-1 0 0 0,4-12 0 0 0,-2 7 3 0 0,9-38-11 0 0,0-12 102 0 0,-11 50-72 0 0,3-33 56 0 0,-3 11 64 0 0,-1 24-9 0 0,-2 2-21 0 0,1-2-58 0 0,-4-20 710 0 0,0 33-702 0 0,-15 12 73 0 0,19-15-119 0 0,-1-1-1 0 0,1 0 0 0 0,-1 1 0 0 0,1-1 0 0 0,0 1 1 0 0,-1-1-1 0 0,1 0 0 0 0,0 1 0 0 0,-1-1 0 0 0,1 1 1 0 0,0-1-1 0 0,-1 1 0 0 0,1-1 0 0 0,0 1 0 0 0,0-1 1 0 0,0 1-1 0 0,0-1 0 0 0,0 1 0 0 0,-1-1 0 0 0,1 1 1 0 0,0 0-1 0 0,0 0 0 0 0,-6 44 204 0 0,2 15 333 0 0,0 4-163 0 0,2-51-318 0 0,1 39 222 0 0,2 10-64 0 0,0-4-124 0 0,0-16-145 0 0,-1-40 13 0 0,-1 0 0 0 0,1 0 0 0 0,0 0 1 0 0,0 0-1 0 0,1 0 0 0 0,-1 0 0 0 0,0 0 0 0 0,1 0 1 0 0,-1-1-1 0 0,1 1 0 0 0,-1 0 0 0 0,1 0 0 0 0,1 3 1 0 0,-1-4 9 0 0,-1 0-1 0 0,1-1 1 0 0,-1 1 0 0 0,1 0 0 0 0,-1 0 0 0 0,0 0 0 0 0,0-1 0 0 0,1 1-1 0 0,-1 0 1 0 0,0 0 0 0 0,0 0 0 0 0,0 0 0 0 0,0 0 0 0 0,0 0 0 0 0,0 1-1 0 0,3 4-384 0 0,8 15-636 0 0,-9-16 39 0 0,33-16-7295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5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2430 0 0,'0'0'3951'0'0,"0"9"-2489"0"0,-3 48 794 0 0,-3 11-729 0 0,1 4-422 0 0,1-4-229 0 0,4-56-731 0 0,0-5-27 0 0,0 0-1 0 0,-1 0 0 0 0,1 0 1 0 0,-4 13-1 0 0,-6 31 331 0 0,0-7-176 0 0,5-19-278 0 0,4-19-412 0 0,-2 1-34 0 0,0 0 174 0 0,-2 8 281 0 0,3-1-4242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3:5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2180 0 0,'43'-65'11588'0'0,"-37"67"-10948"0"0,-1 1-475 0 0,-3-2-105 0 0,-1 0 0 0 0,1 0 0 0 0,0 0 0 0 0,0 0 0 0 0,-1-1 1 0 0,1 1-1 0 0,0 0 0 0 0,0-1 0 0 0,0 0 0 0 0,0 1 0 0 0,2-1 0 0 0,-4 9 313 0 0,1 1-265 0 0,-3 31 325 0 0,-4 5-31 0 0,-3 0-96 0 0,2-3-44 0 0,2-17-136 0 0,4-20 92 0 0,1 2-183 0 0,0 0-24 0 0,-1-5 0 0 0,1 0 0 0 0,0 0-1 0 0,0 1 1 0 0,0-1 0 0 0,0 0 0 0 0,1 0 0 0 0,0 4 0 0 0,7-8 0 0 0,21-1 18 0 0,-28 2-28 0 0,-1 0 0 0 0,1 0 1 0 0,0 0-1 0 0,-1 0 0 0 0,1 0 1 0 0,-1 0-1 0 0,1 0 0 0 0,-1 0 1 0 0,1-1-1 0 0,0 1 0 0 0,-1 0 0 0 0,1 0 1 0 0,-1 0-1 0 0,1-1 0 0 0,-1 1 1 0 0,1 0-1 0 0,-1-1 0 0 0,1 1 1 0 0,-1 0-1 0 0,1-1 0 0 0,48-44 31 0 0,-37 33-39 0 0,3-5 4 0 0,1-7-10 0 0,12-16 5 0 0,-17 26 5 0 0,11-18-2 0 0,-9 10 14 0 0,-9 17 258 0 0,-1 12-258 0 0,9 20 3 0 0,-9-20 3 0 0,-2 2-4 0 0,2 28 0 0 0,-2-28-19 0 0,1-1-136 0 0,4 21 89 0 0,-4-21-88 0 0,6-8-1275 0 0,22 3 856 0 0,-29-3 487 0 0,-1 0 1 0 0,1 0-1 0 0,0 0 0 0 0,-1 0 1 0 0,1 0-1 0 0,0 0 1 0 0,0 0-1 0 0,-1 0 0 0 0,1 0 1 0 0,0 0-1 0 0,-1 0 1 0 0,1 0-1 0 0,0-1 0 0 0,0 1 1 0 0,-1 0-1 0 0,1 0 1 0 0,0-1-1 0 0,6-2-386 0 0,-4 3 304 0 0,-1-1-1 0 0,1 0 1 0 0,-1 0 0 0 0,0 0-1 0 0,0 0 1 0 0,0-1 0 0 0,1 1-1 0 0,-1-1 1 0 0,0 1 0 0 0,-1-1-1 0 0,1 0 1 0 0,2-2 0 0 0,4-2-238 0 0,3-4-118 0 0,6-8-2815 0 0,12-14-96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3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73 189 2826 0 0,'-7'0'1966'0'0,"-25"4"3201"0"0,25-4-4209 0 0,-2 2-752 0 0,-9 0 6014 0 0,62-2-5982 0 0,7 1-140 0 0,-1 0 30 0 0,-39 0-111 0 0,-4-1 0 0 0,1 0-1 0 0,0 0 1 0 0,-1-1 0 0 0,11-1-1 0 0,553-43 265 0 0,-326 39-395 0 0,96-2 50 0 0,-33 16-22 0 0,-230-5 46 0 0,-47-2-4 0 0,-24-1 0 0 0,1 0-26 0 0,30-3-34 0 0,-31 0 105 0 0,0-1 1 0 0,-4 2-2 0 0,-1 1 1 0 0,1-1 0 0 0,0 1 0 0 0,0 0 0 0 0,0 0-1 0 0,0 0 1 0 0,0 0 0 0 0,1 0 0 0 0,2 0 0 0 0,35-7-7 0 0,13-1-14 0 0,12 0 66 0 0,94-1 0 0 0,-69 11-228 0 0,-83-1 156 0 0,37-3-62 0 0,-7-1 93 0 0,-21 4-1 0 0,-13 0 0 0 0,1 0-1 0 0,-1 0 1 0 0,0 0 0 0 0,1 0-1 0 0,-1-1 1 0 0,0 0-1 0 0,7-2 1 0 0,-5 0 0 0 0,-5 3-3 0 0,1-1 0 0 0,0 0 0 0 0,0 0 0 0 0,0 0 0 0 0,1 1 0 0 0,-1 0 1 0 0,0-1-1 0 0,0 1 0 0 0,0 0 0 0 0,0 0 0 0 0,0 0 0 0 0,1 0 0 0 0,2 1 1 0 0,33-1-2 0 0,39-3 1 0 0,-70 4 21 0 0,16-1-19 0 0,9 1 32 0 0,37-4 38 0 0,15 5-32 0 0,131 14-74 0 0,-168-10 40 0 0,6 1-45 0 0,-26-6 22 0 0,-20 0 47 0 0,-1-2-22 0 0,26-2 193 0 0,-36-1-173 0 0,-9-11 1 0 0,9 11 60 0 0,-1 1-76 0 0,-17-11-21 0 0,17 11-2 0 0,0 3 1 0 0,1 0 7 0 0,0 0 1 0 0,-1-1 0 0 0,1 1-1 0 0,-7-3 1 0 0,1 1 2 0 0,1 1 5 0 0,2-1-2 0 0,-40-8 17 0 0,18 6-15 0 0,21 3-2 0 0,0-1 8 0 0,-22-4-3 0 0,22 4-5 0 0,1 1 0 0 0,-22-5-10 0 0,27 6 7 0 0,-1-1-1 0 0,0 1 0 0 0,0-1 0 0 0,1 1 1 0 0,-1 0-1 0 0,0 0 0 0 0,0 0 1 0 0,1 1-1 0 0,-4 0 0 0 0,4-1 16 0 0,0 0 0 0 0,0 0 0 0 0,1 0 0 0 0,-1 0 0 0 0,0 0 0 0 0,0 0 0 0 0,0 0 0 0 0,1 0 0 0 0,-1-1 0 0 0,0 1 0 0 0,0-1 0 0 0,1 1 0 0 0,-1-1 0 0 0,-2-1 0 0 0,-17-6 36 0 0,16 6 651 0 0,11 4-656 0 0,15 6-15 0 0,-16-6-12 0 0,3-3-5 0 0,41-2 11 0 0,-9 4 8 0 0,24 5-13 0 0,-58-5-24 0 0,0 0-1 0 0,53 12-42 0 0,-53-11 19 0 0,-3 2-79 0 0,-1-1 91 0 0,-1-2 7 0 0,0 0-1 0 0,0 1 1 0 0,0-1-1 0 0,0 0 1 0 0,0 1-1 0 0,-1-1 1 0 0,1 1-1 0 0,0-1 1 0 0,-1 1-1 0 0,1-1 1 0 0,-1 1-1 0 0,1 2 1 0 0,-1-2 3 0 0,0 0 1 0 0,0 0-1 0 0,-1 0 1 0 0,1 0-1 0 0,-1 0 1 0 0,1 0-1 0 0,-1 0 1 0 0,0 0 0 0 0,0 0-1 0 0,-1 3 1 0 0,-1 0-3 0 0,1 1-10 0 0,-3 0-8 0 0,-14 16 2 0 0,15-16 7 0 0,-3 0-26 0 0,-19 20-99 0 0,12-17-3 0 0,5-5 99 0 0,4-2 0 0 0,0 0 0 0 0,-1 0 1 0 0,2 1-1 0 0,-1 0 0 0 0,-8 5 0 0 0,-16 10-448 0 0,-83 57-3151 0 0,110-73 3351 0 0,0-1-1 0 0,0 1 1 0 0,0 0 0 0 0,0-1-1 0 0,-1 0 1 0 0,1 1 0 0 0,0-1 0 0 0,-1 0-1 0 0,-2 1 1 0 0,2-1-10 0 0,0 0-1 0 0,0 0 1 0 0,0 1 0 0 0,0 0-1 0 0,0-1 1 0 0,0 1 0 0 0,0 0 0 0 0,-2 2-1 0 0,-21 15-1875 0 0,20-14 151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4.6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322 6 2382 0 0,'-35'37'2478'0'0,"5"-7"-446"0"0,2 2 1 0 0,-26 35-1 0 0,-10 35 139 0 0,54-87-1659 0 0,-17 17 386 0 0,-30 44 0 0 0,44-55-694 0 0,9-15 768 0 0,8-12-937 0 0,1 1-25 0 0,-3 3-5 0 0,0-1-1 0 0,0 1 1 0 0,0-1-1 0 0,0 1 0 0 0,-1-1 1 0 0,1 0-1 0 0,-1 1 1 0 0,3-7-1 0 0,14-32 31 0 0,-14 31-33 0 0,16-27 5 0 0,-2 5-5 0 0,-5 17-1 0 0,22-26-9 0 0,-6-16-3 0 0,9 1-17 0 0,-37 55 29 0 0,0 1-1 0 0,0-1 1 0 0,0 0-1 0 0,0 0 0 0 0,-1 0 1 0 0,1 0-1 0 0,0 0 1 0 0,-1 0-1 0 0,1 0 1 0 0,-1 0-1 0 0,1 0 1 0 0,-1 0-1 0 0,1 0 1 0 0,-1 0-1 0 0,0 0 0 0 0,1 0 1 0 0,-1-1-1 0 0,0 0 1 0 0,0 1 1 0 0,0 0 0 0 0,1-1 1 0 0,-1 1-1 0 0,0 0 0 0 0,1 0 1 0 0,-1 0-1 0 0,0 0 0 0 0,1 0 0 0 0,-1 0 1 0 0,1 0-1 0 0,0 0 0 0 0,-1 0 0 0 0,1 0 1 0 0,0 0-1 0 0,0 0 0 0 0,-1 0 1 0 0,1 0-1 0 0,2 0 0 0 0,30-38 246 0 0,-30 35-97 0 0,3 2-47 0 0,16-6-9 0 0,-16 6-20 0 0,0 3-2 0 0,20 1 35 0 0,-24-2-100 0 0,-1 0 1 0 0,1 0-1 0 0,-1 1 1 0 0,1-1-1 0 0,-1 0 1 0 0,1 0-1 0 0,-1 1 1 0 0,1-1-1 0 0,-1 1 1 0 0,1 0-1 0 0,-1-1 1 0 0,0 1-1 0 0,1 0 1 0 0,-1 0 0 0 0,0 0-1 0 0,1-1 1 0 0,0 3-1 0 0,2 0 16 0 0,-1-2-7 0 0,0 1 0 0 0,0-1 1 0 0,0 1-1 0 0,0 0 0 0 0,0 0 0 0 0,-1 0 0 0 0,4 3 0 0 0,13 13 135 0 0,15 11 2 0 0,53 59 159 0 0,-35-23-305 0 0,-32-40 81 0 0,31 32-1 0 0,-43-46-24 0 0,-5-3-47 0 0,15 25 40 0 0,-13-27-51 0 0,-3-4-3 0 0,0 1 0 0 0,0-1 0 0 0,0 1-1 0 0,0 0 1 0 0,-1-1 0 0 0,1 1 0 0 0,1 6 0 0 0,0-5-164 0 0,4 8 377 0 0,-5-1-3096 0 0,-6-7 1914 0 0,-12 11 124 0 0,12-11-351 0 0,-33 6-7659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5.9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 1834 0 0,'0'0'5514'0'0,"-1"6"-4375"0"0,-4 21-127 0 0,4-21 341 0 0,0 1-741 0 0,0 0-193 0 0,-2 7-467 0 0,5 6 6707 0 0,0-14-6661 0 0,-1-4 3 0 0,0 0-1 0 0,0 1 0 0 0,-1-1 1 0 0,1 0-1 0 0,-1 1 0 0 0,0-1 0 0 0,0 0 1 0 0,0 1-1 0 0,0-1 0 0 0,0 0 1 0 0,-1 4-1 0 0,-1 37 4 0 0,-1-10-1 0 0,0 0 6 0 0,-3 15 48 0 0,5-40-32 0 0,3-2-8 0 0,5 17-2 0 0,-6-17 24 0 0,3-10-15 0 0,74-112 254 0 0,-71 102-275 0 0,7-19-8 0 0,1 8-1 0 0,-12 21 1 0 0,3 9-111 0 0,18 22 113 0 0,-17-15 4 0 0,0 0 1 0 0,0 0-1 0 0,5 17 1 0 0,-11-25 1 0 0,13 22 12 0 0,-10-20-13 0 0,-1-1 6 0 0,1 0-8 0 0,13 14 3 0 0,-13-14 13 0 0,3-4 0 0 0,27 2 7 0 0,-29-10-18 0 0,15-18 3 0 0,-15 18-3 0 0,-3 5-2 0 0,0 0-1 0 0,0-1 1 0 0,0 1 0 0 0,0-1 0 0 0,-1 1 0 0 0,1-1 0 0 0,-1 0 0 0 0,2-3 0 0 0,1-2 6 0 0,0 2 21 0 0,0-3-7 0 0,11-24-10 0 0,-14 33-14 0 0,-1-1 1 0 0,0 1-1 0 0,1-1 1 0 0,-1 1 0 0 0,0-1-1 0 0,1 1 1 0 0,-1-1-1 0 0,0 1 1 0 0,0-1 0 0 0,0 0-1 0 0,0 1 1 0 0,1-1-1 0 0,-1 1 1 0 0,0-1-1 0 0,0 1 1 0 0,0-1 0 0 0,0 0-1 0 0,0 1 1 0 0,0-1-1 0 0,-1 1 1 0 0,1-1 0 0 0,0 0-1 0 0,-6-21-13 0 0,4 16 3 0 0,-1 0 4 0 0,-10-18-2 0 0,9 18 0 0 0,0 1-13 0 0,-13-13-49 0 0,13 14 4 0 0,1 5-1163 0 0,2-1 1191 0 0,0 1 0 0 0,1-1 0 0 0,-1 1 1 0 0,0-1-1 0 0,1 1 0 0 0,-1-1 0 0 0,0 1 1 0 0,1-1-1 0 0,-1 1 0 0 0,1 0 0 0 0,-2 1 1 0 0,2-2-12 0 0,0 1 1 0 0,-1-1-1 0 0,1 1 1 0 0,0-1-1 0 0,-1 1 1 0 0,1-1-1 0 0,-1 1 1 0 0,1-1-1 0 0,-1 0 1 0 0,1 1 0 0 0,-1-1-1 0 0,1 0 1 0 0,-1 1-1 0 0,1-1 1 0 0,-1 0-1 0 0,1 0 1 0 0,-1 1-1 0 0,0-1 1 0 0,1 0-1 0 0,-1 0 1 0 0,1 0-1 0 0,-1 0 1 0 0,0 0-1 0 0,2 6-584 0 0,-1 0 388 0 0,-1-5 103 0 0,1 1 1 0 0,0 0 0 0 0,1 0 0 0 0,-1-1-1 0 0,0 1 1 0 0,0 0 0 0 0,1-1 0 0 0,-1 1-1 0 0,1 0 1 0 0,-1-1 0 0 0,1 1 0 0 0,0 0-1 0 0,-1-1 1 0 0,1 1 0 0 0,2 2 0 0 0,9 15-1596 0 0,-9-15 118 0 0,1 0-33 0 0,13 12-258 0 0,-13-12 256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6.2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3 197 1396 0 0,'0'0'14169'0'0,"5"-5"-13718"0"0,57-68 752 0 0,-59 68-1083 0 0,1-1-24 0 0,10-21-21 0 0,-10 21 43 0 0,-3-1-70 0 0,2 0-33 0 0,-2 4 0 0 0,0 0 0 0 0,0 0 1 0 0,-1 0-1 0 0,1 1 0 0 0,-1-1 0 0 0,1 0 1 0 0,-1-5-1 0 0,0 7-14 0 0,0 0 1 0 0,0 0-1 0 0,0 0 1 0 0,0 0-1 0 0,0 0 1 0 0,-1 0-1 0 0,1 0 1 0 0,0 1-1 0 0,0-1 1 0 0,-1 0-1 0 0,1 0 1 0 0,-1 0-1 0 0,1 0 1 0 0,-1 0-1 0 0,1 0 1 0 0,-2 0-1 0 0,2 0-5 0 0,-1 0-1 0 0,1 0 1 0 0,-1 1-1 0 0,1-1 0 0 0,-1 0 1 0 0,1 0-1 0 0,-1 0 1 0 0,1 0-1 0 0,0 0 1 0 0,0 0-1 0 0,-1 0 1 0 0,1 0-1 0 0,0 0 1 0 0,0 1-1 0 0,0-1 1 0 0,0-2-1 0 0,-5 8-10 0 0,-16 11 15 0 0,15-11 3 0 0,2 2 0 0 0,-22 33 23 0 0,9-4 8 0 0,6-9-8 0 0,10-27-22 0 0,1 1 1 0 0,0 0-1 0 0,0-1 1 0 0,-1 1-1 0 0,1 0 1 0 0,0 0-1 0 0,0-1 1 0 0,0 1-1 0 0,0 0 1 0 0,-1-1-1 0 0,1 1 1 0 0,0 0-1 0 0,0 0 1 0 0,1-1-1 0 0,-1 1 1 0 0,0 0-1 0 0,0 0 1 0 0,3 7 24 0 0,-2-6-13 0 0,-1 1-1 0 0,1 0 1 0 0,0 0 0 0 0,-1-1 0 0 0,0 1 0 0 0,1 0 0 0 0,-1 0 0 0 0,0 0-1 0 0,0-1 1 0 0,-1 6 0 0 0,-2 27 81 0 0,3-26-8 0 0,3-3-19 0 0,8 22-10 0 0,-11-27-57 0 0,0-1 0 0 0,0 1 0 0 0,1-1 0 0 0,-1 1 0 0 0,0 0 1 0 0,0-1-1 0 0,0 1 0 0 0,1-1 0 0 0,-1 0 0 0 0,0 1 0 0 0,1-1 0 0 0,-1 1 1 0 0,0-1-1 0 0,1 1 0 0 0,-1-1 0 0 0,1 0 0 0 0,-1 1 0 0 0,1-1 1 0 0,-1 0-1 0 0,1 1 0 0 0,17 9 53 0 0,-14-7-14 0 0,4-3-28 0 0,25 0-89 0 0,-31 0 65 0 0,0 0 1 0 0,1 0-1 0 0,-1 0 0 0 0,0 0 0 0 0,1 0 0 0 0,-1 0 1 0 0,1-1-1 0 0,-1 1 0 0 0,0-1 0 0 0,0 0 0 0 0,1 1 0 0 0,3-3 1 0 0,0 0-12 0 0,-2 2-41 0 0,0 0 1 0 0,-1 0-1 0 0,1-1 0 0 0,-1 1 1 0 0,1-1-1 0 0,-1 0 0 0 0,7-4 1 0 0,-2 1-119 0 0,-5 4 72 0 0,1-1 0 0 0,0 0 1 0 0,-1 0-1 0 0,1 0 0 0 0,-1 0 0 0 0,6-5 1 0 0,12-11-1117 0 0,3 0-2855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8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1 217 602 0 0,'0'0'13380'0'0,"6"-2"-12861"0"0,0-1-382 0 0,-3 2-78 0 0,-1 0 1 0 0,0 0-1 0 0,0 0 1 0 0,0 1-1 0 0,1-1 1 0 0,-1 0 0 0 0,0 1-1 0 0,0 0 1 0 0,5-1 1289 0 0,-6 2-1328 0 0,1 0 1 0 0,0 0-1 0 0,0 0 0 0 0,0 0 1 0 0,-1-1-1 0 0,1 1 0 0 0,0-1 1 0 0,0 1-1 0 0,0-1 0 0 0,0 0 1 0 0,3 0-1 0 0,16 2 245 0 0,-15 0-238 0 0,-4-2-19 0 0,0 1 0 0 0,0-1 0 0 0,0 1-1 0 0,0-1 1 0 0,0 0 0 0 0,0 1 0 0 0,0-1 0 0 0,0 0-1 0 0,1-1 1 0 0,-1 1 0 0 0,0 0 0 0 0,0-1-1 0 0,3 0 1 0 0,20-4 45 0 0,-12 5-9 0 0,-6 2-32 0 0,-3-1-7 0 0,0 0 1 0 0,-1 0 0 0 0,1 0 0 0 0,0-1 0 0 0,0 0-1 0 0,-1 0 1 0 0,7 0 0 0 0,658-36 48 0 0,-154 3-103 0 0,-314 25-9 0 0,483-10-413 0 0,-388 21-128 0 0,-202-7 402 0 0,-80 4 181 0 0,37-2-60 0 0,4-3 17 0 0,-3-1 29 0 0,-7 3 12 0 0,-17 1-5 0 0,-20 2 3 0 0,-1 0 6 0 0,2-1 6 0 0,23 1-100 0 0,-6 3 118 0 0,-19-2-1 0 0,2 0-12 0 0,23 4-3 0 0,-27-4 5 0 0,-1 0 0 0 0,0-1 0 0 0,0 1 0 0 0,0-1 0 0 0,1 0 0 0 0,-1 0 0 0 0,0 0 0 0 0,6-1 0 0 0,-6 0 1 0 0,0 1 0 0 0,1-1 0 0 0,-1 1 1 0 0,0 0-1 0 0,0 0 0 0 0,0 1 0 0 0,0-1 0 0 0,4 1 0 0 0,31 5 10 0 0,-10-1-12 0 0,-20-4-9 0 0,-6-1 8 0 0,0 1 0 0 0,0-1 0 0 0,0 0 0 0 0,0 0 0 0 0,0 1 0 0 0,0-1 0 0 0,0 1 0 0 0,0 0 0 0 0,4 1 0 0 0,0 0-2 0 0,0 0 586 0 0,-5-48-548 0 0,-7 41-31 0 0,2 2-2 0 0,-1-1-8 0 0,0 0-1 0 0,-1 0 0 0 0,0 0 0 0 0,0 1 0 0 0,0 0 0 0 0,0 0 0 0 0,0 1 0 0 0,-9-3 0 0 0,7 2 6 0 0,-27-6-6 0 0,-82-12-12 0 0,101 21 16 0 0,-16 4 9 0 0,17-4 23 0 0,-45-13 52 0 0,54 12 72 0 0,0-1-93 0 0,-18-3 622 0 0,51 8-648 0 0,-20-3 16 0 0,0 1-1 0 0,21 3-12 0 0,-21-3-9 0 0,0 1 5 0 0,23 3-5 0 0,-22-4-5 0 0,-2 0-12 0 0,20 5-13 0 0,-20-5-9 0 0,1 1 0 0 0,17 4 4 0 0,-17-5 134 0 0,-13-2-151 0 0,-17-4-34 0 0,17 4-221 0 0,0 2-602 0 0,-17 6-94 0 0,17-6-49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2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1918 0 0,'0'0'8708'0'0,"-1"8"-7690"0"0,-2 1-746 0 0,2-6-89 0 0,0 1 0 0 0,0-1-1 0 0,0 1 1 0 0,0 0 0 0 0,1-1 0 0 0,0 7 2474 0 0,5-5-2377 0 0,18 12-56 0 0,-18-13-17 0 0,5-2-35 0 0,27 5-40 0 0,-28-5-24 0 0,3-3-12 0 0,34-3-18 0 0,-35 3-15 0 0,-1-1-28 0 0,30-7-66 0 0,-30 7-9 0 0,-1 0 7 0 0,1-2-206 0 0,7-1 390 0 0,1 3-7113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08.9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408 0 3854 0 0,'0'0'7738'0'0,"-3"5"-7072"0"0,-16 29 419 0 0,-58 96 74 0 0,-96 127 0 0 0,139-216-1078 0 0,22-27-48 0 0,0 0 0 0 0,-12 20 0 0 0,13-16-58 0 0,7-12-143 0 0,0 0 0 0 0,1 0 0 0 0,-1 1 0 0 0,1-1 0 0 0,1 1 0 0 0,-1 0 0 0 0,-2 12 0 0 0,-4 21-391 0 0,7-30-412 0 0,-1 34-7761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0.6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58 160 1270 0 0,'-21'93'5891'0'0,"6"-14"-2468"0"0,12-70-3159 0 0,-4 28 851 0 0,3-7-653 0 0,3-23 310 0 0,0 0-396 0 0,-4 26 3052 0 0,6-42-3234 0 0,5-43 200 0 0,-2 9-130 0 0,3-6-16 0 0,1-6-82 0 0,-7 43-141 0 0,-1 6-9 0 0,0 0 1 0 0,0 0-1 0 0,1 0 0 0 0,0 1 1 0 0,0-1-1 0 0,4-9 1 0 0,-3 3 0 0 0,-2 8-9 0 0,1-1 1 0 0,0 0-1 0 0,0 1 0 0 0,1-1 1 0 0,-1 1-1 0 0,1 0 1 0 0,0-1-1 0 0,4-6 0 0 0,13-26 27 0 0,-14 21-8 0 0,-1-13-9 0 0,-3 22 67 0 0,1 1-58 0 0,6-18-5 0 0,-6 18 37 0 0,1 11-73 0 0,2 1 8 0 0,11 21-15 0 0,3 10 6 0 0,-14-27 13 0 0,12 31-6 0 0,-1 11 53 0 0,0 7 36 0 0,-4-4-157 0 0,-2-4-81 0 0,-7-42 127 0 0,4 27-432 0 0,-3-8 89 0 0,-3-21 64 0 0,0 0-104 0 0,4 23-565 0 0,-4-22-41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0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70 3836 0 0,'0'0'7322'0'0,"24"-22"-6772"0"0,8 9-966 0 0,7-4 140 0 0,-16-1-2948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1.0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3628 0 0,'0'0'12672'0'0,"4"4"-12489"0"0,18 15-225 0 0,-16-18 10 0 0,19 3-150 0 0,-18-3-608 0 0,0-1-54 0 0,1 2 481 0 0,7 0 146 0 0,7-3-4317 0 0,16-2-735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1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2690 0 0,'0'0'7288'0'0,"4"3"-6377"0"0,12 10-204 0 0,-10-4-11 0 0,8 50 716 0 0,-11-40-948 0 0,-1-2-290 0 0,0 4 165 0 0,0 7-119 0 0,-2-22 32 0 0,1 3-35 0 0,4 27-47 0 0,-4-27 257 0 0,0-2-326 0 0,0 0-48 0 0,0-5 9 0 0,-1 0 1 0 0,0 0 0 0 0,1 0-1 0 0,-1 1 1 0 0,0-1-1 0 0,0 0 1 0 0,0 0-1 0 0,0 1 1 0 0,0-1 0 0 0,-1 3-1 0 0,6-9 35 0 0,17-14-18 0 0,-21 17-73 0 0,1 0-1 0 0,-1-1 0 0 0,1 1 1 0 0,-1 0-1 0 0,0 0 1 0 0,0-1-1 0 0,1 1 0 0 0,-1-1 1 0 0,0 1-1 0 0,0-1 0 0 0,0 1 1 0 0,-1-1-1 0 0,1 0 1 0 0,0 1-1 0 0,0-4 0 0 0,1 0 7 0 0,9-18 32 0 0,3-1-20 0 0,0 3-18 0 0,-10 16-2 0 0,-1 1-1 0 0,10-12-2 0 0,-9 12-3 0 0,14 16-43 0 0,-12-10 37 0 0,-1 1-13 0 0,-2 4 10 0 0,17 30 33 0 0,-2-2-1 0 0,13 18 11 0 0,-28-48-20 0 0,2-1 1 0 0,14 12 0 0 0,-14-11 1 0 0,2-5-6 0 0,22 3-6 0 0,-29-3-2 0 0,1 0 0 0 0,0 0 1 0 0,-1 0-1 0 0,1 0 0 0 0,-1 0 0 0 0,1 0 0 0 0,0 0 0 0 0,-1 0 1 0 0,1 0-1 0 0,0 0 0 0 0,-1 0 0 0 0,1 0 0 0 0,-1-1 0 0 0,1 1 0 0 0,0 0 1 0 0,-1 0-1 0 0,2-1 0 0 0,22-14-8 0 0,-15 7-25 0 0,1 0 0 0 0,-2-1 0 0 0,11-13 1 0 0,-8 9-2 0 0,-10 11 32 0 0,0 1 0 0 0,1-1 0 0 0,-1 0-1 0 0,0 0 1 0 0,0 1 0 0 0,0-1 0 0 0,0 0 0 0 0,0 0-1 0 0,0 0 1 0 0,-1 0 0 0 0,1-3 0 0 0,2-3-12 0 0,4-14-2 0 0,-5 16 11 0 0,-3-2 30 0 0,1-2-15 0 0,0 6-6 0 0,0 1 1 0 0,0-1-1 0 0,0 0 0 0 0,-1 1 1 0 0,1-1-1 0 0,-1 1 1 0 0,0-1-1 0 0,0 1 1 0 0,-2-5-1 0 0,2 2 1 0 0,1 4-4 0 0,0 0-1 0 0,-1 0 0 0 0,1 0 1 0 0,-1 0-1 0 0,0 0 0 0 0,0 0 1 0 0,0 0-1 0 0,0 0 0 0 0,0 0 1 0 0,0 0-1 0 0,-2-2 1 0 0,-10-16-9 0 0,10 15 3 0 0,-2 0-18 0 0,-16-13-61 0 0,16 13 2 0 0,-1 3 16 0 0,-17-5-118 0 0,18 5-498 0 0,-1 4-34 0 0,0-1 315 0 0,-8 3 405 0 0,0 6-4752 0 0,-7 7-1120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3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71 678 0 0,'0'0'9706'0'0,"1"-8"-8692"0"0,0-27 5672 0 0,-1 43-6657 0 0,-1 40 60 0 0,2-4 4 0 0,-1-34-80 0 0,4 28 78 0 0,-1-29-72 0 0,-2-5-11 0 0,0-1-1 0 0,0 1 1 0 0,-1-1-1 0 0,1 1 1 0 0,-1-1-1 0 0,1 1 1 0 0,-1-1-1 0 0,0 1 1 0 0,-1 0-1 0 0,0 3 1 0 0,-2 40 63 0 0,2-38-61 0 0,1-5-1 0 0,-1 1 1 0 0,1 0 0 0 0,1-1-1 0 0,-1 1 1 0 0,2 8-1 0 0,2 18 50 0 0,3-30-51 0 0,17 2-5 0 0,-18-2 1 0 0,-3-6 0 0 0,3-1-4 0 0,-4 4-2 0 0,0-1-1 0 0,0 1 1 0 0,0-1 0 0 0,0 0-1 0 0,0 0 1 0 0,0 0 0 0 0,1-4-1 0 0,16-28-26 0 0,-14 29 26 0 0,-3 4 2 0 0,0 0 0 0 0,0-1 0 0 0,-1 1 0 0 0,1-1 0 0 0,-1 1 0 0 0,1-1 0 0 0,-1 1 0 0 0,0-1 0 0 0,0 0 0 0 0,1-3 0 0 0,12-34-5 0 0,-6 15 1 0 0,-6 19-18 0 0,2 2-1 0 0,12-14 5 0 0,-12 13 0 0 0,-5 14-87 0 0,-3 23 101 0 0,4-31 5 0 0,0 0 0 0 0,0 0-1 0 0,0 0 1 0 0,0 0 0 0 0,0 0-1 0 0,0 0 1 0 0,0 0 0 0 0,0 0 0 0 0,0 0-1 0 0,0 0 1 0 0,1 0 0 0 0,-1-1-1 0 0,0 1 1 0 0,1 1 0 0 0,15 42-13 0 0,0-2 3 0 0,-7-16 2 0 0,-9-25 6 0 0,0 0 0 0 0,1 1 1 0 0,-1-1-1 0 0,1 0 0 0 0,-1 0 0 0 0,1 1 0 0 0,-1-1 0 0 0,1 0 0 0 0,0 0 0 0 0,0 0 0 0 0,0 0 1 0 0,-1 0-1 0 0,1 0 0 0 0,0 0 0 0 0,0 0 0 0 0,0 0 0 0 0,1-1 0 0 0,1 2 0 0 0,0 0-4 0 0,1 2-13 0 0,1-2-8 0 0,-2 1 8 0 0,-2-2 8 0 0,1 0 1 0 0,-1 0 0 0 0,0-1-1 0 0,1 1 1 0 0,-1 0 0 0 0,1 0-1 0 0,-1-1 1 0 0,1 1 0 0 0,-1-1 0 0 0,1 1-1 0 0,-1-1 1 0 0,3 1 0 0 0,-2-2 2 0 0,0 1 1 0 0,-1 0-1 0 0,1 0 1 0 0,-1-1-1 0 0,1 1 1 0 0,0-1-1 0 0,-1 0 1 0 0,1 1-1 0 0,-1-1 1 0 0,1 0-1 0 0,-1 0 1 0 0,2-1-1 0 0,1-1-10 0 0,5-4-51 0 0,-4 3 48 0 0,-3 2 13 0 0,0 0-1 0 0,-1 0 1 0 0,1 0 0 0 0,0 0 0 0 0,-1 0 0 0 0,1 0 0 0 0,-1 0 0 0 0,0 0 0 0 0,0 0 0 0 0,2-4 0 0 0,15-34-48 0 0,-13 31 50 0 0,7-28-17 0 0,-8 30 20 0 0,-3 4 3 0 0,0 1 1 0 0,0-1-1 0 0,0 1 1 0 0,-1-1-1 0 0,1 1 1 0 0,0-1-1 0 0,-1 0 0 0 0,0 1 1 0 0,0-1-1 0 0,0 0 1 0 0,0-4-1 0 0,1-1 4 0 0,-1 5-3 0 0,1-1 1 0 0,-1 1 0 0 0,0 0-1 0 0,0 0 1 0 0,0-1 0 0 0,-1 1-1 0 0,1 0 1 0 0,-2-6 0 0 0,-7-31 19 0 0,-12-18 1 0 0,19 53-17 0 0,-1-1 1 0 0,-9-16-37 0 0,9 17-128 0 0,2 14-2155 0 0,0 0 2036 0 0,0-4 69 0 0,0-1 0 0 0,1 1-1 0 0,0-1 1 0 0,0 1 0 0 0,0 0 0 0 0,0-1 0 0 0,2 6 0 0 0,3 37-1652 0 0,-2-17-1180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3.8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63 4140 0 0,'-5'2'3332'0'0,"-20"9"7574"0"0,32-11-10688 0 0,19 0-46 0 0,-25 0-162 0 0,1 0-1 0 0,-1 0 1 0 0,1 0-1 0 0,0 0 1 0 0,-1 0-1 0 0,1 0 1 0 0,-1-1-1 0 0,1 1 1 0 0,-1-1-1 0 0,1 1 1 0 0,-1-1-1 0 0,1 1 1 0 0,-1-1-1 0 0,1 0 1 0 0,-1 1-1 0 0,0-1 1 0 0,2-1-1 0 0,1-1-32 0 0,19-10-557 0 0,-20 11 521 0 0,-1 1 0 0 0,0-1 0 0 0,1 1 0 0 0,-1 0 0 0 0,1 0 0 0 0,0-1 0 0 0,-1 2 0 0 0,5-2 0 0 0,30-10-2239 0 0,-7 5 390 0 0,-19 1 264 0 0,5-9-105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5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184 466 2666 0 0,'0'0'2018'0'0,"-5"-4"-357"0"0,-16-11-343 0 0,16 11 759 0 0,-1 7-1393 0 0,-20 5-81 0 0,24-8-559 0 0,1 1-1 0 0,-1-1 0 0 0,1 1 0 0 0,-1-1 1 0 0,1 1-1 0 0,-1 0 0 0 0,1-1 0 0 0,0 1 0 0 0,0 0 1 0 0,-1 0-1 0 0,1 0 0 0 0,0 0 0 0 0,0 0 1 0 0,0 0-1 0 0,0 0 0 0 0,-1 2 0 0 0,-1 0 70 0 0,-3 2 54 0 0,1 0 0 0 0,1 1 0 0 0,-1-1 0 0 0,1 1-1 0 0,0 0 1 0 0,0 0 0 0 0,-5 13 0 0 0,6-14-137 0 0,-6 11 254 0 0,0 6-76 0 0,3-1 105 0 0,4-12-243 0 0,-9 27 220 0 0,0-9-108 0 0,8-20-24 0 0,3-5-139 0 0,1 1 0 0 0,-1-1 0 0 0,0 1 1 0 0,1-1-1 0 0,-1 0 0 0 0,1 1 0 0 0,0-1 1 0 0,0 1-1 0 0,1 1 0 0 0,1 3 13 0 0,-2 0 58 0 0,2-3-16 0 0,8 14-14 0 0,-8-14 106 0 0,4-6-121 0 0,24-15-14 0 0,-27 14-29 0 0,-1 0-1 0 0,1-1 1 0 0,-1 1-1 0 0,0-1 0 0 0,5-8 1 0 0,20-31 7 0 0,-3 0 1 0 0,-2-2-29 0 0,3-16-19 0 0,-24 56 81 0 0,-2 14-144 0 0,4 46 138 0 0,-5-45-33 0 0,1-6-1 0 0,-1 0-1 0 0,1 0 1 0 0,0 0-1 0 0,0 0 1 0 0,1 0-1 0 0,-1 0 1 0 0,1-1-1 0 0,1 8 0 0 0,-1-5 2 0 0,-1-3-3 0 0,0-1 0 0 0,0 0 1 0 0,1 0-1 0 0,-1 1 0 0 0,1-1 1 0 0,-1 0-1 0 0,1 0 0 0 0,0 0 1 0 0,0 0-1 0 0,0 0 0 0 0,3 4 0 0 0,-2 0 2 0 0,-1-4-3 0 0,0 1 1 0 0,-1-1-1 0 0,2 0 0 0 0,-1 0 0 0 0,0 0 1 0 0,0 0-1 0 0,1 0 0 0 0,-1 0 0 0 0,4 3 0 0 0,19 17-8 0 0,6-2-28 0 0,-24-16 5 0 0,3-4 4 0 0,28 0-33 0 0,-21-3-135 0 0,-8 1 127 0 0,-5 1 35 0 0,1 0 1 0 0,-1 0-1 0 0,0 0 0 0 0,0-1 1 0 0,0 1-1 0 0,0-1 0 0 0,0 0 0 0 0,4-3 1 0 0,1 0-22 0 0,23-18-417 0 0,58-72-593 0 0,-79 81 922 0 0,0 0-1 0 0,10-23 0 0 0,-19 35 158 0 0,1-1-7 0 0,0 0-1 0 0,0-1 1 0 0,-1 1 0 0 0,1 0-1 0 0,-1-1 1 0 0,0 1-1 0 0,0 0 1 0 0,0-7 0 0 0,1 1 6 0 0,0 2 26 0 0,-2-43 504 0 0,-3 43-341 0 0,-9-18-34 0 0,9 19 171 0 0,-3 3-220 0 0,-18-9-25 0 0,18 9-28 0 0,-1 6-16 0 0,-1-1-38 0 0,6-2-9 0 0,-1 1 0 0 0,0-1 0 0 0,1 1 1 0 0,0 0-1 0 0,-1 0 0 0 0,1 0 0 0 0,-1 0 1 0 0,1 0-1 0 0,0 1 0 0 0,0-1 0 0 0,0 1 1 0 0,-3 1-1 0 0,-1 1 4 0 0,4-3-6 0 0,0 0 1 0 0,0 0-1 0 0,0 0 0 0 0,1 1 0 0 0,-1-1 0 0 0,0 1 1 0 0,0-1-1 0 0,1 1 0 0 0,-1 0 0 0 0,1 0 1 0 0,-1 0-1 0 0,-1 2 0 0 0,-3 3 3 0 0,-15 24 27 0 0,15-22-11 0 0,-14 26 104 0 0,15-27-104 0 0,3-5-12 0 0,0 1 1 0 0,0-1-1 0 0,0 0 0 0 0,1 1 0 0 0,-1-1 0 0 0,1 1 0 0 0,0-1 0 0 0,0 1 0 0 0,0 3 0 0 0,-2 3 8 0 0,1-6-6 0 0,0 1 1 0 0,1 0 0 0 0,0-1-1 0 0,0 1 1 0 0,0 0-1 0 0,1 6 1 0 0,-1-2 1 0 0,-3 25 47 0 0,-2-10-17 0 0,6-24-42 0 0,0 1 0 0 0,0-1 1 0 0,0 0-1 0 0,-1 1 0 0 0,1-1 0 0 0,0 0 0 0 0,0 1 1 0 0,0-1-1 0 0,0 0 0 0 0,0 1 0 0 0,0-1 0 0 0,0 1 0 0 0,0-1 1 0 0,0 0-1 0 0,0 1 0 0 0,0-1 0 0 0,0 0 0 0 0,1 1 0 0 0,-1-1 1 0 0,0 0-1 0 0,0 1 0 0 0,0-1 0 0 0,0 0 0 0 0,1 1 0 0 0,-1-1 1 0 0,0 0-1 0 0,0 0 0 0 0,0 1 0 0 0,1-1 0 0 0,-1 0 0 0 0,35 42 75 0 0,-32-38-62 0 0,4-5-4 0 0,20-7-30 0 0,-25 8 8 0 0,0-1-1 0 0,-1 1 0 0 0,1-1 0 0 0,0 1 0 0 0,-1-1 1 0 0,1 0-1 0 0,0 1 0 0 0,-1-1 0 0 0,1 0 1 0 0,-1 0-1 0 0,1 0 0 0 0,-1 0 0 0 0,0 0 0 0 0,1-1 1 0 0,1-2-1 0 0,1 0-23 0 0,-1 2 13 0 0,1-1-1 0 0,-1 1 1 0 0,0-1-1 0 0,0 0 1 0 0,0 0 0 0 0,4-5-1 0 0,-1 1-21 0 0,-2 3-5 0 0,-1 1 0 0 0,1-1 0 0 0,-1 0 0 0 0,0 0 0 0 0,0-1 0 0 0,3-4 0 0 0,-1 0-13 0 0,4-3-26 0 0,-1 0 0 0 0,0-1 0 0 0,6-14 0 0 0,-3 4-58 0 0,23-62-262 0 0,-24 59 374 0 0,-7 19 23 0 0,0-2-1 0 0,0 1 1 0 0,0 0 0 0 0,1-17-1 0 0,7-39 147 0 0,-9 51-90 0 0,2-39 137 0 0,-3 41-150 0 0,0 4 14 0 0,-1 1 0 0 0,0-1 0 0 0,0 1 0 0 0,-1-12-1 0 0,-2-13 104 0 0,2 24 339 0 0,-1 7-486 0 0,1 0 0 0 0,-1 0 1 0 0,1 1-1 0 0,-1-1 1 0 0,1 1-1 0 0,-1-1 0 0 0,1 1 1 0 0,-1 0-1 0 0,1 0 0 0 0,-1-1 1 0 0,1 1-1 0 0,-2 2 0 0 0,0-1 2 0 0,2-2-2 0 0,1 0 0 0 0,0 1 0 0 0,-1-1 0 0 0,1 0 0 0 0,-1 0 0 0 0,1 0 0 0 0,0 1 0 0 0,-1-1-1 0 0,1 0 1 0 0,0 1 0 0 0,-1-1 0 0 0,1 0 0 0 0,0 1 0 0 0,0-1 0 0 0,-1 0 0 0 0,1 1 0 0 0,0-1 0 0 0,0 0-1 0 0,0 1 1 0 0,-1-1 0 0 0,1 1 0 0 0,0-1 0 0 0,0 0 0 0 0,0 1 0 0 0,0-1 0 0 0,0 1 0 0 0,0 0-1 0 0,-13 47 162 0 0,10-36-139 0 0,1-3 8 0 0,0-1 0 0 0,1 1 0 0 0,-1 16-1 0 0,0-10 26 0 0,-2 45 255 0 0,3-45-261 0 0,0-5 7 0 0,0 0 0 0 0,1 0 0 0 0,3 19 0 0 0,-3-16 3 0 0,0-4 15 0 0,0 1 1 0 0,1-1-1 0 0,4 17 1 0 0,-3-13-27 0 0,-1-5-8 0 0,0 1 0 0 0,0-1 0 0 0,1 0 0 0 0,5 12 0 0 0,-5-9-2 0 0,-2-7-19 0 0,1 1 1 0 0,0-1-1 0 0,1 0 1 0 0,-1 0-1 0 0,0 1 1 0 0,1-1-1 0 0,0 0 0 0 0,5 7 1 0 0,8 17 59 0 0,-6-17-16 0 0,-4-5-45 0 0,-4-5-12 0 0,0 1 0 0 0,1 0 0 0 0,-1-1 0 0 0,1 1 0 0 0,0-1 0 0 0,-1 1 0 0 0,1-1 0 0 0,0 0 0 0 0,0 1 0 0 0,0-1 0 0 0,0 0 0 0 0,4 1 0 0 0,-3 0 7 0 0,-1-1-9 0 0,-1 0 0 0 0,0 0 0 0 0,1 0 0 0 0,-1 0 0 0 0,1 0 0 0 0,-1-1 0 0 0,1 1 0 0 0,-1-1 0 0 0,1 1 0 0 0,-1-1 0 0 0,1 0 0 0 0,1 1 0 0 0,1-1 0 0 0,-1 0 0 0 0,1-1 0 0 0,-1 1 0 0 0,1-1 0 0 0,-1 0 1 0 0,0 1-1 0 0,0-1 0 0 0,5-3 0 0 0,1 1 3 0 0,5-3 12 0 0,-7 2-15 0 0,20-17-16 0 0,-21 16 5 0 0,-4 4 4 0 0,1-1 0 0 0,-1 1 0 0 0,0-1 0 0 0,0 0 0 0 0,0 0 0 0 0,0 0 0 0 0,0-1 0 0 0,-1 1 0 0 0,1 0 0 0 0,-1 0 0 0 0,2-3 1 0 0,18-31-47 0 0,-15 28 38 0 0,11-26-31 0 0,-13 27 36 0 0,7-23 28 0 0,-5 4 4 0 0,-4 20-4 0 0,-2-2 5 0 0,0-22 17 0 0,0 22-2 0 0,-2 3-7 0 0,-5-17-6 0 0,5 16 4 0 0,-1 3-22 0 0,-11-11-7 0 0,10 10-18 0 0,-1 7-26 0 0,-19 7 35 0 0,15-3 0 0 0,-22 39 3 0 0,26-35 5 0 0,-3 14-7 0 0,6-22-1 0 0,1 1 1 0 0,0 0-1 0 0,0-1 0 0 0,0 1 1 0 0,0 0-1 0 0,1 0 0 0 0,-1 7 0 0 0,1-2-1 0 0,-1-1-8 0 0,2-1-35 0 0,6 21-152 0 0,-6-21 0 0 0,3-4 34 0 0,11 10-19 0 0,-12-10-190 0 0,29-6-296 0 0,-22-1 363 0 0,-4 1 167 0 0,-5 2 75 0 0,1 0 0 0 0,0 0 1 0 0,0 0-1 0 0,0 0 0 0 0,-1-1 1 0 0,1 1-1 0 0,-1-1 0 0 0,1 1 0 0 0,-1-1 1 0 0,0 0-1 0 0,2-2 0 0 0,22-29-665 0 0,-19 26 570 0 0,-2 3 14 0 0,0 0 0 0 0,-1-1 0 0 0,0 1 0 0 0,0-1 0 0 0,4-7 0 0 0,20-36-627 0 0,-21 38 683 0 0,15-32-250 0 0,3-14 125 0 0,-7 19 388 0 0,-11 19 20 0 0,-1-36 152 0 0,-3 2 522 0 0,-1 41-751 0 0,-3-31 392 0 0,-2 10-64 0 0,4 24 0 0 0,-2 0-89 0 0,-5-24-36 0 0,6 24 1186 0 0,-3 12-1353 0 0,-11 13-31 0 0,10-5 4 0 0,2-3-62 0 0,1-6-31 0 0,1 0 0 0 0,0 1 0 0 0,0-1 0 0 0,0 1-1 0 0,1-1 1 0 0,-1 0 0 0 0,1 1 0 0 0,0-1 0 0 0,0 1 0 0 0,0 5 0 0 0,1 54 260 0 0,0 9 34 0 0,2-1-109 0 0,-4-56-187 0 0,1-6-8 0 0,0-1 1 0 0,0 0-1 0 0,1 0 1 0 0,0 0-1 0 0,3 13 1 0 0,4 28 33 0 0,-7-26-40 0 0,-8 42-207 0 0,0-5-44 0 0,0-7-753 0 0,2-21 569 0 0,4-24-120 0 0,0-1-693 0 0,-2 24 3 0 0,2-23 219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15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0 94 0 0,'0'0'3604'0'0,"1"8"-1190"0"0,1 0-1825 0 0,1 28 1880 0 0,-2-27-2082 0 0,-2 28 1056 0 0,-3 6-428 0 0,-3 1-196 0 0,2-13-644 0 0,4-24 195 0 0,-1 0-276 0 0,1-3-238 0 0,-4 15 788 0 0,9-20 80 0 0,5-10-384 0 0,-5 7-99 0 0,0-3-53 0 0,16-21-39 0 0,-14 14-26 0 0,-4 6-88 0 0,7-23 101 0 0,7-7-55 0 0,14-18-79 0 0,-27 51-141 0 0,0 1-127 0 0,8-13 115 0 0,-9 12-203 0 0,10 26-5517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3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1 171 2332 0 0,'0'0'13706'0'0,"7"0"-13693"0"0,259-23 94 0 0,-139 16-43 0 0,47-6-145 0 0,-172 13 80 0 0,75-9-64 0 0,110-1 1 0 0,-152 11 44 0 0,123-1-58 0 0,617-55-1220 0 0,-742 53 1233 0 0,-29 2 59 0 0,49-4-139 0 0,60 4-1 0 0,-84 3 94 0 0,0-1-12 0 0,-1-1 1 0 0,32-2-1 0 0,193-16-1273 0 0,-260 15 1241 0 0,-21-7 10 0 0,21 7 15 0 0,5 2-6 0 0,0 0 0 0 0,0 0 0 0 0,0-1 0 0 0,0 1-1 0 0,0 0 1 0 0,0-1 0 0 0,0 1 0 0 0,0-1 0 0 0,-4-1 0 0 0,0 0-200 0 0,0 0-614 0 0,-2 0-878 0 0,-22-8-413 0 0,22 7-138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4262 0 0,'0'0'8309'0'0,"6"13"-6921"0"0,-3-8-1237 0 0,2 5 52 0 0,0-1 0 0 0,1 0 1 0 0,0 0-1 0 0,0 0 0 0 0,1 0 0 0 0,0-1 0 0 0,1 0 0 0 0,12 10 0 0 0,69 42 797 0 0,144 74-1 0 0,371 131-565 0 0,-510-223-506 0 0,-76-36 21 0 0,20 2 9 0 0,-28-5 11 0 0,-10-9-165 0 0,-1 0 191 0 0,1 0 0 0 0,-1 0 0 0 0,-2-9 0 0 0,0 3 0 0 0,2 2-5 0 0,-3 3 3 0 0,-12-20 10 0 0,11 20 9 0 0,1 1 5 0 0,-15-16-1 0 0,15 16 232 0 0,4 15-243 0 0,3 28 3 0 0,-3-28-3 0 0,1 0-1 0 0,2 39-20 0 0,-7-39 3 0 0,-12 29 3 0 0,16-37 6 0 0,-1-1 1 0 0,1 1 0 0 0,0 0 0 0 0,-1 0 0 0 0,1 0 0 0 0,0-1 0 0 0,-1 1 0 0 0,1 0 0 0 0,-1-1 0 0 0,1 1 0 0 0,-1 0 0 0 0,1-1-1 0 0,-1 1 1 0 0,0-1 0 0 0,1 1 0 0 0,-1-1 0 0 0,0 1 0 0 0,1-1 0 0 0,-2 1 0 0 0,-5 5-69 0 0,5-4 28 0 0,-1 0 1 0 0,0 0 0 0 0,0 0-1 0 0,0 0 1 0 0,0-1 0 0 0,0 1 0 0 0,0-1-1 0 0,0 0 1 0 0,-1 0 0 0 0,-3 1-1 0 0,-5 3-42 0 0,5-1-40 0 0,-1-1 0 0 0,0-1 0 0 0,1 1 0 0 0,-16 1 0 0 0,-27 7-1542 0 0,49-10 1536 0 0,-1-1-1 0 0,1 1 1 0 0,-1-1-1 0 0,0 0 0 0 0,1 0 1 0 0,-1 0-1 0 0,1 0 0 0 0,-1 0 1 0 0,0 0-1 0 0,1 0 1 0 0,-1 0-1 0 0,1-1 0 0 0,-4 0 1 0 0,-46-12-1437 0 0,49 13 1438 0 0,0-1 1 0 0,1 1 0 0 0,-1 0-1 0 0,0-1 1 0 0,0 1 0 0 0,0 0-1 0 0,0 0 1 0 0,0 0-1 0 0,0 0 1 0 0,0 0 0 0 0,0 1-1 0 0,-3 0 1 0 0,-54 10-2637 0 0,44-8-357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4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24 295 1972 0 0,'0'0'4479'0'0,"1"-8"-3500"0"0,5-31 526 0 0,-2 35-1048 0 0,11-14-124 0 0,-11 14-77 0 0,3-1-21 0 0,20-14 86 0 0,-26 19-295 0 0,1-1 0 0 0,-1 0 0 0 0,0 1 0 0 0,0-1 0 0 0,1 0 0 0 0,-1 0 0 0 0,0 0 0 0 0,0 0 0 0 0,0 0 0 0 0,0 0 0 0 0,0 0 0 0 0,-1 0 0 0 0,1 0-1 0 0,0-1 1 0 0,1 0 0 0 0,10-14 245 0 0,5 0-71 0 0,-13 12-27 0 0,3 0-38 0 0,1 0-99 0 0,-5 2-16 0 0,0 0 0 0 0,0 1-1 0 0,0-1 1 0 0,0 0 0 0 0,0-1-1 0 0,0 1 1 0 0,0 0 0 0 0,4-6-1 0 0,66-61 274 0 0,-68 66-269 0 0,0-1-1 0 0,42-31 158 0 0,-42 32-16 0 0,-9 9-425 0 0,2 0 256 0 0,1-4 3 0 0,1 0 1 0 0,-1 0 0 0 0,0 0 0 0 0,0 0-1 0 0,0 0 1 0 0,0 0 0 0 0,-1 0 0 0 0,1-1-1 0 0,0 1 1 0 0,-1 0 0 0 0,1-1 0 0 0,-3 2-1 0 0,-102 92-165 0 0,69-64 258 0 0,1-3-18 0 0,-4 5-16 0 0,8-6-27 0 0,9-4-17 0 0,4 1 7 0 0,15-20 61 0 0,4-1-77 0 0,0 0-1 0 0,1-1 1 0 0,-1 1-1 0 0,0 0 1 0 0,1-1-1 0 0,0 1 1 0 0,0-1-1 0 0,2 5 1 0 0,-1 0 6 0 0,0 0 51 0 0,3-3-18 0 0,12 14 65 0 0,-12-14 80 0 0,0 0-106 0 0,79 63 542 0 0,-36-24-441 0 0,-14-7-34 0 0,7 9-89 0 0,-37-40-161 0 0,2-1-437 0 0,15 16 7 0 0,-16-16 118 0 0,-1 0-424 0 0,12 11-2196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5.7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 2258 0 0,'0'0'3942'0'0,"-1"14"-3190"0"0,-2 41-100 0 0,4-52-537 0 0,-1 0 0 0 0,0 0 0 0 0,0 0 0 0 0,0 0 0 0 0,-1 0 0 0 0,1 0 0 0 0,-1 0 0 0 0,1-1 0 0 0,-1 1 0 0 0,0 0 0 0 0,0 0 0 0 0,-3 4 0 0 0,0 0 133 0 0,-85 214 3302 0 0,41-109-2630 0 0,18-44-580 0 0,21-41-242 0 0,6-20-16 0 0,2-2-18 0 0,-7 16-17 0 0,6-16-7 0 0,4 1-661 0 0,-1 1 324 0 0,2 4 143 0 0,1 0-4275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6.5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39 898 0 0,'0'0'8330'0'0,"-1"7"-7334"0"0,-2 0-719 0 0,2-5-138 0 0,0 1 0 0 0,0 0-1 0 0,1-1 1 0 0,-1 1 0 0 0,1 0-1 0 0,-1 0 1 0 0,1 0 0 0 0,0-1 0 0 0,0 1-1 0 0,0 0 1 0 0,1 4 0 0 0,2 50 621 0 0,-2-29-275 0 0,-1-21-32 0 0,1 1-97 0 0,2 24-87 0 0,-2-24-103 0 0,0-2-44 0 0,5 26 260 0 0,-3-28-309 0 0,8 14-7 0 0,-8-14 287 0 0,1-8-251 0 0,13-10-16 0 0,-13 11-18 0 0,-4 1-56 0 0,0 0-1 0 0,0 0 0 0 0,1 1 0 0 0,-1-1 0 0 0,1 0 0 0 0,-1 1 0 0 0,1-1 0 0 0,0 0 0 0 0,-1 1 0 0 0,1-1 0 0 0,2-2 0 0 0,-1 0 11 0 0,0-1 36 0 0,2 1-18 0 0,10-11-21 0 0,-11 12 7 0 0,0-3-19 0 0,9-14-15 0 0,-9 15-4 0 0,0 10-74 0 0,7 13 59 0 0,-7-14 7 0 0,0 3 14 0 0,12 25 5 0 0,-13-28-1 0 0,1 0 0 0 0,0 0-1 0 0,0 0 1 0 0,1 0-1 0 0,-1-1 1 0 0,1 1-1 0 0,-1-1 1 0 0,1 0 0 0 0,8 4-1 0 0,-12-6 3 0 0,5 1-7 0 0,3 0-11 0 0,25 6-35 0 0,-25-6 6 0 0,1-3 8 0 0,25-3 3 0 0,-20-1-5 0 0,-8 3 28 0 0,-3 1 9 0 0,-1 0-1 0 0,0 0 0 0 0,0 0 0 0 0,0 0 1 0 0,0 0-1 0 0,0-1 0 0 0,0 1 0 0 0,0-1 1 0 0,0 1-1 0 0,2-4 0 0 0,1 1-3 0 0,-3 3 5 0 0,0 0 0 0 0,-1-1 0 0 0,1 1 0 0 0,0 0 0 0 0,-1-1 0 0 0,0 1 1 0 0,1-1-1 0 0,-1 0 0 0 0,0 0 0 0 0,0 1 0 0 0,0-1 0 0 0,1-2 0 0 0,22-48-25 0 0,-23 41 75 0 0,-7-14 3 0 0,5 19-10 0 0,0-2-6 0 0,-2-27 0 0 0,0 22-4 0 0,-34-38-15 0 0,29 41-42 0 0,7 8 26 0 0,-1 1-1 0 0,1-1 1 0 0,0 0-1 0 0,-1 1 1 0 0,1-1-1 0 0,-1 1 0 0 0,0 0 1 0 0,1 0-1 0 0,-3-2 1 0 0,-11-7-74 0 0,-4-3-225 0 0,14 10-2 0 0,3 3-9 0 0,1 0 254 0 0,-1 0-1 0 0,1 0 1 0 0,-1 0 0 0 0,1 0-1 0 0,-1 1 1 0 0,1-1-1 0 0,-1 0 1 0 0,1 1 0 0 0,0-1-1 0 0,-1 1 1 0 0,1 0 0 0 0,-2 0-1 0 0,2 0-58 0 0,0 0 0 0 0,-1 0 0 0 0,1-1 0 0 0,-1 1-1 0 0,1-1 1 0 0,0 1 0 0 0,-1-1 0 0 0,1 1 0 0 0,-1-1 0 0 0,1 0 0 0 0,-1 0-1 0 0,1 0 1 0 0,-3 0 0 0 0,3 7-715 0 0,-7 20-320 0 0,7-20-1693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6.7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36 3854 0 0,'0'0'5307'0'0,"-6"-1"-3433"0"0,-22-6 2742 0 0,30 8-4581 0 0,0-1-1 0 0,-1 0 1 0 0,1 1 0 0 0,0-1 0 0 0,0 0 0 0 0,-1 0-1 0 0,1 0 1 0 0,0 0 0 0 0,0 0 0 0 0,0 0 0 0 0,1-1 0 0 0,16-2 220 0 0,6-1-62 0 0,-18 2-192 0 0,0 1-159 0 0,7-3-101 0 0,13-4-2185 0 0,-5 1 1427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7.9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173 363 2130 0 0,'0'0'1247'0'0,"-6"2"-331"0"0,0 0-667 0 0,-17 3 824 0 0,18-1-632 0 0,-1 0-322 0 0,4-2-70 0 0,0 0 1 0 0,0-1 0 0 0,-1 1 0 0 0,1 0 0 0 0,0 0 0 0 0,0 0-1 0 0,1 1 1 0 0,-1-1 0 0 0,-2 4 0 0 0,-33 45 480 0 0,23-33-410 0 0,0 7-33 0 0,-13 25 337 0 0,23-45-255 0 0,3 1-6 0 0,-1 0-87 0 0,1-4-6 0 0,0 0-1 0 0,0 0 0 0 0,0 0 0 0 0,1 0 1 0 0,-1 0-1 0 0,1 1 0 0 0,0-1 0 0 0,0 4 1 0 0,3-2 98 0 0,10 16-21 0 0,-10-16 74 0 0,34-2 26 0 0,-29-2-159 0 0,-1-4-17 0 0,2-1-52 0 0,24-15 52 0 0,-28 17-61 0 0,-3 2-7 0 0,0 0 0 0 0,0 0 0 0 0,-1 0 0 0 0,1 0 0 0 0,0 0 0 0 0,-1 0 0 0 0,1-1 0 0 0,-1 1 0 0 0,1 0 0 0 0,-1-1 0 0 0,0 1 0 0 0,0-1 0 0 0,0 0 0 0 0,2-2 0 0 0,18-27 2 0 0,-13 20-5 0 0,-4 6 1 0 0,-1 0-1 0 0,0-1 1 0 0,0 1-1 0 0,4-11 1 0 0,14-32-43 0 0,-16 38 36 0 0,12-33-29 0 0,1-11 0 0 0,-15 46 28 0 0,-1 4 4 0 0,-1 0-1 0 0,0 0 1 0 0,0 0-1 0 0,0 0 1 0 0,0 0-1 0 0,0 0 1 0 0,-1-8-1 0 0,2 0-4 0 0,1-36-36 0 0,-2 37 37 0 0,-2-33-23 0 0,-1 13 10 0 0,1 23 9 0 0,0-1 3 0 0,-4-31 195 0 0,1 45-93 0 0,-12 16-2 0 0,15-21-88 0 0,1 1 1 0 0,-1-1-1 0 0,1 1 0 0 0,0 0 1 0 0,-1-1-1 0 0,1 1 0 0 0,0-1 1 0 0,-1 1-1 0 0,1 0 0 0 0,0-1 1 0 0,0 1-1 0 0,-1 0 1 0 0,1-1-1 0 0,0 1 0 0 0,0 0 1 0 0,0-1-1 0 0,0 2 0 0 0,-5 41 365 0 0,-2 7 62 0 0,6-39-373 0 0,-2 35 351 0 0,2 15 42 0 0,3-13-16 0 0,1-1-209 0 0,1-27-50 0 0,14 33 139 0 0,-2-10-174 0 0,-16-42-133 0 0,0 0 0 0 0,1 0-1 0 0,-1 0 1 0 0,0 0 0 0 0,1 0 0 0 0,-1 0-1 0 0,1 0 1 0 0,-1 0 0 0 0,1 0 0 0 0,-1 0-1 0 0,1-1 1 0 0,0 1 0 0 0,-1 0 0 0 0,3 1-1 0 0,2 4 29 0 0,-2-3-15 0 0,-1-1 1 0 0,1 1-1 0 0,-1-1 1 0 0,1 0 0 0 0,0 0-1 0 0,0 0 1 0 0,5 3-1 0 0,0 0 9 0 0,-4-2-12 0 0,0 0-1 0 0,0-1 0 0 0,0 1 1 0 0,0-1-1 0 0,0 0 0 0 0,5 1 1 0 0,-2 1 0 0 0,-5-2-12 0 0,0-1 0 0 0,0 0 1 0 0,0 0-1 0 0,1 0 0 0 0,-1 0 1 0 0,0 0-1 0 0,1 0 1 0 0,-1 0-1 0 0,1-1 0 0 0,-1 1 1 0 0,0-1-1 0 0,5 0 0 0 0,2 2 8 0 0,-6-1-9 0 0,1 0 1 0 0,-1 0-1 0 0,0-1 0 0 0,1 1 1 0 0,-1-1-1 0 0,1 0 0 0 0,-1 0 0 0 0,0 0 1 0 0,1 0-1 0 0,3-2 0 0 0,2 2 1 0 0,-5 0-18 0 0,0 0 0 0 0,0 0-1 0 0,0 0 1 0 0,0-1 0 0 0,0 0-1 0 0,0 0 1 0 0,6-2-1 0 0,0 1-22 0 0,-7 2 18 0 0,1-1 0 0 0,0 0 0 0 0,-1 0 0 0 0,1 0 0 0 0,0 0 0 0 0,-1-1 0 0 0,0 1 0 0 0,7-5 0 0 0,-1 2-7 0 0,26-16-99 0 0,-27 16 100 0 0,-5 3 14 0 0,0 0-1 0 0,0-1 1 0 0,0 0 0 0 0,0 0-1 0 0,0 0 1 0 0,0 0 0 0 0,-1 0-1 0 0,1-1 1 0 0,3-4 0 0 0,1 2-5 0 0,-4 2 9 0 0,0 1 0 0 0,0-1 0 0 0,-1 1-1 0 0,1-1 1 0 0,-1 0 0 0 0,0 0 0 0 0,1 0 0 0 0,1-5 0 0 0,2 1 0 0 0,-3 3 2 0 0,0 1 0 0 0,-1-1 0 0 0,1 1 0 0 0,-1-1 0 0 0,0 0 0 0 0,0 0 0 0 0,2-6 0 0 0,9-22-3 0 0,-11 28 6 0 0,-1 0 0 0 0,0 0 0 0 0,0-1 0 0 0,0 1 0 0 0,-1 0 0 0 0,1-7-1 0 0,-7-15-6 0 0,4 21-31 0 0,-1 0-1 0 0,-9-16 9 0 0,9 16 5 0 0,2 5 23 0 0,0 0 0 0 0,0 0-1 0 0,0 0 1 0 0,0 0 0 0 0,-1 0-1 0 0,1 0 1 0 0,0 0 0 0 0,0 0 0 0 0,0-1-1 0 0,0 1 1 0 0,0-1 0 0 0,0 1 0 0 0,0-1-1 0 0,0 1 1 0 0,0-1 0 0 0,0 1 0 0 0,-1-2-1 0 0,0 1 2 0 0,1 0-1 0 0,0 0 1 0 0,-1 0-1 0 0,1 0 1 0 0,-1 1-1 0 0,1-1 1 0 0,-1 1-1 0 0,1-1 1 0 0,-1 1-1 0 0,1-1 1 0 0,-1 1-1 0 0,0 0 1 0 0,1 0-1 0 0,-1 0 0 0 0,1 0 1 0 0,-1 0-1 0 0,0 0 1 0 0,-1 0-1 0 0,-4-1-3 0 0,5 1 3 0 0,0 0 0 0 0,-1-1 0 0 0,1 1-1 0 0,0 0 1 0 0,0 0 0 0 0,-1 0 0 0 0,1 1-1 0 0,0-1 1 0 0,-1 0 0 0 0,1 1 0 0 0,0 0-1 0 0,0-1 1 0 0,-4 3 0 0 0,-4 0-6 0 0,-27 11-24 0 0,28-11 28 0 0,5-2 2 0 0,1 0 0 0 0,-1 1 1 0 0,1-1-1 0 0,-1 1 0 0 0,1 0 1 0 0,0 0-1 0 0,0 0 0 0 0,-4 4 0 0 0,-1-2-1 0 0,5-2 2 0 0,0-1 0 0 0,0 1-1 0 0,0 0 1 0 0,0 0-1 0 0,0 0 1 0 0,1 1 0 0 0,-1-1-1 0 0,1 1 1 0 0,-3 3-1 0 0,-36 44 14 0 0,40-49-11 0 0,0 0 0 0 0,0 1-1 0 0,0-1 1 0 0,0 1-1 0 0,0-1 1 0 0,1 1-1 0 0,-1-1 1 0 0,0 1-1 0 0,1 0 1 0 0,-1-1 0 0 0,1 1-1 0 0,0 0 1 0 0,-1-1-1 0 0,1 1 1 0 0,0 3-1 0 0,0 0 1 0 0,-1 1-5 0 0,3-1-2 0 0,5 18 0 0 0,-5-17 3 0 0,20 9 19 0 0,-18-12-6 0 0,4-4 0 0 0,-5 1-7 0 0,1 0-1 0 0,-1-1 0 0 0,1 0 1 0 0,-1 1-1 0 0,1-1 0 0 0,-1-1 1 0 0,0 1-1 0 0,0 0 0 0 0,1-1 1 0 0,-1 0-1 0 0,0 0 0 0 0,0 0 1 0 0,0 0-1 0 0,-1 0 0 0 0,4-3 1 0 0,-6 4-3 0 0,1 1 1 0 0,-1 0 0 0 0,0-1-1 0 0,0 1 1 0 0,1 0 0 0 0,-1-1-1 0 0,0 1 1 0 0,1 0 0 0 0,-1-1-1 0 0,0 1 1 0 0,1 0 0 0 0,-1 0-1 0 0,1-1 1 0 0,-1 1 0 0 0,0 0-1 0 0,1 0 1 0 0,-1 0 0 0 0,1 0-1 0 0,-1 0 1 0 0,0 0 0 0 0,1-1-1 0 0,-1 1 1 0 0,1 0 0 0 0,0 0-1 0 0,5 0 5 0 0,-3 1-4 0 0,-1-2 1 0 0,0 1-1 0 0,1 0 1 0 0,-1 0-1 0 0,0-1 1 0 0,1 1-1 0 0,-1-1 1 0 0,0 1-1 0 0,0-1 1 0 0,0 0-1 0 0,1 0 1 0 0,1-1-1 0 0,4-1 2 0 0,-4 2-2 0 0,-1-1 1 0 0,1 1-1 0 0,0-1 0 0 0,-1 1 1 0 0,1-1-1 0 0,-1 0 0 0 0,5-4 0 0 0,30-20-12 0 0,15-9-10 0 0,-49 32 95 0 0,-6 61-39 0 0,0-27-24 0 0,2-23 0 0 0,1-1-5 0 0,4 21-24 0 0,-5-27 12 0 0,0 0 1 0 0,0 0-1 0 0,0-1 0 0 0,0 1 1 0 0,0 0-1 0 0,0 0 0 0 0,1-1 1 0 0,-1 1-1 0 0,0 0 1 0 0,1-1-1 0 0,-1 1 0 0 0,0 0 1 0 0,1-1-1 0 0,-1 1 1 0 0,1-1-1 0 0,0 2 0 0 0,16 18-93 0 0,-13-15 20 0 0,2-4-39 0 0,0 1 19 0 0,-4-1 41 0 0,-1 0 0 0 0,1 0 0 0 0,0-1 0 0 0,0 1 0 0 0,0-1 0 0 0,0 1 0 0 0,0-1 1 0 0,0 0-1 0 0,1 0 0 0 0,-1 0 0 0 0,0 0 0 0 0,0 0 0 0 0,2-1 0 0 0,22-1-241 0 0,-25 2 270 0 0,0 0 0 0 0,-1 0 0 0 0,1 0 0 0 0,-1 0 0 0 0,1-1 0 0 0,0 1 0 0 0,-1 0 0 0 0,1 0 0 0 0,-1 0 0 0 0,1 0 0 0 0,-1-1 0 0 0,1 1 0 0 0,0 0 0 0 0,-1-1 1 0 0,1 1-1 0 0,-1 0 0 0 0,1-1 0 0 0,0 0 0 0 0,5-3-158 0 0,-4 3 85 0 0,1-1 0 0 0,-1 0 0 0 0,1 0-1 0 0,-1 0 1 0 0,1 0 0 0 0,-1 0 0 0 0,3-5-1 0 0,0 2-35 0 0,15-20-596 0 0,3-10-37 0 0,-18 28 678 0 0,-3 4 71 0 0,0 1-1 0 0,0-2 1 0 0,-1 1 0 0 0,1 0 0 0 0,0 0-1 0 0,-1-1 1 0 0,2-6 0 0 0,2-2 30 0 0,0-1 1 0 0,1 2-1 0 0,8-15 0 0 0,-13 25-3 0 0,-1 1 0 0 0,0-1 0 0 0,1 0 0 0 0,-1 1 0 0 0,0-1 0 0 0,1 0 0 0 0,-1 1 0 0 0,0-1 0 0 0,0 0 0 0 0,1 1 0 0 0,-1-1 0 0 0,0 0 0 0 0,0 0 0 0 0,0 1 0 0 0,0-1 0 0 0,0 0 0 0 0,0-1 0 0 0,3-56 754 0 0,-1-6-205 0 0,-1 50-428 0 0,-1-40 521 0 0,-5-10-101 0 0,4 52-427 0 0,1 5 3 0 0,-1 0 1 0 0,0 0 0 0 0,0 0 0 0 0,-4-12 0 0 0,-4-13 141 0 0,9 30-235 0 0,0 0-1 0 0,-1 0 1 0 0,1 0-1 0 0,-1 0 1 0 0,1 0-1 0 0,-1 0 1 0 0,0 0-1 0 0,0 1 1 0 0,0-1-1 0 0,0 0 0 0 0,0 0 1 0 0,-1 1-1 0 0,1-1 1 0 0,-2-1-1 0 0,-1-2 62 0 0,1 0 1163 0 0,1 12-1148 0 0,-3 21-18 0 0,5-11 14 0 0,1-6-38 0 0,9 34 289 0 0,8 18-59 0 0,1 12 78 0 0,13 110 0 0 0,-32-182-398 0 0,1 0 0 0 0,-1 0 0 0 0,0 0 0 0 0,0 0 0 0 0,0 0 0 0 0,0 0 0 0 0,0 0 0 0 0,-1 0 0 0 0,0 0 0 0 0,-1 6 0 0 0,0-1-27 0 0,0-1-91 0 0,2 1-92 0 0,-1 2-42 0 0,-1 4 2 0 0,1 1-4956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8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232 43 2666 0 0,'-21'-24'1733'0'0,"16"19"-271"0"0,1 3-412 0 0,-15-7-256 0 0,14 7 676 0 0,-1 3-969 0 0,-19 6-105 0 0,19-6-28 0 0,-1 3-60 0 0,-19 13-71 0 0,15-7-23 0 0,-14 23 352 0 0,2 1-180 0 0,-9 17 207 0 0,29-46-348 0 0,1 1-149 0 0,-7 17-21 0 0,7-17 328 0 0,8-8-369 0 0,21-6-6 0 0,-17 2-7 0 0,32-37 86 0 0,-15 19-47 0 0,-23 20-61 0 0,2 0-4 0 0,20-11 4 0 0,-20 11-4 0 0,-1 1-5 0 0,18-8 4 0 0,-18 8 1 0 0,1 5-38 0 0,16 9 30 0 0,-16-9 28 0 0,-3 4 5 0 0,1 0-9 0 0,-3-4-10 0 0,0 0 0 0 0,0 0 0 0 0,0 0 0 0 0,1 0 0 0 0,-1 0 0 0 0,1 0 0 0 0,-1 0 1 0 0,1 0-1 0 0,0-1 0 0 0,0 1 0 0 0,3 1 0 0 0,20 14-3 0 0,-18-13-155 0 0,1-2 1 0 0,0 1-1 0 0,0-1 0 0 0,0 0 1 0 0,17 1-1 0 0,-23-3 174 0 0,33 1-689 0 0,-26-1 244 0 0,5-3-2604 0 0,20-13-1484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28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0 120 2104 0 0,'0'0'5769'0'0,"4"-7"-3845"0"0,12-24-600 0 0,-15 31-1287 0 0,-1-1 0 0 0,0 0 0 0 0,0 1 0 0 0,1-1 0 0 0,-1 0 0 0 0,1 1 0 0 0,-1-1 0 0 0,1 1 0 0 0,-1-1 0 0 0,1 1 0 0 0,-1-1 0 0 0,1 1 0 0 0,-1-1 0 0 0,1 1 0 0 0,-1-1 0 0 0,1 1 0 0 0,0 0 0 0 0,-1-1 0 0 0,1 1 0 0 0,0 0 0 0 0,-1 0 0 0 0,1 0 0 0 0,0-1 0 0 0,0 1 0 0 0,39-12 707 0 0,78-13 0 0 0,52 3-1079 0 0,-95 13-459 0 0,-65 7 96 0 0,13 2 154 0 0,-12 0-1099 0 0,2 0-3675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31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84 3232 0 0,'0'0'5588'0'0,"2"8"-5030"0"0,4 37 312 0 0,-5-36-745 0 0,5 24 372 0 0,-4-26-421 0 0,4 25 256 0 0,-1 10 32 0 0,0-7-281 0 0,-4-26-14 0 0,-1-2-17 0 0,3 19-11 0 0,-2-19 1269 0 0,-5-13-1157 0 0,-12-16 33 0 0,11 10-20 0 0,0-27 72 0 0,1-6-47 0 0,4-4-67 0 0,-1 39-110 0 0,1 5-6 0 0,0 0-1 0 0,0-1 1 0 0,0 1 0 0 0,1 0 0 0 0,0 0-1 0 0,2-6 1 0 0,-2 0 0 0 0,-1 6-2 0 0,1 0 0 0 0,0 0 0 0 0,0 0 0 0 0,0 0 0 0 0,1 0 0 0 0,2-5-1 0 0,6-16 5 0 0,-8 20-5 0 0,2 0 4 0 0,-1-1-10 0 0,-2 5-8 0 0,0-1-1 0 0,1 1 0 0 0,-1-1 0 0 0,0 1 0 0 0,1 0 1 0 0,0-1-1 0 0,3-2 0 0 0,2 7-4 0 0,23 9-6 0 0,-22-9-3 0 0,-3 3 6 0 0,2-1 13 0 0,-5-3 2 0 0,0 1 0 0 0,0-1 0 0 0,0 1 0 0 0,0-1 0 0 0,0 1 0 0 0,0 0 0 0 0,0 0 0 0 0,0 0 0 0 0,-1-1 0 0 0,1 2 0 0 0,-1-1-1 0 0,3 4 1 0 0,6 8-7 0 0,21 25 0 0 0,-24-28-2 0 0,11 31 3 0 0,-14-34 8 0 0,9 27-8 0 0,-10-27 4 0 0,-1-4-2 0 0,0 0 1 0 0,-1 0-1 0 0,0 1 1 0 0,0-1-1 0 0,0 1 1 0 0,0 5-1 0 0,4 23-5 0 0,-4-24 4 0 0,-4-2 2 0 0,-7 22-1 0 0,10-27 3 0 0,-1-1 0 0 0,1 1 0 0 0,-1-1 1 0 0,1 1-1 0 0,-1-1 0 0 0,0 1 0 0 0,1-1 0 0 0,-1 0 0 0 0,0 1 0 0 0,0-1 0 0 0,0 0 1 0 0,0 1-1 0 0,0-1 0 0 0,0 0 0 0 0,0 0 0 0 0,-1 0 0 0 0,-1 1 0 0 0,-1 1-11 0 0,2-1 8 0 0,1 0 0 0 0,-1-1 0 0 0,1 1 0 0 0,-1-1 0 0 0,0 1 0 0 0,1-1 0 0 0,-1 1 0 0 0,0-1 0 0 0,0 0 0 0 0,0 0 0 0 0,-3 1 0 0 0,-1 1-6 0 0,1 0-123 0 0,-1 0-1 0 0,0 0 1 0 0,0 0 0 0 0,-1-1 0 0 0,1 0 0 0 0,0 0 0 0 0,-1-1-1 0 0,-6 2 1 0 0,7-2 129 0 0,0 0-421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31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52 3000 0 0,'0'0'2642'0'0,"47"-26"550"0"0,10 8-1460 0 0,-10 10-1176 0 0,1 12-1998 0 0,-1 0-4028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34:31.7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0 121 442 0 0,'0'0'12409'0'0,"4"7"-12074"0"0,10 20-20 0 0,-10-20-53 0 0,-3 3-15 0 0,2 1-123 0 0,-2-5 21 0 0,0 0 0 0 0,0 1 1 0 0,0-1-1 0 0,-1 1 0 0 0,0 7 0 0 0,1 45 503 0 0,-1-48-589 0 0,4 29 375 0 0,1-10-353 0 0,-4-23 124 0 0,3-4-173 0 0,15 8-5 0 0,-14-8 15 0 0,-2-8-13 0 0,61-82 121 0 0,-52 70-136 0 0,-9 13-18 0 0,0-2-1 0 0,9-15 13 0 0,-9 15 178 0 0,2 10-349 0 0,46 37 63 0 0,-49-39 97 0 0,0 0 0 0 0,0 0 0 0 0,0 0 0 0 0,0-1 0 0 0,0 1 0 0 0,1-1 0 0 0,-1 0 0 0 0,1 1 0 0 0,-1-1 0 0 0,4 1 0 0 0,1 0-5 0 0,-4 0 2 0 0,1 0 1 0 0,-1-1-1 0 0,0 1 1 0 0,1-1-1 0 0,-1 0 1 0 0,1 0-1 0 0,0 0 0 0 0,4 0 1 0 0,1 1-3 0 0,-5-1 3 0 0,0 1 1 0 0,0-1-1 0 0,0-1 0 0 0,0 1 1 0 0,0 0-1 0 0,0-1 0 0 0,8 0 1 0 0,-2 0-6 0 0,-5 1 2 0 0,1-1 0 0 0,0 1 0 0 0,0-1 0 0 0,0-1 0 0 0,0 1 0 0 0,0-1 0 0 0,7-1 0 0 0,0-1-3 0 0,-2 2-11 0 0,0-1 1 0 0,-1-1-1 0 0,1 0 0 0 0,-1-1 1 0 0,1 1-1 0 0,-1-2 0 0 0,-1 0 1 0 0,19-11-1 0 0,-9 5-19 0 0,-16 9 35 0 0,0 1 0 0 0,0 0 0 0 0,-1-1 0 0 0,1 1 0 0 0,-1-1 0 0 0,1 0 0 0 0,-1 0 0 0 0,1 0 0 0 0,-1 0 0 0 0,2-3 0 0 0,2-1-6 0 0,-5 5 9 0 0,1 0 0 0 0,-1 0 0 0 0,0 0 0 0 0,0 0 1 0 0,0 0-1 0 0,1 0 0 0 0,-1 0 0 0 0,0-1 0 0 0,0 1 0 0 0,-1 0 0 0 0,1-1 1 0 0,0 1-1 0 0,0 0 0 0 0,-1-1 0 0 0,1 1 0 0 0,-1-1 0 0 0,1-2 1 0 0,0-1-6 0 0,2 0 6 0 0,-3-3 69 0 0,1-23 2 0 0,-4 18-15 0 0,1 6-37 0 0,-13-19 84 0 0,10 19-81 0 0,3 4-9 0 0,0-1 0 0 0,0 1 1 0 0,0 0-1 0 0,-1 0 0 0 0,1 0 1 0 0,-7-5-1 0 0,-24-23 40 0 0,26 24-46 0 0,4 3-2 0 0,0 1-1 0 0,-1 0 1 0 0,1 0-1 0 0,-1 1 0 0 0,0-1 1 0 0,-5-2-1 0 0,3 0 0 0 0,-21-9-56 0 0,5 5 2 0 0,16 7 10 0 0,0 3-1420 0 0,-18 5 899 0 0,18-5-428 0 0,-7 32-8169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53 117 522 0 0,'46'-49'3564'0'0,"-45"47"-3333"0"0,1 1-1 0 0,-1-1 0 0 0,1 1 0 0 0,-1-1 1 0 0,1 1-1 0 0,0 0 0 0 0,-1 0 0 0 0,1 0 1 0 0,0 0-1 0 0,3-1 0 0 0,60-30 2933 0 0,-20 12-1411 0 0,-37 20-1188 0 0,26 3-140 0 0,-26-3 400 0 0,-6 9-629 0 0,3 28-37 0 0,-4-28 12 0 0,-3 4 123 0 0,-5 36-21 0 0,7-47-254 0 0,-1 0 0 0 0,1-1 0 0 0,0 1 1 0 0,0-1-1 0 0,-1 1 0 0 0,1-1 0 0 0,-1 1 0 0 0,1-1 0 0 0,-1 1 0 0 0,0-1 0 0 0,-1 3 0 0 0,-27 43 408 0 0,-3 3-52 0 0,26-42-325 0 0,-14 28 271 0 0,2 1-237 0 0,14-27 108 0 0,0-4-151 0 0,-11 21-6 0 0,12-20 29 0 0,10-4-47 0 0,23 13 1 0 0,-22-12-2 0 0,-1-1-3 0 0,36 16 7 0 0,-16-8-9 0 0,-21-8 13 0 0,-1 3-3 0 0,12 18 0 0 0,-13-18 2 0 0,-2 4-14 0 0,4 28 0 0 0,-4-29 115 0 0,-4 0-27 0 0,-7 29-18 0 0,6-29-1 0 0,-1-3 44 0 0,-16 18-12 0 0,15-18-21 0 0,-5-2-21 0 0,-30 10-18 0 0,37-12-43 0 0,0-1 0 0 0,0 0 0 0 0,0 0 1 0 0,0 0-1 0 0,-1 0 0 0 0,1 0 0 0 0,0-1 0 0 0,0 1 1 0 0,-6-1-1 0 0,-21 1-23 0 0,21 1-36 0 0,6-1 23 0 0,0 0-1 0 0,0-1 0 0 0,0 1 1 0 0,0-1-1 0 0,0 0 1 0 0,0 1-1 0 0,0-1 1 0 0,0-1-1 0 0,0 1 1 0 0,0 0-1 0 0,-5-2 1 0 0,-26-4-147 0 0,26 5-152 0 0,-1 0-698 0 0,-26-4-73 0 0,26 4 154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5:54:49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18455,'3526'0'0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1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21 2848 0 0,'0'0'10664'0'0,"3"-3"-10556"0"0,13-11-20 0 0,-12 10 970 0 0,-7 10-798 0 0,-8 18-15 0 0,9-18-54 0 0,-29 49 437 0 0,5-11-295 0 0,-41 73 586 0 0,27-44-500 0 0,26-42-172 0 0,-2-4 185 0 0,2-7-225 0 0,11-15 86 0 0,2-3-280 0 0,1-1 1 0 0,0 1-1 0 0,0 0 0 0 0,-1 0 1 0 0,1-1-1 0 0,-1 1 1 0 0,1 0-1 0 0,-1-1 0 0 0,0 1 1 0 0,0-1-1 0 0,-1 3 1 0 0,0 0 11 0 0,0 1 243 0 0,3-11-1248 0 0,3-19 299 0 0,-3 19 100 0 0,0-2-517 0 0,5-25-3077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4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3334 0 0,'-4'5'2219'0'0,"-16"13"-416"0"0,20-18-1742 0 0,0 0 0 0 0,-1 0 1 0 0,1 1-1 0 0,0-1 0 0 0,-1 0 0 0 0,1 1 1 0 0,0-1-1 0 0,-1 0 0 0 0,1 1 0 0 0,0-1 0 0 0,0 0 1 0 0,-1 1-1 0 0,1-1 0 0 0,0 1 0 0 0,0-1 1 0 0,0 1-1 0 0,0-1 0 0 0,0 0 0 0 0,-1 1 1 0 0,1-1-1 0 0,0 1 0 0 0,0-1 0 0 0,0 1 0 0 0,0-1 1 0 0,0 1-1 0 0,0-1 0 0 0,1 0 0 0 0,-1 1 1 0 0,1 44 2332 0 0,-1 2-916 0 0,-2-36-1259 0 0,1 31 692 0 0,1-33-770 0 0,3 29 535 0 0,2-6-336 0 0,-4-31-318 0 0,-1 1 0 0 0,1-1-1 0 0,-1 1 1 0 0,1 0 0 0 0,-1-1-1 0 0,0 1 1 0 0,0-1-1 0 0,0 1 1 0 0,0-1 0 0 0,0 1-1 0 0,0 0 1 0 0,-1-1-1 0 0,1 1 1 0 0,0-1 0 0 0,-1 1-1 0 0,0 2 1 0 0,0-3 15 0 0,0 1 1 0 0,0 0-1 0 0,1 0 0 0 0,-1 0 1 0 0,1 0-1 0 0,-1 0 0 0 0,1 0 0 0 0,0 0 1 0 0,0 0-1 0 0,0 1 0 0 0,0 2 1 0 0,0 43 448 0 0,-1-29 1555 0 0,0-45 313 0 0,2 16-3002 0 0,1-8 849 0 0,12-28 90 0 0,3 2-49 0 0,-15 35-211 0 0,-2 5-15 0 0,1 1 0 0 0,0-1 0 0 0,1 1 0 0 0,-1-1 0 0 0,1 1 0 0 0,-1-1 1 0 0,5-5-1 0 0,8-15 52 0 0,-11 17-11 0 0,0 0-11 0 0,7-24-10 0 0,-7 23 10 0 0,0 3-33 0 0,9-17-38 0 0,-9 16-152 0 0,-1 6-203 0 0,0 0 330 0 0,0 0 0 0 0,0 0 0 0 0,0-1 0 0 0,0 1 0 0 0,-1-1 1 0 0,1 0-1 0 0,0 0 0 0 0,0 1 0 0 0,0-1 0 0 0,1-2 0 0 0,3 1-124 0 0,0-1-350 0 0,1 6-394 0 0,20 9-42 0 0,-16-5-22 0 0,5 10 124 0 0,-12-13-405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4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1106 0 0,'0'0'6556'0'0,"-1"6"-4421"0"0,-8 22 2960 0 0,14-24-4524 0 0,14 10-139 0 0,-15-11 406 0 0,5-4-667 0 0,25-2-123 0 0,-25 2-365 0 0,-1 0-36 0 0,3 1 237 0 0,28-4-911 0 0,-15-1-2874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4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18 2104 0 0,'-9'-6'786'0'0,"-1"-1"249"0"0,1 2 2893 0 0,-15 12-1997 0 0,17-6-1630 0 0,0 1 1049 0 0,3 3-907 0 0,-6 7-172 0 0,1 1 0 0 0,0-1 0 0 0,1 1 1 0 0,1 1-1 0 0,-7 16 0 0 0,10-23-220 0 0,3-5-23 0 0,0 1 0 0 0,0-1 1 0 0,0 1-1 0 0,0-1 1 0 0,0 1-1 0 0,1 0 0 0 0,-1-1 1 0 0,1 1-1 0 0,-1 6 0 0 0,-2 22 59 0 0,2-23-19 0 0,1 0-11 0 0,2 20-10 0 0,-2-21 413 0 0,2-7-428 0 0,0-1 0 0 0,0 1 0 0 0,0 0 0 0 0,0-1 0 0 0,0 1 0 0 0,0-1 0 0 0,-1 0 0 0 0,1 1-1 0 0,0-1 1 0 0,0 0 0 0 0,2-2 0 0 0,1 0 32 0 0,0 1 244 0 0,-2-5-160 0 0,9-21-26 0 0,-9 21-27 0 0,1 1-3 0 0,12-18 70 0 0,-12 18 102 0 0,-1 1-172 0 0,9-16-19 0 0,-9 15 192 0 0,0 13-240 0 0,7 18-2 0 0,-8-18-9 0 0,1-1-5 0 0,8 17 1 0 0,-8-17-4 0 0,0 0-56 0 0,-1 0 20 0 0,1 0-78 0 0,-1-1-1 0 0,1 1 1 0 0,0 0-1 0 0,0-1 1 0 0,0 0 0 0 0,1 0-1 0 0,0 0 1 0 0,0 0 0 0 0,5 4-1 0 0,-6-5-174 0 0,-2-2 169 0 0,0-1 0 0 0,0 0 0 0 0,0 0-1 0 0,0 1 1 0 0,1-1 0 0 0,-1 0 0 0 0,0 0 0 0 0,0 0 0 0 0,1 0-1 0 0,-1-1 1 0 0,1 1 0 0 0,-1 0 0 0 0,1 0 0 0 0,-1-1 0 0 0,1 1 0 0 0,2 0-1 0 0,1 1-210 0 0,-4-1 148 0 0,1 0 1 0 0,0-1 0 0 0,0 1-1 0 0,-1 0 1 0 0,1-1 0 0 0,0 1-1 0 0,0-1 1 0 0,0 0 0 0 0,3 1-1 0 0,3-3-2820 0 0,33-9-1032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197 427 2712 0 0,'-4'-4'2582'0'0,"1"-1"-1810"0"0,-3-6-68 0 0,-7 1 3509 0 0,-8-4-3117 0 0,16 11 388 0 0,-34 5-499 0 0,38-2-966 0 0,1 0-1 0 0,-1 0 1 0 0,0 0-1 0 0,0 0 1 0 0,1 0 0 0 0,-1 0-1 0 0,0 0 1 0 0,1 1-1 0 0,-1-1 1 0 0,0 0-1 0 0,1 0 1 0 0,-1 1 0 0 0,1-1-1 0 0,-1 0 1 0 0,0 0-1 0 0,1 1 1 0 0,-1 0-1 0 0,-41 36 676 0 0,39-35-674 0 0,1 0-1 0 0,0 0 1 0 0,0 1-1 0 0,1-1 1 0 0,-1 1-1 0 0,0-1 0 0 0,1 1 1 0 0,-1 0-1 0 0,1-1 1 0 0,-2 7-1 0 0,0-1 14 0 0,-12 26 98 0 0,13-25-110 0 0,0-6-11 0 0,1 0 0 0 0,0 0 0 0 0,0 0-1 0 0,0 0 1 0 0,0 0 0 0 0,0 0 0 0 0,1 0-1 0 0,-1 5 1 0 0,1 0 7 0 0,-1-1 24 0 0,1 0-8 0 0,0 24-8 0 0,0-23 0 0 0,2-3-4 0 0,7 14-5 0 0,-7-14 24 0 0,5-5-39 0 0,21-2-30 0 0,-27 2 28 0 0,-1 0 0 0 0,1 0-1 0 0,-1 0 1 0 0,1 0 0 0 0,-1 0-1 0 0,1 0 1 0 0,-1 0 0 0 0,1 0 0 0 0,-1 0-1 0 0,1 0 1 0 0,-1-1 0 0 0,1 1-1 0 0,-1 0 1 0 0,1 0 0 0 0,-1-1 0 0 0,1 1-1 0 0,-1 0 1 0 0,1 0 0 0 0,-1-1-1 0 0,1 0 1 0 0,43-45-197 0 0,-41 43 171 0 0,0-1-1 0 0,0 1 0 0 0,0 0 0 0 0,-1-1 0 0 0,1 0 1 0 0,2-5-1 0 0,8-19-116 0 0,-7 20 102 0 0,-3 3 7 0 0,0 0 0 0 0,0 0 0 0 0,-1 0 0 0 0,1 0 0 0 0,2-9-1 0 0,-1 5 3 0 0,-1 3 10 0 0,-1 1 1 0 0,0-1-1 0 0,0 0 1 0 0,0 0 0 0 0,1-7-1 0 0,11-47-45 0 0,-3 0 42 0 0,-9 47 41 0 0,6-39 98 0 0,-2-12-3 0 0,-3 42 88 0 0,-6 42 166 0 0,-1 8-268 0 0,1 29 1 0 0,3-44-89 0 0,2 38 28 0 0,-1-39-30 0 0,-1-6-1 0 0,0 0 0 0 0,0-1-1 0 0,1 1 1 0 0,0-1 0 0 0,0 1-1 0 0,1-1 1 0 0,1 7-1 0 0,0 0 4 0 0,-2-6-4 0 0,0 0 0 0 0,0 0 0 0 0,1-1 0 0 0,0 1 0 0 0,0-1 0 0 0,6 10 0 0 0,14 27 14 0 0,-15-30-14 0 0,-5-8-3 0 0,1-1 0 0 0,-1 1 0 0 0,1 0 0 0 0,-1-1 1 0 0,1 0-1 0 0,0 0 0 0 0,1 0 0 0 0,-1 0 0 0 0,6 4 0 0 0,-2-1-2 0 0,-5-3-6 0 0,1-1 0 0 0,-1 1 0 0 0,1-1 0 0 0,0 0-1 0 0,-1 0 1 0 0,1 0 0 0 0,0 0 0 0 0,0-1 0 0 0,1 1 0 0 0,3 0 0 0 0,1 4-17 0 0,-5-4 14 0 0,0 0 1 0 0,0-1 0 0 0,0 1 0 0 0,0-1-1 0 0,0 1 1 0 0,0-1 0 0 0,0 0 0 0 0,1 0 0 0 0,-1 0-1 0 0,7 0 1 0 0,23 5-66 0 0,-15-5-97 0 0,20-4 3 0 0,-19-3 37 0 0,20-10-32 0 0,-37 14 127 0 0,0 1 1 0 0,0 0 0 0 0,0 0-1 0 0,0 0 1 0 0,0 1 0 0 0,0-1-1 0 0,1 0 1 0 0,-1 1 0 0 0,0 0-1 0 0,0-1 1 0 0,1 1 0 0 0,-1 0 0 0 0,0 0-1 0 0,5 1 1 0 0,-6-1 11 0 0,1 0 0 0 0,0 0 0 0 0,0 0 0 0 0,0 0 0 0 0,0 0 0 0 0,-1-1 0 0 0,1 1 0 0 0,0 0 0 0 0,0-1 0 0 0,-1 1 0 0 0,1-1 0 0 0,0 0 0 0 0,0 0 0 0 0,-1 1 0 0 0,1-1-1 0 0,-1 0 1 0 0,3-2 0 0 0,5-1-59 0 0,24-15-315 0 0,-9 2 198 0 0,-14 7 39 0 0,-5 4 126 0 0,-3 4 39 0 0,0 0 0 0 0,-1-1-1 0 0,1 1 1 0 0,0-1 0 0 0,-1 1 0 0 0,0-1 0 0 0,0 1 0 0 0,1-1 0 0 0,-1 0 0 0 0,1-4 0 0 0,7-21 107 0 0,-7 21-25 0 0,-1-2 22 0 0,5-25 125 0 0,-5 25-19 0 0,-2 2-43 0 0,-2-21-11 0 0,2 21 72 0 0,-2 2-25 0 0,-7-14-44 0 0,7 14 293 0 0,-22 9-278 0 0,18-2-147 0 0,6-2-26 0 0,1 0 1 0 0,-1 0-1 0 0,1 0 0 0 0,-1 0 0 0 0,0 0 1 0 0,1 0-1 0 0,-1 1 0 0 0,1-1 1 0 0,-1 0-1 0 0,1 0 0 0 0,-1 1 0 0 0,1-1 1 0 0,-1 0-1 0 0,1 1 0 0 0,-1-1 0 0 0,1 1 1 0 0,-1-1-1 0 0,1 0 0 0 0,-1 1 0 0 0,-5 4 21 0 0,4-3-13 0 0,-1 0 0 0 0,1 0 0 0 0,0 0 0 0 0,0 0 0 0 0,0 0-1 0 0,0 1 1 0 0,0-1 0 0 0,-2 6 0 0 0,-2-2 5 0 0,3-3-3 0 0,1 1 0 0 0,-1-1 1 0 0,1 1-1 0 0,0-1 0 0 0,0 1 0 0 0,-2 6 0 0 0,-16 34 86 0 0,16-38-87 0 0,3-3-6 0 0,0-1 0 0 0,0 1-1 0 0,-1-1 1 0 0,2 1 0 0 0,-1 0 0 0 0,0-1 0 0 0,0 1 0 0 0,1 0 0 0 0,0 0 0 0 0,-1 2-1 0 0,-3 29 67 0 0,6-26-47 0 0,8 24-6 0 0,-7-24 9 0 0,-3-7-29 0 0,0 0 0 0 0,0 0 0 0 0,0 0 0 0 0,0 0 0 0 0,0 0 0 0 0,0 0 0 0 0,1 0-1 0 0,-1 0 1 0 0,0 0 0 0 0,1 0 0 0 0,-1 0 0 0 0,1 0 0 0 0,-1 0 0 0 0,1-1 0 0 0,-1 1 0 0 0,1 0 0 0 0,1 1 0 0 0,-2-1-10 0 0,1 0 0 0 0,0 0 0 0 0,-1-1 0 0 0,1 1 0 0 0,-1 0 0 0 0,1 0 0 0 0,-1 0 0 0 0,1 0 1 0 0,-1 0-1 0 0,1 0 0 0 0,-1 0 0 0 0,0 0 0 0 0,0 0 0 0 0,0 0 0 0 0,1 0 0 0 0,-1 0 0 0 0,0 2 1 0 0,7-5-41 0 0,24-4 12 0 0,-31 6 35 0 0,1 0 1 0 0,0-1-1 0 0,-1 1 1 0 0,1 0-1 0 0,-1 0 1 0 0,1 0-1 0 0,0 0 1 0 0,-1 0-1 0 0,1-1 1 0 0,-1 1-1 0 0,1 0 0 0 0,-1 0 1 0 0,1-1-1 0 0,-1 1 1 0 0,1 0-1 0 0,-1-1 1 0 0,1 1-1 0 0,-1-1 1 0 0,1 0-1 0 0,37-46-331 0 0,-28 33 244 0 0,-2 1 0 0 0,0-2 0 0 0,10-23 0 0 0,-14 30 83 0 0,11-28-83 0 0,-5 1 35 0 0,-5 23 46 0 0,-2 5 3 0 0,-1 0-1 0 0,1 0 1 0 0,-1 0 0 0 0,2-13-1 0 0,9-47 75 0 0,-10 53-57 0 0,6-42 53 0 0,-2-16 163 0 0,-5 35-139 0 0,-1 28 23 0 0,-2 1 133 0 0,-1-22-18 0 0,2 22 534 0 0,-4 12-605 0 0,-10 11-26 0 0,8-3-1 0 0,-3 21 59 0 0,1 0 1 0 0,-8 68 0 0 0,12 74 231 0 0,4-130-387 0 0,0 17-553 0 0,2-6-144 0 0,-3-47 269 0 0,1-6 152 0 0,0 0-1 0 0,0 0 1 0 0,0 1-1 0 0,0-1 0 0 0,0 0 1 0 0,1 0-1 0 0,0 0 0 0 0,-1 0 1 0 0,1 0-1 0 0,2 5 0 0 0,5 13-1192 0 0,-7-16-127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68 3294 0 0,'-2'11'2517'0'0,"0"2"-1824"0"0,0-4 34 0 0,1 0 0 0 0,0 0-1 0 0,0 16 1 0 0,0 35 1908 0 0,2-12-1130 0 0,1-21-822 0 0,-2-20-126 0 0,2 0-138 0 0,1-1-181 0 0,3 8-235 0 0,-4-1 3376 0 0,4-17-3056 0 0,17-11-56 0 0,-23 15-252 0 0,1 0-1 0 0,-1-1 1 0 0,1 1-1 0 0,0-1 1 0 0,-1 1-1 0 0,1-1 1 0 0,-1 1-1 0 0,1-1 1 0 0,-1 1-1 0 0,1-1 0 0 0,-1 1 1 0 0,0-1-1 0 0,1 0 1 0 0,-1 1-1 0 0,1-1 1 0 0,-1 0-1 0 0,0 1 1 0 0,1-2-1 0 0,19-45 395 0 0,3-4-127 0 0,1-4-88 0 0,-2 8-77 0 0,-9 19-81 0 0,-10 21-7 0 0,0 0-32 0 0,9-18-102 0 0,-9 18-9 0 0,0 4-116 0 0,11-12-138 0 0,-11 12 9 0 0,1 8-1889 0 0,11 17 1558 0 0,-11-16-467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4:56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40 2526 0 0,'-4'5'9050'0'0,"-1"0"-8462"0"0,3-4-427 0 0,0 0 0 0 0,1 1 0 0 0,-1-1 0 0 0,1 1 0 0 0,-1 0 0 0 0,1-1 0 0 0,0 1 0 0 0,0 0 0 0 0,0 0 0 0 0,0 0 0 0 0,0 0 0 0 0,0 0 0 0 0,0 0 0 0 0,0 2 0 0 0,-16 43 1921 0 0,5-6-1245 0 0,10-20-209 0 0,2 20-132 0 0,-2-21-39 0 0,-1-8-327 0 0,1-7-70 0 0,1-1-1 0 0,0 1 0 0 0,0 0 0 0 0,0 0 0 0 0,0 0 0 0 0,1 0 1 0 0,0 0-1 0 0,0 5 0 0 0,0 26 172 0 0,3-19-20 0 0,7 15-27 0 0,-2-18-30 0 0,13 9-32 0 0,-9-14-20 0 0,-7-4-75 0 0,-3-4-19 0 0,0 1 0 0 0,0-1 1 0 0,0 1-1 0 0,0-1 0 0 0,0 0 1 0 0,0 0-1 0 0,0 0 1 0 0,0 0-1 0 0,0 0 0 0 0,1-1 1 0 0,-1 1-1 0 0,0-1 0 0 0,4 1 1 0 0,0 1 1 0 0,-4-1-16 0 0,0 0 0 0 0,0 0 0 0 0,1 0 1 0 0,-1-1-1 0 0,0 0 0 0 0,0 1 0 0 0,0-1 0 0 0,1 0 0 0 0,-1 0 0 0 0,0 0 1 0 0,0 0-1 0 0,0 0 0 0 0,5-1 0 0 0,1 1-30 0 0,-5 0 20 0 0,1 0 1 0 0,-1 0 0 0 0,0-1-1 0 0,0 1 1 0 0,0 0-1 0 0,0-1 1 0 0,1 0-1 0 0,-1 0 1 0 0,5-2-1 0 0,21-8-75 0 0,-16 4-74 0 0,-5 3 113 0 0,-6 3 34 0 0,1-1 0 0 0,-1 1 0 0 0,1-1 1 0 0,-1 0-1 0 0,0 0 0 0 0,0 1 0 0 0,0-1 0 0 0,0-1 1 0 0,0 1-1 0 0,0 0 0 0 0,2-4 0 0 0,2 0-12 0 0,-4 5 20 0 0,0-1 0 0 0,0 0 0 0 0,-1 0 0 0 0,1 0 0 0 0,0 0 0 0 0,-1 0 0 0 0,1-1 0 0 0,-1 1-1 0 0,0 0 1 0 0,0-1 0 0 0,0 1 0 0 0,1-5 0 0 0,2-1-9 0 0,-2 5 10 0 0,0 0 1 0 0,-1 0-1 0 0,0 0 1 0 0,1-1-1 0 0,-1 1 1 0 0,0 0 0 0 0,-1-1-1 0 0,1 1 1 0 0,0-5-1 0 0,1-1-3 0 0,0 6 7 0 0,-1-1 1 0 0,-1 1-1 0 0,1 0 1 0 0,0-1-1 0 0,-1 1 1 0 0,0-1-1 0 0,0 1 1 0 0,0-1-1 0 0,0 1 0 0 0,-1-6 1 0 0,1-3-3 0 0,0 7 4 0 0,0 0 0 0 0,0-1 0 0 0,0 1-1 0 0,-1 0 1 0 0,0 0 0 0 0,0 0 0 0 0,-2-6-1 0 0,-3-9 6 0 0,0 0-1 0 0,-1 1 0 0 0,-15-28 0 0 0,-20-15-87 0 0,41 60 74 0 0,-1-1 0 0 0,0 1-1 0 0,0-1 1 0 0,0 1 0 0 0,-1 0 0 0 0,1 0 0 0 0,0 0 0 0 0,-1 0 0 0 0,0 0 0 0 0,-3-2 0 0 0,-1 0-9 0 0,5 2-8 0 0,1 1 0 0 0,-1 0 0 0 0,1-1 1 0 0,-1 1-1 0 0,0 0 0 0 0,1 0 1 0 0,-1 0-1 0 0,0 0 0 0 0,0 0 0 0 0,0 1 1 0 0,0-1-1 0 0,0 0 0 0 0,-2 0 0 0 0,-2 0-106 0 0,1-1-283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4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31 244 2936 0 0,'0'0'4836'0'0,"-31"-11"8331"0"0,37 9-13108 0 0,58-15 65 0 0,-60 16-119 0 0,-1 0 1 0 0,1 0-1 0 0,0 0 1 0 0,-1 0-1 0 0,1 1 1 0 0,0-1-1 0 0,6 1 1 0 0,29-2 19 0 0,538-63 9 0 0,-302 37-34 0 0,188-12-25 0 0,-183 35-144 0 0,-180 7-57 0 0,-90-2 125 0 0,27 0-52 0 0,-29 0 327 0 0,-14-4-149 0 0,-17-10-9 0 0,17 10-2 0 0,0 1-4 0 0,-17-10-13 0 0,17 10-3 0 0,1 1 3 0 0,-53-13 9 0 0,52 14-5 0 0,-1 1-7 0 0,-34-2-24 0 0,-8 0-95 0 0,22-1 74 0 0,21 3 25 0 0,-3-1 49 0 0,-24-1 9 0 0,24 1 109 0 0,19 1-155 0 0,38 3 14 0 0,-38-2 0 0 0,0 1 0 0 0,0 0 0 0 0,13 4 0 0 0,31 15 0 0 0,-2-12-2 0 0,-39-8 0 0 0,28 10-9 0 0,18 10-15 0 0,-54-19 13 0 0,0 2 5 0 0,18 10-2 0 0,-18-11-8 0 0,0 0-18 0 0,14 11 18 0 0,-15-10-23 0 0,-4-2-81 0 0,0 0 119 0 0,0 1 0 0 0,-1-1 0 0 0,1 0 0 0 0,-1 1 0 0 0,0-1 0 0 0,1 0 0 0 0,-1 0 0 0 0,0 0 0 0 0,-2 4 0 0 0,0 0-2 0 0,-4 4-15 0 0,-48 33-103 0 0,-2-11-57 0 0,26-16 62 0 0,-9 4-5 0 0,25-14-92 0 0,1 1 0 0 0,1 1-1 0 0,-1 0 1 0 0,1 0-1 0 0,-14 14 1 0 0,19-16-13 0 0,4-3-6 0 0,0 0-1 0 0,0 0 1 0 0,1 1 0 0 0,-1-1 0 0 0,-4 8 0 0 0,-10 10-477 0 0,14-16-451 0 0,-28 9-9653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5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2550 0 0,'0'0'2497'0'0,"1"6"-139"0"0,3 18-396 0 0,-3-18-542 0 0,0 4-365 0 0,1 2-718 0 0,2 33 1188 0 0,-5-35-1282 0 0,4 30 751 0 0,-1-29-811 0 0,-1-7-79 0 0,0 1 0 0 0,0 0 0 0 0,0-1 0 0 0,-1 1 0 0 0,0 0 0 0 0,0 0-1 0 0,-1 7 1 0 0,-1 46 572 0 0,0-1 186 0 0,-2-6-287 0 0,1-4 215 0 0,1-17-606 0 0,1-22 1837 0 0,3-16-1775 0 0,10-41 105 0 0,1-14-73 0 0,60-223 140 0 0,-48 220-398 0 0,-22 61-89 0 0,-2 3-41 0 0,0 1-1 0 0,0-1 1 0 0,-1 0-1 0 0,1 0 1 0 0,0 1 0 0 0,0-1-1 0 0,-1 0 1 0 0,0 0-1 0 0,1 0 1 0 0,-1 0 0 0 0,0-2-1 0 0,4 9-288 0 0,1 1 172 0 0,-3-3 83 0 0,0-1-1 0 0,0 1 1 0 0,0 0-1 0 0,-1-1 1 0 0,1 1-1 0 0,-1 0 0 0 0,1 0 1 0 0,0 3-1 0 0,1 1-89 0 0,8 22-1318 0 0,-4-4-2907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4210 0 0,'0'0'2379'0'0,"7"3"-517"0"0,20 10-378 0 0,-20-10-270 0 0,-7 10-316 0 0,-1 38-233 0 0,-2-28-133 0 0,1-11-358 0 0,1-7-75 0 0,0 1-1 0 0,0-1 1 0 0,0 0-1 0 0,-1 0 1 0 0,0 0 0 0 0,0 0-1 0 0,-5 9 1 0 0,-25 50 517 0 0,-5 5-65 0 0,0-2-153 0 0,30-54-297 0 0,-19 36 434 0 0,12-18-301 0 0,11-23 2123 0 0,62-11-1954 0 0,-57 3-391 0 0,-1 0-1 0 0,1 0 1 0 0,0 0-1 0 0,-1 0 0 0 0,1 0 1 0 0,0-1-1 0 0,-1 1 1 0 0,1-1-1 0 0,-1 1 1 0 0,1-1-1 0 0,-1 0 0 0 0,3-1 1 0 0,9-5 29 0 0,-5 2-8 0 0,0 0 0 0 0,1 1 1 0 0,0 0-1 0 0,12-4 0 0 0,-5 3-8 0 0,40-17 77 0 0,-22 6-84 0 0,-25 12-114 0 0,-1 1-10 0 0,21-9 22 0 0,-21 9-43 0 0,-6 11-6817 0 0,2-1 6434 0 0,3 10 185 0 0,-5-1-4052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5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5654 0 0,'0'0'12079'0'0,"6"0"-11800"0"0,2 2-211 0 0,-5-2-65 0 0,1 0 0 0 0,-1 1-1 0 0,0-1 1 0 0,1 0 0 0 0,-1 0 0 0 0,1-1 0 0 0,4 0 0 0 0,0-1-64 0 0,29 0-1768 0 0,4 1 127 0 0,-25-2 177 0 0,-9-1 1025 0 0,4-1-130 0 0,6-3-2948 0 0,11-6-490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6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181 427 1636 0 0,'-3'-5'2371'0'0,"-8"-21"3466"0"0,9 21-4953 0 0,-1 1-604 0 0,2 2-104 0 0,0 1 1 0 0,0-1-1 0 0,1 1 1 0 0,-1-1-1 0 0,0 1 1 0 0,1-1-1 0 0,-1 1 1 0 0,1-1 0 0 0,-1 0-1 0 0,1 1 1 0 0,-1-4-1 0 0,-5 7 223 0 0,-21 7 31 0 0,25-8-401 0 0,1-1 0 0 0,-1 0 0 0 0,1 1 0 0 0,0-1 0 0 0,0 1 0 0 0,-1-1 0 0 0,1 1 0 0 0,0 0 0 0 0,0-1 0 0 0,0 1 0 0 0,0 0 0 0 0,0 0 0 0 0,0 0 0 0 0,0 0 0 0 0,0 0 0 0 0,0 0 0 0 0,0 0 0 0 0,-1 2 0 0 0,0 1 55 0 0,0-3-42 0 0,0 1 0 0 0,0-1 0 0 0,0 1-1 0 0,1 0 1 0 0,-1-1 0 0 0,1 1 0 0 0,-1 0 0 0 0,1 0 0 0 0,0 0-1 0 0,-2 4 1 0 0,-8 17 437 0 0,6-16-390 0 0,-12 27 292 0 0,12-25-296 0 0,-10 30 330 0 0,12-31-351 0 0,-7 27 205 0 0,5-6-134 0 0,3-22-24 0 0,2 0-21 0 0,-3 24-15 0 0,2-23 151 0 0,5-5-213 0 0,13 10-2 0 0,-17-13-11 0 0,0 1 0 0 0,0-1 0 0 0,0 0 1 0 0,1 0-1 0 0,-1 0 0 0 0,0 0 0 0 0,0 1 0 0 0,0-1 1 0 0,0 0-1 0 0,1 0 0 0 0,-1 0 0 0 0,0 0 0 0 0,0 0 1 0 0,0 0-1 0 0,0 0 0 0 0,1 0 0 0 0,-1 0 0 0 0,0 1 1 0 0,0-1-1 0 0,0 0 0 0 0,1 0 0 0 0,-1 0 0 0 0,0 0 1 0 0,0 0-1 0 0,1 0 0 0 0,-1 0 0 0 0,0 0 0 0 0,0 0 0 0 0,0-1 1 0 0,1 1-1 0 0,-1 0 0 0 0,0 0 0 0 0,0 0 0 0 0,0 0 1 0 0,1 0-1 0 0,-1 0 0 0 0,0 0 0 0 0,0 0 0 0 0,0 0 1 0 0,0-1-1 0 0,0 1 0 0 0,1 0 0 0 0,-1 0 0 0 0,0 0 1 0 0,0 0-1 0 0,0-1 0 0 0,0 1 0 0 0,0 0 0 0 0,1 0 1 0 0,27-27-6 0 0,-11 8-93 0 0,-1-1 0 0 0,0 0 0 0 0,-2-1 0 0 0,20-38 0 0 0,-16 23-222 0 0,-3 0 1 0 0,17-56-1 0 0,-25 64 155 0 0,4-36-1 0 0,-10 60 173 0 0,4-34-99 0 0,-2 6 59 0 0,-2 18 7 0 0,1-36-21 0 0,-1 19 49 0 0,0 24 192 0 0,-4 12-177 0 0,0-1-10 0 0,1-2 1 0 0,1-1 0 0 0,0 1-1 0 0,0 0 1 0 0,0-1 0 0 0,0 1 0 0 0,0 0 0 0 0,1 0 0 0 0,-1-1 0 0 0,0 1 0 0 0,1 0 0 0 0,0 0-1 0 0,-1 0 1 0 0,1 3 0 0 0,-9 41 154 0 0,3 5 47 0 0,-4 11 10 0 0,7-49-189 0 0,1-6 9 0 0,1 1-1 0 0,0-1 0 0 0,0 1 0 0 0,0-1 1 0 0,1 10-1 0 0,-1-3 16 0 0,0 41 164 0 0,0-43-184 0 0,1-5-1 0 0,0 1 0 0 0,0 0 1 0 0,1 0-1 0 0,2 9 0 0 0,-3-6-2 0 0,0-7-17 0 0,0 1 0 0 0,0-1 0 0 0,1 0 0 0 0,0 1 0 0 0,-1-1 0 0 0,2 0 0 0 0,-1 1 0 0 0,3 5 0 0 0,-2-1 4 0 0,-1-6-10 0 0,-1 0 1 0 0,1 1-1 0 0,0-1 1 0 0,1 0 0 0 0,-1 0-1 0 0,1 0 1 0 0,-1 1-1 0 0,4 3 1 0 0,-2 0 2 0 0,-2-5-7 0 0,0 0 0 0 0,0 1 0 0 0,0-1 0 0 0,0 0 0 0 0,0 0-1 0 0,0 0 1 0 0,1 0 0 0 0,-1 0 0 0 0,1-1 0 0 0,-1 1 0 0 0,1 0-1 0 0,3 2 1 0 0,12 11 20 0 0,-13-12-2 0 0,2-1-6 0 0,19 6-5 0 0,-11-7 1 0 0,14-4 1 0 0,-16-2-6 0 0,43-33 7 0 0,-27 13-19 0 0,-22 18 5 0 0,-2 4-8 0 0,-1 0 0 0 0,0 1 0 0 0,-1-1 1 0 0,1-1-1 0 0,-1 1 0 0 0,1 0 0 0 0,2-6 0 0 0,-1 2-16 0 0,14-22-84 0 0,-14 22 91 0 0,-1 1-32 0 0,-1-2-1 0 0,6-24 7 0 0,-6 24 6 0 0,-2 0-187 0 0,-2-22 152 0 0,2 22-5 0 0,-7 9-371 0 0,-20 6 315 0 0,16-2 11 0 0,-33 38-134 0 0,34-30 194 0 0,0 0 1 0 0,-14 26-1 0 0,20-32 56 0 0,0-1-25 0 0,2 2 5 0 0,-1-2 6 0 0,1-4-11 0 0,1 0 0 0 0,0 1 0 0 0,0-1 0 0 0,0 0 0 0 0,1 0 1 0 0,-1 1-1 0 0,1-1 0 0 0,-1 1 0 0 0,1-1 0 0 0,-1 4 0 0 0,4-2-78 0 0,9 13 9 0 0,-9-13 20 0 0,2-7 14 0 0,12-13-16 0 0,28-31 0 0 0,-42 42 67 0 0,1 0 3 0 0,14-14 6 0 0,-14 14 254 0 0,0 9-122 0 0,9 13 1 0 0,-9-13 132 0 0,-1 1-198 0 0,9 14-14 0 0,-9-14 28 0 0,2-2-45 0 0,16 8-4 0 0,-15-8-33 0 0,-4-3-11 0 0,0-1 0 0 0,0 1-1 0 0,1 0 1 0 0,-1-1 0 0 0,0 1 0 0 0,0-1-1 0 0,0 0 1 0 0,0 0 0 0 0,0 0 0 0 0,0 0-1 0 0,3-1 1 0 0,0-1-21 0 0,1 0-124 0 0,0 0-1 0 0,0 0 1 0 0,0-1 0 0 0,-1 1-1 0 0,0-1 1 0 0,0 0-1 0 0,0-1 1 0 0,0 1 0 0 0,4-7-1 0 0,-4 7 92 0 0,2-4-481 0 0,1 1 0 0 0,-2-1 0 0 0,1 0-1 0 0,-1-1 1 0 0,0 0 0 0 0,4-9 0 0 0,-6 12 367 0 0,1-3-387 0 0,-1 0 0 0 0,0 0 0 0 0,0 0-1 0 0,-1 0 1 0 0,-1-1 0 0 0,3-12 0 0 0,-3 15 408 0 0,1-8 405 0 0,-1 0 1 0 0,0 1-1 0 0,-1-1 1 0 0,-1-26-1 0 0,-1 31-219 0 0,0-36 1137 0 0,-3 4 515 0 0,4 38-1537 0 0,0-4 41 0 0,-1 1-1 0 0,0-1 1 0 0,0 1-1 0 0,0 0 1 0 0,-1-1 0 0 0,0 1-1 0 0,0 0 1 0 0,-5-9-1 0 0,4 11 462 0 0,2-3 242 0 0,-2-26-80 0 0,3 26 2158 0 0,-2 14-2686 0 0,0 1-195 0 0,1-4-45 0 0,0 0 0 0 0,0 0-1 0 0,0 1 1 0 0,1-1 0 0 0,-1 0 0 0 0,1 0-1 0 0,0 0 1 0 0,0 0 0 0 0,0 4 0 0 0,-1 55 515 0 0,0-46-430 0 0,1 48 350 0 0,11 177 794 0 0,-6-167-1074 0 0,-2-11-334 0 0,-4-52 85 0 0,1-8 35 0 0,0 1 1 0 0,0 0-1 0 0,0 0 1 0 0,0 0-1 0 0,1 0 0 0 0,0 0 1 0 0,-1 0-1 0 0,1-1 1 0 0,2 5-1 0 0,4 16-203 0 0,-5-18-412 0 0,-1 1-572 0 0,5 19 528 0 0,-5-20-768 0 0,25-21-2827 0 0,-26 15 4125 0 0,1-1 0 0 0,-1 1 0 0 0,1 0 0 0 0,0-1 0 0 0,-1 1 0 0 0,1 0 0 0 0,-1-1 0 0 0,0 1 0 0 0,1-1 0 0 0,-1 1 0 0 0,1-1 0 0 0,-1 1 0 0 0,0-1 0 0 0,1 1 0 0 0,-1-1 0 0 0,0 0 0 0 0,0 1 1 0 0,1-2-1 0 0,14-31-3506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7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74 3946 0 0,'-1'-6'2551'0'0,"-2"-28"2580"0"0,1 28-3980 0 0,-6-16-259 0 0,6 17 934 0 0,-5 7-1456 0 0,-19 4-79 0 0,26-6-279 0 0,-1 1-1 0 0,1-1 0 0 0,-1 0 0 0 0,1 0 0 0 0,-1 0 0 0 0,1 0 1 0 0,-1 0-1 0 0,1 1 0 0 0,-1-1 0 0 0,1 0 0 0 0,0 0 0 0 0,-1 1 1 0 0,1-1-1 0 0,-1 0 0 0 0,1 1 0 0 0,0-1 0 0 0,-1 0 0 0 0,1 1 1 0 0,0-1-1 0 0,-1 1 0 0 0,0 0 0 0 0,-37 55 479 0 0,36-53-464 0 0,0 0 0 0 0,-1 0 1 0 0,2 1-1 0 0,-1-1 0 0 0,0 0 1 0 0,1 1-1 0 0,-1 0 0 0 0,1-1 1 0 0,-1 6-1 0 0,0 1 18 0 0,-9 17 103 0 0,4-2-74 0 0,5-8 29 0 0,-1-8-67 0 0,2-5-10 0 0,0 0 0 0 0,0 0 0 0 0,0 0 0 0 0,1 1 0 0 0,-1-1-1 0 0,1 0 1 0 0,1 6 0 0 0,-1 32 89 0 0,3-37-93 0 0,9 13-1 0 0,-9-14-3 0 0,1-7-3 0 0,40-38 45 0 0,-29 25-53 0 0,0-2-10 0 0,-2-4-7 0 0,17-25-2 0 0,-1-1 21 0 0,7-6 36 0 0,-33 50 27 0 0,0 8-113 0 0,11 21 37 0 0,-5 18 1 0 0,1 15 8 0 0,4 11-146 0 0,-14-67 128 0 0,0 0 1 0 0,1 0 0 0 0,-1-1 0 0 0,1 1 0 0 0,-1 0 0 0 0,1 0-1 0 0,0 0 1 0 0,0-1 0 0 0,0 1 0 0 0,0 0 0 0 0,0-1-1 0 0,0 1 1 0 0,3 2 0 0 0,-1 1-16 0 0,-2-4-11 0 0,0 1 0 0 0,0-1-1 0 0,0 1 1 0 0,0-1 0 0 0,0 1 0 0 0,0-1 0 0 0,0 0 0 0 0,0 0 0 0 0,0 1-1 0 0,1-1 1 0 0,-1 0 0 0 0,0 0 0 0 0,2 1 0 0 0,2 1-148 0 0,-2 0-402 0 0,0-3 490 0 0,-1 0 1 0 0,0 0-1 0 0,0 1 0 0 0,1-1 1 0 0,-1 1-1 0 0,0-1 0 0 0,0 1 1 0 0,0 0-1 0 0,4 2 0 0 0,0-1-395 0 0,-6-1 320 0 0,0-1 88 0 0,1 0 0 0 0,-1 0-1 0 0,0 0 1 0 0,0 0-1 0 0,1 0 1 0 0,-1 0-1 0 0,0 0 1 0 0,0 1 0 0 0,1-1-1 0 0,-1 0 1 0 0,0 0-1 0 0,0 0 1 0 0,1 0 0 0 0,-1 0-1 0 0,0 0 1 0 0,0 0-1 0 0,1 0 1 0 0,-1 0 0 0 0,0 0-1 0 0,0-1 1 0 0,1 1-1 0 0,-1 0 1 0 0,0 0 0 0 0,0 0-1 0 0,1 0 1 0 0,-1 0-1 0 0,0 0 1 0 0,0 0 0 0 0,0-1-1 0 0,2-1-786 0 0,-2 2 787 0 0,0 0-1 0 0,16-23-6724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7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5018 0 0,'0'0'11052'0'0,"28"-32"-10515"0"0,19 12-207 0 0,14-3-1245 0 0,-24 13 131 0 0,3-1 110 0 0,2-12 100 0 0,-12 11-2948 0 0,0 2-2736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7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78 113 3964 0 0,'-4'6'3179'0'0,"0"0"-2283"0"0,2-3-508 0 0,0 0-1 0 0,0-1 1 0 0,0 1-1 0 0,1 0 1 0 0,-1 0-1 0 0,1 0 1 0 0,0 0-1 0 0,-1 5 1 0 0,-12 34 2443 0 0,11-34-2487 0 0,-5 28 994 0 0,7-29-1130 0 0,1-5-116 0 0,0 0 0 0 0,0 1 0 0 0,0-1 1 0 0,0 1-1 0 0,-1-1 0 0 0,1 0 0 0 0,-1 1 0 0 0,0-1 0 0 0,-1 4 0 0 0,3 4 297 0 0,5 27-85 0 0,-6-35-280 0 0,0 0 1 0 0,0 0-1 0 0,0 0 0 0 0,0 0 1 0 0,1 0-1 0 0,-1 0 1 0 0,1 0-1 0 0,-1 0 1 0 0,1 0-1 0 0,0-1 1 0 0,0 1-1 0 0,0 0 1 0 0,0 0-1 0 0,0-1 1 0 0,2 3-1 0 0,1 1 38 0 0,-3-3-43 0 0,-1-1 0 0 0,1 1 0 0 0,0 0-1 0 0,0-1 1 0 0,0 1 0 0 0,0 0 0 0 0,0-1-1 0 0,1 0 1 0 0,-1 1 0 0 0,0-1 0 0 0,1 0-1 0 0,1 2 1 0 0,1 0 20 0 0,5 3 59 0 0,12 2-20 0 0,-16-6-15 0 0,4-2-12 0 0,24-3-6 0 0,-19-1-8 0 0,-7 1-28 0 0,-4 2-7 0 0,-1 0 1 0 0,0 0-1 0 0,1 0 0 0 0,-1 0 1 0 0,0 0-1 0 0,0-1 0 0 0,0 1 1 0 0,0-1-1 0 0,0 0 0 0 0,0 1 1 0 0,2-4-1 0 0,3 0-19 0 0,-4 3 5 0 0,0 0 0 0 0,-1 0 0 0 0,1 0 0 0 0,-1 0 0 0 0,1-1 0 0 0,-1 1 0 0 0,0-1 0 0 0,0 0 0 0 0,3-5 0 0 0,1 1-8 0 0,-3 4 12 0 0,-1 0 0 0 0,1 0-1 0 0,-1 0 1 0 0,0 0-1 0 0,0 0 1 0 0,0-1 0 0 0,-1 1-1 0 0,1-1 1 0 0,0-3-1 0 0,2 0-5 0 0,-2 4 9 0 0,0 1 0 0 0,-1-1 0 0 0,0 1 0 0 0,0-1 0 0 0,0 1 0 0 0,0-1 0 0 0,0 0 0 0 0,0 1 0 0 0,-1-1 0 0 0,1 0 0 0 0,-1 0 1 0 0,0-3-1 0 0,4-26-24 0 0,-5 16 5 0 0,-10-34-18 0 0,2 17 27 0 0,3 17 5 0 0,2 8 9 0 0,3 5 1 0 0,0-1-1 0 0,-1 1 1 0 0,0 0-1 0 0,0 0 1 0 0,0 0-1 0 0,0 0 1 0 0,0 0-1 0 0,-5-4 1 0 0,2 0-2 0 0,3 4 1 0 0,-1 0-1 0 0,1 0 0 0 0,0 0 1 0 0,-1 0-1 0 0,0 1 1 0 0,1-1-1 0 0,-7-3 1 0 0,-14-12-31 0 0,11 13 2 0 0,-13 0 3 0 0,12 5-19 0 0,7 0 8 0 0,4 0 23 0 0,0 0-1 0 0,0 0 0 0 0,0 0 1 0 0,0 0-1 0 0,0 0 1 0 0,0 1-1 0 0,0-1 1 0 0,0 1-1 0 0,0 0 0 0 0,0-1 1 0 0,1 1-1 0 0,-1 0 1 0 0,0 0-1 0 0,0 0 0 0 0,-1 2 1 0 0,-22 12-102 0 0,13-6-127 0 0,-8 15-560 0 0,13-12-42 0 0,-1 17 117 0 0,6-22-422 0 0,-3 42-8875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08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2644 0 0,'0'0'6560'0'0,"0"7"-4986"0"0,2 0-1184 0 0,-1-5-267 0 0,0 1 1 0 0,-1-1 0 0 0,1 0-1 0 0,-1 1 1 0 0,0-1-1 0 0,0 1 1 0 0,0-1-1 0 0,0 0 1 0 0,0 1-1 0 0,0-1 1 0 0,-1 1 0 0 0,0 2-1 0 0,-7 39 1766 0 0,-4 9-694 0 0,10-41-1017 0 0,1-4-17 0 0,-1 1-1 0 0,0-1 1 0 0,-1 0 0 0 0,-3 8-1 0 0,-81 212 1295 0 0,61-167-1246 0 0,1-1-156 0 0,22-54-282 0 0,3-5-211 0 0,0 0 437 0 0,0 0 0 0 0,0 0 0 0 0,-1 0 0 0 0,1 0 0 0 0,0-1 0 0 0,0 1 0 0 0,0 0 0 0 0,-1 0 0 0 0,1-1 0 0 0,-1 1 0 0 0,1 0 0 0 0,0 0 0 0 0,-1-1 1 0 0,1 1-1 0 0,-1 0 0 0 0,1-1 0 0 0,-2 2 0 0 0,-3 5-1729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16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 1270 0 0,'0'0'14926'0'0,"5"2"-14871"0"0,-1 1-36 0 0,-2-1-12 0 0,-1-1 1 0 0,0 0-1 0 0,1 0 1 0 0,-1-1-1 0 0,1 1 1 0 0,-1 0-1 0 0,1 0 1 0 0,0-1-1 0 0,-1 1 1 0 0,1-1-1 0 0,0 1 1 0 0,-1-1-1 0 0,1 0 1 0 0,2 0-1 0 0,2 2 9 0 0,-4-1-2 0 0,-1-1-1 0 0,1 1 1 0 0,0-1 0 0 0,0 1-1 0 0,0-1 1 0 0,0 0-1 0 0,0 0 1 0 0,-1 0-1 0 0,1 0 1 0 0,0 0 0 0 0,0 0-1 0 0,0-1 1 0 0,0 1-1 0 0,-1 0 1 0 0,3-2 0 0 0,28-4 61 0 0,-19 6-12 0 0,-6 3-44 0 0,24 3 99 0 0,22 0-61 0 0,-43-5-49 0 0,30 0 28 0 0,-29-2-29 0 0,35 1 88 0 0,184-6 203 0 0,-96 3-244 0 0,194-14-3 0 0,-153 10-29 0 0,301 9 68 0 0,-291 10-71 0 0,-115-8-37 0 0,-14 1 27 0 0,-23-2-5 0 0,-25-2-2 0 0,-1 0-7 0 0,21 4 3 0 0,-17-3 2 0 0,18 2 2 0 0,-2-5 11 0 0,22 1 0 0 0,-37 1-20 0 0,39-1-36 0 0,-38-1 36 0 0,-3-1 0 0 0,0 2 0 0 0,-1 0 0 0 0,17 1 0 0 0,-11 0 4 0 0,43 0-8 0 0,12-2-1 0 0,-8 3 31 0 0,-9 1-12 0 0,-24-2-18 0 0,-21-1-7 0 0,1 0 7 0 0,45-1-26 0 0,-1 2 19 0 0,-10-1 3 0 0,-34 1 13 0 0,28-1-7 0 0,11-3-27 0 0,-6 2 21 0 0,-15 1 58 0 0,-20 0 41 0 0,1-1-70 0 0,37-1-463 0 0,-20 1 475 0 0,-18 0 24 0 0,0 1-40 0 0,21 0-9 0 0,-20 0-5 0 0,-2 1-10 0 0,19 0 17 0 0,-19-1 42 0 0,1 1-38 0 0,20 2-7 0 0,-20-3-6 0 0,23-2-4 0 0,-24 2 24 0 0,1-1-11 0 0,1-1-3 0 0,-5 1-2 0 0,1 0 0 0 0,0 1 0 0 0,0-1 0 0 0,0 1 0 0 0,-1 0 0 0 0,9 1 0 0 0,17 0-1 0 0,-21-1 40 0 0,-1 0-21 0 0,22 0-3 0 0,-22 0 9 0 0,-1 0-14 0 0,34 0-34 0 0,8 1 9 0 0,5 1 31 0 0,18 7-49 0 0,-65-8 216 0 0,-1 0-130 0 0,17 6-25 0 0,-16-6 684 0 0,-1-38-9904 0 0,-5 30 6807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17.9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0 2406 0 0,'-5'18'990'0'0,"3"-11"-37"0"0,0 1-1 0 0,1 1 1 0 0,-1 15 0 0 0,0-10-373 0 0,0-4 69 0 0,1 0 0 0 0,0 0 0 0 0,2 19-1 0 0,0 22 474 0 0,2-27-315 0 0,6 22-170 0 0,-8-23-1 0 0,-3-10-444 0 0,0-6-62 0 0,1 0 0 0 0,0 0 0 0 0,1 0 0 0 0,0-1 0 0 0,1 14 0 0 0,1 40 564 0 0,-2-10 32 0 0,1-43-1549 0 0,2 14 6130 0 0,2-37-4545 0 0,-5 14-731 0 0,1 0 1 0 0,0 0-1 0 0,-1 0 1 0 0,1-1-1 0 0,-1 1 1 0 0,0 0-1 0 0,0 0 1 0 0,0-1-1 0 0,0 1 1 0 0,0 0 0 0 0,-1-4-1 0 0,1 3-2 0 0,-1 0 0 0 0,1 1 0 0 0,0-1 0 0 0,0 0 0 0 0,0 0 0 0 0,0 0 0 0 0,0 1 0 0 0,1-1 0 0 0,-1 0 0 0 0,2-3 0 0 0,7-46 265 0 0,-1-1-67 0 0,0 7-83 0 0,8-19-39 0 0,-14 60-94 0 0,-2 3-46 0 0,0 0 30 0 0,0 0 1 0 0,1 0-1 0 0,-1 0 1 0 0,1 1 0 0 0,0-1-1 0 0,-1 0 1 0 0,1 0-1 0 0,0 1 1 0 0,0-1 0 0 0,0 0-1 0 0,2-1 1 0 0,-1-1-5 0 0,1-2-90 0 0,4 7-2238 0 0,29 4 956 0 0,-30 0 657 0 0,30 22-2165 0 0,-29-22 2350 0 0,3 4-6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18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 2104 0 0,'0'0'14989'0'0,"5"2"-14828"0"0,-2 0-131 0 0,-2-1-24 0 0,0 1 0 0 0,1-1 0 0 0,-1-1 1 0 0,0 1-1 0 0,1 0 0 0 0,-1 0 0 0 0,1 0 0 0 0,-1-1 0 0 0,1 1 0 0 0,-1-1 0 0 0,1 1 0 0 0,2-1 1 0 0,54-7-1482 0 0,-51 8 1199 0 0,7-1 56 0 0,5-5-4103 0 0,8-4-2537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19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124 61 1270 0 0,'0'0'13428'0'0,"-1"-7"-13358"0"0,-1-19-15 0 0,1 19 220 0 0,-2 3-259 0 0,-11-9-7 0 0,10 9-3 0 0,-1 8 2 0 0,0-2-7 0 0,3-2-1 0 0,1 1 1 0 0,-1 0-1 0 0,1 0 0 0 0,-1-1 1 0 0,0 1-1 0 0,1 0 0 0 0,0 0 1 0 0,-1 1-1 0 0,1-1 0 0 0,0 0 1 0 0,-1 0-1 0 0,1 1 0 0 0,0-1 1 0 0,0 1-1 0 0,-1 1 0 0 0,-31 46 15 0 0,16-17-9 0 0,14-27-11 0 0,1 2-2 0 0,-5 21 0 0 0,5-20 4 0 0,2 0 12 0 0,-1 26-2 0 0,0-26 6 0 0,3-3-7 0 0,7 17 3 0 0,-7-17 88 0 0,31-13 85 0 0,-31 1-122 0 0,4-20-8 0 0,-4 20 240 0 0,0 1-280 0 0,3-17 1 0 0,-4 17 125 0 0,5 4-249 0 0,16-6 95 0 0,-16 6 4 0 0,-5-5 12 0 0,5-22 8 0 0,-5 21 20 0 0,0 0-19 0 0,3-28-3 0 0,-3 27-12 0 0,0 1-9 0 0,3-25-16 0 0,-4 88 110 0 0,1-11 116 0 0,-1 3 77 0 0,0-4-161 0 0,0-33-21 0 0,2-1-16 0 0,-2 1-49 0 0,8 32 132 0 0,-5-34-147 0 0,-2-5-14 0 0,0 1-1 0 0,1-1 0 0 0,-2 0 1 0 0,1 0-1 0 0,0 0 0 0 0,-1 1 0 0 0,1-1 1 0 0,-1 5-1 0 0,4-2-56 0 0,11 17 14 0 0,-11-18-90 0 0,1-2-360 0 0,17 8-15 0 0,-17-9 82 0 0,5-3-223 0 0,1 0 165 0 0,-6 1 108 0 0,0-1-1 0 0,-1 1 0 0 0,1-1 0 0 0,0 0 0 0 0,0 0 0 0 0,-1-1 1 0 0,7-2-1 0 0,19-7-1300 0 0,-15 3-6 0 0,20-18-183 0 0,-7 6 326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25 396 1396 0 0,'0'0'10563'0'0,"7"-2"-10180"0"0,22-8-54 0 0,-22 7 1550 0 0,-2-3-1689 0 0,14-20-35 0 0,-15 20 485 0 0,-9 13-542 0 0,-1 1-63 0 0,3-5-19 0 0,0 1 0 0 0,0-1 1 0 0,1 1-1 0 0,-1-1 1 0 0,1 1-1 0 0,0 0 0 0 0,1 0 1 0 0,-3 6-1 0 0,-2 0 14 0 0,3-4 18 0 0,0-1 1 0 0,1 1-1 0 0,0 0 1 0 0,0 0 0 0 0,0 0-1 0 0,-1 7 1 0 0,-15 53 397 0 0,14-55-388 0 0,2-4-2 0 0,0-1-1 0 0,0 1 1 0 0,0 0 0 0 0,1-1 0 0 0,0 9 0 0 0,-2-3 15 0 0,2-7-14 0 0,0 1-1 0 0,0 0 1 0 0,0-1 0 0 0,1 1 0 0 0,0 0 0 0 0,1 10 0 0 0,1 42 187 0 0,2-50-157 0 0,10 21-16 0 0,-10-22 5 0 0,6-5-13 0 0,28 7-15 0 0,-37-9-45 0 0,0 1-1 0 0,1-1 1 0 0,-1 0 0 0 0,0 0-1 0 0,0 0 1 0 0,0 1 0 0 0,0-1-1 0 0,0 0 1 0 0,0-1-1 0 0,1 1 1 0 0,-1 0 0 0 0,0 0-1 0 0,0 0 1 0 0,2-1 0 0 0,33-10 16 0 0,-18 3-3 0 0,30-25-2 0 0,-17 13-106 0 0,0-1 0 0 0,51-48 0 0 0,-67 54 58 0 0,-4 4-12 0 0,0-1-1 0 0,0-1 1 0 0,-1 0 0 0 0,-1 0-1 0 0,11-20 1 0 0,-12 20 27 0 0,-3 4-1 0 0,1 0 0 0 0,-2-1 0 0 0,6-13 0 0 0,6-16-16 0 0,-12 30 6 0 0,-1 2 8 0 0,9-20 5 0 0,-10 20-35 0 0,-4 16-44 0 0,-15 48 173 0 0,14-46-44 0 0,1-5-11 0 0,0 0 1 0 0,1 0 0 0 0,0 0-1 0 0,0 0 1 0 0,0 8-1 0 0,1-3 2 0 0,0-5 14 0 0,-1 1-1 0 0,1 0 1 0 0,-1-1 0 0 0,-4 14-1 0 0,-4 18 90 0 0,7-29-29 0 0,5 4-11 0 0,11 36 7 0 0,-11-36-10 0 0,3-6-18 0 0,17 21-6 0 0,-18-21 25 0 0,3-3-8 0 0,29 18 72 0 0,-29-24-120 0 0,-1-1-21 0 0,-5 1-5 0 0,1 1 1 0 0,-1 0 0 0 0,1 0-1 0 0,-1 0 1 0 0,1 1-1 0 0,0-1 1 0 0,-1 1-1 0 0,1-1 1 0 0,4 1-1 0 0,-2-6 18 0 0,13-20-3 0 0,-13 19-4 0 0,-2-3-20 0 0,8-29-71 0 0,-8 29-5 0 0,-3-1 16 0 0,2-1 46 0 0,-2 7 4 0 0,1 0 1 0 0,0 0-1 0 0,-1 0 1 0 0,0 1-1 0 0,-1-1 1 0 0,1 0-1 0 0,-1 0 1 0 0,-1-7-1 0 0,-4-21-75 0 0,4 25 17 0 0,-2-2 15 0 0,-1-2 40 0 0,-15-34-70 0 0,6 21 51 0 0,10 19-1 0 0,-1 2-72 0 0,-19-10 67 0 0,18 10 3 0 0,0 10-94 0 0,-17 18 82 0 0,17-18 4 0 0,3 2-16 0 0,-8 22 8 0 0,8-22 12 0 0,6 0 12 0 0,8 24 12 0 0,-8-24 8 0 0,4-3 3 0 0,23 17-33 0 0,-30-22 32 0 0,1 1-1 0 0,0 0 1 0 0,0-1-1 0 0,0 1 0 0 0,0 0 1 0 0,0-1-1 0 0,0 0 1 0 0,0 1-1 0 0,0-1 1 0 0,0 1-1 0 0,0-1 1 0 0,0 0-1 0 0,0 0 0 0 0,2 1 1 0 0,33 4-166 0 0,-15-5 33 0 0,13-5-312 0 0,-2-1-1 0 0,1-2 1 0 0,-1-1-1 0 0,34-15 0 0 0,-39 12-74 0 0,-1-2 0 0 0,0 0 0 0 0,-1-2 0 0 0,0 0 0 0 0,-2-2-1 0 0,0-1 1 0 0,30-31 0 0 0,-48 44 478 0 0,0 0 0 0 0,-1 0 1 0 0,1 0-1 0 0,-1 0 0 0 0,4-10 0 0 0,-1 3 1 0 0,3-9 77 0 0,3-20 617 0 0,-9 21-8 0 0,-3 10-461 0 0,0 5-77 0 0,0 1 0 0 0,0 0 0 0 0,-1 0 1 0 0,0-1-1 0 0,0 1 0 0 0,-1 0 0 0 0,0-6 0 0 0,-3-27 642 0 0,3 28-51 0 0,-2 1-122 0 0,-10-30-69 0 0,10 30 1820 0 0,1 10-2289 0 0,-1 0 0 0 0,1 0 0 0 0,-1 0 0 0 0,0 0-1 0 0,1-1 1 0 0,-1 1 0 0 0,0-1 0 0 0,0 0 0 0 0,-5 0 0 0 0,0 1 31 0 0,7-1-52 0 0,1 0 0 0 0,0 0 0 0 0,-1 0 0 0 0,1 0 0 0 0,-1 0 0 0 0,1 0 0 0 0,0 0-1 0 0,-1 0 1 0 0,1 0 0 0 0,-1 0 0 0 0,1 1 0 0 0,0-1 0 0 0,-1 0 0 0 0,1 0 0 0 0,0 0 0 0 0,-1 1 0 0 0,1-1 0 0 0,0 0 0 0 0,-1 0 0 0 0,1 1 0 0 0,0-1 0 0 0,-1 0 0 0 0,1 1 0 0 0,0-1 0 0 0,0 0 0 0 0,0 1-1 0 0,-1-1 1 0 0,1 0 0 0 0,0 1 0 0 0,0-1 0 0 0,0 1 0 0 0,0-1 0 0 0,0 0 0 0 0,-1 1 0 0 0,1-1 0 0 0,0 1 0 0 0,0-1 0 0 0,0 1 0 0 0,-15 54 368 0 0,-6 9 8 0 0,16-50-311 0 0,-9 43 222 0 0,10-44-246 0 0,-5 36 206 0 0,7-38-203 0 0,-2 39 239 0 0,1 28-94 0 0,0-30-220 0 0,2-36-274 0 0,1-2-15 0 0,-2 37-356 0 0,2-44 446 0 0,0 0 1 0 0,0 1 0 0 0,1-1 0 0 0,-1 0 0 0 0,1 0 0 0 0,0 0 0 0 0,0 0-1 0 0,3 5 1 0 0,-1 1-165 0 0,-1-1-724 0 0,5-10-3736 0 0,29-9-660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19.8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175 367 2332 0 0,'-3'-6'2064'0'0,"-7"-16"-321"0"0,8 17-272 0 0,-1 0-165 0 0,-11-19 2257 0 0,6 25-3347 0 0,-23 6-52 0 0,24-6-32 0 0,2 6-15 0 0,-1 0-75 0 0,-16 24 163 0 0,17-24-169 0 0,-12 25 137 0 0,0 10 214 0 0,13-33-337 0 0,-7 25 165 0 0,5-6-79 0 0,5-21-17 0 0,0 2-23 0 0,0 23-20 0 0,1-24-20 0 0,2-1-11 0 0,0 0-30 0 0,-1-4 0 0 0,0-1-1 0 0,0 1 1 0 0,0 0-1 0 0,-1 0 0 0 0,1-1 1 0 0,-1 1-1 0 0,1 0 0 0 0,-1 3 1 0 0,5-5 1 0 0,18 4-5 0 0,-18-3-1 0 0,3-15-27 0 0,0 1 1 0 0,13-15 0 0 0,-15 20 9 0 0,1-4-57 0 0,0 0 0 0 0,-1-1 0 0 0,0 1-1 0 0,8-23 1 0 0,-11 26 50 0 0,0 0-34 0 0,7-22-61 0 0,-2-2-7 0 0,-5 20 95 0 0,8-37-69 0 0,-8 37 76 0 0,5-40-65 0 0,-3-11 2 0 0,1 19 58 0 0,-2 4 26 0 0,-4 33 283 0 0,-2 13-267 0 0,-1 1-18 0 0,1-5-3 0 0,1 1-1 0 0,0 0 1 0 0,0 0 0 0 0,0 0 0 0 0,0-1-1 0 0,0 1 1 0 0,1 0 0 0 0,-1 0 0 0 0,1 4-1 0 0,-2 2 3 0 0,-2 28 19 0 0,4-27-12 0 0,0 32 49 0 0,1-31-49 0 0,3 34 45 0 0,-3-34-33 0 0,-1-5-5 0 0,1-1 0 0 0,-1 1 0 0 0,1-1 0 0 0,1 0 1 0 0,-1 1-1 0 0,4 8 0 0 0,-2-4 3 0 0,12 31 64 0 0,-13-32-71 0 0,-1-5-7 0 0,0-1-1 0 0,0 1 1 0 0,1-1-1 0 0,-1 1 0 0 0,1-1 1 0 0,-1 0-1 0 0,1 0 1 0 0,0 0-1 0 0,5 5 1 0 0,-3 0 3 0 0,-1-4 0 0 0,-1 0 0 0 0,1 0-1 0 0,0 0 1 0 0,0-1 0 0 0,6 6-1 0 0,-5-3 16 0 0,-3-5-14 0 0,0 1 0 0 0,0 0 0 0 0,0-1 0 0 0,1 1 0 0 0,-1-1 0 0 0,1 1 0 0 0,-1-1 0 0 0,1 0 0 0 0,-1 0-1 0 0,1 0 1 0 0,0 1 0 0 0,-1-2 0 0 0,5 3 0 0 0,16 8 60 0 0,-17-8-11 0 0,4-2 15 0 0,24 0-7 0 0,-19-3-18 0 0,-8 0-36 0 0,-4 2-7 0 0,0-1 0 0 0,1 1 1 0 0,-1-1-1 0 0,0 0 0 0 0,0 0 0 0 0,0 0 0 0 0,0 0 0 0 0,0-1 0 0 0,0 1 0 0 0,3-3 0 0 0,2 0 8 0 0,19-17 44 0 0,-19 17-49 0 0,-4 2-6 0 0,-1 0 1 0 0,0 1-1 0 0,0-1 1 0 0,1 0-1 0 0,-1 0 1 0 0,0 0-1 0 0,-1-1 1 0 0,1 1-1 0 0,0 0 1 0 0,-1-1-1 0 0,2-2 1 0 0,22-34 54 0 0,-19 33-52 0 0,-3 3-5 0 0,-1 1 1 0 0,0-1-1 0 0,0 0 1 0 0,0 0-1 0 0,0 0 1 0 0,0 0-1 0 0,-1 0 1 0 0,1 0-1 0 0,0-5 1 0 0,10-19 3 0 0,-9 20 2 0 0,1-36 169 0 0,-3 34 67 0 0,-2 3-130 0 0,-1 0-48 0 0,-3-16 421 0 0,-2 22-374 0 0,-19 3-52 0 0,25-3-59 0 0,1 0 0 0 0,-1 0 0 0 0,1 0 0 0 0,-1 0 0 0 0,0 0 1 0 0,1 0-1 0 0,-1 1 0 0 0,1-1 0 0 0,-1 0 0 0 0,1 0 0 0 0,-1 0 1 0 0,0 1-1 0 0,1-1 0 0 0,-1 0 0 0 0,1 1 0 0 0,-1-1 1 0 0,1 0-1 0 0,-1 1 0 0 0,-50 43 97 0 0,47-41-92 0 0,1 1-1 0 0,-1-1 0 0 0,0 1 1 0 0,1-1-1 0 0,0 1 0 0 0,-3 5 1 0 0,0-1 0 0 0,2-3-1 0 0,0 0 0 0 0,0 0 1 0 0,0 0-1 0 0,-5 11 0 0 0,4-7 1 0 0,2-5-4 0 0,0 1 1 0 0,0-1-1 0 0,0 1 1 0 0,1 0 0 0 0,-3 8-1 0 0,2-4 1 0 0,1-7-4 0 0,1 0 0 0 0,0 0 0 0 0,0 1 0 0 0,0-1 0 0 0,0 0 0 0 0,0 1 0 0 0,0-1 0 0 0,1 1 0 0 0,-1-1 0 0 0,1 1 0 0 0,-1-1 0 0 0,1 5 0 0 0,1 1-7 0 0,2 17-7 0 0,-1-18 6 0 0,-1-1-42 0 0,4-3-43 0 0,16 10 25 0 0,-16-10-116 0 0,1-5 2 0 0,21-6 32 0 0,-14 1-15 0 0,19-21-437 0 0,-23 21 516 0 0,-5 4 30 0 0,0-1 0 0 0,-1 1 0 0 0,1-1 0 0 0,-1 0 0 0 0,0 1 0 0 0,6-9-1 0 0,64-103-1021 0 0,-39 34 666 0 0,-31 74 405 0 0,0 1-1 0 0,-1 0 1 0 0,0-1 0 0 0,0 1 0 0 0,0-9-1 0 0,1 4 25 0 0,3-12 46 0 0,-2-3-34 0 0,-3-4 66 0 0,1-26 439 0 0,-1 8 210 0 0,-2 17-438 0 0,1 23 886 0 0,-1 15-1150 0 0,-2 2-30 0 0,-2 26 47 0 0,4-25-47 0 0,-2 32 34 0 0,3 14 3 0 0,-1 4-12 0 0,-1-7-240 0 0,1-42 138 0 0,0 34-202 0 0,4 4-1282 0 0,0-16 252 0 0,-2-24 235 0 0,0-1-238 0 0,1 25-1703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0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6 184 3190 0 0,'-1'-6'2974'0'0,"-1"-2"-2103"0"0,0-4 60 0 0,1 0 3037 0 0,1 10-3836 0 0,1 0 0 0 0,-1 0-1 0 0,0-1 1 0 0,1 1 0 0 0,-1 0 0 0 0,1 1 0 0 0,0-1 0 0 0,0 0 0 0 0,0 0 0 0 0,0 0 0 0 0,1-2 0 0 0,1-1 118 0 0,13-30 881 0 0,-13 30-753 0 0,0-3-72 0 0,11-21-12 0 0,-10 21-53 0 0,-4 7-219 0 0,0-1 0 0 0,0 0 0 0 0,1 1 0 0 0,-1-1 0 0 0,1 1 0 0 0,-1-1 0 0 0,1 1 0 0 0,0-1-1 0 0,0 1 1 0 0,-1-1 0 0 0,1 1 0 0 0,2-2 0 0 0,-1 0 13 0 0,0-2 5 0 0,-5 8-153 0 0,-12 12 90 0 0,12-12 4 0 0,3 1 16 0 0,-1-1 0 0 0,1 1 1 0 0,0-1-1 0 0,-1 1 1 0 0,0-1-1 0 0,0 0 1 0 0,-2 6-1 0 0,0 0 0 0 0,2-1-5 0 0,0 0-1 0 0,-2 27 11 0 0,2-26 24 0 0,2 0 1 0 0,3 25-6 0 0,-3-25 3 0 0,2-3 24 0 0,8 15-2 0 0,-8-15-11 0 0,1-2-10 0 0,12 14-16 0 0,-12-13-109 0 0,-1-5-1022 0 0,-2 0 1101 0 0,0 0 0 0 0,0 0 1 0 0,-1 1-1 0 0,1-1 1 0 0,0 0-1 0 0,0 0 0 0 0,-1 1 1 0 0,1-1-1 0 0,0 1 0 0 0,-1-1 1 0 0,1 0-1 0 0,0 1 1 0 0,-1-1-1 0 0,1 1 0 0 0,-1-1 1 0 0,2 2-1 0 0,-2-1-196 0 0,1-1 1 0 0,-1 1-1 0 0,1-1 0 0 0,-1 1 1 0 0,1-1-1 0 0,-1 1 1 0 0,1-1-1 0 0,0 1 0 0 0,-1-1 1 0 0,1 0-1 0 0,0 1 0 0 0,0-1 1 0 0,-1 0-1 0 0,1 0 0 0 0,0 1 1 0 0,0-1-1 0 0,-1 0 1 0 0,1 0-1 0 0,0 0 0 0 0,1 0 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0.4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 4660 0 0,'0'0'9280'0'0,"-2"6"-8509"0"0,-8 21-119 0 0,9-12-137 0 0,6 37 207 0 0,-4-39-602 0 0,6 37 453 0 0,6 16-127 0 0,-2 3-139 0 0,1-3-119 0 0,-11-54-177 0 0,9 35 8 0 0,-8-36-20 0 0,-2-6-12 0 0,1 0 0 0 0,0-1 0 0 0,0 1 0 0 0,1-1-1 0 0,-1 1 1 0 0,1-1 0 0 0,4 8 0 0 0,13 28-1171 0 0,-15-34 872 0 0,2 5 190 0 0,-2 0-4987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1.0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186 0 2892 0 0,'0'0'6820'0'0,"-2"8"-5458"0"0,-2 0-1012 0 0,-8 28 1047 0 0,-2 14 372 0 0,-41 104 526 0 0,45-128-1966 0 0,-33 90 871 0 0,27-65-903 0 0,5-22-196 0 0,9-21-17 0 0,-1-2-92 0 0,-8 20-296 0 0,8-19-20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2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0 161 3872 0 0,'0'0'12273'0'0,"7"0"-12002"0"0,34 3 540 0 0,10-2-455 0 0,4 2-89 0 0,192-7 19 0 0,-10-1-192 0 0,226 11-7 0 0,-265-3-229 0 0,-133-1-1 0 0,6 0-257 0 0,-64-2 388 0 0,-13-3-118 0 0,-15-9 116 0 0,16 10 5 0 0,0-1 4 0 0,-26-11-6 0 0,-17-6 9 0 0,40 16 18 0 0,0-2 1 0 0,-8-6 11 0 0,12 9-10 0 0,-2-2 4 0 0,-66-56 9 0 0,68 58-102 0 0,1-1 9 0 0,-11-12 13 0 0,10 12 28 0 0,11 6-32 0 0,21 8 64 0 0,-15-3 11 0 0,-6-3-15 0 0,21 19 20 0 0,-21-17-22 0 0,18 21 30 0 0,-19-21-28 0 0,-4-5-4 0 0,0 1 0 0 0,0 0 0 0 0,0 0-1 0 0,0 0 1 0 0,0 0 0 0 0,-1 1 0 0 0,1-1 0 0 0,-1 0-1 0 0,0 1 1 0 0,0-1 0 0 0,2 4 0 0 0,7 17 12 0 0,-7-17 13 0 0,-3 3-3 0 0,0 27-7 0 0,-3-21-32 0 0,2-8-20 0 0,1-5 16 0 0,0 0 1 0 0,-1 0 0 0 0,0 0-1 0 0,1 0 1 0 0,-1 0-1 0 0,0 0 1 0 0,0 0 0 0 0,0 0-1 0 0,0 0 1 0 0,0-1-1 0 0,0 1 1 0 0,0 0 0 0 0,-3 2-1 0 0,-24 30-279 0 0,16-19-205 0 0,-31 35-282 0 0,36-43-444 0 0,-1-1-1 0 0,1 1 1 0 0,-10 4 0 0 0,-21 13-5333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2.9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31 4786 0 0,'0'0'5524'0'0,"-2"8"-3779"0"0,-8 23-263 0 0,9-14-275 0 0,3 47 418 0 0,1 10-193 0 0,-2 0-541 0 0,-1-4-154 0 0,-1-9-59 0 0,2-21-502 0 0,-1-30-26 0 0,1-2-16 0 0,3 24 2141 0 0,7-75-1935 0 0,-1-10-99 0 0,66-255 19 0 0,-72 296-261 0 0,8-17-5 0 0,1 6-13 0 0,0-1 5 0 0,-10 17-34 0 0,1 4-141 0 0,10-11-3 0 0,-11 11 32 0 0,4 7-954 0 0,-2-2 1042 0 0,0 1-153 0 0,1 0-1 0 0,-1 1 0 0 0,0-1 1 0 0,0 1-1 0 0,0 0 0 0 0,0 0 1 0 0,-1 1-1 0 0,0-1 1 0 0,5 7-1 0 0,28 47-6077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3.2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22 4296 0 0,'0'0'16054'0'0,"5"2"-15872"0"0,15 4-107 0 0,-15-4-290 0 0,3-4-23 0 0,38-7-272 0 0,-39 7 229 0 0,24-1-1538 0 0,-2 1 864 0 0,-15-1-405 0 0,13-7-2636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4.4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181 478 1548 0 0,'-30'-25'9929'0'0,"26"21"-8892"0"0,-16-14 1888 0 0,15 19-2728 0 0,-18 4-17 0 0,18-3-29 0 0,-1 3-33 0 0,2-1-106 0 0,-2 1 31 0 0,0 0 1 0 0,1 0 0 0 0,-1 1 0 0 0,1 0 0 0 0,0 0 0 0 0,1 0-1 0 0,-5 9 1 0 0,-17 41 191 0 0,23-50-169 0 0,-5 36 19 0 0,8-40-81 0 0,0 1 1 0 0,0-1-1 0 0,1 1 0 0 0,-1-1 0 0 0,1 1 0 0 0,-1-1 0 0 0,1 0 0 0 0,2 4 1 0 0,-1 1 7 0 0,0-1 72 0 0,39-10-27 0 0,-40 4-56 0 0,0 0 0 0 0,-1 0 0 0 0,1 0 0 0 0,0 0 0 0 0,0 0 0 0 0,-1 0 0 0 0,1-1 0 0 0,0 1 0 0 0,0 0 0 0 0,-1 0 0 0 0,1-1 0 0 0,0 1 1 0 0,-1 0-1 0 0,1-1 0 0 0,-1 1 0 0 0,1-1 0 0 0,0 1 0 0 0,0-2 0 0 0,9-5 6 0 0,-2 1-39 0 0,-1 1 0 0 0,0-1 0 0 0,-1 0 0 0 0,1-1-1 0 0,-1 0 1 0 0,-1 0 0 0 0,1 0 0 0 0,5-9 0 0 0,13-25-97 0 0,27-49-459 0 0,-46 81 529 0 0,0 0 1 0 0,0 0-1 0 0,1 1 1 0 0,12-15-1 0 0,-18 23 53 0 0,1-1 0 0 0,0 0-1 0 0,-1 1 1 0 0,1-1 0 0 0,-1 0-1 0 0,1 0 1 0 0,-1 1 0 0 0,1-1 0 0 0,-1 0-1 0 0,0 0 1 0 0,1 0 0 0 0,-1 0-1 0 0,0 0 1 0 0,0 0 0 0 0,0 1 0 0 0,0-1-1 0 0,1 0 1 0 0,-2-2 0 0 0,10-65-166 0 0,-7 53 151 0 0,1-43-70 0 0,-3-11 22 0 0,0 6 23 0 0,-2 29 28 0 0,1 25 438 0 0,-1 15-405 0 0,-1 1-10 0 0,2-4-2 0 0,0 0-1 0 0,-1 1 1 0 0,1-1-1 0 0,1 1 1 0 0,-1-1-1 0 0,0 1 1 0 0,1 5-1 0 0,-3 3 3 0 0,-2 38 31 0 0,3 28 181 0 0,0-62-186 0 0,1-6-3 0 0,0 0-1 0 0,1 0 1 0 0,0 0 0 0 0,2 15 0 0 0,-1-9 11 0 0,6 46 164 0 0,-6-48-172 0 0,-1-6-9 0 0,1 1 0 0 0,1-1 0 0 0,-1 0 1 0 0,1-1-1 0 0,3 10 0 0 0,-2-5 3 0 0,-1-3 1 0 0,0-1 1 0 0,1 0 0 0 0,6 15-1 0 0,6 12 24 0 0,-7-19-7 0 0,13 10 12 0 0,-20-24-50 0 0,0 0 1 0 0,0 0-1 0 0,1 0 0 0 0,-1-1 1 0 0,1 1-1 0 0,-1 0 1 0 0,1-1-1 0 0,-1 1 0 0 0,1-1 1 0 0,0 0-1 0 0,0 0 0 0 0,0 0 1 0 0,2 1-1 0 0,2 1 8 0 0,5 2 25 0 0,15 1 8 0 0,-12-6-2 0 0,-7 0-33 0 0,-4 0-8 0 0,0 0 0 0 0,-1 0 0 0 0,1 0 0 0 0,0 0 0 0 0,-1-1 0 0 0,1 1 0 0 0,-1-1 0 0 0,1 0 0 0 0,-1 0 0 0 0,1 0 0 0 0,4-2 1 0 0,21-10-49 0 0,-14 3-2 0 0,-5 4 32 0 0,-6 4 9 0 0,1-1-1 0 0,-1 1 0 0 0,1-1 1 0 0,-1 0-1 0 0,0 0 0 0 0,0-1 0 0 0,-1 1 1 0 0,5-7-1 0 0,1 2-6 0 0,-4 3 2 0 0,0 0 0 0 0,0 0 0 0 0,-1 0 0 0 0,0 0-1 0 0,5-10 1 0 0,-1 6 2 0 0,-4 3 3 0 0,1 1-1 0 0,-1-1 1 0 0,0 1-1 0 0,-1-1 1 0 0,3-7 0 0 0,0 4-2 0 0,-3 5 4 0 0,0 0 0 0 0,0 0 0 0 0,-1-1-1 0 0,1 1 1 0 0,-1 0 0 0 0,0-1 0 0 0,1-5 0 0 0,5-21-7 0 0,-6 23 6 0 0,-1 0 32 0 0,1-25 2 0 0,-1 24 186 0 0,-34 7-98 0 0,33 2-115 0 0,1 0 1 0 0,-1 0 0 0 0,0 0-1 0 0,1 0 1 0 0,-1 0-1 0 0,1 0 1 0 0,-1 0 0 0 0,0 0-1 0 0,1 0 1 0 0,-1 0-1 0 0,1 0 1 0 0,-1 0 0 0 0,0 1-1 0 0,1-1 1 0 0,-1 0-1 0 0,1 0 1 0 0,-1 1 0 0 0,1-1-1 0 0,-1 0 1 0 0,1 1-1 0 0,-1-1 1 0 0,-6 5 14 0 0,-21 15 56 0 0,20-14-63 0 0,0 0 3 0 0,1 1-1 0 0,-1-1 0 0 0,1 1 1 0 0,1 0-1 0 0,-1 1 1 0 0,1 0-1 0 0,0 0 1 0 0,-5 10-1 0 0,-9 23 52 0 0,9-15-32 0 0,8-19 20 0 0,3 0-39 0 0,2 24-2 0 0,-1-23 0 0 0,1-8-11 0 0,-1 0-1 0 0,1 0 1 0 0,0 0 0 0 0,0 0 0 0 0,0 1 0 0 0,-1-1 0 0 0,1 1-1 0 0,0-1 1 0 0,0 1 0 0 0,2 0 0 0 0,11 5-19 0 0,-10-8 9 0 0,46-32-67 0 0,-40 25 59 0 0,-2 0 0 0 0,1 0 0 0 0,-1-1 0 0 0,13-17 0 0 0,-19 22 17 0 0,22-26-22 0 0,-21 26 32 0 0,-1 0 4 0 0,10-15-2 0 0,-10 15 213 0 0,1 44-57 0 0,-3-31-99 0 0,-1 1 21 0 0,3 47 106 0 0,0-22-149 0 0,-3-26-11 0 0,4-2-5 0 0,9 17-35 0 0,-10-17-118 0 0,23 2-107 0 0,-16-8 97 0 0,-1-2 6 0 0,-4 1 64 0 0,-1 1-1 0 0,1-1 1 0 0,-1-1-1 0 0,1 1 1 0 0,-1 0-1 0 0,0-1 1 0 0,0 0 0 0 0,0 0-1 0 0,0 0 1 0 0,7-5-1 0 0,13-14-463 0 0,-1 0 1 0 0,-1-1-1 0 0,-1-1 0 0 0,20-29 0 0 0,-33 38 373 0 0,0-2 1 0 0,-1 1-1 0 0,7-21 0 0 0,-6 9 256 0 0,-1 1 0 0 0,-1-1 0 0 0,3-42-1 0 0,-5-77 1851 0 0,-4 136-1730 0 0,0 8-175 0 0,0 0 0 0 0,0 0 0 0 0,-1 0 0 0 0,1 0 0 0 0,0 0 0 0 0,-1 0 0 0 0,0 0 0 0 0,0 1 0 0 0,1-1 0 0 0,-1 0 0 0 0,-1-1 0 0 0,-1-2 68 0 0,1-1 1261 0 0,-1 12-1193 0 0,0-1-135 0 0,1-3-33 0 0,1 0 0 0 0,0 0 0 0 0,0-1 0 0 0,0 1 0 0 0,0 0 0 0 0,0 0 0 0 0,1 0 0 0 0,-1 0 0 0 0,1 1 0 0 0,-1-1 0 0 0,1 0 0 0 0,0 0 0 0 0,0 3 0 0 0,-6 43 260 0 0,3 21-14 0 0,2 5-106 0 0,1-72-151 0 0,0 14 14 0 0,1-1 0 0 0,0 1 0 0 0,1-1 0 0 0,6 19 0 0 0,-6-14 17 0 0,-3-4-28 0 0,2 47 19 0 0,-1-50-22 0 0,5 38 9 0 0,-5-41-16 0 0,0-6 0 0 0,0-1 0 0 0,0 0 1 0 0,1 1-1 0 0,-1-1 1 0 0,1 1-1 0 0,0-1 1 0 0,0 1-1 0 0,0-1 0 0 0,0 0 1 0 0,3 5-1 0 0,7 19-8 0 0,-11-25 3 0 0,1 0 1 0 0,0-1 0 0 0,-1 1-1 0 0,1 0 1 0 0,0 0 0 0 0,0-1-1 0 0,0 1 1 0 0,0 0 0 0 0,1-1-1 0 0,-1 0 1 0 0,0 1 0 0 0,0-1-1 0 0,1 1 1 0 0,2 0 0 0 0,0 2-31 0 0,6 3-77 0 0,11 1 24 0 0,-16-6 1 0 0,5-3-52 0 0,28-3 11 0 0,-35 4 117 0 0,0 0 0 0 0,0-1 0 0 0,0 1-1 0 0,1-1 1 0 0,-1 1 0 0 0,0-1 0 0 0,0 0 0 0 0,0 0 0 0 0,0 0 0 0 0,-1-1 0 0 0,5-1 0 0 0,2-3-17 0 0,4 0-32 0 0,-1-2 0 0 0,0 1 0 0 0,14-14 0 0 0,-22 19 67 0 0,0-1-17 0 0,0-1 0 0 0,1 1-1 0 0,-1-1 1 0 0,0 1 0 0 0,-1-1-1 0 0,6-7 1 0 0,-3 2-4 0 0,-1 5 6 0 0,-1 0 0 0 0,0 0 0 0 0,-1-1 0 0 0,1 0 0 0 0,4-8 1 0 0,-3 4-1 0 0,-2 5 4 0 0,0 0 1 0 0,0 0 0 0 0,-1 0 0 0 0,1 0 0 0 0,-1 0-1 0 0,3-9 1 0 0,-2 4 1 0 0,11-25-15 0 0,-12 25 17 0 0,-1 6 2 0 0,0 0 0 0 0,0 0 0 0 0,0-1 0 0 0,0 1 0 0 0,-1 0 0 0 0,1-1 0 0 0,-1 1 1 0 0,0 0-1 0 0,0-1 0 0 0,0-2 0 0 0,-1-4 1 0 0,2 2 0 0 0,-5 3-8 0 0,-11-16-2 0 0,11 16 2 0 0,-3 6 0 0 0,-20 3 1 0 0,14 0 0 0 0,5-1 4 0 0,5-2 2 0 0,0 1 0 0 0,0-1 0 0 0,0 1-1 0 0,1 0 1 0 0,-1-1 0 0 0,0 1 0 0 0,0 0 0 0 0,-3 5 0 0 0,-3-1 0 0 0,6-4 0 0 0,-1 1 1 0 0,0 0-1 0 0,1 0 1 0 0,0 0 0 0 0,-1 0-1 0 0,1 1 1 0 0,-2 3-1 0 0,-2 0 1 0 0,4-5-1 0 0,0 1 1 0 0,1 0 0 0 0,-1 0-1 0 0,1 0 1 0 0,-1 0-1 0 0,1 0 1 0 0,0 0 0 0 0,-2 6-1 0 0,-1-1 1 0 0,2-4-1 0 0,1 0 1 0 0,-1 0-1 0 0,1 0 1 0 0,0 0-1 0 0,0 0 1 0 0,-1 5-1 0 0,-6 16 0 0 0,7-19-10 0 0,2 1-84 0 0,1 21 55 0 0,-1-21-7 0 0,39-8-238 0 0,-38 1 279 0 0,0 0-1 0 0,0 0 1 0 0,0 0 0 0 0,0 0 0 0 0,-1 0 0 0 0,1-1-1 0 0,0 1 1 0 0,0 0 0 0 0,0 0 0 0 0,0-1 0 0 0,0 1-1 0 0,0 0 1 0 0,-1-1 0 0 0,3 0 0 0 0,5-3-45 0 0,24-17-235 0 0,11-8 40 0 0,13-7-22 0 0,-51 33 211 0 0,-2 3 12 0 0,-1 0 44 0 0,1 1 0 0 0,-1-1 0 0 0,1 0 1 0 0,-1 1-1 0 0,1 0 0 0 0,-1-1 0 0 0,4 3 0 0 0,1-1 18 0 0,-1 0 258 0 0,-4 4-165 0 0,3 21-1 0 0,-3-21 58 0 0,-2 1-11 0 0,2 22-32 0 0,-1-22 70 0 0,1-2-161 0 0,9 16-34 0 0,-8-15-120 0 0,1-7-256 0 0,0 1 228 0 0,-1-1 0 0 0,1 1 1 0 0,0-1-1 0 0,-1 0 0 0 0,5-2 1 0 0,0 0-261 0 0,8-3-847 0 0,-7 2 866 0 0,-5 2 186 0 0,-1 1-1 0 0,1-1 1 0 0,-1 0 0 0 0,1 0-1 0 0,-1 0 1 0 0,0 0 0 0 0,0-1-1 0 0,0 1 1 0 0,4-5 0 0 0,20-17-3003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4.6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0 160 1636 0 0,'0'0'15265'0'0,"23"-36"-14741"0"0,10 18-632 0 0,5-1 22 0 0,2 1 16 0 0,2 2 14 0 0,6-12-4073 0 0,2 3-4637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25.0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5458 0 0,'0'0'5650'0'0,"0"8"-3874"0"0,1 42 1372 0 0,-1 13-1364 0 0,3 16-245 0 0,-1 3-581 0 0,0-6-94 0 0,0-6-321 0 0,1-7-198 0 0,-1-13-325 0 0,-1-10-184 0 0,-1-30 30 0 0,0-1-1704 0 0,0 1 1510 0 0,0 5 64 0 0,0 2-5554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1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0 2078 0 0,'-6'14'681'0'0,"-9"25"2079"0"0,12-27-2356 0 0,-15 36 1221 0 0,-70 139 2674 0 0,-4 8-1292 0 0,89-189-2798 0 0,3-5-185 0 0,0 0 0 0 0,0 0 0 0 0,0 0 0 0 0,0 0-1 0 0,0-1 1 0 0,0 1 0 0 0,0 0 0 0 0,-1 0-1 0 0,1 0 1 0 0,0-1 0 0 0,-1 1 0 0 0,1 0-1 0 0,0 0 1 0 0,-1-1 0 0 0,1 1 0 0 0,-1 0-1 0 0,1-1 1 0 0,-2 2 0 0 0,1-1-160 0 0,1-1 0 0 0,-1 1-1 0 0,1-1 1 0 0,-1 1 0 0 0,1 0 0 0 0,-1 0-1 0 0,1-1 1 0 0,0 1 0 0 0,-1 0 0 0 0,1 0 0 0 0,0-1-1 0 0,-1 1 1 0 0,1 0 0 0 0,0 0 0 0 0,0 0-1 0 0,0-1 1 0 0,0 1 0 0 0,0 2 0 0 0,0-4 76 0 0,0 0 1 0 0,0 0-1 0 0,0 0 1 0 0,0 0-1 0 0,-1 0 1 0 0,1 0-1 0 0,0 0 1 0 0,0 0-1 0 0,-1 0 1 0 0,1 0-1 0 0,0 0 1 0 0,-1 0-1 0 0,1 1 1 0 0,-1-1-1 0 0,1 0 1 0 0,-1 0-1 0 0,-1-1 1 0 0,2 2-155 0 0,-1-1 1 0 0,1 0 0 0 0,-1 0-1 0 0,0 0 1 0 0,1 1 0 0 0,-1-1-1 0 0,1 0 1 0 0,0 0-1 0 0,-1 0 1 0 0,1 0 0 0 0,0 0-1 0 0,0 0 1 0 0,-1 0 0 0 0,1 0-1 0 0,0 0 1 0 0,0 0 0 0 0,0-1-1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3890 0 0,'12'7'1058'0'0,"11"9"3183"0"0,-21-5-2473 0 0,-1 2-1219 0 0,0-6-98 0 0,0-1 0 0 0,0 0 0 0 0,0 1 0 0 0,1-1 0 0 0,0 0 1 0 0,4 9-1 0 0,7 23 291 0 0,-9-29-94 0 0,0-1-136 0 0,15 25-117 0 0,-14-25-85 0 0,2-4-48 0 0,20 12-54 0 0,-20-12 87 0 0,3-5-184 0 0,29 0-21 0 0,-29 0-19 0 0,-1-5-19 0 0,26-21-29 0 0,-32 25-21 0 0,0 0 0 0 0,0 0 0 0 0,0 0 0 0 0,0-1-1 0 0,-1 1 1 0 0,1-1 0 0 0,-1 0 0 0 0,1 0 0 0 0,-1 0 0 0 0,3-4-1 0 0,0-2 3 0 0,-2 6-3 0 0,-1 0 0 0 0,1 0-1 0 0,-1 0 1 0 0,1-1 0 0 0,-1 1 0 0 0,0-1 0 0 0,0 1 0 0 0,-1-1-1 0 0,3-5 1 0 0,-1-1 1 0 0,15-30 2 0 0,-14 29-4 0 0,-1 3-4 0 0,-2-1-20 0 0,4-35-57 0 0,-9 38-33 0 0,-13-18-1 0 0,13 17 23 0 0,-30 20-1575 0 0,27-10 1024 0 0,3 3-4231 0 0,-18 27-1723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2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41 3314 0 0,'0'0'12342'0'0,"0"-7"-11789"0"0,-2-20 24 0 0,1 20 1879 0 0,2 17-2441 0 0,5 49 6 0 0,-4-48-13 0 0,-1-7 1 0 0,0 1 0 0 0,-1-1 0 0 0,1 1 0 0 0,-1-1 0 0 0,0 1 0 0 0,0-1 0 0 0,-1 8 0 0 0,-2 19 9 0 0,2-23 14 0 0,2 0-21 0 0,-2 0-9 0 0,1-5-3 0 0,0 0 0 0 0,0 0 0 0 0,0 0 0 0 0,0 0 0 0 0,0-1 0 0 0,1 1 0 0 0,-1 0 0 0 0,1 0 0 0 0,0 0 0 0 0,-1-1 0 0 0,4 6 0 0 0,5 17 1 0 0,-7-18 29 0 0,0-2-28 0 0,5 18-10 0 0,-6-17 15 0 0,3-10 9 0 0,10-14 12 0 0,-1 0 0 0 0,-1 0 1 0 0,10-24-1 0 0,-8 12-13 0 0,0-4-8 0 0,-11 27 38 0 0,0 16-138 0 0,12 39 104 0 0,-8-28 4 0 0,1 0-1 0 0,1 0 1 0 0,13 21-1 0 0,-10-23-12 0 0,-9-13 2 0 0,2-2 0 0 0,12 12 0 0 0,-12-11 27 0 0,1-4-4 0 0,21 0-5 0 0,-21 0-9 0 0,0-4-9 0 0,16-12-2 0 0,-21 16-1 0 0,0-1-1 0 0,0 1 1 0 0,-1-1 0 0 0,1 0-1 0 0,0 1 1 0 0,-1-1-1 0 0,1 0 1 0 0,-1 1 0 0 0,1-1-1 0 0,-1 0 1 0 0,1 1-1 0 0,-1-1 1 0 0,1 0 0 0 0,0-1-1 0 0,20-42-82 0 0,-17 37 71 0 0,-2 4 5 0 0,0 0 0 0 0,-1 0 0 0 0,1-1 0 0 0,-1 1-1 0 0,0-1 1 0 0,0 1 0 0 0,1-6 0 0 0,9-37-100 0 0,-8 38 89 0 0,-2 5 0 0 0,0-1 1 0 0,-1 1-1 0 0,1 0 1 0 0,0-1-1 0 0,-1 1 0 0 0,0-1 1 0 0,0 1-1 0 0,-1-7 1 0 0,0-38-136 0 0,-1 41 62 0 0,-1 2-51 0 0,2 3-52 0 0,0 0 0 0 0,0 0-1 0 0,0 0 1 0 0,1 0 0 0 0,-1 0 0 0 0,0 0 0 0 0,1 0-1 0 0,-1-1 1 0 0,1 1 0 0 0,0-3 0 0 0,-6 9-419 0 0,-15 12-472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2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3150 0 0,'0'0'14394'0'0,"8"-1"-14096"0"0,89-26-821 0 0,-92 26 104 0 0,3-1-555 0 0,22-6-3152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3.3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224 302 1918 0 0,'-3'-6'2005'0'0,"-25"-51"1863"0"0,25 51-2003 0 0,-4 7-1238 0 0,1 0-550 0 0,1-1 54 0 0,0 1 0 0 0,0-1-1 0 0,-1 1 1 0 0,1 1 0 0 0,0-1-1 0 0,0 1 1 0 0,0 0 0 0 0,0 0 0 0 0,1 0-1 0 0,-1 0 1 0 0,-6 6 0 0 0,5-4-50 0 0,-16 17 269 0 0,15-16-298 0 0,4-2-20 0 0,0 0 0 0 0,0 0-1 0 0,1 0 1 0 0,-1 1-1 0 0,1-1 1 0 0,-4 7-1 0 0,0-4 8 0 0,4-2-15 0 0,-1-1 0 0 0,1 1 1 0 0,0-1-1 0 0,0 1 0 0 0,0 0 1 0 0,-2 6-1 0 0,-13 28 118 0 0,8-14-48 0 0,7-18-9 0 0,1 2-7 0 0,-1 22-5 0 0,2-22 24 0 0,1-2-7 0 0,5 19-17 0 0,-5-19 101 0 0,3-2-80 0 0,10 11-19 0 0,-11-11 166 0 0,1-8-94 0 0,14-9-32 0 0,-14 9 6 0 0,2 0 76 0 0,18-10-10 0 0,-14 5-41 0 0,15-24 105 0 0,1-4-57 0 0,6-15 62 0 0,-30 48 90 0 0,3 9-364 0 0,12 15 13 0 0,-10-9-3 0 0,-6-4 5 0 0,0-4 2 0 0,-1 0 0 0 0,1 0 0 0 0,0-1 0 0 0,0 1 0 0 0,0 0 0 0 0,0 0 0 0 0,0-1 0 0 0,3 5 0 0 0,-1-1 1 0 0,-2-3-1 0 0,-1-1 1 0 0,1 0-1 0 0,1 1 1 0 0,-1-1 0 0 0,0 0-1 0 0,1 0 1 0 0,-1 0-1 0 0,1 0 1 0 0,-1 0 0 0 0,4 2-1 0 0,21 22-4 0 0,16 4 4 0 0,-34-26-22 0 0,0 0-1 0 0,0-1 1 0 0,0 0-1 0 0,1 0 1 0 0,-1-1-1 0 0,18 2 1 0 0,-26-4 22 0 0,3 1-24 0 0,1 0-1 0 0,0-1 1 0 0,-1 1-1 0 0,1-1 1 0 0,-1 0-1 0 0,1 0 1 0 0,-1-1-1 0 0,6 0 1 0 0,0-1-12 0 0,-5 2-11 0 0,0 0 0 0 0,0 0 0 0 0,0-1-1 0 0,0 1 1 0 0,0-1 0 0 0,0 0 0 0 0,6-3 0 0 0,-1 1-74 0 0,-6 3 72 0 0,0-1-1 0 0,0 1 1 0 0,0-1 0 0 0,0 0 0 0 0,0 0 0 0 0,0-1-1 0 0,0 1 1 0 0,0 0 0 0 0,-1-1 0 0 0,4-2-1 0 0,1-1-40 0 0,25-14-499 0 0,-24 14 435 0 0,3-5-272 0 0,-6 4 314 0 0,-2 4 61 0 0,-1 0 0 0 0,0-1 0 0 0,0 1-1 0 0,0-1 1 0 0,0 1 0 0 0,0-1 0 0 0,-1 0 0 0 0,2-4 0 0 0,1 2-34 0 0,-2 3 45 0 0,-1-1 1 0 0,1 1-1 0 0,-1 0 1 0 0,0-1-1 0 0,0 1 1 0 0,0 0 0 0 0,0-1-1 0 0,0 0 1 0 0,0-2-1 0 0,5-18-146 0 0,-5 23 181 0 0,-1-1-1 0 0,0 1 0 0 0,0-1 1 0 0,0 1-1 0 0,0-1 0 0 0,0 1 1 0 0,0-1-1 0 0,1 0 1 0 0,-1 1-1 0 0,0-1 0 0 0,-1 1 1 0 0,1-1-1 0 0,0 1 0 0 0,0-1 1 0 0,0 1-1 0 0,0-1 0 0 0,0 1 1 0 0,0-1-1 0 0,-1 1 0 0 0,1-2 1 0 0,-9-22-61 0 0,6 18 28 0 0,2 0 16 0 0,-2-1 71 0 0,2 5 8 0 0,0 0 0 0 0,0-1 1 0 0,1 1-1 0 0,-1 0 0 0 0,1-1 0 0 0,-1 1 1 0 0,1-1-1 0 0,-1-3 0 0 0,-6 6 96 0 0,-29 4 89 0 0,31 1-152 0 0,-63 76 366 0 0,65-75-297 0 0,0 2-33 0 0,-6 24-23 0 0,7-24-12 0 0,1-2-22 0 0,-5 17-13 0 0,5-17 223 0 0,30-1-140 0 0,-29-5-136 0 0,0 0-1 0 0,0 0 1 0 0,1 0-1 0 0,-1 0 1 0 0,0 0-1 0 0,1 0 1 0 0,-1 0 0 0 0,0 0-1 0 0,0 0 1 0 0,1 0-1 0 0,-1 0 1 0 0,0 0-1 0 0,1 0 1 0 0,-1 0 0 0 0,0 0-1 0 0,1 0 1 0 0,-1 0-1 0 0,0 0 1 0 0,0 0-1 0 0,1 0 1 0 0,-1 0 0 0 0,0-1-1 0 0,1 1 1 0 0,-1 0-1 0 0,0 0 1 0 0,0 0-1 0 0,0-1 1 0 0,1 1-1 0 0,-1 0 1 0 0,0 0 0 0 0,0 0-1 0 0,0-1 1 0 0,1 1-1 0 0,-1 0 1 0 0,0-1-1 0 0,25-29-106 0 0,-5 3-124 0 0,0-2-1 0 0,-2 0 1 0 0,23-49 0 0 0,-35 65 172 0 0,3-5 59 0 0,-1-1 0 0 0,0 0 0 0 0,-2 0 0 0 0,6-27 0 0 0,-9 32 36 0 0,0 4 21 0 0,-1-1 0 0 0,-1 0 0 0 0,0-11 0 0 0,3-34 380 0 0,-5 21 99 0 0,-3 69-542 0 0,6 11 3 0 0,-2-28 4 0 0,4 28 14 0 0,-3-33-10 0 0,0-4-2 0 0,0 0 0 0 0,1 1 1 0 0,-1-1-1 0 0,4 8 0 0 0,9 31 0 0 0,4 11-8 0 0,-13-42 4 0 0,-4-12 7 0 0,0 1 0 0 0,1-1 0 0 0,0 1 0 0 0,0-1 1 0 0,0 0-1 0 0,5 8 0 0 0,-4-5 9 0 0,-2-5-12 0 0,0 1 1 0 0,0-1-1 0 0,1 0 1 0 0,-1 1-1 0 0,0-1 1 0 0,1 0 0 0 0,-1 0-1 0 0,1 0 1 0 0,0 0-1 0 0,0 0 1 0 0,0-1 0 0 0,2 3-1 0 0,42 31 96 0 0,-42-32-76 0 0,3-1-6 0 0,25 6 2 0 0,-25-11-12 0 0,1 0-7 0 0,-5 2-5 0 0,0-1 1 0 0,1 1 0 0 0,-1-1 0 0 0,0 1-1 0 0,0-1 1 0 0,0 0 0 0 0,5-5 0 0 0,15-9-11 0 0,-14 6 0 0 0,2-12 1 0 0,-8 17-7 0 0,0-1 2 0 0,9-15 7 0 0,-9 16 2 0 0,-2-39 31 0 0,-1 35-16 0 0,-1 3 5 0 0,-5-19 23 0 0,5 19 58 0 0,-36 11-63 0 0,36-5-29 0 0,1 0-1 0 0,-1 0 0 0 0,1 0 1 0 0,-1 0-1 0 0,1 0 0 0 0,-1 0 1 0 0,1 0-1 0 0,-1 1 0 0 0,0-1 1 0 0,1 0-1 0 0,-1 0 0 0 0,1 1 0 0 0,0-1 1 0 0,-1 0-1 0 0,1 0 0 0 0,-1 1 1 0 0,1-1-1 0 0,-1 1 0 0 0,1-1 1 0 0,0 0-1 0 0,-1 1 0 0 0,1-1 1 0 0,0 1-1 0 0,-1 0 0 0 0,-5 5-2 0 0,3-4 1 0 0,1 1-1 0 0,-1 0 1 0 0,1-1 0 0 0,0 1-1 0 0,0 0 1 0 0,0 0-1 0 0,-3 7 1 0 0,-12 22-9 0 0,3 0-3 0 0,11-25 2 0 0,1 0-1 0 0,-1 2 7 0 0,2-7-7 0 0,0 1 0 0 0,0 0 1 0 0,0 0-1 0 0,0 0 1 0 0,1 0-1 0 0,-1 0 1 0 0,1 0-1 0 0,0 4 0 0 0,3-1-74 0 0,8 18 12 0 0,-9-17-73 0 0,7-9-2041 0 0,24-4-962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3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32 1426 0 0,'-20'-32'14528'0'0,"17"39"-14166"0"0,-9 18-81 0 0,8-8-38 0 0,-2 50 288 0 0,1 5-181 0 0,-2-2-73 0 0,5-58-245 0 0,1-5-20 0 0,0 0 1 0 0,0 0-1 0 0,1-1 0 0 0,0 1 1 0 0,1 11-1 0 0,1 41-576 0 0,-2-47 474 0 0,0-5-23 0 0,-1 0-1 0 0,2-1 1 0 0,-1 1-1 0 0,3 10 1 0 0,-3-8-229 0 0,0-5 92 0 0,0-1 0 0 0,1 1 0 0 0,-1-1 0 0 0,1 1-1 0 0,-1-1 1 0 0,1 1 0 0 0,0-1 0 0 0,3 6 0 0 0,4 14-923 0 0,-6-17-180 0 0,1 36-6201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3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46 4580 0 0,'0'0'5877'0'0,"0"8"-4133"0"0,-4 21-515 0 0,3-21-260 0 0,1 2-235 0 0,2 29-175 0 0,-1-29-98 0 0,-2 0-97 0 0,0 2-259 0 0,0 32 485 0 0,2-16-437 0 0,0-21 229 0 0,2-3-326 0 0,10 12 75 0 0,-10-12 495 0 0,0-9-361 0 0,16-29 114 0 0,-16 26-326 0 0,12-21 175 0 0,-9 21-192 0 0,12-26 109 0 0,3-11-29 0 0,12-13-25 0 0,-30 53-62 0 0,-1-3-28 0 0,8-25-32 0 0,-7 25-7 0 0,0 13-1261 0 0,8 11 497 0 0,-8-11-24 0 0,1-1 112 0 0,11 11-446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5.2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28 338 1456 0 0,'0'0'12242'0'0,"-6"-2"-11371"0"0,-16-6 4486 0 0,64 2-5081 0 0,4-1 53 0 0,197-25 152 0 0,229-22-22 0 0,110 48-148 0 0,-565 6-303 0 0,0-1 0 0 0,23-5 0 0 0,-26 3-2 0 0,1 1 0 0 0,0 1 0 0 0,25 1 0 0 0,38 7 32 0 0,146-7-1 0 0,201-47 34 0 0,-268 33 1 0 0,-130 12-55 0 0,-20 2-7 0 0,-1-1-6 0 0,18-2 0 0 0,-19 2 35 0 0,1-1-44 0 0,14-8 6 0 0,-15 8 13 0 0,17-3-50 0 0,-16 3 31 0 0,-1 1-8 0 0,2-1 7 0 0,19-3-8 0 0,-20 4-47 0 0,-1 1-106 0 0,17 0 279 0 0,-20 0-157 0 0,-4 0-104 0 0,-14 1-616 0 0,9-1 812 0 0,1-1-32 0 0,-18-7-1 0 0,18 6 16 0 0,0 1-35 0 0,-59-12 12 0 0,57 12 0 0 0,2-2 5 0 0,-1 1-3 0 0,-21-11 62 0 0,22 9-65 0 0,4 2-2 0 0,-1 0 0 0 0,1 0 0 0 0,-1 0 0 0 0,0 1 0 0 0,1-1 0 0 0,-1 1 0 0 0,0 0 0 0 0,-4-1 0 0 0,-11-5 14 0 0,-79-30 39 0 0,93 34-47 0 0,-3 2-3 0 0,-18-5 419 0 0,32 5-426 0 0,-4 0 1 0 0,-1 1-1 0 0,0 0 0 0 0,1 0 0 0 0,-1 0 0 0 0,0 0 0 0 0,1 0 0 0 0,-1 0 0 0 0,0 1 1 0 0,1-1-1 0 0,-1 1 0 0 0,0-1 0 0 0,4 3 0 0 0,34 9-2 0 0,-2 0-1 0 0,-20-4-1 0 0,27 15-1 0 0,-39-19-24 0 0,0 0 1 0 0,15 9 5 0 0,-16-9 9 0 0,-4-4 14 0 0,0 0 1 0 0,-1 0-1 0 0,1 0 0 0 0,0 0 0 0 0,-1 0 0 0 0,1 0 0 0 0,0 1 0 0 0,-1-1 0 0 0,1 0 1 0 0,-1 0-1 0 0,1 1 0 0 0,0-1 0 0 0,-1 0 0 0 0,1 1 0 0 0,-1-1 0 0 0,1 0 0 0 0,0 1 1 0 0,-1-1-1 0 0,0 1 0 0 0,1-1 0 0 0,0 1 0 0 0,-1 0 1 0 0,1 0-1 0 0,-1-1 1 0 0,1 1-1 0 0,0-1 1 0 0,-1 1-1 0 0,1-1 1 0 0,0 1 0 0 0,-1-1-1 0 0,1 1 1 0 0,0-1-1 0 0,-1 0 1 0 0,1 1-1 0 0,0-1 1 0 0,0 0 0 0 0,-1 0-1 0 0,1 0 1 0 0,1 1-1 0 0,0-1 1 0 0,-1 1 0 0 0,1-1-1 0 0,0 1 1 0 0,-1 0 0 0 0,1-1-1 0 0,-1 1 1 0 0,1 0 0 0 0,-1 0-1 0 0,0 0 1 0 0,1 0 0 0 0,-1 0-1 0 0,2 3 1 0 0,0-1 0 0 0,2 0 3 0 0,-4-3-173 0 0,1 1 153 0 0,-1-1 1 0 0,1 1 0 0 0,-1-1 0 0 0,1 1 0 0 0,-1 0 0 0 0,0-1 0 0 0,1 1-1 0 0,-1 0 1 0 0,0 0 0 0 0,0 0 0 0 0,2 2 0 0 0,-1-1-27 0 0,2 1-137 0 0,-6 1-101 0 0,-19 47-104 0 0,21-51 377 0 0,-1 1 0 0 0,1-1 0 0 0,0 1 1 0 0,0-1-1 0 0,0 1 0 0 0,0-1 1 0 0,-1 1-1 0 0,1-1 0 0 0,0 1 0 0 0,0-1 1 0 0,-1 0-1 0 0,1 1 0 0 0,0-1 0 0 0,-1 1 1 0 0,1-1-1 0 0,-1 0 0 0 0,1 1 1 0 0,0-1-1 0 0,-1 0 0 0 0,1 1 0 0 0,-2-1 1 0 0,-33 25-442 0 0,-113 88-1302 0 0,54-28-2689 0 0,91-81 4140 0 0,-1-1 0 0 0,0 1 0 0 0,0-1 0 0 0,0 0 0 0 0,-1 0 0 0 0,-7 4-1 0 0,-5 2-332 0 0,-18 17-2344 0 0,0-2-762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6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39 602 0 0,'0'0'17146'0'0,"2"-7"-17007"0"0,4-18 63 0 0,-5 18 1014 0 0,-2 10-1271 0 0,0 0 51 0 0,1-1 1 0 0,-1 1-1 0 0,1 0 1 0 0,0-1-1 0 0,-1 1 1 0 0,1 0-1 0 0,1 3 0 0 0,0 15 13 0 0,0 22 13 0 0,1 2-6 0 0,-3 0-1 0 0,0-8-5 0 0,0-28 7 0 0,3-1-10 0 0,0 0-4 0 0,-1-6 3 0 0,0 1 1 0 0,0 0-1 0 0,0 0 0 0 0,-1 0 0 0 0,0 0 0 0 0,1 0 1 0 0,-1 0-1 0 0,0 4 0 0 0,6-9 2 0 0,20-6-1 0 0,-26 8-6 0 0,1 0-1 0 0,-1 0 0 0 0,1 0 1 0 0,-1 0-1 0 0,1 0 0 0 0,-1 0 1 0 0,1 0-1 0 0,-1-1 1 0 0,0 1-1 0 0,1 0 0 0 0,-1 0 1 0 0,1-1-1 0 0,-1 1 0 0 0,0 0 1 0 0,1 0-1 0 0,-1-1 0 0 0,0 1 1 0 0,1 0-1 0 0,-1-1 0 0 0,0 1 1 0 0,1-1-1 0 0,-1 1 1 0 0,0-1-1 0 0,33-56 15 0 0,-16 32-9 0 0,-15 22-5 0 0,0 0 0 0 0,-1 1 0 0 0,1-1 0 0 0,-1-1 0 0 0,1 1 0 0 0,-1 0-1 0 0,2-5 1 0 0,5-16 2 0 0,-6 19-2 0 0,0 0-8 0 0,8-14-3 0 0,-8 14 4 0 0,1 13-2 0 0,16 41 13 0 0,-16-40-4 0 0,10 24 29 0 0,-10-25-22 0 0,-2-5-4 0 0,0 1 0 0 0,1-1 0 0 0,0 1 0 0 0,-1-1 0 0 0,1 0-1 0 0,0 1 1 0 0,4 3 0 0 0,33 34 61 0 0,-35-38-49 0 0,3 0 0 0 0,18 9 2 0 0,-19-10 20 0 0,-1-3-1 0 0,0 0-25 0 0,-4 1-8 0 0,1 0 1 0 0,0-1-1 0 0,-1 1 1 0 0,1-1-1 0 0,-1 1 1 0 0,1-1-1 0 0,0 1 1 0 0,-1-1-1 0 0,1 0 1 0 0,-1 1-1 0 0,0-1 0 0 0,3-2 1 0 0,19-24 34 0 0,-18 21-25 0 0,-3-1-4 0 0,5-28-2 0 0,-5-5-26 0 0,-5 2-141 0 0,1 28 130 0 0,1 2-47 0 0,-1 1-25 0 0,-5-23-146 0 0,5 23 2 0 0,-4 49-6051 0 0,5-34 3027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36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13 196 3836 0 0,'0'0'12438'0'0,"0"-7"-11781"0"0,1-30 614 0 0,4 31-1006 0 0,53-68 352 0 0,-54 71-563 0 0,-1-3-10 0 0,12-14-11 0 0,-11 15 27 0 0,-3-1-46 0 0,5-19-8 0 0,-5 19-7 0 0,-7 7-4 0 0,-19 2-2 0 0,19-3 3 0 0,1 5 1 0 0,-1-1 2 0 0,4-2-1 0 0,0-1 0 0 0,0 1 0 0 0,0 0 0 0 0,0 0 0 0 0,0 0 0 0 0,0 0 0 0 0,1 0 0 0 0,-1 0 0 0 0,-2 5 0 0 0,-1-1-3 0 0,3-4 3 0 0,0 1 0 0 0,0-1 0 0 0,0 1 0 0 0,1-1 0 0 0,-1 1 0 0 0,1 0 0 0 0,-1-1 0 0 0,1 1 0 0 0,-1 5 1 0 0,-2 0-3 0 0,2-5 3 0 0,1 0 1 0 0,-1 0-1 0 0,1 0 0 0 0,0 0 1 0 0,0 1-1 0 0,0-1 0 0 0,0 1 1 0 0,0 4-1 0 0,-3 31 2 0 0,4-28-17 0 0,1 0 0 0 0,0 0-1 0 0,1 0 1 0 0,6 21 0 0 0,-8-31 16 0 0,1 0-2 0 0,-1 1-1 0 0,1 0 1 0 0,-1 0-1 0 0,1 0 1 0 0,0 0-1 0 0,0 0 0 0 0,0 0 1 0 0,0-1-1 0 0,0 1 1 0 0,0 0-1 0 0,0-1 1 0 0,0 1-1 0 0,1-1 1 0 0,-1 1-1 0 0,3 0 1 0 0,0 3 3 0 0,-3-3 5 0 0,1 0 0 0 0,-1 0 0 0 0,1 0 0 0 0,0 0 0 0 0,-1 0 0 0 0,1-1 0 0 0,0 1 0 0 0,0 0 0 0 0,0-1 0 0 0,0 0 0 0 0,1 1 0 0 0,2 1 0 0 0,2 0 8 0 0,6 3 25 0 0,-7-2-37 0 0,-4-3-15 0 0,0 0-1 0 0,1 0 1 0 0,-1 0 0 0 0,0-1-1 0 0,1 1 1 0 0,-1 0 0 0 0,0-1 0 0 0,1 0-1 0 0,-1 1 1 0 0,0-1 0 0 0,1 0 0 0 0,3-1-1 0 0,3 3-44 0 0,-6-2 36 0 0,0 1 1 0 0,0-1-1 0 0,1 0 1 0 0,-1 0 0 0 0,0 0-1 0 0,0 0 1 0 0,0 0-1 0 0,0-1 1 0 0,0 1-1 0 0,0-1 1 0 0,4-1 0 0 0,45-11-785 0 0,-41 12 600 0 0,-6 0 94 0 0,0 0-1 0 0,0 0 0 0 0,0 0 1 0 0,0 0-1 0 0,-1-1 1 0 0,1 0-1 0 0,5-3 1 0 0,38-16-1813 0 0,-19 6 569 0 0,-17 6 244 0 0,8-12-226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44.9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35 171 1778 0 0,'0'0'5087'0'0,"-6"-1"-3268"0"0,-2 1-1149 0 0,-13 0 8180 0 0,42 11-8764 0 0,-15-8-8 0 0,2-1-14 0 0,2 1-44 0 0,-6-1 0 0 0,0-1 0 0 0,0 0 0 0 0,0 0 0 0 0,1 0 0 0 0,-1-1 0 0 0,0 1 0 0 0,8-1 0 0 0,37 1 170 0 0,-40 0-166 0 0,30-3 102 0 0,15-3-7 0 0,-3 2-8 0 0,10 0-13 0 0,182-13 312 0 0,178-8-64 0 0,197-11-343 0 0,-100-4 47 0 0,-358 33-92 0 0,-74 0 11 0 0,-29 3 56 0 0,-1-1-6 0 0,-11-4-21 0 0,1-9 0 0 0,-45 16 2 0 0,0 1 0 0 0,0-1-1 0 0,0 1 1 0 0,1-1 0 0 0,-1 1 0 0 0,0 0 0 0 0,0-1 0 0 0,1 1-1 0 0,-1 0 1 0 0,0 0 0 0 0,1 0 0 0 0,-1 0 0 0 0,0 0-1 0 0,2 0 1 0 0,62 4 3 0 0,-7 0-2 0 0,-37-1-1 0 0,-10-1 0 0 0,0-1 0 0 0,1 0 0 0 0,0 0 0 0 0,-1-1 0 0 0,1-1 0 0 0,15-2 0 0 0,2-1 6 0 0,1 2 0 0 0,0 0 1 0 0,48 5-1 0 0,-68-3-3 0 0,55 3-104 0 0,-53-2 70 0 0,32 1-99 0 0,-1-4 43 0 0,-18-1 64 0 0,-19 3 6 0 0,1-1-2 0 0,20-3 13 0 0,-20 3 2 0 0,-4-3-12 0 0,10-12 14 0 0,-10 12 221 0 0,2 7-393 0 0,12 7 178 0 0,-12-7 40 0 0,1-3-55 0 0,19 1 15 0 0,-19-1 87 0 0,1 1-2170 0 0,1 0 1648 0 0,4 0-25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46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3532 0 0,'0'0'16144'0'0,"10"-1"-15988"0"0,48-3 74 0 0,130 0 179 0 0,-5-8-284 0 0,-85 3-89 0 0,199-5 18 0 0,-154 9-53 0 0,285 8-29 0 0,-263 1-409 0 0,-155-4 313 0 0,-4 0-580 0 0,21 0 494 0 0,-20-1-138 0 0,-13 5-2069 0 0,0 1 2194 0 0,3-3 103 0 0,1 0 0 0 0,0 0 0 0 0,-1 0 0 0 0,1 0 0 0 0,-1-1 0 0 0,0 0 0 0 0,1 1 0 0 0,-1-1 0 0 0,-4 1 0 0 0,-32 12-3244 0 0,-15 2 261 0 0,2-3 917 0 0,10 2 53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2892 0 0,'0'0'2274'0'0,"5"-3"-370"0"0,18-11-385 0 0,-18 10 550 0 0,4 7-1362 0 0,-1 1-518 0 0,-6-3-105 0 0,1 1 0 0 0,0-1 0 0 0,0 0 0 0 0,0 0 0 0 0,0 0 1 0 0,0 0-1 0 0,0-1 0 0 0,6 1 0 0 0,-5 5 241 0 0,12 16-44 0 0,-12-17 141 0 0,-4 63 299 0 0,0-65-690 0 0,0 1 1 0 0,0-1-1 0 0,-1 1 1 0 0,1-1 0 0 0,-1 0-1 0 0,0 1 1 0 0,0-1-1 0 0,0 0 1 0 0,-2 3 0 0 0,-1 4 37 0 0,2-1 208 0 0,-3-1-32 0 0,-11 25-48 0 0,12-25-20 0 0,0-3 55 0 0,-11 18-26 0 0,11-18 2385 0 0,11-13-2431 0 0,31-41 32 0 0,-31 40-174 0 0,-5 5-9 0 0,1 0 0 0 0,0 0 0 0 0,0 0 1 0 0,1 1-1 0 0,-1-1 0 0 0,1 1 1 0 0,4-3-1 0 0,18-17 19 0 0,-20 18-26 0 0,1 0-7 0 0,21-15-3 0 0,-21 15-12 0 0,-7 15-362 0 0,4 28 316 0 0,-3-28 190 0 0,2-4-178 0 0,11 18-2 0 0,-11-19 12 0 0,17-17 39 0 0,-16 9 22 0 0,-1 0-1 0 0,1 1 1 0 0,-1-1 0 0 0,1 1 0 0 0,0 0 0 0 0,8-2 0 0 0,41-20 77 0 0,4-1-39 0 0,2 2-26 0 0,-51 19-34 0 0,-5 3 2 0 0,0-1-1 0 0,0 1 0 0 0,0 0 1 0 0,0 0-1 0 0,0 0 0 0 0,0 0 1 0 0,0 0-1 0 0,4 0 1 0 0,-1 4 22 0 0,19 10-1 0 0,-19-9 64 0 0,-4 50-41 0 0,-2-43-96 0 0,0-1-214 0 0,0 32-6 0 0,0-32 47 0 0,4-5-1976 0 0,11 18 1370 0 0,-11-18-373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47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35 241 3274 0 0,'0'0'9631'0'0,"2"-5"-9227"0"0,1-1-250 0 0,-3 3-57 0 0,1 1 1 0 0,0 0-1 0 0,0 0 1 0 0,0 0-1 0 0,0-1 0 0 0,1 1 1 0 0,-1 0-1 0 0,1 0 1 0 0,2-2-1 0 0,17-17 314 0 0,0 1 0 0 0,1 1 0 0 0,2 1 0 0 0,27-17 0 0 0,-26 18-366 0 0,-3-2 18 0 0,-21 18-56 0 0,1-1 1 0 0,0 1-1 0 0,0-1 0 0 0,-1 1 0 0 0,1 0 1 0 0,0 0-1 0 0,0-1 0 0 0,0 1 0 0 0,1 1 1 0 0,-1-1-1 0 0,3-1 0 0 0,76-37 166 0 0,-76 36-57 0 0,-8 11-178 0 0,-10 23 41 0 0,5-18 2 0 0,-141 127-45 0 0,102-103 79 0 0,-59 52 16 0 0,102-86-15 0 0,1 2-9 0 0,-12 12 9 0 0,11-13 72 0 0,5-3-85 0 0,-1-1 1 0 0,0 1 0 0 0,0 0 0 0 0,1 0 0 0 0,-1 0 0 0 0,1-1 0 0 0,-1 1 0 0 0,0 0 0 0 0,1-1-1 0 0,-1 1 1 0 0,1 0 0 0 0,0-1 0 0 0,-1 1 0 0 0,1 0 0 0 0,0-1 0 0 0,-1 1 0 0 0,2 0-1 0 0,-1-1 0 0 0,0 1 0 0 0,-1-1 0 0 0,1 0 0 0 0,-1 1-1 0 0,1-1 1 0 0,0 1 0 0 0,-1-1 0 0 0,1 1-1 0 0,-1-1 1 0 0,0 1 0 0 0,1 0 0 0 0,-1-1 0 0 0,1 1-1 0 0,-1 0 1 0 0,0-1 0 0 0,1 1 0 0 0,-1 0-1 0 0,0-1 1 0 0,0 1 0 0 0,0 0 0 0 0,1 1 0 0 0,3 1 86 0 0,13 8-6 0 0,-13-8-16 0 0,2 0 4 0 0,17 9 72 0 0,-4-4-54 0 0,-1 2 1 0 0,-1 0-1 0 0,0 1 0 0 0,0 1 1 0 0,-1 0-1 0 0,22 22 1 0 0,-30-24-89 0 0,4 5-127 0 0,1-1 0 0 0,21 19 0 0 0,-13-14-217 0 0,-16-14 60 0 0,1-1-158 0 0,0 1 107 0 0,-4-3 136 0 0,1 0 0 0 0,-1-1 0 0 0,0 1 0 0 0,1-1 0 0 0,-1 1 0 0 0,1-1 0 0 0,0 0 0 0 0,-1 0 0 0 0,1 0 0 0 0,3 1 0 0 0,-1 0-194 0 0,-3-1 206 0 0,0 0-1 0 0,0 0 0 0 0,0 0 0 0 0,-1 0 0 0 0,1-1 0 0 0,0 1 0 0 0,0-1 0 0 0,0 1 0 0 0,0-1 0 0 0,3 0 0 0 0,24-11-7392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48.4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237 1 3532 0 0,'-3'4'4289'0'0,"-3"3"-3579"0"0,0 2 1 0 0,1-1 0 0 0,0 1-1 0 0,-3 9 1 0 0,-3 8-4 0 0,-80 193 2457 0 0,62-161-2720 0 0,-30 68 324 0 0,57-119-696 0 0,-1-1-16 0 0,0 1-157 0 0,-2 2 38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50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40 3374 0 0,'0'0'13815'0'0,"1"-6"-13446"0"0,2-28 3896 0 0,-3 37-4266 0 0,1 0 1 0 0,-1-1-1 0 0,0 1 1 0 0,1 0 0 0 0,-1-1-1 0 0,1 1 1 0 0,0-1-1 0 0,0 1 1 0 0,2 3 0 0 0,0 1-1 0 0,-1 1 5 0 0,-2 0 1 0 0,1 45 41 0 0,-1 5 10 0 0,3-14 13 0 0,-4-5-50 0 0,1-29-5 0 0,0-3-3 0 0,2 28-180 0 0,5-36 160 0 0,-4 1 9 0 0,0 0-1 0 0,0-1 1 0 0,0 1 0 0 0,0-1-1 0 0,0 0 1 0 0,0 0-1 0 0,0 0 1 0 0,-1 0 0 0 0,4-3-1 0 0,-3 2 1 0 0,0-1-1 0 0,0 0 0 0 0,0 0 0 0 0,-1-1 0 0 0,1 1 0 0 0,-1 0 1 0 0,0-1-1 0 0,2-4 0 0 0,18-35-44 0 0,7-6 2 0 0,-26 44 32 0 0,1 10-91 0 0,29 49 40 0 0,-22-34 41 0 0,-10-19 19 0 0,26 58-14 0 0,-22-48 21 0 0,1-1 0 0 0,14 18 0 0 0,-17-24 3 0 0,1-1-2 0 0,15 9 6 0 0,-14-9 6 0 0,4-5-11 0 0,2 0-3 0 0,26-2 17 0 0,-35-1-10 0 0,8-16-1 0 0,-7 16-4 0 0,-1-2-1 0 0,10-39 9 0 0,-10 38-4 0 0,-1 5-4 0 0,0 0 1 0 0,0-1-1 0 0,0 1 1 0 0,-1 0-1 0 0,1 0 1 0 0,-1-1-1 0 0,0 1 1 0 0,0 0-1 0 0,0-5 1 0 0,0-1 3 0 0,1 5-5 0 0,-1-1 1 0 0,0 1 0 0 0,-1-1 0 0 0,1 1 0 0 0,-1-1 0 0 0,-1-5 0 0 0,-6-41 26 0 0,1 2-12 0 0,7 39-17 0 0,-1 5 0 0 0,1 0-1 0 0,-1 0 0 0 0,0 0 1 0 0,0 0-1 0 0,-3-8 1 0 0,0 3 16 0 0,-2-12-2765 0 0,6 31 2407 0 0,0-6 130 0 0,0 0 0 0 0,0 0-1 0 0,1 1 1 0 0,-1-1 0 0 0,1 0 0 0 0,0 0-1 0 0,0 0 1 0 0,0 0 0 0 0,2 6 0 0 0,0 1-184 0 0,-2-5 82 0 0,1 0 0 0 0,0 0 1 0 0,-1 0-1 0 0,2-1 0 0 0,-1 1 0 0 0,5 7 1 0 0,10 17-3407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50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 2712 0 0,'0'0'17334'0'0,"6"-2"-17179"0"0,1-1-113 0 0,-5 2-28 0 0,0 0 0 0 0,0 1 0 0 0,1-1 0 0 0,-1 0 0 0 0,1 1 0 0 0,-1-1 0 0 0,1 1 0 0 0,-1 0 0 0 0,0 0 0 0 0,1 0 0 0 0,4 0 0 0 0,2-1-141 0 0,32 3-1053 0 0,-7 2 568 0 0,-31-4 375 0 0,0 0 1 0 0,-1 1 0 0 0,1-1 0 0 0,-1 0 0 0 0,1 1-1 0 0,-1 0 1 0 0,1 0 0 0 0,-1-1 0 0 0,1 1 0 0 0,-1 1-1 0 0,0-1 1 0 0,4 2 0 0 0,0 1-379 0 0,1-1-1186 0 0,22-9-1998 0 0,-20 4 2675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51.9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252 418 1172 0 0,'-41'-40'6641'0'0,"37"36"-5297"0"0,-1 1-109 0 0,-14-10-293 0 0,14 10 769 0 0,-2 3-1287 0 0,-22 0-76 0 0,22 0-58 0 0,1 5-20 0 0,-8 7-89 0 0,1 1 1 0 0,0 0-1 0 0,1 1 0 0 0,-17 25 1 0 0,9-4 38 0 0,17-30-182 0 0,-1 0 9 0 0,1 1 0 0 0,0-1 0 0 0,1 0 0 0 0,0 1 0 0 0,0-1-1 0 0,0 1 1 0 0,0 0 0 0 0,1 0 0 0 0,-2 10 0 0 0,2 12 29 0 0,1-21 231 0 0,2-1-220 0 0,4 20-16 0 0,-4-19 97 0 0,5-9-130 0 0,21-6-2 0 0,-16 2-6 0 0,-6 1-22 0 0,-3 3-3 0 0,1 0 1 0 0,-1-1-1 0 0,0 1 1 0 0,-1-1-1 0 0,1 0 0 0 0,4-5 1 0 0,1 0 2 0 0,21-27 37 0 0,-21 27-40 0 0,17-30-17 0 0,-17 26-17 0 0,2-5-100 0 0,0 1 0 0 0,-1-1 1 0 0,-1-1-1 0 0,0 0 0 0 0,6-25 1 0 0,-11 31 98 0 0,7-35-89 0 0,-8 36 102 0 0,3-35-13 0 0,-3-16 39 0 0,-2 11 35 0 0,-2-1 21 0 0,0 24-35 0 0,1 21 102 0 0,0 0-91 0 0,-2-20 37 0 0,2 21 133 0 0,0 12-190 0 0,-5 34 25 0 0,-1 9 115 0 0,2 17-15 0 0,3-50-87 0 0,1-4 28 0 0,0 0 0 0 0,0 0 0 0 0,2 15 0 0 0,-2-11-32 0 0,1-4 6 0 0,0 1-1 0 0,0-1 1 0 0,4 19 0 0 0,6 50 296 0 0,-4-35-223 0 0,-6-41-115 0 0,1-1 1 0 0,-1 1-1 0 0,1 0 1 0 0,0-1-1 0 0,0 1 1 0 0,1-1-1 0 0,-1 1 1 0 0,5 7-1 0 0,-1-2 14 0 0,-3-3-7 0 0,0-1 1 0 0,1 1 0 0 0,-1-1-1 0 0,8 11 1 0 0,-5-7-6 0 0,-3-6-10 0 0,-1-1 0 0 0,1 0-1 0 0,-1 1 1 0 0,1-1 0 0 0,0 0-1 0 0,1 0 1 0 0,-1 0-1 0 0,5 5 1 0 0,0-1 9 0 0,4 3 32 0 0,13 7-8 0 0,-12-11-13 0 0,21-1-22 0 0,-28-5-10 0 0,0 0 1 0 0,0 0 0 0 0,0-1 0 0 0,0 0 0 0 0,10-2 0 0 0,-5 0-5 0 0,-7 3 2 0 0,-1-1 0 0 0,1 0 0 0 0,0 0 0 0 0,0 0 0 0 0,-1 0 0 0 0,1-1 0 0 0,0 1 0 0 0,-1-1 0 0 0,1 0 0 0 0,-1 1 0 0 0,3-4 0 0 0,3 0-3 0 0,-5 4 2 0 0,-1-1-1 0 0,1 0 1 0 0,0 0-1 0 0,-1-1 0 0 0,1 1 1 0 0,-1 0-1 0 0,1-1 1 0 0,3-5-1 0 0,1 1-26 0 0,-4 4 9 0 0,0 1 1 0 0,0-1-1 0 0,-1 0 1 0 0,1-1-1 0 0,-1 1 1 0 0,0 0-1 0 0,0-1 1 0 0,3-5-1 0 0,0 0-9 0 0,-1 4 8 0 0,-1 0 1 0 0,0 0-1 0 0,0-1 0 0 0,-1 1 0 0 0,2-8 0 0 0,2 3-8 0 0,-3 5 9 0 0,-1-1 0 0 0,0 0 0 0 0,1 1 0 0 0,-2-1-1 0 0,1 0 1 0 0,0-6 0 0 0,2 1-3 0 0,5-35-84 0 0,-7 35 87 0 0,0 6 7 0 0,-1 0 0 0 0,-1 0 0 0 0,1 0 0 0 0,-1 0 0 0 0,0 0 0 0 0,0-8 0 0 0,-2-23-73 0 0,2 34 84 0 0,0 1-1 0 0,0-1 1 0 0,-1 0-1 0 0,1 1 1 0 0,-1-1-1 0 0,1 1 1 0 0,-1-1-1 0 0,1 0 1 0 0,-1 1-1 0 0,0-1 1 0 0,-2-2-1 0 0,1 1-3 0 0,0-3-12 0 0,-6 10-95 0 0,-24 12 80 0 0,25-13 11 0 0,0 3 10 0 0,0-2 10 0 0,4-2 3 0 0,0-1 0 0 0,1 1 0 0 0,-1 0 0 0 0,1-1 0 0 0,-1 1 0 0 0,1 1 0 0 0,0-1 0 0 0,0 0-1 0 0,0 0 1 0 0,0 1 0 0 0,-2 3 0 0 0,-2 1 0 0 0,2-3 4 0 0,1 0-1 0 0,-1 1 1 0 0,1-1 0 0 0,0 1 0 0 0,-3 7-1 0 0,-1-2 4 0 0,4-5-2 0 0,-1 1 0 0 0,1 0 0 0 0,0-1 0 0 0,0 1 0 0 0,-2 9 1 0 0,1-6-1 0 0,-10 30 25 0 0,10-31-23 0 0,3-6-3 0 0,0 1-1 0 0,0-1 0 0 0,0 1 0 0 0,0 0 1 0 0,0-1-1 0 0,0 1 0 0 0,1 0 0 0 0,-1 0 1 0 0,1 5-1 0 0,1 31 107 0 0,0-31 41 0 0,22 16-138 0 0,-19-20-46 0 0,4-6-16 0 0,22-6 25 0 0,-17 1 3 0 0,-7 3 15 0 0,18-19-36 0 0,6-12-96 0 0,-23 28 121 0 0,-4 4 10 0 0,0 0 0 0 0,-1 0 0 0 0,1 0-1 0 0,-1-1 1 0 0,1 1 0 0 0,-1-1 0 0 0,2-6 0 0 0,27-52 181 0 0,-28 57 674 0 0,-2 13-837 0 0,6 39 30 0 0,-7-39-39 0 0,0-5-6 0 0,1 0-1 0 0,-1 0 0 0 0,0 0 0 0 0,1 0 0 0 0,-1 0 0 0 0,1 0 0 0 0,0 0 0 0 0,0 0 0 0 0,3 5 0 0 0,5 16-17 0 0,-6-18-38 0 0,1-2-151 0 0,13 10-7 0 0,-13-10 40 0 0,6-5-64 0 0,1 0 0 0 0,-1-1 0 0 0,0 0 1 0 0,1-1-1 0 0,11-4 0 0 0,-22 6 256 0 0,2 1-69 0 0,0-1 0 0 0,0 1 0 0 0,0-1 1 0 0,-1 0-1 0 0,1 1 0 0 0,0-1 1 0 0,0 0-1 0 0,-1 0 0 0 0,1-1 1 0 0,-1 1-1 0 0,1 0 0 0 0,-1 0 1 0 0,1-1-1 0 0,1-2 0 0 0,1-1-90 0 0,-2 4 89 0 0,0-1 0 0 0,0 1 0 0 0,0-1-1 0 0,0 0 1 0 0,0 1 0 0 0,-1-1 0 0 0,1 0-1 0 0,-1 0 1 0 0,1-1 0 0 0,1-2 0 0 0,1-2-52 0 0,-2 5 40 0 0,0-1 24 0 0,0 1 0 0 0,0 0 1 0 0,0-1-1 0 0,-1 1 0 0 0,1-1 0 0 0,-1 0 1 0 0,1 0-1 0 0,1-5 0 0 0,5-14-248 0 0,-5 15 244 0 0,8-27 138 0 0,-8 26-28 0 0,-1 4-29 0 0,-1-1-1 0 0,0 1 1 0 0,0 0-1 0 0,0 0 1 0 0,-1 0 0 0 0,1 0-1 0 0,-1-6 1 0 0,1 0 18 0 0,0-29 532 0 0,-2 29-432 0 0,0-33 437 0 0,2 33-491 0 0,-2-33 539 0 0,-3-7 329 0 0,2 42-807 0 0,-2-20 1706 0 0,1 33-1780 0 0,-9 14-19 0 0,8-7-12 0 0,2-5-34 0 0,2-4-2 0 0,-1 0 0 0 0,0 0 0 0 0,1 0 0 0 0,0 1 0 0 0,0-1 0 0 0,0 0 0 0 0,0 0 0 0 0,0 0 0 0 0,1 0 0 0 0,0 4 0 0 0,1 7 28 0 0,0-5 0 0 0,-1 1 0 0 0,0 0 1 0 0,-1 17-1 0 0,0-4-26 0 0,-1 23 160 0 0,9 73-1 0 0,2-54-324 0 0,-9-53 123 0 0,-1-6-5 0 0,0 0 0 0 0,1 1 0 0 0,0-1 0 0 0,1 0 0 0 0,3 9 0 0 0,-2-6-89 0 0,-1-4-6 0 0,0-1 1 0 0,-1 1-1 0 0,1 0 0 0 0,-1-1 0 0 0,1 11 1 0 0,2 14-237 0 0,-3-22-72 0 0,2 0-459 0 0,6 20-17 0 0,-7-21 117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52.2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34 4106 0 0,'0'0'10949'0'0,"-2"-6"-10192"0"0,0 1-519 0 0,1 4-95 0 0,0-1-1 0 0,0 0 1 0 0,0 1 0 0 0,1-1-1 0 0,-1 0 1 0 0,1 0 0 0 0,-1 0 0 0 0,1 1-1 0 0,0-1 1 0 0,-1-3 0 0 0,-4 7 141 0 0,0 1-241 0 0,-1-1 34 0 0,0 1 0 0 0,0 0 1 0 0,0 0-1 0 0,1 1 1 0 0,-1-1-1 0 0,1 1 1 0 0,-8 9-1 0 0,6-8-49 0 0,5-4-18 0 0,0 1 0 0 0,0-1 0 0 0,0 1 0 0 0,0 0 0 0 0,0 0 0 0 0,1 0 0 0 0,-1 0 0 0 0,0 1 0 0 0,1-1 0 0 0,0 0 0 0 0,-2 3 0 0 0,0 2 9 0 0,-13 18 90 0 0,-2-3-48 0 0,14-16-11 0 0,0 0 1 0 0,-9 19 32 0 0,10-19 84 0 0,7-2-329 0 0,11 11 108 0 0,-12-11 7 0 0,3-8 4 0 0,69-55-218 0 0,-71 55 229 0 0,0 1 3 0 0,12-11 7 0 0,-12 11 8 0 0,1 6 39 0 0,-3-1-12 0 0,-1-1-7 0 0,1 0-1 0 0,-1 0 0 0 0,0 0 1 0 0,1 0-1 0 0,-1 0 0 0 0,0 0 1 0 0,1 0-1 0 0,-1-1 0 0 0,1 1 1 0 0,0-1-1 0 0,-1 1 1 0 0,4 0-1 0 0,-1 6 28 0 0,11 21-1 0 0,-11-21-5 0 0,0 0-4 0 0,-1 1-21 0 0,-2-6-10 0 0,0 1-1 0 0,0 0 1 0 0,1-1-1 0 0,-1 1 1 0 0,1 0 0 0 0,-1-1-1 0 0,1 0 1 0 0,0 1-1 0 0,0-1 1 0 0,3 3 0 0 0,12 13-32 0 0,-13-14-73 0 0,2-2-302 0 0,18 5-10 0 0,-18-6 69 0 0,1-1-239 0 0,23 0-1164 0 0,-30 0 1667 0 0,1 0 1 0 0,0 0-1 0 0,-1 0 0 0 0,1 0 0 0 0,-1 0 0 0 0,1 0 0 0 0,-1 0 0 0 0,1 0 0 0 0,-1 0 0 0 0,1 0 0 0 0,0-1 0 0 0,-1 1 0 0 0,1 0 0 0 0,-1 0 0 0 0,1 0 0 0 0,-1-1 0 0 0,1 1 0 0 0,-1 0 0 0 0,0-1 0 0 0,2 0 0 0 0,2-1-458 0 0,-2 1 371 0 0,-1 1 1 0 0,1-1-1 0 0,-1 0 1 0 0,0 0 0 0 0,1 0-1 0 0,-1 0 1 0 0,0 0-1 0 0,0 0 1 0 0,1-1-1 0 0,-1 1 1 0 0,0 0 0 0 0,0 0-1 0 0,0-1 1 0 0,-1 1-1 0 0,2-3 1 0 0,10-15-2450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5:52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86 4296 0 0,'0'0'9309'0'0,"6"-2"-8134"0"0,0-1-865 0 0,-4 2-189 0 0,1 0 0 0 0,-1-1 1 0 0,1 2-1 0 0,0-1 0 0 0,-1 0 0 0 0,1 0 1 0 0,0 1-1 0 0,0 0 0 0 0,3-1 0 0 0,302-58 674 0 0,-271 52-1660 0 0,-2 4-1014 0 0,-2-1-1832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10 2644 0 0,'-20'19'18870'0'0,"28"-42"-18800"0"0,-6 17 121 0 0,3 10-276 0 0,16 13 64 0 0,-16-13 4 0 0,-4 42-11 0 0,-3-26 17 0 0,-9 15-24 0 0,-1 1 0 0 0,-31 60 0 0 0,14-45-140 0 0,-3-1 0 0 0,-1-1-1 0 0,-43 46 1 0 0,67-85-7 0 0,1 1-1 0 0,0 0 1 0 0,-12 22 0 0 0,18-39 164 0 0,-4-18 1 0 0,6 11-14 0 0,12-34-18 0 0,-11 38 45 0 0,-1 5 7 0 0,1 0-1 0 0,-1 0 1 0 0,1 1 0 0 0,0-1-1 0 0,0 1 1 0 0,0-1 0 0 0,1 1-1 0 0,-1-1 1 0 0,1 1 0 0 0,2-4-1 0 0,14-27 32 0 0,-17 32-32 0 0,-1 1 1 0 0,1-1-1 0 0,0 0 0 0 0,0 1 0 0 0,0-1 1 0 0,0 1-1 0 0,0-1 0 0 0,0 1 0 0 0,0 0 0 0 0,0-1 1 0 0,0 1-1 0 0,1 0 0 0 0,-1 0 0 0 0,1 0 1 0 0,2-2-1 0 0,-4 3 5 0 0,1-1-1 0 0,0 1 1 0 0,0-1 0 0 0,0 1 0 0 0,-1-1-1 0 0,1 1 1 0 0,0-1 0 0 0,-1 0 0 0 0,1 1-1 0 0,-1-1 1 0 0,1 0 0 0 0,0 0 0 0 0,-1 1 0 0 0,0-1-1 0 0,1 0 1 0 0,-1 0 0 0 0,1-1 0 0 0,5 0 88 0 0,18-7-14 0 0,-24 8-79 0 0,1 1 0 0 0,-1 0 1 0 0,0 0-1 0 0,1 0 1 0 0,-1-1-1 0 0,1 1 1 0 0,-1 0-1 0 0,0 0 0 0 0,1 0 1 0 0,-1 0-1 0 0,1 0 1 0 0,-1 0-1 0 0,0 0 0 0 0,1 0 1 0 0,-1 0-1 0 0,1 0 1 0 0,-1 0-1 0 0,0 0 1 0 0,1 0-1 0 0,-1 0 0 0 0,0 0 1 0 0,1 0-1 0 0,-1 1 1 0 0,1-1-1 0 0,-1 0 1 0 0,1 1-1 0 0,54 34 132 0 0,-50-32-123 0 0,-1 0 0 0 0,0 0 0 0 0,-1 0 0 0 0,1 0 0 0 0,-1 1 0 0 0,1 0 0 0 0,4 7 0 0 0,1 1 15 0 0,43 49 152 0 0,-40-48-161 0 0,7 4-6 0 0,0-5 2 0 0,-14-7-32 0 0,-4-4-15 0 0,1 1-1 0 0,-1-1 1 0 0,1 1-1 0 0,0-1 0 0 0,0 0 1 0 0,-1 0-1 0 0,1 1 1 0 0,0-1-1 0 0,0-1 0 0 0,0 1 1 0 0,0 0-1 0 0,0 0 1 0 0,4 0-1 0 0,20 6-378 0 0,-14-6 89 0 0,-6-1 195 0 0,-4 0 17 0 0,0 0 0 0 0,0-1 0 0 0,0 1 0 0 0,1 0 0 0 0,-1-1 1 0 0,0 1-1 0 0,0-1 0 0 0,0 0 0 0 0,0 1 0 0 0,-1-1 0 0 0,1 0 0 0 0,2-2 0 0 0,4 1-288 0 0,-5 1 243 0 0,-1 0 1 0 0,1 0-1 0 0,0 0 1 0 0,-1 0-1 0 0,1-1 1 0 0,-1 1-1 0 0,0-1 1 0 0,0 1-1 0 0,1-1 1 0 0,-1 0-1 0 0,3-4 0 0 0,23-22-1301 0 0,-11 4-2283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1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 3512 0 0,'0'0'5346'0'0,"-3"6"-3567"0"0,0 0-1295 0 0,1-4-269 0 0,1 1-1 0 0,-1 0 1 0 0,1-1 0 0 0,0 1-1 0 0,0 0 1 0 0,0 0-1 0 0,1 0 1 0 0,-2 4 0 0 0,-7 31 1302 0 0,-7 8-331 0 0,-1 4-449 0 0,-1-7-143 0 0,-6 15-47 0 0,22-53 519 0 0,5-11-988 0 0,12-34 41 0 0,3-9-43 0 0,-15 38-66 0 0,16-30 27 0 0,-5 16-1 0 0,-11 18 74 0 0,-3 7-105 0 0,0-1 0 0 0,0 0 0 0 0,0 0 1 0 0,0 0-1 0 0,1 0 0 0 0,-1 0 1 0 0,0 1-1 0 0,0-1 0 0 0,1 0 0 0 0,-1 0 1 0 0,0 0-1 0 0,1 1 0 0 0,-1-1 1 0 0,1 0-1 0 0,-1 0 0 0 0,1 1 1 0 0,-1-1-1 0 0,1 0 0 0 0,0 0 0 0 0,7-13 648 0 0,-5 21-639 0 0,3 11 29 0 0,0-1 0 0 0,2 1 0 0 0,17 29 0 0 0,-10-27-145 0 0,-12-15 20 0 0,1 1-112 0 0,34 47-1766 0 0,-35-48 834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2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213 335 3064 0 0,'0'0'7588'0'0,"-3"-5"-6567"0"0,-9-15-275 0 0,9 15 387 0 0,0 0-665 0 0,-26-47 853 0 0,26 46-602 0 0,-39 5-635 0 0,34 0-52 0 0,6 7 3 0 0,-13 30 17 0 0,-5 4-14 0 0,-2-2-11 0 0,2 0-5 0 0,15-31-19 0 0,-9 24 7 0 0,5-5-6 0 0,7-20 3 0 0,27-15-178 0 0,-24 9 170 0 0,-1-1-1 0 0,1 1 1 0 0,-1 0-1 0 0,1 0 1 0 0,-1 0-1 0 0,1-1 1 0 0,-1 1-1 0 0,0 0 1 0 0,1 0-1 0 0,-1-1 1 0 0,1 1-1 0 0,-1-1 1 0 0,0 1-1 0 0,1 0 1 0 0,-1-1-1 0 0,0 1 1 0 0,1-1-1 0 0,-1 1 1 0 0,0 0-1 0 0,1-1 0 0 0,3-5-8 0 0,12-21-30 0 0,3-11-46 0 0,7-7-10 0 0,-22 37 83 0 0,11-25-68 0 0,-4 3 28 0 0,-11 30 51 0 0,0-1-1 0 0,1 0 0 0 0,-1 0 1 0 0,0 1-1 0 0,0-1 1 0 0,1 0-1 0 0,-1 0 1 0 0,0 0-1 0 0,0 0 0 0 0,0 1 1 0 0,0-1-1 0 0,0 0 1 0 0,0 0-1 0 0,0 0 1 0 0,0 1-1 0 0,-1-2 0 0 0,-1-32-26 0 0,12 4 20 0 0,-7 24 100 0 0,-1 0-11 0 0,4-19-16 0 0,-4 19 109 0 0,-4 14-169 0 0,-4 34-4 0 0,5 9 1 0 0,5-6 2 0 0,0-23 7 0 0,10 28-1 0 0,-2-24 0 0 0,-8-20-10 0 0,-3-4-1 0 0,0-1 1 0 0,0 1-1 0 0,0 0 1 0 0,0 0-1 0 0,0-1 1 0 0,0 1-1 0 0,1-1 1 0 0,-1 1 0 0 0,1-1-1 0 0,-1 1 1 0 0,1-1-1 0 0,-1 0 1 0 0,1 0-1 0 0,2 1 1 0 0,1 2-3 0 0,0 0-4 0 0,2-2-7 0 0,24 5-29 0 0,-23-5 6 0 0,0-3 5 0 0,27-5 2 0 0,-33 6 25 0 0,1 0 0 0 0,0 0 0 0 0,-1-1 0 0 0,1 1-1 0 0,0-1 1 0 0,-1 0 0 0 0,1 0 0 0 0,-1 0-1 0 0,1 0 1 0 0,-1 0 0 0 0,0 0 0 0 0,3-3 0 0 0,2 0-8 0 0,32-16-60 0 0,-27 10-3 0 0,22-24-52 0 0,-27 29 113 0 0,-4 3 5 0 0,-1 0 0 0 0,1 0 0 0 0,-1 0 0 0 0,0 0 0 0 0,0 0 1 0 0,1-1-1 0 0,-2 1 0 0 0,1-1 0 0 0,0 1 0 0 0,1-4 0 0 0,3-2-16 0 0,12-23-83 0 0,-6 7 76 0 0,-9 18 60 0 0,-1-2 6 0 0,6-24-8 0 0,-7 24 102 0 0,-2 1-44 0 0,-3-22-15 0 0,3 22 49 0 0,-1 7-109 0 0,1 0-1 0 0,-1 0 1 0 0,0-1-1 0 0,1 1 1 0 0,-1-1-1 0 0,1 1 1 0 0,-1-1-1 0 0,1 0 1 0 0,-1 0-1 0 0,1 0 1 0 0,0 1-1 0 0,-2-3 1 0 0,-1 1 5 0 0,4 2-11 0 0,0-1 0 0 0,0 1-1 0 0,-1 0 1 0 0,1 0 0 0 0,0 0 0 0 0,0 0-1 0 0,-1 0 1 0 0,1-1 0 0 0,0 1 0 0 0,-1 0-1 0 0,1 0 1 0 0,0 0 0 0 0,0 0-1 0 0,-1 0 1 0 0,1 0 0 0 0,0 0 0 0 0,-1 0-1 0 0,1 0 1 0 0,0 0 0 0 0,0 0 0 0 0,-1 0-1 0 0,1 0 1 0 0,0 0 0 0 0,-1 1 0 0 0,1-1-1 0 0,0 0 1 0 0,0 0 0 0 0,-1 0 0 0 0,1 0-1 0 0,0 0 1 0 0,0 1 0 0 0,0-1-1 0 0,-1 0 1 0 0,1 0 0 0 0,0 0 0 0 0,0 1-1 0 0,-1-1 1 0 0,-48 40 0 0 0,46-39-1 0 0,1 0-1 0 0,0 1 0 0 0,0 0 1 0 0,0-1-1 0 0,0 1 1 0 0,1 0-1 0 0,-1 0 0 0 0,0 0 1 0 0,-1 2-1 0 0,-10 15 0 0 0,-23 28 29 0 0,33-43-24 0 0,1 2-6 0 0,-7 16 1 0 0,7-17-6 0 0,8-3-110 0 0,16 3 66 0 0,-16-4 6 0 0,-1-5-3 0 0,0 1 37 0 0,1-1-31 0 0,0 0-1 0 0,0 0 0 0 0,0-1 0 0 0,-1 0 0 0 0,0 0 0 0 0,0 0 1 0 0,6-9-1 0 0,-6 7 12 0 0,15-19-132 0 0,1 3 88 0 0,-16 17 22 0 0,-4-3 22 0 0,8-45 4 0 0,-3 19 134 0 0,-4 27 5 0 0,-1-1-27 0 0,2-24-10 0 0,-2 24 191 0 0,-2 2-201 0 0,-5-22 21 0 0,5 21 243 0 0,-1 14-324 0 0,-6 19 2 0 0,5-19 1 0 0,3 3 14 0 0,-2 47 18 0 0,2-7 26 0 0,2 8 10 0 0,1-13-32 0 0,2-20-290 0 0,2 0-1 0 0,9 24 0 0 0,-13-43-51 0 0,2-2-135 0 0,14 10-690 0 0,-14-10 16 0 0,20-8-478 0 0,-17 3 1057 0 0,-8 2 398 0 0,1 0 1 0 0,-1 0 0 0 0,1 0 0 0 0,-1 0 0 0 0,1 0 0 0 0,-1 0-1 0 0,1-1 1 0 0,-1 1 0 0 0,1 0 0 0 0,-1 0 0 0 0,0 0-1 0 0,1-1 1 0 0,-1 1 0 0 0,1 0 0 0 0,-1 0 0 0 0,1-1 0 0 0,-1 1-1 0 0,0-1 1 0 0,1 1 0 0 0,-1 0 0 0 0,1-1 0 0 0,16-19-3295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4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241 115 4296 0 0,'0'0'2634'0'0,"3"-9"-505"0"0,0 1-1515 0 0,-1 6-292 0 0,-1-1 1 0 0,0 0-1 0 0,0 0 1 0 0,0 0-1 0 0,0 1 1 0 0,0-1-1 0 0,-1 0 1 0 0,1 0-1 0 0,-1-5 1 0 0,5 2 411 0 0,15-17-55 0 0,-15 17 606 0 0,1 1-964 0 0,16-15-52 0 0,-17 15 1012 0 0,-11 10-1270 0 0,-1 0 13 0 0,4-4-10 0 0,0 1 1 0 0,0-1-1 0 0,1 1 1 0 0,0 0-1 0 0,-1 0 1 0 0,1 0-1 0 0,0 0 1 0 0,0 1-1 0 0,0-1 0 0 0,-3 4 1 0 0,-12 16 62 0 0,13-17-16 0 0,-2 2 12 0 0,-19 21-7 0 0,19-21 32 0 0,4 4-41 0 0,-1 0-40 0 0,1-6-6 0 0,1 0-1 0 0,0 0 1 0 0,0 0-1 0 0,0 0 1 0 0,1 0 0 0 0,-1 5-1 0 0,5-1 45 0 0,11 25 87 0 0,-6-19-10 0 0,26 25 42 0 0,3 2-229 0 0,-30-35 45 0 0,19 22-30 0 0,-22-24 21 0 0,-3-3-17 0 0,0 0 0 0 0,0 0 0 0 0,0 0 0 0 0,-1 0 0 0 0,1 0 0 0 0,-1 0 0 0 0,3 5 0 0 0,-6 3-7 0 0,-8 32-2 0 0,7-32 4 0 0,-5-7 9 0 0,-2 2 16 0 0,7-3-10 0 0,-1-1 0 0 0,0 1-1 0 0,0-1 1 0 0,0 1 0 0 0,0-1-1 0 0,0 0 1 0 0,0-1 0 0 0,-9 2-1 0 0,-47 7-316 0 0,48-8 277 0 0,-38 11-997 0 0,36-9 756 0 0,-38 12-1052 0 0,17-2 198 0 0,17-10-2351 0 0,-28-3-2328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3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170 165 898 0 0,'0'0'5679'0'0,"-5"2"-3856"0"0,-17 5-389 0 0,17-5 401 0 0,-1-2-1246 0 0,-26 3 218 0 0,28 1-474 0 0,-32 39 374 0 0,34-41-663 0 0,0 1 0 0 0,0-1 1 0 0,0 1-1 0 0,1-1 0 0 0,-1 1 1 0 0,1 0-1 0 0,0-1 0 0 0,0 1 1 0 0,-2 4-1 0 0,1 1 30 0 0,-6 11 231 0 0,-7 28-1 0 0,10-32-253 0 0,2-7 65 0 0,1-1-26 0 0,-4 23-17 0 0,4-23 29 0 0,4 1-64 0 0,4 20 1 0 0,-5-21 16 0 0,4-4-37 0 0,13 8-22 0 0,-14-8-4 0 0,2-6-21 0 0,1 0 0 0 0,-5 2 14 0 0,0 1 0 0 0,0-1 1 0 0,0 0-1 0 0,0 0 0 0 0,0-1 0 0 0,0 1 0 0 0,0 0 0 0 0,0-1 0 0 0,-1 1 1 0 0,1-1-1 0 0,0 1 0 0 0,2-4 0 0 0,1 0-16 0 0,-2 2 13 0 0,0 1 0 0 0,-1-1 1 0 0,0 1-1 0 0,1-1 0 0 0,-1 0 1 0 0,0 0-1 0 0,2-3 0 0 0,19-31-217 0 0,-17 29 204 0 0,-3 4 12 0 0,0 1 1 0 0,-1-1 0 0 0,0-1-1 0 0,1 1 1 0 0,-1 0-1 0 0,1-6 1 0 0,15-32-45 0 0,-14 33 58 0 0,8-27 19 0 0,0-13 386 0 0,-8 39-344 0 0,-3 6-28 0 0,1 0-1 0 0,-1 0 0 0 0,0 0 1 0 0,0 0-1 0 0,0 0 1 0 0,-1 0-1 0 0,0-1 1 0 0,0-4-1 0 0,2-41 383 0 0,-2 18-257 0 0,0 24 8 0 0,-1 1 135 0 0,0-23-24 0 0,1 23 919 0 0,-3 14-1148 0 0,-7 23-9 0 0,7-13 0 0 0,2 43 13 0 0,-1-40-48 0 0,-5 131 66 0 0,6-139-137 0 0,2 32-402 0 0,-1-35 388 0 0,0-5 12 0 0,0 0 0 0 0,0 0 0 0 0,1 0 0 0 0,-1 0 0 0 0,1 0 0 0 0,0 0 0 0 0,2 5 0 0 0,-2-4-14 0 0,0 1-438 0 0,0-1 1 0 0,0 1 0 0 0,0-1-1 0 0,1 1 1 0 0,0-1-1 0 0,0 0 1 0 0,1 1 0 0 0,-1-1-1 0 0,1-1 1 0 0,6 9 0 0 0,5 1-2522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3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3668 0 0,'-2'6'6125'0'0,"-9"24"2116"0"0,17-30-7957 0 0,20-2-64 0 0,-14-1-142 0 0,-6-2-155 0 0,-4 4 14 0 0,-1-1-1 0 0,1 1 1 0 0,0 0-1 0 0,0-1 1 0 0,0 1-1 0 0,0 0 1 0 0,0 0-1 0 0,0 0 1 0 0,5-1 0 0 0,-4 1-4 0 0,0 1 0 0 0,1-1 1 0 0,-1 1-1 0 0,0 0 1 0 0,1 0-1 0 0,-1 0 0 0 0,1 0 1 0 0,4 1-1 0 0,2 0-231 0 0,19 1-2312 0 0,-20 0 766 0 0,9-3-3966 0 0,21 0 3277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19 108 2406 0 0,'0'0'18583'0'0,"-3"5"-18581"0"0,-11 21-32 0 0,14-18 24 0 0,0 1 5 0 0,-1-4-3 0 0,1 0 0 0 0,0 1 1 0 0,0-1-1 0 0,0 0 0 0 0,2 7 1 0 0,3 25-669 0 0,2-39 620 0 0,20-4 7 0 0,-21 4 10 0 0,-3-2 7 0 0,8-14-5 0 0,-8 14 5 0 0,1 0-12 0 0,10-12 32 0 0,-11 12 4 0 0,1 8-106 0 0,10 12 105 0 0,-10-12 2 0 0,0 1 1 0 0,11 17-1 0 0,-12-17-11 0 0,3-2-8 0 0,16 9 3 0 0,-16-9-41 0 0,-1-5-49 0 0,17-5 66 0 0,-16 5-10 0 0,-2-3 2 0 0,25-46-87 0 0,-27 46 80 0 0,0-3 11 0 0,1 0 33 0 0,-2 5 5 0 0,0 0-1 0 0,0 0 0 0 0,0 0 1 0 0,0 0-1 0 0,-1 0 0 0 0,0 0 1 0 0,1 0-1 0 0,-1-3 0 0 0,-4-46-323 0 0,1 45 90 0 0,-7-20 41 0 0,7 21-111 0 0,2 0-1439 0 0,-5-17 973 0 0,5 17-410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4088 0 0,'0'0'5642'0'0,"-2"6"-3843"0"0,-11 31 1817 0 0,1 9-2335 0 0,5-22-827 0 0,5-18-104 0 0,-1 2-83 0 0,-7 21-83 0 0,7-21 66 0 0,3-6-266 0 0,0 0 0 0 0,0 0 1 0 0,-1-1-1 0 0,1 1 0 0 0,0 0 0 0 0,-1 0 1 0 0,0 0-1 0 0,1 0 0 0 0,-1-1 0 0 0,0 1 0 0 0,-1 2 1 0 0,-1 1-80 0 0,1 0-226 0 0,12-48-9630 0 0,-8 34 6786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1664 0 0,'0'0'6572'0'0,"-12"33"-5262"0"0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5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177 239 3334 0 0,'0'0'4369'0'0,"-8"1"-2711"0"0,-22 3-446 0 0,28-4-1133 0 0,1 0 1 0 0,0 0 0 0 0,-1 0 0 0 0,1 1 0 0 0,-1-1 0 0 0,1 0-1 0 0,0 1 1 0 0,-1-1 0 0 0,1 1 0 0 0,0-1 0 0 0,0 1 0 0 0,-1-1-1 0 0,1 1 1 0 0,0 0 0 0 0,0 0 0 0 0,0 0 0 0 0,0-1 0 0 0,-2 3-1 0 0,0 0 181 0 0,-3 1 46 0 0,0 1-1 0 0,0 0 1 0 0,1 0-1 0 0,-1 0 1 0 0,1 0-1 0 0,-7 11 0 0 0,8-11-212 0 0,-3 3 137 0 0,0 1-1 0 0,1 0 1 0 0,0 0-1 0 0,-9 20 1 0 0,15-28-215 0 0,-3 5 202 0 0,0 2-49 0 0,-6 22-27 0 0,7-23 131 0 0,1 0-174 0 0,1 24-22 0 0,0-24 92 0 0,4-4-139 0 0,15 10-20 0 0,-19-13-9 0 0,0 0 0 0 0,0 1 0 0 0,1-1 0 0 0,-1 0 0 0 0,0 0 0 0 0,0 0 0 0 0,1 1 0 0 0,-1-1 0 0 0,0 0 1 0 0,1 0-1 0 0,-1 0 0 0 0,0 0 0 0 0,0 0 0 0 0,1 0 0 0 0,-1 0 0 0 0,0 1 0 0 0,1-1 0 0 0,-1 0 0 0 0,0 0 1 0 0,1 0-1 0 0,-1 0 0 0 0,0 0 0 0 0,1-1 0 0 0,-1 1 0 0 0,0 0 0 0 0,1 0 0 0 0,-1 0 0 0 0,0 0 0 0 0,0 0 1 0 0,1 0-1 0 0,-1 0 0 0 0,1-1 0 0 0,4 0-7 0 0,-3 1-7 0 0,0-1 1 0 0,0 1-1 0 0,0-1 1 0 0,0 1-1 0 0,0-1 1 0 0,-1 0-1 0 0,1 0 1 0 0,0 0-1 0 0,-1 0 1 0 0,1 0-1 0 0,0 0 1 0 0,-1 0-1 0 0,2-2 1 0 0,4-1-44 0 0,-4 2 30 0 0,0 0 0 0 0,-1 0 1 0 0,1 0-1 0 0,0 0 0 0 0,-1 0 0 0 0,0-1 0 0 0,1 1 0 0 0,1-4 1 0 0,29-32-495 0 0,13-20-112 0 0,-39 45 382 0 0,-2 4 159 0 0,11-32-359 0 0,-12 32 378 0 0,-2 4 32 0 0,0 1 0 0 0,0-1 1 0 0,-1 0-1 0 0,0 0 0 0 0,0 0 1 0 0,1-5-1 0 0,7-46-9 0 0,-7 46 49 0 0,2-33 13 0 0,-3-5 234 0 0,-5 3 239 0 0,1 16-229 0 0,2 22 717 0 0,-4 23-903 0 0,4-12-51 0 0,0-1 1 0 0,0 0-1 0 0,1 1 1 0 0,-1-1 0 0 0,1 1-1 0 0,0-1 1 0 0,0 1 0 0 0,0-1-1 0 0,1 7 1 0 0,2 36 238 0 0,0 4-27 0 0,0 11-21 0 0,0-3-78 0 0,-4-47-117 0 0,0-6-5 0 0,1 1 0 0 0,0-1-1 0 0,0 1 1 0 0,0-1-1 0 0,1 1 1 0 0,1 5 0 0 0,0-2-25 0 0,-1-6-55 0 0,0 1-1 0 0,0-1 0 0 0,0 1 1 0 0,-1-1-1 0 0,0 1 0 0 0,1 0 0 0 0,-2-1 1 0 0,1 1-1 0 0,-1 3 0 0 0,2 3-61 0 0,-1-6-85 0 0,0 0 0 0 0,0 0-1 0 0,0 0 1 0 0,0 0 0 0 0,-1 0-1 0 0,-1 6 1 0 0,4-5-792 0 0,4 17 171 0 0,-4-16-283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5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3890 0 0,'0'0'9892'0'0,"1"10"-9123"0"0,1 2-548 0 0,-1-6-76 0 0,0 1 0 0 0,-1-1 0 0 0,1 0 0 0 0,-1 0 0 0 0,-1 11 0 0 0,-2 37 588 0 0,3 5-211 0 0,-2-48-459 0 0,1 33 225 0 0,2 6 9 0 0,0 7-751 0 0,0-26-102 0 0,-1-23-18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2596 0 0,'2'-6'3477'0'0,"19"-49"2536"0"0,-21 53-5865 0 0,1 0-1 0 0,-1 0 1 0 0,1 0-1 0 0,0 0 1 0 0,0 0-1 0 0,0 0 1 0 0,0 1-1 0 0,0-1 1 0 0,0 0-1 0 0,0 1 1 0 0,3-3-1 0 0,12-14 1009 0 0,18-23 418 0 0,-30 38-293 0 0,2 4-1177 0 0,17 3-20 0 0,-17-3-16 0 0,-4 5-12 0 0,9 19 4 0 0,-9-19-8 0 0,-1 1-12 0 0,3 23-10 0 0,-3-22 22 0 0,-1-1-32 0 0,2 20-3 0 0,-2-20 30 0 0,35-11-282 0 0,-34 4 235 0 0,-1 0-1 0 0,0 0 1 0 0,1 0 0 0 0,-1 0-1 0 0,1 0 1 0 0,-1 0-1 0 0,1 0 1 0 0,-1 0 0 0 0,0 0-1 0 0,1 0 1 0 0,-1-1-1 0 0,1 1 1 0 0,-1 0 0 0 0,0 0-1 0 0,1 0 1 0 0,-1-1-1 0 0,1 1 1 0 0,-1 0 0 0 0,0 0-1 0 0,1-1 1 0 0,-1 1-1 0 0,0 0 1 0 0,0-1 0 0 0,1 1-1 0 0,-1-1 1 0 0,20-24-12 0 0,4-8 2 0 0,-17 28 8 0 0,-1 1 0 0 0,-2 0 43 0 0,-1 10-52 0 0,9 18 1 0 0,-9-10 1 0 0,-2-5 2 0 0,0-6-6 0 0,-1 0 0 0 0,1-1 1 0 0,-1 1-1 0 0,0 0 0 0 0,0 0 1 0 0,0 0-1 0 0,-1 0 1 0 0,1 0-1 0 0,-1 0 0 0 0,1 0 1 0 0,-3 4-1 0 0,-4 19-113 0 0,5-19 24 0 0,0 2-121 0 0,-8 43-1320 0 0,9-44 1213 0 0,-1 4 74 0 0,-3 8-4656 0 0,-4 21-1464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6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1 4330 0 0,'0'0'8737'0'0,"-4"3"-7179"0"0,-1 1-1157 0 0,3-4-294 0 0,1 1 1 0 0,-1 1-1 0 0,1-1 1 0 0,-1 0-1 0 0,1 0 0 0 0,0 0 1 0 0,-1 1-1 0 0,1-1 1 0 0,0 1-1 0 0,0-1 1 0 0,0 1-1 0 0,0 0 0 0 0,0-1 1 0 0,0 3-1 0 0,-168 321 2749 0 0,155-299-3009 0 0,-1 13-88 0 0,5-10-385 0 0,7-22-26 0 0,2 1 101 0 0,0 0 161 0 0,-2 6 157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6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 4866 0 0,'-8'-30'8149'0'0,"10"37"-7656"0"0,11 22 1747 0 0,-7-19-1878 0 0,15 30 1007 0 0,75 145 127 0 0,-87-169-1777 0 0,3 1 164 0 0,4 0-399 0 0,33 29-4526 0 0,-44-42 3331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4380 0 0,'0'0'5767'0'0,"-2"8"-3961"0"0,-1 2-1297 0 0,2-5-234 0 0,-1 0-1 0 0,1-1 1 0 0,1 1-1 0 0,-1 0 1 0 0,1 0-1 0 0,-1 0 1 0 0,2 6-1 0 0,-2 3 55 0 0,1 44 971 0 0,4 29 51 0 0,-3 4-526 0 0,1 0-275 0 0,-2-9-218 0 0,1-67-304 0 0,0-4-7 0 0,-1 0 1 0 0,0 0-1 0 0,-3 18 0 0 0,3-15-12 0 0,0-8-14 0 0,0 1 0 0 0,-1-1 0 0 0,0 1 0 0 0,0-1 0 0 0,0 0 0 0 0,-4 12 0 0 0,-10 40-808 0 0,5-13 468 0 0,7-33-105 0 0,31-61-13164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7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291 526 1918 0 0,'-3'-5'3077'0'0,"-9"-19"-760"0"0,9 18-474 0 0,2 5-1648 0 0,0-1 0 0 0,0 1 0 0 0,0-1 0 0 0,-1 1 0 0 0,1-1 0 0 0,0 1 0 0 0,-1 0 1 0 0,1-1-1 0 0,-1 1 0 0 0,1 0 0 0 0,-4-1 0 0 0,1-1 147 0 0,-1-1 1110 0 0,-2 4-912 0 0,-23 4-109 0 0,18 0-100 0 0,6-2-240 0 0,4-1-60 0 0,0-1 1 0 0,0 1 0 0 0,0 0-1 0 0,0 0 1 0 0,0 0 0 0 0,1 0-1 0 0,-1 1 1 0 0,0-1 0 0 0,1 0-1 0 0,-1 1 1 0 0,1-1 0 0 0,-1 1-1 0 0,0 1 1 0 0,-5 4 47 0 0,-17 21 238 0 0,8-8-218 0 0,-9 13 69 0 0,1 0 0 0 0,-35 68 0 0 0,56-94-133 0 0,2 1-16 0 0,-3 23-3 0 0,3-24 31 0 0,8-8-38 0 0,-7 1-9 0 0,7-1 3 0 0,-1 0-1 0 0,0 0 1 0 0,1-1-1 0 0,5-3 0 0 0,-7 3 0 0 0,0-1-1 0 0,0 0 0 0 0,-1 0 0 0 0,1-1 0 0 0,-1 1 1 0 0,7-8-1 0 0,13-17 1 0 0,-1 0-1 0 0,33-55 1 0 0,29-70-74 0 0,-75 132 45 0 0,0-2 0 0 0,-2 1 0 0 0,-1-1 0 0 0,6-29 0 0 0,7-85 464 0 0,-17 79 171 0 0,-3 56-593 0 0,0 0 0 0 0,0 0 0 0 0,0 0 0 0 0,0 0 0 0 0,-1 1 0 0 0,1-1 0 0 0,-1 0 0 0 0,1 0 1 0 0,-1 0-1 0 0,0 1 0 0 0,-1-4 0 0 0,0 0 17 0 0,0-1 205 0 0,-1 14-215 0 0,-14 33 6 0 0,3-8-28 0 0,-4 23 2 0 0,-2 20 21 0 0,7-12-4 0 0,10-51-18 0 0,0-5 0 0 0,2 0-1 0 0,-1 0 0 0 0,1-1 1 0 0,0 14-1 0 0,-1-10 1 0 0,1-7 0 0 0,0 0 0 0 0,0 1 0 0 0,1-1-1 0 0,0 1 1 0 0,0-1 0 0 0,0 1 0 0 0,0-1 0 0 0,2 7 0 0 0,-2-4 3 0 0,0-4-2 0 0,0 0 0 0 0,0 0 0 0 0,0-1 0 0 0,0 1 0 0 0,1 0-1 0 0,-1-1 1 0 0,1 1 0 0 0,0 0 0 0 0,0-1 0 0 0,2 4 0 0 0,-3-1 2 0 0,1-3-3 0 0,-1 0 0 0 0,0-1 0 0 0,1 1 0 0 0,-1-1 0 0 0,1 1 0 0 0,-1-1 0 0 0,1 1 0 0 0,-1-1 0 0 0,1 1-1 0 0,0-1 1 0 0,0 1 0 0 0,0-1 0 0 0,0 0 0 0 0,0 1 0 0 0,0-1 0 0 0,3 2 0 0 0,-1 2 1 0 0,-2-4-1 0 0,0 1 0 0 0,0-1 0 0 0,0 1 0 0 0,0-1 0 0 0,0 1 0 0 0,1-1-1 0 0,-1 0 1 0 0,1 0 0 0 0,-1 1 0 0 0,1-1 0 0 0,-1 0 0 0 0,1 0-1 0 0,-1-1 1 0 0,4 3 0 0 0,22 5 10 0 0,-19-7-9 0 0,-4 0-1 0 0,-1-1 0 0 0,0 0 0 0 0,0 0 0 0 0,0 0 0 0 0,1 0 0 0 0,-1-1 0 0 0,0 1 0 0 0,0-1 0 0 0,0 0 0 0 0,0 0 0 0 0,6-2 0 0 0,17-7-34 0 0,0 0 0 0 0,-1-2 0 0 0,0 0 0 0 0,39-28 0 0 0,-34 19-161 0 0,0-2 0 0 0,-1-2-1 0 0,27-30 1 0 0,-52 52 155 0 0,-1 0 0 0 0,-1 0 0 0 0,1-1 0 0 0,0 1 0 0 0,-1-1 0 0 0,4-6-1 0 0,-2 1-7 0 0,-2 7 31 0 0,-1 0 0 0 0,1 0 0 0 0,-1 0 1 0 0,0 0-1 0 0,1 0 0 0 0,-1-1 0 0 0,0 1 0 0 0,0 0 0 0 0,-1-1 0 0 0,1 1 0 0 0,0-5 0 0 0,0 1-19 0 0,2-1-80 0 0,-4 0-67 0 0,-3-24 106 0 0,3 23-11 0 0,-15 13-143 0 0,14-5 223 0 0,1 0-1 0 0,-1 1 1 0 0,0-1 0 0 0,1 1-1 0 0,-1-1 1 0 0,0 1-1 0 0,1 0 1 0 0,-1-1-1 0 0,1 1 1 0 0,-1 0 0 0 0,1 0-1 0 0,0 0 1 0 0,-1 0-1 0 0,-1 2 1 0 0,-28 22-100 0 0,23-19 80 0 0,-19 20-125 0 0,-2 9 30 0 0,23-29 113 0 0,-14 22-7 0 0,6-5 11 0 0,11-17 32 0 0,1-1 114 0 0,-7 17-3 0 0,7-17 380 0 0,4-5-505 0 0,0 1 0 0 0,0-1 0 0 0,0 0 0 0 0,0 0 0 0 0,0 1 0 0 0,0-1 0 0 0,0 1 0 0 0,0 0 1 0 0,2 1-1 0 0,2 0 14 0 0,-6-1-24 0 0,1-1 0 0 0,-1 0 0 0 0,0 0 0 0 0,1 0 0 0 0,-1 0 0 0 0,0 0 0 0 0,1 0 0 0 0,-1 0 0 0 0,1 0 0 0 0,-1 0 0 0 0,0 0 0 0 0,1 0 0 0 0,-1 0 0 0 0,1 0 0 0 0,-1 0 0 0 0,0 0 0 0 0,1 0 0 0 0,-1 0 0 0 0,0 0 0 0 0,1 0 0 0 0,-1 0 0 0 0,1-1 0 0 0,-1 1 0 0 0,0 0 0 0 0,1-1 0 0 0,49-33 145 0 0,-7-5-105 0 0,-22 20-143 0 0,-16 14-2 0 0,-2 0 18 0 0,8-16 19 0 0,-8 16 110 0 0,-1 13 98 0 0,4 22-36 0 0,-4-23-2 0 0,-1 1 62 0 0,5 25-16 0 0,-5-25-30 0 0,3-3-11 0 0,32 41 245 0 0,-32-41-275 0 0,4-3-8 0 0,24 4-11 0 0,-19-6-11 0 0,-6-1-39 0 0,-5 1-13 0 0,0 0 0 0 0,0 0 0 0 0,1-1 0 0 0,-1 0 0 0 0,0 1 0 0 0,0-1 0 0 0,0 0 0 0 0,0 0 0 0 0,0 0 0 0 0,0 0 0 0 0,0 0 0 0 0,2-2 0 0 0,38-22-93 0 0,-41 24 93 0 0,8-5-32 0 0,0 0 0 0 0,-1-1 0 0 0,0 0 1 0 0,0 0-1 0 0,-1 0 0 0 0,0-1 0 0 0,0-1 0 0 0,7-11 1 0 0,-8 11 12 0 0,-3 6 12 0 0,0-1-1 0 0,-1 1 1 0 0,0-1 0 0 0,0 0 0 0 0,0 0-1 0 0,0 0 1 0 0,0 0 0 0 0,1-5 0 0 0,17-46-52 0 0,-16 46 58 0 0,-3 6 14 0 0,1 0-1 0 0,-1-1 0 0 0,0 1 0 0 0,0-1 0 0 0,0 1 1 0 0,0-1-1 0 0,-1 0 0 0 0,1 1 0 0 0,-1-1 1 0 0,0-4-1 0 0,2-4 28 0 0,-1 6-16 0 0,0 0 0 0 0,-1 0 0 0 0,1 0 0 0 0,-1 0 0 0 0,-1 1 0 0 0,0-9 1 0 0,-4-40 260 0 0,5 44-218 0 0,-6-29 332 0 0,4 31-276 0 0,1 6 61 0 0,0-1 0 0 0,0 0-1 0 0,0 0 1 0 0,0 0 0 0 0,1 1-1 0 0,-1-1 1 0 0,1-6 0 0 0,-3 15-73 0 0,-1-1-78 0 0,3-3-21 0 0,0 0 0 0 0,0 0-1 0 0,0 0 1 0 0,0 0 0 0 0,0 0 0 0 0,0 0-1 0 0,0 0 1 0 0,0 0 0 0 0,1 0-1 0 0,-1 0 1 0 0,1 0 0 0 0,0 1 0 0 0,-1 2-1 0 0,-1 3 10 0 0,1-4-17 0 0,0-1 1 0 0,0 1-1 0 0,1-1 1 0 0,-1 1 0 0 0,1 0-1 0 0,0 0 1 0 0,0-1-1 0 0,0 1 1 0 0,1 4-1 0 0,1 3-6 0 0,-1-6 2 0 0,-1 0 1 0 0,1-1-1 0 0,-1 1 0 0 0,0 0 1 0 0,0 0-1 0 0,0-1 0 0 0,-1 1 1 0 0,-1 9-1 0 0,-1-2-1 0 0,-4 39-9 0 0,6-37 11 0 0,-2 41-4 0 0,2-42-4 0 0,3 36-325 0 0,-2-37 233 0 0,5 35-324 0 0,5 9-487 0 0,-10-47 699 0 0,1-4 96 0 0,-1-1 0 0 0,1 0 0 0 0,-1 0 0 0 0,1 0 0 0 0,0 0 0 0 0,1 0 0 0 0,2 6 0 0 0,4 12-455 0 0,-6-17-442 0 0,2 1-14 0 0,14 14 140 0 0,-13-15-268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8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92 139 4912 0 0,'4'-9'2156'0'0,"18"-46"1719"0"0,-12 30-2697 0 0,-8 18-238 0 0,-1 0 119 0 0,2-1-675 0 0,0-6-68 0 0,-2 0 3000 0 0,-8 18-3184 0 0,-22 11-30 0 0,28-15-98 0 0,1 0 0 0 0,-1 1 1 0 0,0-1-1 0 0,0 0 0 0 0,1 1 0 0 0,-1-1 0 0 0,0 1 1 0 0,0 0-1 0 0,1-1 0 0 0,-1 1 0 0 0,1-1 1 0 0,-1 1-1 0 0,1 0 0 0 0,-1 0 0 0 0,1-1 0 0 0,-1 1 1 0 0,0 1-1 0 0,-8 12 32 0 0,0-1-1 0 0,-19 19 1 0 0,28-31-34 0 0,-1-1 1 0 0,0 1-1 0 0,1-1 1 0 0,-1 1 0 0 0,1 0-1 0 0,-1 0 1 0 0,1-1-1 0 0,-1 1 1 0 0,1 0-1 0 0,0 0 1 0 0,-1-1-1 0 0,1 1 1 0 0,0 0-1 0 0,-1 0 1 0 0,1 2-1 0 0,-16 51 73 0 0,3-5-30 0 0,7-20-58 0 0,5-22-5 0 0,2 0 3 0 0,0 0 2 0 0,-1-4-18 0 0,1 0 0 0 0,-1 0 0 0 0,0-1 0 0 0,1 1 0 0 0,0 0 0 0 0,-1-1 0 0 0,1 1 0 0 0,2 3 0 0 0,2-2-72 0 0,13 10 12 0 0,-13-11-14 0 0,1-7 12 0 0,1 1 68 0 0,-5 3 16 0 0,1-1 0 0 0,-1 0 0 0 0,0-1 0 0 0,0 1 0 0 0,0 0 0 0 0,0-1 0 0 0,0 1 0 0 0,0-1 0 0 0,0 1 0 0 0,0-1 0 0 0,2-4 0 0 0,40-38-98 0 0,-39 40 100 0 0,0-1 72 0 0,17-19 533 0 0,-19 30-485 0 0,12 17 77 0 0,-11-17-14 0 0,-3 1-38 0 0,5 36 83 0 0,9 26-654 0 0,-14-63 242 0 0,0-2-1311 0 0,-1-3 1316 0 0,0 1-1 0 0,1 0 1 0 0,-1 0-1 0 0,1 0 1 0 0,-1 0-1 0 0,1 0 1 0 0,0 0-1 0 0,0-1 1 0 0,1 3-1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8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4016 0 0,'0'0'10798'0'0,"47"2"-10098"0"0,3-4-1910 0 0,14-15-670 0 0,-16 3-2066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6070 0 0,'0'0'13939'0'0,"7"0"-13832"0"0,0 2-88 0 0,-4-1-18 0 0,-1-1 0 0 0,0 1-1 0 0,1-1 1 0 0,-1 0 0 0 0,1 1 0 0 0,-1-1-1 0 0,1 0 1 0 0,-1-1 0 0 0,1 1 0 0 0,-1 0-1 0 0,0-1 1 0 0,5-1 0 0 0,42-7-1916 0 0,-13 4 792 0 0,-35 5 807 0 0,0 0 0 0 0,0 0 0 0 0,1 0 0 0 0,-1 0-1 0 0,0-1 1 0 0,0 1 0 0 0,0 0 0 0 0,-1-1 0 0 0,1 1 0 0 0,0 0 0 0 0,0-1-1 0 0,0 1 1 0 0,2-2 0 0 0,27-19-8155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1072 0 0,'0'0'15583'0'0,"1"10"-15318"0"0,4 46 132 0 0,-4-47-318 0 0,-1-5-22 0 0,1 0 0 0 0,-1 1 0 0 0,0-1 0 0 0,0 1 0 0 0,0-1 0 0 0,-2 7 1 0 0,-4 37 259 0 0,-2 0-73 0 0,0-4-4 0 0,3-7 13 0 0,13-39-243 0 0,22-7-2 0 0,-29 9-8 0 0,0 0 0 0 0,-1 0 0 0 0,1 0 1 0 0,-1 0-1 0 0,1-1 0 0 0,-1 1 0 0 0,1 0 0 0 0,-1 0 1 0 0,1 0-1 0 0,-1-1 0 0 0,1 1 0 0 0,-1 0 1 0 0,1-1-1 0 0,-1 1 0 0 0,1 0 0 0 0,-1-1 1 0 0,0 1-1 0 0,1-1 0 0 0,-1 1 0 0 0,0 0 1 0 0,1-1-1 0 0,-1 1 0 0 0,1-2 0 0 0,19-31 26 0 0,-18 27-23 0 0,-1 4-2 0 0,0-1 0 0 0,0 1 0 0 0,0 0 0 0 0,0 0 0 0 0,0 0 1 0 0,1 0-1 0 0,-1 0 0 0 0,1 0 0 0 0,-1 0 0 0 0,5-3 0 0 0,12-16 3 0 0,-13 16-1 0 0,-1 2-5 0 0,15-10-21 0 0,-14 10-1 0 0,-1 7-5 0 0,2 2 29 0 0,15 18 15 0 0,-16-18-13 0 0,12 19 8 0 0,35 49 40 0 0,-49-70-22 0 0,3-1-25 0 0,18 8 1 0 0,-18-8-3 0 0,-1-5-12 0 0,-1-1 8 0 0,-2 2 2 0 0,-1 0 0 0 0,0 0 0 0 0,1 0 0 0 0,-1 1 0 0 0,1-1 0 0 0,0 0 0 0 0,-1 1 0 0 0,1-1-1 0 0,0 0 1 0 0,-1 1 0 0 0,1 0 0 0 0,2-1 0 0 0,-2-5-7 0 0,2 1 4 0 0,-3 3 2 0 0,0 0 0 0 0,0 0-1 0 0,0-1 1 0 0,0 1 0 0 0,0 0 0 0 0,0 0-1 0 0,-1-1 1 0 0,1 1 0 0 0,-1 0-1 0 0,1-1 1 0 0,-1-2 0 0 0,4-20 13 0 0,-3 18 56 0 0,-4 0 1 0 0,-23-51 84 0 0,24 54-109 0 0,-2-2-11 0 0,-12-18-13 0 0,12 17-37 0 0,1 3-5 0 0,-11-14 4 0 0,11 13-32 0 0,40 11-14909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2430 0 0,'0'0'8569'0'0,"3"6"-7021"0"0,9 21-398 0 0,-12-26-1089 0 0,1 0-1 0 0,-1 0 0 0 0,1-1 0 0 0,-1 1 0 0 0,0 0 0 0 0,0 0 1 0 0,1 0-1 0 0,-1 0 0 0 0,0 0 0 0 0,0 0 0 0 0,0 0 0 0 0,0 0 1 0 0,0 0-1 0 0,0-1 0 0 0,-1 2 0 0 0,-2 51 1703 0 0,4-42-1557 0 0,-1-7-113 0 0,1 1 0 0 0,-1-1 0 0 0,0 0 0 0 0,-1 1 0 0 0,1-1 0 0 0,-1 0-1 0 0,0 1 1 0 0,-2 6 0 0 0,-1 0 37 0 0,3-6-68 0 0,-1-1 0 0 0,1 1 0 0 0,0-1-1 0 0,0 1 1 0 0,0 0 0 0 0,1 0-1 0 0,-1-1 1 0 0,2 7 0 0 0,-3 39 322 0 0,1-42-381 0 0,0 27-147 0 0,2-3-72 0 0,-1-24-669 0 0,2-2-70 0 0,1-1 480 0 0,3 8 388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09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17 5034 0 0,'0'0'7630'0'0,"-39"-17"-6380"0"0,60 57-1858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10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170 316 2644 0 0,'-3'-5'2448'0'0,"1"-1"-1712"0"0,-3-5-6 0 0,-6-3 3202 0 0,-10-10 264 0 0,14 26-3722 0 0,-23 4-64 0 0,29-5-384 0 0,0-1 1 0 0,-1 0 0 0 0,1 0-1 0 0,-1 1 1 0 0,1-1 0 0 0,0 1-1 0 0,-1-1 1 0 0,1 1 0 0 0,0-1-1 0 0,-1 1 1 0 0,1 0 0 0 0,0 0-1 0 0,0-1 1 0 0,0 1 0 0 0,0 0-1 0 0,-1 0 1 0 0,1 0 0 0 0,-1 3-1 0 0,-1-1 52 0 0,-27 23 357 0 0,23-15-252 0 0,-13 46 174 0 0,18-51-282 0 0,1 2-18 0 0,-2 29 78 0 0,6-31-103 0 0,9 18-12 0 0,-9-18-29 0 0,-2-6 8 0 0,0 0 0 0 0,0 0 0 0 0,0 0 0 0 0,0 0 0 0 0,0 0 0 0 0,0 0 0 0 0,0 1 0 0 0,0-1 0 0 0,0 0 1 0 0,0 1-1 0 0,0-1 0 0 0,0 1 0 0 0,0-1 0 0 0,-1 1 0 0 0,1-1 0 0 0,1 2 0 0 0,-1-2-2 0 0,0 1 0 0 0,-1-1 1 0 0,1 1-1 0 0,0-1 0 0 0,0 1 0 0 0,0-1 0 0 0,0 1 0 0 0,0-1 1 0 0,0 0-1 0 0,0 1 0 0 0,-1-1 0 0 0,1 0 0 0 0,0 0 0 0 0,0 0 1 0 0,0 0-1 0 0,2 0 0 0 0,3-3-151 0 0,19-8-1 0 0,-14 3 29 0 0,-4 3 85 0 0,-4 3-3 0 0,0-1 0 0 0,0 0-1 0 0,-1 0 1 0 0,1 0 0 0 0,0 0-1 0 0,3-6 1 0 0,1 1-28 0 0,-3 3 12 0 0,0 0 0 0 0,0 0 0 0 0,0 0 0 0 0,5-11 0 0 0,-4 7 47 0 0,4-6-111 0 0,0-1 0 0 0,-1-1 0 0 0,-1 0 0 0 0,0 0 0 0 0,4-22 0 0 0,-7 28 96 0 0,-2 4 6 0 0,0 1 1 0 0,-1-1-1 0 0,0 0 1 0 0,1-13-1 0 0,0 9 7 0 0,-1 5 11 0 0,0-1 0 0 0,0 0 1 0 0,-1 1-1 0 0,-1-14 0 0 0,-1-31 429 0 0,2 42-355 0 0,0 5 0 0 0,0 0 0 0 0,0 0 0 0 0,0 0 0 0 0,-1 0 0 0 0,1 0 0 0 0,-1 0 0 0 0,-2-4 0 0 0,-6-28 998 0 0,3 41-977 0 0,-17 14-25 0 0,22-18-64 0 0,0-1 1 0 0,1 0 0 0 0,-1 1 0 0 0,1 0 0 0 0,-1-1 0 0 0,1 1-1 0 0,-1-1 1 0 0,1 1 0 0 0,-1 0 0 0 0,1-1 0 0 0,-1 1 0 0 0,1 0 0 0 0,0-1-1 0 0,-1 1 1 0 0,1 0 0 0 0,-1 1 0 0 0,-2 5 11 0 0,1-4-8 0 0,1 0 1 0 0,-1 1-1 0 0,1-1 1 0 0,0 0-1 0 0,0 1 1 0 0,0-1-1 0 0,0 1 1 0 0,0 3 0 0 0,-6 38 26 0 0,5-31-28 0 0,1-4 1 0 0,0 0-1 0 0,0 1 0 0 0,1 13 0 0 0,-1-10 1 0 0,0-6 0 0 0,1-1-1 0 0,0 1 1 0 0,0-1 0 0 0,1 1-1 0 0,1 9 1 0 0,-1-5-2 0 0,0-4-5 0 0,0 1 1 0 0,0-1-1 0 0,4 16 0 0 0,-2-13-29 0 0,9 34-172 0 0,5 6-62 0 0,-14-41 126 0 0,-2-5-7 0 0,1 0 0 0 0,-1 0 0 0 0,2 0 0 0 0,-1 0 0 0 0,4 6 0 0 0,-4-5-22 0 0,-1-4 58 0 0,0 0-1 0 0,0 1 1 0 0,0-1-1 0 0,0 0 1 0 0,0 0-1 0 0,0 0 1 0 0,1 0-1 0 0,-1 0 1 0 0,1-1-1 0 0,3 4 1 0 0,11 12-3744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10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91 2232 0 0,'0'-15'1480'0'0,"1"-1"73"0"0,1-7 2241 0 0,-2 11-3046 0 0,2-12 8803 0 0,-5 34-9494 0 0,2-6-31 0 0,0 0 0 0 0,0 0 0 0 0,0 1 0 0 0,1-1 0 0 0,-1 0 1 0 0,1 1-1 0 0,0-1 0 0 0,1 6 0 0 0,0 61 189 0 0,-2 4-85 0 0,-2-5-151 0 0,0-3-85 0 0,-1-4-763 0 0,3-5-9 0 0,1-48 519 0 0,0-5-21 0 0,0 1 1 0 0,0-1-1 0 0,1 0 0 0 0,-1 1 1 0 0,3 6-1 0 0,2 13-854 0 0,-4-19-259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5:56:10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0 149 640 0 0,'16'-37'5561'0'0,"22"-36"1"0"0,-33 65-4223 0 0,0 3-222 0 0,19-21 2109 0 0,-21 31-2962 0 0,10 14-46 0 0,-10-14-47 0 0,0 25 65 0 0,-2-24-189 0 0,0-1-1 0 0,0 1 1 0 0,-1 0 0 0 0,1 0-1 0 0,-3 11 1 0 0,0 42 194 0 0,3-3-96 0 0,0-2-49 0 0,-2-46-78 0 0,6 28 104 0 0,1-3-97 0 0,-4-25-16 0 0,0-3 0 0 0,0-2-5 0 0,-1-2-2 0 0,0 0 0 0 0,0 1 0 0 0,0-1 0 0 0,0 0 0 0 0,0 1 1 0 0,-1-1-1 0 0,1 1 0 0 0,0-1 0 0 0,-1 1 0 0 0,1-1 0 0 0,-1 1 0 0 0,0 2 0 0 0,6-9 51 0 0,11-11 74 0 0,0-1 0 0 0,26-35 1 0 0,-15 16 39 0 0,2 0-4 0 0,-13 16-87 0 0,-13 15 180 0 0,-1 1-155 0 0,10-11-11 0 0,-9 11 198 0 0,3 73-29 0 0,-6-61-248 0 0,5 26 59 0 0,2-1-15 0 0,-8-24-46 0 0,0-5-9 0 0,1 0 1 0 0,-1 0-1 0 0,1-1 1 0 0,-1 1 0 0 0,1 0-1 0 0,0 0 1 0 0,0-1-1 0 0,3 5 1 0 0,6 20-158 0 0,-2-17-3 0 0,1-2-136 0 0,1-1-1 0 0,18 10 1 0 0,-23-15-230 0 0,3-5 97 0 0,26-3-116 0 0,-18-1-668 0 0,14-11-67 0 0,-16 6 129 0 0,40-46-3843 0 0,-34 32-747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3872 0 0,'36'-11'2633'0'0,"-36"11"-2587"0"0,0 0-1 0 0,1 0 0 0 0,-1-1 0 0 0,0 1 1 0 0,0 0-1 0 0,1 0 0 0 0,-1 0 1 0 0,0 0-1 0 0,1 0 0 0 0,-1 0 1 0 0,0 0-1 0 0,1 0 0 0 0,-1 0 1 0 0,0 0-1 0 0,0 0 0 0 0,1 0 1 0 0,-1 0-1 0 0,0 0 0 0 0,1 0 0 0 0,-1 0 1 0 0,0 0-1 0 0,1 0 0 0 0,-1 0 1 0 0,0 0-1 0 0,0 1 0 0 0,1-1 1 0 0,-1 0-1 0 0,0 0 0 0 0,1 0 1 0 0,-1 1-1 0 0,0-1 0 0 0,0 0 1 0 0,0 0-1 0 0,1 0 0 0 0,-1 1 1 0 0,0-1-1 0 0,0 0 0 0 0,0 1 0 0 0,0-1 1 0 0,1 0-1 0 0,-1 0 0 0 0,0 1 1 0 0,0-1-1 0 0,0 0 0 0 0,0 1 1 0 0,0-1-1 0 0,0 0 0 0 0,0 1 1 0 0,17 31 2274 0 0,-9-12-578 0 0,5 29-442 0 0,-9-20-261 0 0,-1-10-706 0 0,-1 2 386 0 0,1 36-1 0 0,-1 37 330 0 0,-2-75-909 0 0,-1-1 157 0 0,4 36 1 0 0,1-9-43 0 0,-4-42-231 0 0,0 0 1 0 0,0 0-1 0 0,1 1 0 0 0,-1-1 1 0 0,1 0-1 0 0,-1 0 0 0 0,1 0 1 0 0,0 1-1 0 0,0-1 0 0 0,3 5 1 0 0,0 0 7 0 0,-1-1 41 0 0,3-2-17 0 0,19 11-61 0 0,-19-12-183 0 0,5-8-15 0 0,-5 2 181 0 0,-1 0 1 0 0,0 0-1 0 0,0 0 0 0 0,0-1 0 0 0,0 0 0 0 0,-1 0 0 0 0,1 0 1 0 0,-1-1-1 0 0,1 1 0 0 0,-1-1 0 0 0,0 0 0 0 0,0 0 0 0 0,5-9 1 0 0,-7 8-31 0 0,1 0 0 0 0,-1 0 0 0 0,1 1 1 0 0,0-1-1 0 0,7-7 0 0 0,-3 3-2 0 0,1-9-91 0 0,3-23 24 0 0,-8 20 7 0 0,-2 10 82 0 0,0 6 17 0 0,-1 0 0 0 0,0 0 1 0 0,0 0-1 0 0,0 0 0 0 0,0 0 1 0 0,-1 0-1 0 0,0 0 1 0 0,-1-6-1 0 0,0-2-6 0 0,1 5 10 0 0,0 1 1 0 0,0 0-1 0 0,-1 0 0 0 0,0 0 1 0 0,-4-12-1 0 0,2 3 5 0 0,2 8 1 0 0,-1-1 0 0 0,0 0 1 0 0,0 1-1 0 0,0-1 1 0 0,-6-8-1 0 0,-11-25-21 0 0,9 25-57 0 0,-13-9 5 0 0,18 20 14 0 0,2 6-508 0 0,0 0 490 0 0,-1 0-1 0 0,1 1 0 0 0,-1-1 1 0 0,1 1-1 0 0,-6 2 1 0 0,0 0-15 0 0,0-1-333 0 0,8 10-660 0 0,-10 36-42 0 0,12-47 1076 0 0,-1 0 0 0 0,1 1 0 0 0,0-1 0 0 0,0 0-1 0 0,-1 0 1 0 0,1 0 0 0 0,0 1 0 0 0,0-1 0 0 0,0 0-1 0 0,0 0 1 0 0,0 0 0 0 0,1 1 0 0 0,-1-1-1 0 0,0 0 1 0 0,1 2 0 0 0,9 31-1131 0 0,-3-19-1833 0 0,16 16-1129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2:55.2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3252 0 0,'0'0'11135'0'0,"1"7"-10947"0"0,4 22-39 0 0,-4-21 936 0 0,32-12-897 0 0,-26 4-48 0 0,0 0-33 0 0,41 4 131 0 0,4-5-195 0 0,-24 0-33 0 0,-21 1 1 0 0,2-1 2 0 0,43 0 8 0 0,-10-1-11 0 0,-3 1-3 0 0,-1-3-7 0 0,-31 2-7 0 0,1 2 2 0 0,37-2 39 0 0,6 1-19 0 0,-22 0-25 0 0,-22 1 5 0 0,1 0-3 0 0,41-2 0 0 0,-19-1 15 0 0,-15 3-4 0 0,14 0-5 0 0,14-3-5 0 0,-36 3-7 0 0,2-1 2 0 0,44-2-75 0 0,-42 3 65 0 0,31-2-71 0 0,-4-3 101 0 0,-11 4 37 0 0,-20 1-10 0 0,0 0-21 0 0,20-2-55 0 0,-20 2-5 0 0,0 1 72 0 0,0 1-6 0 0,-4-1 11 0 0,0 0 0 0 0,0 0 1 0 0,-1-1-1 0 0,1 1 0 0 0,0-1 0 0 0,0 0 0 0 0,0 0 0 0 0,0 0 0 0 0,4-1 1 0 0,34-1-162 0 0,0-3 107 0 0,-32 2 26 0 0,27-2 9 0 0,14 1-8 0 0,-39 3-4 0 0,31-5-4 0 0,-3 0 4 0 0,12 6-1 0 0,-9-3-2 0 0,-33 2-1 0 0,-2 2 0 0 0,20 3 2 0 0,-20-3-6 0 0,0-1 0 0 0,22-1 25 0 0,-22 1 14 0 0,0 0-86 0 0,1 0 54 0 0,-5 1 2 0 0,1-1 0 0 0,-1 0 0 0 0,0 0-1 0 0,1-1 1 0 0,-1 1 0 0 0,0 0 0 0 0,1-1 0 0 0,2-1 0 0 0,32-6 16 0 0,-28 5-14 0 0,-7 2-2 0 0,1 0 0 0 0,-1 0 0 0 0,1 1 0 0 0,-1-1 0 0 0,1 1 0 0 0,-1 0 0 0 0,1 0 0 0 0,-1 0 0 0 0,7 1 0 0 0,19 2 3 0 0,-2-4-5 0 0,0-1-59 0 0,23 0 55 0 0,-21 0 16 0 0,-22 1-13 0 0,1 2-89 0 0,41 3-40 0 0,2-2 291 0 0,-23 1-122 0 0,-21-3 395 0 0,-2 2-373 0 0,2 0-243 0 0,4 1 358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2:57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1842 342 562 0 0,'0'0'9476'0'0,"-2"-5"-8355"0"0,-11-22 1328 0 0,9 24-2088 0 0,-15-12-54 0 0,15 11-61 0 0,-2 2-51 0 0,1-1-141 0 0,3 1-30 0 0,0 1 0 0 0,0 0-1 0 0,-1 0 1 0 0,1 0 0 0 0,0 0-1 0 0,0 0 1 0 0,0 1 0 0 0,-1-1-1 0 0,1 1 1 0 0,0 0 0 0 0,-5-1-1 0 0,-29-4 128 0 0,27 3-29 0 0,-1 1-16 0 0,-2-2-65 0 0,-37-4 156 0 0,11 1-127 0 0,23 3-35 0 0,0 1 0 0 0,0 0-1 0 0,-1 0 1 0 0,-24 2 0 0 0,-189 21 141 0 0,-261-11 1 0 0,430-11-172 0 0,-63 2 19 0 0,78 2 0 0 0,3 0 27 0 0,-58-3 0 0 0,90 0-48 0 0,-338-29 873 0 0,337 28-697 0 0,4 0-39 0 0,-2-1-75 0 0,-20-2 1070 0 0,31-3-1094 0 0,4-22-9 0 0,-4 21 0 0 0,4 5-8 0 0,30-19 14 0 0,-30 17-32 0 0,21-10 20 0 0,38-15-56 0 0,24-15-159 0 0,-57 31 99 0 0,-6 6 24 0 0,-2-2 8 0 0,-18 8 3 0 0,0 0 10 0 0,20-8-1 0 0,-20 7-29 0 0,-2-1-114 0 0,11-14 176 0 0,-11 13 3 0 0,-10 7-90 0 0,-143 50-35 0 0,138-48 142 0 0,-19 11 18 0 0,4 2 57 0 0,-16 11 8 0 0,34-23-65 0 0,-24 21 109 0 0,25-22-114 0 0,5-2-12 0 0,-1 0-1 0 0,1 0 1 0 0,-1-1-1 0 0,1 1 1 0 0,0 0-1 0 0,0 1 1 0 0,0-1-1 0 0,0 0 1 0 0,1 1 0 0 0,-1-1-1 0 0,-1 4 1 0 0,-2 0 12 0 0,3-4-10 0 0,0 0-1 0 0,1 0 1 0 0,-1 1-1 0 0,1-1 1 0 0,-1 0-1 0 0,1 1 1 0 0,0 0-1 0 0,0-1 1 0 0,0 1-1 0 0,-1 3 1 0 0,-1-1 6 0 0,2-3-10 0 0,0 0 1 0 0,0 0 0 0 0,0 0 0 0 0,0 0 0 0 0,1 0 0 0 0,-1 0 0 0 0,1 0 0 0 0,-1 1 0 0 0,1-1 0 0 0,-1 4 0 0 0,5 36 131 0 0,0-28-85 0 0,8 10-11 0 0,-2-14 11 0 0,-4-4-37 0 0,-2-3-7 0 0,-1 0 1 0 0,1 0-1 0 0,-1 0 1 0 0,1-1-1 0 0,0 1 0 0 0,6 2 1 0 0,39 21-176 0 0,-6-3 3 0 0,-42-22 154 0 0,0 0 0 0 0,0-1 1 0 0,1 1-1 0 0,-1-1 0 0 0,0 1 0 0 0,1-1 1 0 0,-1 1-1 0 0,0-1 0 0 0,1 0 0 0 0,-1 1 1 0 0,1-1-1 0 0,-1 0 0 0 0,0 0 0 0 0,3 0 1 0 0,63 1-1064 0 0,-53-2 778 0 0,-7 1 76 0 0,1 0 1 0 0,-1 0 0 0 0,1 0 0 0 0,0 1 0 0 0,9 2 0 0 0,26 4-952 0 0,-27-7-2651 0 0,12-8-2831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3:21.5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87 3742 0 0,'0'0'12471'0'0,"-2"7"-11794"0"0,-7 23-125 0 0,7-23 32 0 0,2 3-98 0 0,0 46 199 0 0,0-7-77 0 0,2 1-76 0 0,-2-38-484 0 0,3 33 361 0 0,1-15-277 0 0,-3-23 226 0 0,1-14-254 0 0,6-24-3 0 0,-6 15-21 0 0,-3-37 18 0 0,4-15-48 0 0,-3 56-44 0 0,0 4-5 0 0,0 0 0 0 0,1 0 1 0 0,0 0-1 0 0,3-11 0 0 0,7-40-11 0 0,-3 29 4 0 0,-6 23-4 0 0,1 0 2 0 0,10-21 1 0 0,-10 21-6 0 0,-1 6-25 0 0,1 1 33 0 0,-1 0 0 0 0,0 0 1 0 0,0-1-1 0 0,0 1 0 0 0,0-1 1 0 0,1 0-1 0 0,-1 0 1 0 0,0 0-1 0 0,3-1 0 0 0,1-1-2 0 0,0 1-24 0 0,3 4-32 0 0,25 8 1 0 0,-19-3 13 0 0,12 14-154 0 0,0 0 1 0 0,-1 3 0 0 0,-1 0 0 0 0,37 47-1 0 0,-44-43-60 0 0,-14-21 204 0 0,-1-2-101 0 0,-4 49-233 0 0,-5-50 333 0 0,-15 13 27 0 0,10-11 71 0 0,4-2-22 0 0,-25 5 47 0 0,23-7-52 0 0,-30 4 89 0 0,-17-1 25 0 0,3-3-73 0 0,21 1-45 0 0,24-2-3 0 0,1-1-407 0 0,-21 1 49 0 0,21-1 64 0 0,15 0-2787 0 0,23 0 1841 0 0,-24 0-269 0 0,1-2-1887 0 0,31-8-1955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3:21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 1548 0 0,'0'0'14181'0'0,"-1"7"-13506"0"0,-1 1-492 0 0,-1 28 624 0 0,4-26-674 0 0,-1-5-44 0 0,0 1 0 0 0,0 0 0 0 0,0 0 0 0 0,0 0 0 0 0,-2 7 0 0 0,-7 47 321 0 0,7-46-358 0 0,-9 38 161 0 0,-6 5-322 0 0,-1-6-203 0 0,7-24 49 0 0,8-20-561 0 0,0 0-44 0 0,-8 21 119 0 0,9-21-420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3:22.0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46 4296 0 0,'13'-9'2036'0'0,"1"0"0"0"0,23-10 1 0 0,-30 16-879 0 0,1 2-325 0 0,27-3 1247 0 0,-36 11-1765 0 0,-3 23 16 0 0,4-29-316 0 0,0 0 1 0 0,0-1-1 0 0,0 1 1 0 0,0 0-1 0 0,0 0 1 0 0,0-1-1 0 0,-1 1 1 0 0,1 0-1 0 0,0 0 1 0 0,0-1-1 0 0,-1 1 1 0 0,1 0-1 0 0,-1-1 1 0 0,1 1-1 0 0,-1 0 1 0 0,1-1-1 0 0,-1 2 0 0 0,-30 34 382 0 0,25-28-333 0 0,3-4-23 0 0,-1 0 1 0 0,1 0 0 0 0,-1-1-1 0 0,1 1 1 0 0,-1-1 0 0 0,-6 4-1 0 0,-32 26 195 0 0,2-4-28 0 0,19-15-131 0 0,15-10 79 0 0,3 0-79 0 0,-11 13-16 0 0,11-12 220 0 0,6-1-195 0 0,8 15-3 0 0,-8-14 70 0 0,1-1-10 0 0,10 11-33 0 0,-11-11-16 0 0,1 1 1 0 0,13 14-13 0 0,-13-14-14 0 0,-1 2-14 0 0,50 84 23 0 0,-49-85-163 0 0,0 0 15 0 0,11 18-64 0 0,-12-18-294 0 0,3-1-10 0 0,18 12 76 0 0,-18-12-52 0 0,-5-5 310 0 0,1 0 0 0 0,0 0 0 0 0,0 0 0 0 0,0 0 0 0 0,-1 1 0 0 0,1-1 0 0 0,0 0 0 0 0,0 1 0 0 0,-1 0 0 0 0,1-1 0 0 0,1 2 0 0 0,-1-1 13 0 0,0 0 0 0 0,-1-1 1 0 0,1 1-1 0 0,0-1 0 0 0,0 1 1 0 0,-1-1-1 0 0,1 1 0 0 0,0-1 1 0 0,0 0-1 0 0,-1 0 0 0 0,3 0 0 0 0,5-3-996 0 0,25-8-2233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3:22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77 235 2024 0 0,'2'-6'3436'0'0,"7"-23"7922"0"0,-11 35-10862 0 0,-12 33 512 0 0,0 2-354 0 0,-3 9-39 0 0,0-7-220 0 0,9-18-256 0 0,6-19-27 0 0,0 1-16 0 0,-7 18-14 0 0,7-18 98 0 0,6-12-250 0 0,0 1 59 0 0,-2 2 7 0 0,0 1 0 0 0,-1-1 0 0 0,1 0 1 0 0,-1 0-1 0 0,0 1 0 0 0,1-1 1 0 0,-1 0-1 0 0,0 0 0 0 0,0 0 0 0 0,0 0 1 0 0,0 0-1 0 0,0-3 0 0 0,19-43-37 0 0,119-278-112 0 0,-135 317 153 0 0,-1 4 30 0 0,10-20 59 0 0,-4 37-80 0 0,-7-10-8 0 0,-1-1 0 0 0,0 1 0 0 0,1 0 0 0 0,-1 0 0 0 0,0 0-1 0 0,0 0 1 0 0,0 0 0 0 0,0 0 0 0 0,0 0 0 0 0,0 0-1 0 0,0 3 1 0 0,4 5 2 0 0,11 36 13 0 0,41 164 45 0 0,-38-125-169 0 0,-16-74 90 0 0,-2-5-11 0 0,1 0 0 0 0,-1 0 0 0 0,0 1 0 0 0,0 10 0 0 0,2 28-1217 0 0,1-17 777 0 0,-3-20-608 0 0,-9-7-2486 0 0,6 0 3274 0 0,1-1 1 0 0,-1 1-1 0 0,1 0 1 0 0,-1-1-1 0 0,1 1 0 0 0,-1 0 1 0 0,-1 2-1 0 0,0-1-958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13:22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0 354 46 0 0,'0'0'17537'0'0,"7"-6"-16895"0"0,17-17-140 0 0,-23 22-467 0 0,0 0 1 0 0,1 0-1 0 0,-1 0 0 0 0,0 0 0 0 0,0 1 1 0 0,1-1-1 0 0,-1 0 0 0 0,0 0 1 0 0,1 1-1 0 0,2-1 0 0 0,205-76 745 0 0,125-47-1958 0 0,-308 111 1025 0 0,-20 9 139 0 0,-2 2-17 0 0,1-2 3 0 0,12-8 33 0 0,-12 9 1607 0 0,-5 8-1604 0 0,0-1-1 0 0,-1 1 1 0 0,1-1-1 0 0,-1 1 1 0 0,-2 6-1 0 0,1-1 0 0 0,0-1 12 0 0,1 2 2 0 0,1 2-7 0 0,0-7 1 0 0,0 1-1 0 0,0-1 0 0 0,-1 1 1 0 0,0-1-1 0 0,-4 13 0 0 0,-7 33 66 0 0,0-1 49 0 0,-3-1-31 0 0,-11 16 134 0 0,24-61 918 0 0,3-15-1097 0 0,-1-3-38 0 0,0 8-9 0 0,0 0 1 0 0,0 0 0 0 0,1 0 0 0 0,0-1-1 0 0,0 1 1 0 0,0 0 0 0 0,1 0-1 0 0,2-6 1 0 0,18-51-27 0 0,51-99 0 0 0,-60 138-19 0 0,8-7-9 0 0,-16 24 28 0 0,11-13-22 0 0,-12 14 8 0 0,1 13-120 0 0,13 21 147 0 0,-17-28 7 0 0,0 0-1 0 0,-1 0 1 0 0,1 0-1 0 0,-1 0 1 0 0,1 0-1 0 0,-1 1 1 0 0,1-1 0 0 0,-1 0-1 0 0,0 0 1 0 0,1 0-1 0 0,-1 0 1 0 0,0 2-1 0 0,7 51-18 0 0,-4 85 13 0 0,-2-125 23 0 0,0-7-12 0 0,-1-5-3 0 0,1 0 0 0 0,-1 1 0 0 0,1-1 0 0 0,-1 0 0 0 0,1 1 0 0 0,0-1 0 0 0,0 0 0 0 0,0 0 0 0 0,0 0 0 0 0,0 0 0 0 0,0 0 0 0 0,2 3 0 0 0,12 17 1 0 0,-11-16-1 0 0,4-7-48 0 0,27-3 6 0 0,-34 4 37 0 0,0 0 1 0 0,0 0-1 0 0,0 0 1 0 0,1 0-1 0 0,-1 0 0 0 0,0-1 1 0 0,0 1-1 0 0,0-1 0 0 0,0 1 1 0 0,0-1-1 0 0,0 1 1 0 0,2-2-1 0 0,25-17-108 0 0,0-1-1 0 0,-1-1 1 0 0,33-34 0 0 0,73-88-318 0 0,-114 120 378 0 0,23-34 1 0 0,-39 51 124 0 0,1 3 4 0 0,13-10-17 0 0,-13 10 182 0 0,-4 11-201 0 0,2 1-30 0 0,-1-5-5 0 0,-1 0 0 0 0,1 0 0 0 0,-1 0 0 0 0,0 0 0 0 0,0 0-1 0 0,-1 0 1 0 0,0 7 0 0 0,0-1 2 0 0,-5 32 26 0 0,-8 15-36 0 0,-1-6-66 0 0,-50 102-1806 0 0,30-78-938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6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73 287 2574 0 0,'-7'26'1974'0'0,"-5"38"3110"0"0,9-49-4576 0 0,-2 42 1405 0 0,2 6-582 0 0,1-52-1151 0 0,0 33 827 0 0,3 17-332 0 0,-2-18-395 0 0,-2-37-130 0 0,-9 18-22 0 0,9-17 1861 0 0,2-18-1768 0 0,-9-50 111 0 0,6 48-289 0 0,3 6-14 0 0,-1 0 0 0 0,1 0 1 0 0,0 0-1 0 0,1 0 1 0 0,0-12-1 0 0,0-36 138 0 0,2 0-1 0 0,16-85 0 0 0,52-132-270 0 0,-67 262 90 0 0,-1 4-10 0 0,10-19 2 0 0,-9 19 6 0 0,0 13-59 0 0,11 18 41 0 0,-10-10 3 0 0,-2 30 11 0 0,-3 19 17 0 0,1-45 4 0 0,-8 39 23 0 0,-3 3 14 0 0,5-17-27 0 0,-1 10-9 0 0,3-9-2 0 0,3-36 5 0 0,1-7-3 0 0,0-1-1 0 0,0 0 0 0 0,1 1 0 0 0,-1-1 1 0 0,0 0-1 0 0,0 1 0 0 0,1-1 0 0 0,-1 0 1 0 0,0 1-1 0 0,1-1 0 0 0,-1 0 1 0 0,1 1-1 0 0,1 0 0 0 0,4 17 10 0 0,0-21-18 0 0,20-4-1 0 0,-20 5-2 0 0,27-3-39 0 0,-24 2 39 0 0,-6 2 7 0 0,-1 0-1 0 0,1 0 0 0 0,-1 0 0 0 0,0-1 1 0 0,1 1-1 0 0,-1-1 0 0 0,0 0 1 0 0,1 1-1 0 0,-1-1 0 0 0,0 0 1 0 0,3-2-1 0 0,1-1-9 0 0,-1 2-50 0 0,2 3 4 0 0,21 2 7 0 0,-22-2 2 0 0,0 3-21 0 0,14 13 3 0 0,-15-13 12 0 0,-3 4 23 0 0,7 26 45 0 0,-7-19 7 0 0,-3-7-13 0 0,1-4-2 0 0,0-1 0 0 0,0 1 1 0 0,-1-1-1 0 0,0 1 1 0 0,0-1-1 0 0,0 1 0 0 0,-2 4 1 0 0,1 1 19 0 0,2-5-8 0 0,-1 0 0 0 0,0-1-1 0 0,0 1 1 0 0,0-1 0 0 0,-1 1 0 0 0,0-1 0 0 0,1 1 0 0 0,-3 3 0 0 0,-11 20 49 0 0,14-25-59 0 0,0 0 0 0 0,0-1 0 0 0,0 1 0 0 0,0 0 0 0 0,0 0 0 0 0,-1 0 0 0 0,1-1 0 0 0,0 1 0 0 0,-1-1 0 0 0,1 1 0 0 0,-1-1 0 0 0,0 1 0 0 0,1-1 1 0 0,-4 2-1 0 0,0 0 10 0 0,3-1-9 0 0,-1 1 0 0 0,1-1 0 0 0,0 0 0 0 0,0-1 0 0 0,-1 1 0 0 0,1 0 0 0 0,-1-1 0 0 0,-4 3 0 0 0,1-1 4 0 0,0 0 9 0 0,-1-3-35 0 0,-24 0-4 0 0,30 0 18 0 0,1 0 0 0 0,-1 0 1 0 0,0 0-1 0 0,1 0 0 0 0,-1 0 0 0 0,1 0 1 0 0,-1-1-1 0 0,0 1 0 0 0,1 0 0 0 0,-1 0 0 0 0,0 0 1 0 0,1 0-1 0 0,-1-1 0 0 0,1 1 0 0 0,-1 0 1 0 0,0-1-1 0 0,1 1 0 0 0,-1 0 0 0 0,0-1 1 0 0,-19-14-173 0 0,19 15 133 0 0,1-1 0 0 0,-1 1 0 0 0,1 0 0 0 0,-1-1 0 0 0,1 1 0 0 0,0 0 0 0 0,-1-1 0 0 0,1 1 0 0 0,-1-1 0 0 0,1 1 0 0 0,0 0 0 0 0,0-1 0 0 0,-1 1 0 0 0,1-1 0 0 0,0 1 0 0 0,-1-1 0 0 0,1 1 0 0 0,0-1 0 0 0,0 0 1 0 0,-8-22-820 0 0,6 17 115 0 0,3-5-438 0 0,3-32-2710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6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0 2258 0 0,'-4'6'6668'0'0,"-14"18"-4612"0"0,18-23-1987 0 0,-1-1 0 0 0,1 1 0 0 0,-1 0 0 0 0,1 0 0 0 0,-1-1 0 0 0,1 1 0 0 0,0 0 0 0 0,-1 0 0 0 0,1-1 0 0 0,0 1 0 0 0,0 0 0 0 0,0 0 0 0 0,-1 0 0 0 0,1-1 0 0 0,0 1 0 0 0,0 0 0 0 0,0 0 0 0 0,0 0 0 0 0,1 0 0 0 0,-1-1 0 0 0,0 2 0 0 0,3 73 2635 0 0,-1 157 467 0 0,-1-58-1662 0 0,2-80-717 0 0,-1-6-414 0 0,-1-72-333 0 0,-1 47 100 0 0,-1-13-266 0 0,2-26-19 0 0,9 40-208 0 0,-8-55 141 0 0,1 23-1068 0 0,1-26 654 0 0,8 17-529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7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4756 0 0,'0'0'3415'0'0,"-1"7"-774"0"0,-2-1-1994 0 0,2-4-435 0 0,0 0 0 0 0,0 0 0 0 0,1 1 0 0 0,-1-1 0 0 0,0 0 0 0 0,1 0 0 0 0,0 1 0 0 0,-1-1 0 0 0,1 0 0 0 0,0 0 0 0 0,0 1 0 0 0,1-1 0 0 0,0 4 0 0 0,0 25 724 0 0,-1-9-227 0 0,2 0 0 0 0,0 0 1 0 0,1 0-1 0 0,2 0 1 0 0,9 28-1 0 0,-6-24-433 0 0,-8-24-255 0 0,1 0 1 0 0,-1 0 0 0 0,1-1-1 0 0,0 1 1 0 0,-1 0-1 0 0,1-1 1 0 0,0 1 0 0 0,0 0-1 0 0,0-1 1 0 0,0 1 0 0 0,1-1-1 0 0,-1 0 1 0 0,0 1 0 0 0,0-1-1 0 0,3 2 1 0 0,0 0 35 0 0,-3-1-47 0 0,0-1 0 0 0,0 0 0 0 0,0 1 0 0 0,0-1 0 0 0,0 0 0 0 0,0 0 0 0 0,0 0 0 0 0,1 0 0 0 0,-1 0 0 0 0,0 0 0 0 0,1 0 0 0 0,-1 0 1 0 0,1-1-1 0 0,-1 1 0 0 0,1-1 0 0 0,1 1 0 0 0,2 1 5 0 0,0 1 11 0 0,3-3-6 0 0,27 0-37 0 0,-21-3-124 0 0,9-7-3 0 0,-14 4 40 0 0,-4 2 73 0 0,-4 2 14 0 0,1 1 1 0 0,0 0-1 0 0,-1-1 1 0 0,0 0 0 0 0,1 1-1 0 0,-1-1 1 0 0,0 0-1 0 0,0 0 1 0 0,0 1-1 0 0,0-1 1 0 0,1-3-1 0 0,2-1-23 0 0,-3 5 26 0 0,1-1 1 0 0,-1 0 0 0 0,0 0-1 0 0,0 0 1 0 0,0 0-1 0 0,0 0 1 0 0,-1 0 0 0 0,1 0-1 0 0,0 0 1 0 0,-1 0 0 0 0,0-1-1 0 0,1-1 1 0 0,1-2-13 0 0,-1 4 17 0 0,0 0 0 0 0,-1 0 1 0 0,1 0-1 0 0,-1 0 1 0 0,1 0-1 0 0,-1 0 0 0 0,0 0 1 0 0,1 0-1 0 0,-1 0 0 0 0,0 0 1 0 0,-1 0-1 0 0,1 0 1 0 0,0-1-1 0 0,-1-2 0 0 0,0-4-12 0 0,1 6 11 0 0,0-1 0 0 0,-1 0 0 0 0,1 0 0 0 0,-1 1 0 0 0,0-1 0 0 0,0 0 0 0 0,0 1 0 0 0,-2-4 0 0 0,1-2-7 0 0,2 6 5 0 0,-1 0 0 0 0,1 0 0 0 0,-1 0-1 0 0,0 0 1 0 0,0 0 0 0 0,-1 0 0 0 0,1 0 0 0 0,-1 0 0 0 0,1 0 0 0 0,-1 1 0 0 0,-3-4 0 0 0,0-4-23 0 0,2 5 11 0 0,0 0 0 0 0,0 0 0 0 0,0 0 0 0 0,-1 1 0 0 0,-6-7 0 0 0,-10-12-34 0 0,15 17 39 0 0,-2 3 11 0 0,-17-9 2 0 0,18 9-40 0 0,0 5-162 0 0,-20 6-6 0 0,26-8 205 0 0,-1 0 0 0 0,0 0 0 0 0,1 1 0 0 0,-1-1 0 0 0,1 0 0 0 0,-1 0 0 0 0,1 0 0 0 0,-1 1 0 0 0,1-1 0 0 0,-1 0 0 0 0,1 1 0 0 0,-1-1 0 0 0,1 1 0 0 0,-1-1 1 0 0,1 0-1 0 0,-1 1 0 0 0,1-1 0 0 0,-1 2 0 0 0,-14 17-315 0 0,10-7-697 0 0,0 16-69 0 0,4-21 124 0 0,4 0-346 0 0,6 19-2241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3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18 482 0 0,'0'0'2804'0'0,"-10"1"-810"0"0,-2 1-1287 0 0,-5 1 14 0 0,-11 0 5503 0 0,-5 0-5718 0 0,25-2 3830 0 0,13-6-4144 0 0,16-16-30 0 0,-16 16 73 0 0,4 7-156 0 0,33 3-1 0 0,-34 1-53 0 0,26 19-2 0 0,-22-12-5 0 0,-6-7-13 0 0,-4-3-4 0 0,0 0 1 0 0,0-1-1 0 0,0 1 1 0 0,0 0 0 0 0,0 0-1 0 0,-1 0 1 0 0,1 0-1 0 0,-1 0 1 0 0,0 0-1 0 0,1 3 1 0 0,8 23 9 0 0,-9-12-2 0 0,0-5-6 0 0,0-8-1 0 0,-1 1-1 0 0,0 0 1 0 0,-1-1 0 0 0,1 1 0 0 0,-1 0 0 0 0,1 0 0 0 0,-1-1-1 0 0,-3 9 1 0 0,-2 4-2 0 0,0 1-1 0 0,-1-1 1 0 0,0-1-1 0 0,-2 1 1 0 0,-18 27 0 0 0,-5-7 3 0 0,-1 0 1 0 0,-3-3 0 0 0,0 0 0 0 0,-44 28 0 0 0,61-51-6 0 0,4-6 0 0 0,4-1-1 0 0,1 0 1 0 0,-1 0 0 0 0,-13 9 0 0 0,-11 6 6 0 0,27-14 23 0 0,2-9 3 0 0,-16-12-3 0 0,16 13 0 0 0,11-69 90 0 0,-5 70-114 0 0,0 1 0 0 0,0-1 1 0 0,0 0-1 0 0,1 0 1 0 0,-1 0-1 0 0,0 0 1 0 0,1 0-1 0 0,0 0 1 0 0,-1 0-1 0 0,1 0 0 0 0,0 1 1 0 0,1-3-1 0 0,8-13 6 0 0,-1 1 0 0 0,2 0 1 0 0,0 1-1 0 0,1 1 0 0 0,1-1 0 0 0,0 2 0 0 0,20-17 0 0 0,-12 16-5 0 0,0 2 1 0 0,0 0-1 0 0,42-16 0 0 0,-41 24-7 0 0,33-2-3 0 0,-54 6 5 0 0,0 0 0 0 0,1 0 0 0 0,-1 0 1 0 0,1-1-1 0 0,-1 1 0 0 0,1 1 0 0 0,-1-1 1 0 0,1 0-1 0 0,-1 0 0 0 0,1 0 0 0 0,-1 1 1 0 0,0-1-1 0 0,1 1 0 0 0,-1-1 0 0 0,2 2 1 0 0,42 17-46 0 0,-44-18 43 0 0,0-1 0 0 0,1 0 1 0 0,-1 1-1 0 0,0-1 0 0 0,0 1 0 0 0,0 0 0 0 0,0-1 1 0 0,0 1-1 0 0,0 0 0 0 0,0 0 0 0 0,0 0 0 0 0,0 0 1 0 0,0 0-1 0 0,0 0 0 0 0,-1 0 0 0 0,2 1 1 0 0,24 34-35 0 0,-15-16-8 0 0,-5-7 18 0 0,-2-7 5 0 0,-1 1 0 0 0,-1 0 0 0 0,1 0 0 0 0,-1 0 0 0 0,0 0 0 0 0,0 9 1 0 0,15 60-197 0 0,-3-8-722 0 0,-13-58 796 0 0,-1-6 54 0 0,1 0-1 0 0,-1-1 1 0 0,1 1-1 0 0,0 0 1 0 0,0 0-1 0 0,0-1 1 0 0,1 1-1 0 0,2 5 0 0 0,9 20-1342 0 0,-10-22-103 0 0,7-10-1219 0 0,30-10-199 0 0,-30 10-682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7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175 311 2526 0 0,'0'0'10786'0'0,"-7"0"-9760"0"0,-20 2-210 0 0,27-2-792 0 0,-1 0 0 0 0,1 0 0 0 0,-1 0 0 0 0,1 0 0 0 0,-1 0 1 0 0,1 0-1 0 0,0 0 0 0 0,-1 0 0 0 0,1 0 0 0 0,-1 1 0 0 0,1-1 0 0 0,0 0 0 0 0,-1 0 0 0 0,1 0 0 0 0,0 0 0 0 0,-1 1 0 0 0,1-1 0 0 0,-1 0 0 0 0,1 0 0 0 0,0 1 1 0 0,0-1-1 0 0,-1 0 0 0 0,1 0 0 0 0,0 1 0 0 0,-1-1 0 0 0,1 0 0 0 0,0 1 0 0 0,0-1 0 0 0,0 1 0 0 0,-1 0 0 0 0,-22 35 1028 0 0,17-29-924 0 0,3-3-35 0 0,1-1 0 0 0,-1 1 0 0 0,1 0 1 0 0,0 0-1 0 0,0 0 0 0 0,-3 8 0 0 0,-18 41 508 0 0,-1 6-147 0 0,20-48-384 0 0,-11 32 216 0 0,6-12-158 0 0,7-23-18 0 0,1 2-17 0 0,-3 37 43 0 0,7-40-80 0 0,7 22-7 0 0,-8-22-9 0 0,4-5-8 0 0,16 9-4 0 0,-16-8-5 0 0,4-5-6 0 0,0-1-25 0 0,0 0 1 0 0,-1 0-1 0 0,1 0 0 0 0,-1-2 1 0 0,0 1-1 0 0,0-1 1 0 0,0 0-1 0 0,-1-1 0 0 0,11-9 1 0 0,16-18-314 0 0,-1-2 1 0 0,48-64-1 0 0,-68 78 110 0 0,-1-1 0 0 0,0 0 0 0 0,-2 0 0 0 0,-1-1 1 0 0,0-1-1 0 0,-2 0 0 0 0,9-39 0 0 0,-14 49 163 0 0,7-43-145 0 0,-7 44 173 0 0,-2 7 12 0 0,0 0 1 0 0,0 0-1 0 0,0 0 0 0 0,-1 0 0 0 0,0 0 1 0 0,-1-10-1 0 0,-1-23-16 0 0,1 30 9 0 0,0-1 21 0 0,-2-28 3 0 0,2 29 124 0 0,0 7-119 0 0,1 0 0 0 0,0 0 0 0 0,0 0 0 0 0,-1 0 0 0 0,1 0 0 0 0,-1 0 0 0 0,0 0 0 0 0,1 1 0 0 0,-1-1 0 0 0,-2-3 0 0 0,0 0 10 0 0,1-1 212 0 0,0 13-211 0 0,0 0-17 0 0,-6 27 32 0 0,0 17 31 0 0,-1 22 11 0 0,-26 189 653 0 0,31-235-605 0 0,2 6-50 0 0,1 6 55 0 0,1-27-96 0 0,0 38 154 0 0,3-15-107 0 0,-2-26-12 0 0,-1-2-9 0 0,4 30 192 0 0,3-41-225 0 0,21-10 18 0 0,-17 5-2 0 0,-6 4-35 0 0,-3 3-7 0 0,0 0-1 0 0,0 0 1 0 0,0 0-1 0 0,0-1 1 0 0,0 1-1 0 0,-1 0 1 0 0,1-1-1 0 0,-1 1 0 0 0,2-6 1 0 0,17-26 5 0 0,3 0-2 0 0,26-35-14 0 0,-42 55-5 0 0,-5 4 8 0 0,-1 6 0 0 0,0 0 0 0 0,0 1 1 0 0,1-1-1 0 0,-1 0 0 0 0,1 1 1 0 0,-1-1-1 0 0,1 0 1 0 0,1 1-1 0 0,3-6 0 0 0,1 0-4 0 0,17-29-34 0 0,-19 31 33 0 0,-4 5 6 0 0,1 0-1 0 0,0 0 0 0 0,-1-1 0 0 0,0 1 0 0 0,1 0 0 0 0,-1-1 0 0 0,0 1 0 0 0,0-1 0 0 0,0 0 0 0 0,-1 1 0 0 0,1-1 1 0 0,0-4-1 0 0,6-25-5 0 0,-6 24-6 0 0,-2 0-1 0 0,-1 1 9 0 0,1 4-1 0 0,0 0 0 0 0,0 0 0 0 0,0 0-1 0 0,1 0 1 0 0,-1 0 0 0 0,1-1 0 0 0,0-2 0 0 0,-7 7-6 0 0,-22 1-7 0 0,18 2-25 0 0,-32 34-65 0 0,40-36 103 0 0,1 0 0 0 0,-1 1-1 0 0,1-1 1 0 0,0 1 0 0 0,0 0 0 0 0,0 0 0 0 0,0 0 0 0 0,-1 3 0 0 0,-1 2-4 0 0,0-2-1 0 0,0 0 0 0 0,1 1 0 0 0,-1 0 0 0 0,2-1 1 0 0,-1 1-1 0 0,1 0 0 0 0,-2 11 0 0 0,2-11 8 0 0,1-1-9 0 0,0 3 3 0 0,0 26 9 0 0,3-18 3 0 0,0-7-2 0 0,-2-6 4 0 0,1 1 0 0 0,1 0 0 0 0,-1-1 0 0 0,0 1 0 0 0,1-1 0 0 0,3 6 0 0 0,-3-2 6 0 0,-1-5-6 0 0,1 0-1 0 0,-1 1 1 0 0,0-1 0 0 0,1 0-1 0 0,-1 0 1 0 0,1 0 0 0 0,0-1-1 0 0,3 5 1 0 0,20 28 65 0 0,-22-29-56 0 0,-2-3-9 0 0,0-1 0 0 0,1 0 0 0 0,-1 0 1 0 0,0 0-1 0 0,1 0 0 0 0,-1 0 0 0 0,1-1 1 0 0,0 1-1 0 0,0 0 0 0 0,-1-1 0 0 0,4 2 1 0 0,42 31 122 0 0,-43-31-89 0 0,2-1-41 0 0,0 2-43 0 0,-4-3 2 0 0,0 0 0 0 0,0 0 0 0 0,1 0 0 0 0,-1 0 0 0 0,0 0 0 0 0,0 0 0 0 0,1-1 0 0 0,-1 1 0 0 0,0-1 0 0 0,1 0 0 0 0,2 1 0 0 0,19 1-455 0 0,-18-1-7 0 0,25-14-5196 0 0,-25 10 4111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68 113 1364 0 0,'-12'-22'12219'0'0,"11"39"-8102"0"0,1 10-5177 0 0,-1 29 1792 0 0,1-41-640 0 0,-4 43 419 0 0,2-43-410 0 0,-2 43 301 0 0,5-44-342 0 0,-1-6-17 0 0,0 1 0 0 0,0-1 0 0 0,-1 1 0 0 0,-2 11 1 0 0,-5 44 108 0 0,7-53-131 0 0,-6 29 165 0 0,-3 1 246 0 0,5-14-330 0 0,4-20 583 0 0,1-15-480 0 0,1-2-147 0 0,0 5-24 0 0,-1 0 1 0 0,0 1-1 0 0,0-1 0 0 0,0 0 0 0 0,-1 0 1 0 0,-1-6-1 0 0,0 1 6 0 0,0 4-5 0 0,1 0 0 0 0,0 0 1 0 0,1-1-1 0 0,-1-11 0 0 0,0 5-8 0 0,2-43 82 0 0,8-74-22 0 0,-4 65-73 0 0,4-3-11 0 0,-3 28-2 0 0,-5 33 26 0 0,4 14-113 0 0,2 2 79 0 0,-4-5 2 0 0,0 0 0 0 0,0 0 0 0 0,0 0 0 0 0,-1 0 0 0 0,1 1 0 0 0,2 7 0 0 0,8 23 23 0 0,-2 0-1 0 0,11 61 1 0 0,-20-83-12 0 0,10 35 28 0 0,-10-38-27 0 0,-2-6-4 0 0,1 0 1 0 0,0 0-1 0 0,0 0 0 0 0,0 0 1 0 0,1-1-1 0 0,-1 1 1 0 0,1 0-1 0 0,4 5 0 0 0,6 14 5 0 0,-8-17-15 0 0,1-2-5 0 0,14 11 3 0 0,-14-12-12 0 0,1-5-144 0 0,18-9 99 0 0,-14 4 0 0 0,16-28-127 0 0,-3-1 98 0 0,-1-1 0 0 0,-3-1 0 0 0,0-1 0 0 0,-3-1 0 0 0,16-60 0 0 0,-28 86 96 0 0,1 1 0 0 0,0 0 0 0 0,13-25 0 0 0,-15 34 25 0 0,-2-6-2 0 0,1-29 21 0 0,-2 30 650 0 0,-1 17-638 0 0,-1 1-34 0 0,-2 32 92 0 0,2 26-14 0 0,-6 123 87 0 0,2-123-82 0 0,-1 5-76 0 0,4-7-408 0 0,-1-11-62 0 0,1-26-401 0 0,2-20 13 0 0,3-1 126 0 0,0 2 368 0 0,2 6-54 0 0,-3 0-4562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0 268 3590 0 0,'0'0'8680'0'0,"2"-7"-7550"0"0,-1 0-825 0 0,0 5-198 0 0,-1-1 0 0 0,1 1-1 0 0,-1-1 1 0 0,1 1 0 0 0,0 0-1 0 0,0-1 1 0 0,0 1 0 0 0,0 0-1 0 0,0-1 1 0 0,0 1 0 0 0,3-3-1 0 0,19-31 792 0 0,3-4-369 0 0,-2-1-224 0 0,-20 34-268 0 0,10-22 120 0 0,-6 5-85 0 0,-6 19 279 0 0,-3-2-295 0 0,-3-20-5 0 0,3 20-10 0 0,-3 12-7 0 0,-20 29 44 0 0,19-28-67 0 0,2-4-6 0 0,1 0 0 0 0,0 1 0 0 0,1-1 0 0 0,-1 1 0 0 0,0 0 0 0 0,1-1 0 0 0,-1 1 0 0 0,1 0 0 0 0,-1 4 0 0 0,-12 31 61 0 0,6-11-41 0 0,6-20 3 0 0,2 2 20 0 0,1 35 37 0 0,3-39-78 0 0,9 19-91 0 0,-9-18-5 0 0,2-5 14 0 0,21 6-120 0 0,-14-6-521 0 0,-6-1 464 0 0,-5 0 164 0 0,0 0-1 0 0,1 0 1 0 0,-1-1 0 0 0,0 1-1 0 0,0 0 1 0 0,1-1-1 0 0,-1 1 1 0 0,0-1-1 0 0,0 0 1 0 0,0 0 0 0 0,0 0-1 0 0,3-2 1 0 0,3 1-225 0 0,6-4 10 0 0,4-7-3862 0 0,12-12-2198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3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99 3190 0 0,'0'0'15532'0'0,"-1"7"-15376"0"0,-1 1-90 0 0,1-5-29 0 0,0 0 1 0 0,1 0-1 0 0,-1 1 1 0 0,1-1-1 0 0,0 0 1 0 0,0 0 0 0 0,0 1-1 0 0,1 5 1 0 0,1 38 226 0 0,-2-12-166 0 0,0-27-21 0 0,0 3-13 0 0,0 50 81 0 0,-2-19 631 0 0,5-48-709 0 0,2 0-43 0 0,-4 3-11 0 0,1 0 1 0 0,0-1-1 0 0,0 1 0 0 0,-1 0 1 0 0,0-1-1 0 0,0 1 1 0 0,2-6-1 0 0,10-38 78 0 0,4-7-43 0 0,0 3-20 0 0,-1 10-33 0 0,-13 36 10 0 0,-2 4 4 0 0,0-1 0 0 0,0 0 0 0 0,0 0 0 0 0,0 0 0 0 0,0 0 0 0 0,-1 0 0 0 0,1 0 0 0 0,0 0 0 0 0,-1 0 0 0 0,0 0 0 0 0,1-3 0 0 0,3 11-9 0 0,12 18-12 0 0,-10-10-1 0 0,7 38 0 0 0,-2 4 40 0 0,-2-1 0 0 0,-5-24 18 0 0,-3-23-4 0 0,1 0-8 0 0,1 1-23 0 0,-2-6-1 0 0,0 0-1 0 0,0 0 1 0 0,0 0 0 0 0,0 1-1 0 0,-1-1 1 0 0,1 0 0 0 0,-1 0-1 0 0,0 4 1 0 0,8-6 24 0 0,21 4-6 0 0,-29-5-26 0 0,1 0 0 0 0,0 0 0 0 0,-1 0 0 0 0,1 0 0 0 0,-1 0 0 0 0,1 0 0 0 0,0 0 0 0 0,-1 0 0 0 0,1 0 0 0 0,-1 0 0 0 0,1 0 0 0 0,-1 0 0 0 0,1 0 0 0 0,0 0 0 0 0,-1-1 0 0 0,1 1 0 0 0,-1 0 0 0 0,1 0 0 0 0,-1-1 0 0 0,1 1 0 0 0,-1 0 0 0 0,1-1 0 0 0,0 0 0 0 0,26-17 25 0 0,-15 6-3 0 0,19-37-40 0 0,-2-2 1 0 0,-3-1-1 0 0,-1-1 1 0 0,26-86-1 0 0,-48 131 8 0 0,-4 10-46 0 0,1 0 53 0 0,0-1 1 0 0,0 1 0 0 0,0 0-1 0 0,1-1 1 0 0,-1 1-1 0 0,0-1 1 0 0,1 1 0 0 0,-1 0-1 0 0,0-1 1 0 0,1 1 0 0 0,0-1-1 0 0,0 2 1 0 0,1 0 1 0 0,-1 0 0 0 0,1 0 0 0 0,-1 1 1 0 0,0-1-1 0 0,0 0 0 0 0,-1 0 0 0 0,1 0 1 0 0,-1 1-1 0 0,1 5 0 0 0,5 49 10 0 0,1-6-152 0 0,21 56-1238 0 0,-26-102 993 0 0,3 1-248 0 0,14 19-1211 0 0,-15-20-259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0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 3374 0 0,'0'0'7702'0'0,"-3"4"-6414"0"0,-9 14-334 0 0,9-13-179 0 0,9 81 1111 0 0,-4-11-1102 0 0,-2 36-95 0 0,1-89-441 0 0,0-16-224 0 0,2 16 60 0 0,-2 0 0 0 0,0 0-1 0 0,-3 28 1 0 0,-4 10 147 0 0,2 8-76 0 0,2-27-101 0 0,1-31-10 0 0,0 1-9 0 0,-4 29-3 0 0,4-30 205 0 0,-5-12-275 0 0,-18-7 44 0 0,24 9-6 0 0,-1-1 1 0 0,1 1-1 0 0,-1 0 0 0 0,1 0 1 0 0,0 0-1 0 0,-1-1 1 0 0,1 1-1 0 0,-1 0 0 0 0,1 0 1 0 0,-1-1-1 0 0,1 1 0 0 0,0 0 1 0 0,-1-1-1 0 0,1 1 1 0 0,-1-1-1 0 0,1 1 0 0 0,0 0 1 0 0,0-1-1 0 0,-1 1 0 0 0,1-1 1 0 0,0 1-1 0 0,-1-1 1 0 0,-3-5 1 0 0,2 4-1 0 0,1-1 0 0 0,-1 1 1 0 0,1 0-1 0 0,0 0 0 0 0,0-1 0 0 0,-1 1 1 0 0,2-1-1 0 0,-1 1 0 0 0,0-1 0 0 0,0-4 1 0 0,-7-22 29 0 0,0 14 5 0 0,1 7-26 0 0,-17-31 49 0 0,21 30-29 0 0,1 6-11 0 0,1-1 1 0 0,-1 0-1 0 0,0 1 1 0 0,0-1-1 0 0,0 1 1 0 0,-1-1 0 0 0,1 1-1 0 0,-4-3 1 0 0,-11-15 60 0 0,13 16 560 0 0,3 13-622 0 0,-3 23-27 0 0,4-30 9 0 0,0 0-1 0 0,0 0 0 0 0,0 0 1 0 0,0-1-1 0 0,0 1 0 0 0,0 0 1 0 0,0 0-1 0 0,0 0 1 0 0,0 0-1 0 0,0-1 0 0 0,0 1 1 0 0,1 0-1 0 0,-1 0 0 0 0,0 0 1 0 0,1-1-1 0 0,-1 1 1 0 0,0 0-1 0 0,2 1 0 0 0,2 8-1 0 0,-3-6 1 0 0,1 1 1 0 0,0-1-1 0 0,0 0 1 0 0,0 0-1 0 0,1 0 1 0 0,-1 0-1 0 0,1-1 1 0 0,5 6-1 0 0,-2 1 9 0 0,-3-5 0 0 0,1 0 0 0 0,-1 0 0 0 0,1-1 0 0 0,-1 1 0 0 0,1-1-1 0 0,9 7 1 0 0,17 16 17 0 0,-15-17-5 0 0,17 4-11 0 0,-31-13-9 0 0,0-1 1 0 0,0 1-1 0 0,0-1 1 0 0,0 0-1 0 0,0 1 1 0 0,0-1-1 0 0,0 0 1 0 0,0 0-1 0 0,0 0 1 0 0,0 0-1 0 0,-1 0 0 0 0,1 1 1 0 0,0-2-1 0 0,0 1 1 0 0,2 0-1 0 0,48-5-32 0 0,-12-1-169 0 0,-37 6 184 0 0,-1 0 0 0 0,1 0 0 0 0,-1-1 0 0 0,1 1 0 0 0,-1-1-1 0 0,1 1 1 0 0,-1-1 0 0 0,0 1 0 0 0,1-1 0 0 0,-1 0 0 0 0,2 0 0 0 0,7-4-43 0 0,-5 3 25 0 0,-1 1 0 0 0,0-1 0 0 0,0-1 0 0 0,0 1 1 0 0,0-1-1 0 0,0 0 0 0 0,-1 1 0 0 0,7-7 1 0 0,19-17-406 0 0,-17 13 5 0 0,8-16 73 0 0,-13 14-38 0 0,3-15-338 0 0,-8 23 3 0 0,-2-4 105 0 0,0-31-448 0 0,-1 25-2649 0 0,-8-19-2723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2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4330 0 0,'0'0'7973'0'0,"0"8"-7342"0"0,-1 26-85 0 0,1-26 44 0 0,2 0-103 0 0,1-1-355 0 0,-2-4-70 0 0,0 0 0 0 0,0-1 0 0 0,0 1 0 0 0,0 0 0 0 0,-1 0 0 0 0,1 0 0 0 0,-1-1 0 0 0,1 6 0 0 0,3-2 258 0 0,12 19-50 0 0,-11-19-61 0 0,1-2-49 0 0,18 10-49 0 0,-17-11-26 0 0,0-2-17 0 0,23 1-29 0 0,-28-1-43 0 0,0-1 1 0 0,0 0 0 0 0,0 0-1 0 0,-1 0 1 0 0,1 0 0 0 0,0 0 0 0 0,0 0-1 0 0,0 0 1 0 0,0-1 0 0 0,-1 1-1 0 0,1-1 1 0 0,0 1 0 0 0,0-1 0 0 0,-1 1-1 0 0,4-3 1 0 0,0 0-22 0 0,-1 3 18 0 0,-1-1 1 0 0,0 0-1 0 0,1 0 0 0 0,-1-1 0 0 0,0 1 0 0 0,0-1 1 0 0,4-2-1 0 0,0 0 5 0 0,5-5 29 0 0,23-26 25 0 0,-27 29-46 0 0,-6 5-5 0 0,1-1 1 0 0,-1 0 0 0 0,0 0-1 0 0,0 0 1 0 0,1 0 0 0 0,-1-1-1 0 0,0 1 1 0 0,-1 0 0 0 0,1-1-1 0 0,0 0 1 0 0,1-4 0 0 0,18-29 3 0 0,-13 23-4 0 0,10-20-3 0 0,-6 7 11 0 0,-9 19 274 0 0,-3 9-275 0 0,0 0-1 0 0,0 0 1 0 0,0-1 0 0 0,0 1-1 0 0,0 0 1 0 0,0 0 0 0 0,0-1-1 0 0,1 1 1 0 0,-1 0 0 0 0,2 3-1 0 0,0-1 8 0 0,0 0 0 0 0,-1 1 0 0 0,0-1 0 0 0,0 0 0 0 0,0 1 0 0 0,0 8 1 0 0,42 815 1685 0 0,-46-746-1608 0 0,-3-1 0 0 0,-29 136 0 0 0,23-177-48 0 0,10-34 897 0 0,-34-10-334 0 0,36 4-592 0 0,-1 0 0 0 0,0 0 0 0 0,1-1-1 0 0,-1 1 1 0 0,0 0 0 0 0,1 0 0 0 0,-1 0-1 0 0,1 0 1 0 0,-1-1 0 0 0,0 1 0 0 0,1 0 0 0 0,-1-1-1 0 0,1 1 1 0 0,-1 0 0 0 0,1-1 0 0 0,-1 1-1 0 0,1-1 1 0 0,-1 1 0 0 0,1-1 0 0 0,-1 1 0 0 0,0-1-1 0 0,-22-24 258 0 0,11 8-48 0 0,-3-10-87 0 0,1-1 1 0 0,1-1-1 0 0,2 0 1 0 0,-10-39 0 0 0,15 44-174 0 0,2-2 1 0 0,1 1-1 0 0,1 0 1 0 0,1-1-1 0 0,2 1 1 0 0,0 0-1 0 0,1-1 1 0 0,2 1-1 0 0,1 0 1 0 0,0 0-1 0 0,2 1 1 0 0,1-1-1 0 0,1 2 1 0 0,1-1-1 0 0,23-38 1 0 0,-2 12-1063 0 0,-8 18 373 0 0,-22 30 680 0 0,0 0 0 0 0,0 0 1 0 0,0 0-1 0 0,1 1 0 0 0,-1-1 0 0 0,1 0 0 0 0,-1 0 0 0 0,1 1 0 0 0,0-1 0 0 0,-1 1 0 0 0,1 0 0 0 0,2-2 0 0 0,4-1-1140 0 0,7-9-3359 0 0,17-18-4655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8 675 1806 0 0,'0'0'13595'0'0,"-2"-8"-12750"0"0,-3-22-215 0 0,4 23 227 0 0,4-1-562 0 0,16-36 116 0 0,1 2-179 0 0,-1-3-102 0 0,-14 35-130 0 0,12-29-45 0 0,-13 29 37 0 0,8-27-44 0 0,-5 10-63 0 0,-5 21 2 0 0,-2-4 19 0 0,0-37-45 0 0,0 45 132 0 0,-1 0 1 0 0,1 1-1 0 0,0-1 1 0 0,-1 0 0 0 0,0 0-1 0 0,1 1 1 0 0,-1-1-1 0 0,0 1 1 0 0,0-1 0 0 0,1 1-1 0 0,-1-1 1 0 0,-2-1-1 0 0,0-1-5 0 0,1-1-25 0 0,-5 5-144 0 0,-18 4 144 0 0,19-3 6 0 0,3 6 5 0 0,-8 19 4 0 0,8-19 1 0 0,3-3 18 0 0,0 0 0 0 0,0 0 1 0 0,-1 0-1 0 0,1 0 0 0 0,-1 0 0 0 0,0 0 1 0 0,-2 4-1 0 0,0 2 2 0 0,1 0 8 0 0,3-1 3 0 0,2 2-7 0 0,-2-5 0 0 0,0-1 0 0 0,0 1 1 0 0,0-1-1 0 0,-1 11 0 0 0,4-9 16 0 0,8 21-1 0 0,-4-16-5 0 0,-3-6-10 0 0,-2-4-3 0 0,-1 1-1 0 0,0 0 1 0 0,1-1-1 0 0,-1 0 0 0 0,1 0 1 0 0,0 1-1 0 0,6 2 1 0 0,17 13-17 0 0,-19-14 8 0 0,4-3-40 0 0,31 0-159 0 0,-39-1 178 0 0,1 1 1 0 0,0-1-1 0 0,-1 0 0 0 0,1 0 1 0 0,0-1-1 0 0,-1 1 0 0 0,1-1 1 0 0,0 0-1 0 0,-1 0 1 0 0,5-1-1 0 0,1-1-23 0 0,8-3-128 0 0,-7 2 87 0 0,-5 2 7 0 0,0 0 0 0 0,1-1 0 0 0,-1 1 0 0 0,0-1 0 0 0,7-6 0 0 0,-3 5 3 0 0,-6 2 48 0 0,1 0 0 0 0,-1 1 1 0 0,0-1-1 0 0,0 0 1 0 0,0-1-1 0 0,0 1 1 0 0,-1 0-1 0 0,1-1 1 0 0,0 0-1 0 0,2-3 0 0 0,3-1-56 0 0,-5 4 39 0 0,1 0 0 0 0,-1 0 0 0 0,0 0 0 0 0,0 0-1 0 0,0-1 1 0 0,-1 1 0 0 0,0-1 0 0 0,4-6 0 0 0,1 0-26 0 0,17-31-246 0 0,-18 31 279 0 0,-3 7 26 0 0,-1-1 1 0 0,1-1 0 0 0,-1 1-1 0 0,0 0 1 0 0,0-1-1 0 0,0 1 1 0 0,-1-1 0 0 0,2-4-1 0 0,1-2-7 0 0,-2 5 8 0 0,0-1-1 0 0,0 1 1 0 0,0-1 0 0 0,1-11-1 0 0,0 7 23 0 0,3-36 57 0 0,-4 35-49 0 0,-1-33 73 0 0,0 33-24 0 0,0 7 1 0 0,-1-1 1 0 0,0 0-1 0 0,-1 0 1 0 0,1 0-1 0 0,-3-9 0 0 0,-2-17 107 0 0,4 24 12 0 0,0 1 143 0 0,-2-2-183 0 0,2 5 98 0 0,0 1 0 0 0,0-1 0 0 0,0 0 1 0 0,1 1-1 0 0,-1-1 0 0 0,1-5 0 0 0,-3 15-112 0 0,-10 18-25 0 0,13-24-94 0 0,-1 1 0 0 0,1 0 0 0 0,0 0 0 0 0,-1-1 0 0 0,1 1 0 0 0,0 0 0 0 0,0 0 0 0 0,-1 0 0 0 0,1 0 0 0 0,0-1 0 0 0,0 1 0 0 0,0 0 0 0 0,0 0 0 0 0,0 0 0 0 0,0 1 0 0 0,2 54 408 0 0,-1 10-108 0 0,-1 5 103 0 0,0-57-355 0 0,2 43 154 0 0,5 8-156 0 0,-6-53-50 0 0,7 33-44 0 0,0-14-248 0 0,-6-24-11 0 0,0 1 55 0 0,6 21-107 0 0,-6-21-539 0 0,3-6-851 0 0,16 7 527 0 0,-20-9 814 0 0,-1 0 334 0 0,0 0 0 0 0,0 1 0 0 0,0-1 0 0 0,0 0 1 0 0,1 0-1 0 0,-1 0 0 0 0,0 0 0 0 0,0 0 0 0 0,0 0 0 0 0,1 0 0 0 0,-1 0 1 0 0,0 0-1 0 0,0 0 0 0 0,0 0 0 0 0,1 0 0 0 0,-1 0 0 0 0,0 0 1 0 0,0 0-1 0 0,0 0 0 0 0,1 0 0 0 0,-1 0 0 0 0,0-1 0 0 0,0 1 1 0 0,0 0-1 0 0,0 0 0 0 0,1 0 0 0 0,-1 0 0 0 0,1-2-668 0 0,-1 2 668 0 0,0 0 0 0 0,0 0 0 0 0,0 0 1 0 0,0-1-1 0 0,0 1 0 0 0,0 0 0 0 0,0 0 0 0 0,0 0 0 0 0,0-1 0 0 0,0 1 1 0 0,14-29-6353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2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4280 0 0,'0'0'11641'0'0,"-3"8"-10915"0"0,-11 23-21 0 0,14-29-657 0 0,-1-1 0 0 0,1 1 0 0 0,-1-1 0 0 0,1 1-1 0 0,-1-1 1 0 0,1 1 0 0 0,0-1 0 0 0,0 1 0 0 0,0-1 0 0 0,0 1-1 0 0,0 2 1 0 0,1 75 757 0 0,0-59-697 0 0,19 209 1361 0 0,-9-159-1227 0 0,-1-9-115 0 0,-3-8-559 0 0,-2-17 27 0 0,-4-27 81 0 0,0-2-1124 0 0,0 2 969 0 0,1 5 67 0 0,-2 1-5885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3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16 437 5374 0 0,'0'0'12539'0'0,"-2"6"-12134"0"0,-9 16-90 0 0,10-22-302 0 0,1 1 0 0 0,0-1-1 0 0,0 1 1 0 0,-1-1 0 0 0,1 1 0 0 0,0 0-1 0 0,0-1 1 0 0,0 1 0 0 0,0 0-1 0 0,-1-1 1 0 0,1 1 0 0 0,0-1 0 0 0,0 1-1 0 0,0 0 1 0 0,1-1 0 0 0,-1 1-1 0 0,0 0 1 0 0,0-1 0 0 0,0 2 0 0 0,1 7 65 0 0,7 27 260 0 0,1-7-190 0 0,-7-21-49 0 0,3-1-88 0 0,16 21-19 0 0,-11-18 0 0 0,10 2 10 0 0,-15-10 20 0 0,-1-2-18 0 0,-1 0 0 0 0,1 1 0 0 0,-1-1 0 0 0,0 1 0 0 0,1 0 0 0 0,-1-1 0 0 0,4 3 0 0 0,2 0 1 0 0,-1-2-41 0 0,-2-3-201 0 0,-1-1 158 0 0,-4 2 48 0 0,1 0 0 0 0,0 0 0 0 0,-1 0 0 0 0,1 0 1 0 0,0 0-1 0 0,0 0 0 0 0,0 1 0 0 0,0-1 1 0 0,0 1-1 0 0,0-1 0 0 0,3 1 0 0 0,-1-5-171 0 0,11-16-132 0 0,-12 16 16 0 0,-4-3-179 0 0,-3-27 195 0 0,4 35 288 0 0,0-1-1 0 0,0 0 1 0 0,0 1-1 0 0,-1-1 1 0 0,1 0 0 0 0,0 1-1 0 0,0-1 1 0 0,0 0-1 0 0,0 1 1 0 0,-1-1-1 0 0,1 1 1 0 0,0-1-1 0 0,0 0 1 0 0,-1 1 0 0 0,1-1-1 0 0,-1 1 1 0 0,1-1-1 0 0,-1 0 1 0 0,-42-44-588 0 0,27 28 391 0 0,-4 1 115 0 0,9 9 4 0 0,-14-9 55 0 0,18 11 13 0 0,2 2 5 0 0,-17-10 3 0 0,17 9 283 0 0,11 2-174 0 0,1-1-47 0 0,23-6 200 0 0,9 0-37 0 0,-31 6-170 0 0,25-9 157 0 0,10-8-36 0 0,17-5-43 0 0,-55 23-71 0 0,0-1 81 0 0,17-7-7 0 0,-17 8 1892 0 0,-5 4-1994 0 0,0 0 1 0 0,0-1-1 0 0,1 1 0 0 0,-1 0 0 0 0,0 0 1 0 0,1 0-1 0 0,-1-1 0 0 0,1 1 0 0 0,-1 0 1 0 0,2 1-1 0 0,-1-1 17 0 0,-1 0 0 0 0,1-1 0 0 0,-1 1 0 0 0,1 0 0 0 0,-1 0 1 0 0,1 0-1 0 0,-1-1 0 0 0,0 1 0 0 0,0 0 0 0 0,0 2 0 0 0,4 2 74 0 0,9 18-15 0 0,-10-18-12 0 0,-1-1 1 0 0,7 18-10 0 0,-7-18 34 0 0,-1 3-65 0 0,1 1-26 0 0,8 25 187 0 0,-1-12-180 0 0,-7-16-15 0 0,4-10-5 0 0,20-15-10 0 0,-16 6-13 0 0,4-11-64 0 0,-8 16 69 0 0,-3 5 8 0 0,0-1-1 0 0,0 0 1 0 0,-1 1 0 0 0,1-1-1 0 0,-1 0 1 0 0,0 0-1 0 0,0 0 1 0 0,2-7 0 0 0,79-205-429 0 0,-79 209 382 0 0,-1 3 23 0 0,-1 0 23 0 0,-1 2 4 0 0,-1 1 0 0 0,1-1 0 0 0,0 1 1 0 0,0 0-1 0 0,0-1 0 0 0,0 1 0 0 0,0 0 1 0 0,0-1-1 0 0,0 1 0 0 0,1 0 0 0 0,-1 0 1 0 0,2-1-1 0 0,1 7-2 0 0,10 21 5 0 0,-7-7 18 0 0,8 30-1 0 0,-14-45-17 0 0,9 29 14 0 0,2-6 1 0 0,16 28 45 0 0,-25-51-23 0 0,-2-4-33 0 0,0 0-1 0 0,0 0 0 0 0,0 0 1 0 0,-1 0-1 0 0,1 1 1 0 0,0-1-1 0 0,0 0 0 0 0,0 0 1 0 0,-1 1-1 0 0,1-1 0 0 0,0 0 1 0 0,0 1-1 0 0,-1-1 0 0 0,1 1 1 0 0,0-1-1 0 0,-1 1 1 0 0,2 1-1 0 0,-1-2 1 0 0,0 1 1 0 0,0 0-1 0 0,0 0 1 0 0,0-1-1 0 0,0 1 0 0 0,0 0 1 0 0,0-1-1 0 0,0 1 1 0 0,0-1-1 0 0,0 0 0 0 0,1 1 1 0 0,-1-1-1 0 0,0 0 1 0 0,0 0-1 0 0,1 1 0 0 0,-1-1 1 0 0,0 0-1 0 0,0 0 1 0 0,2-1-1 0 0,24 3 18 0 0,-26-2-20 0 0,-1 0 0 0 0,1 0 0 0 0,-1 0 0 0 0,1 0-1 0 0,0 0 1 0 0,-1 0 0 0 0,1 0 0 0 0,-1 0 0 0 0,1 0 0 0 0,0-1 0 0 0,-1 1 0 0 0,1 0 0 0 0,-1 0 0 0 0,1 0-1 0 0,-1-1 1 0 0,1 1 0 0 0,-1 0 0 0 0,1-1 0 0 0,0 0 0 0 0,5-1 4 0 0,-4 1-3 0 0,0 0-1 0 0,0 0 1 0 0,0 0 0 0 0,0 0 0 0 0,0 0 0 0 0,0 0-1 0 0,-1-1 1 0 0,1 1 0 0 0,0-1 0 0 0,-1 1-1 0 0,1-1 1 0 0,1-3 0 0 0,3 0 1 0 0,-3 2-1 0 0,0 1-1 0 0,-1-1 0 0 0,1 0 0 0 0,-1 0 0 0 0,0 0 0 0 0,0 0 0 0 0,3-5 0 0 0,1 0-7 0 0,12-26-35 0 0,-13 26 35 0 0,-3 6 3 0 0,0-1 0 0 0,-1-1 0 0 0,1 1 1 0 0,-1 0-1 0 0,1 0 0 0 0,-1-1 0 0 0,0 1 0 0 0,-1 0 0 0 0,2-6 1 0 0,0-1-4 0 0,5-29-20 0 0,-4 30 21 0 0,-2 5-1 0 0,-1 0 0 0 0,1 0 0 0 0,0 0 0 0 0,-1 0 0 0 0,0-1 0 0 0,0 1 0 0 0,-1-7 0 0 0,-3-42-277 0 0,5 44 224 0 0,-1 6-17 0 0,0 0 1 0 0,0-1-1 0 0,-1 1 1 0 0,1 0 0 0 0,-1 0-1 0 0,1-1 1 0 0,-1 1 0 0 0,0 0-1 0 0,-3-5 1 0 0,-4-17-460 0 0,5 19 90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4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154 246 2758 0 0,'-33'-25'9106'0'0,"28"29"-7924"0"0,-17 13-239 0 0,14-7-151 0 0,-10 31 725 0 0,1-5-1002 0 0,9-16-99 0 0,-20 112 658 0 0,22-101-770 0 0,2 0 0 0 0,0 50 1 0 0,3-78-270 0 0,1-1 0 0 0,0 1 0 0 0,0 0 0 0 0,1 0 0 0 0,-1 0 0 0 0,1-1 0 0 0,-1 1 0 0 0,1 0 0 0 0,1 3 0 0 0,4 9 204 0 0,-1-9-129 0 0,-1-3-107 0 0,-1 1-1 0 0,1-1 1 0 0,-1 0-1 0 0,1-1 1 0 0,0 1 0 0 0,6 2-1 0 0,-6-3-1 0 0,0-1-1 0 0,0 0 1 0 0,1 0-1 0 0,-1 0 1 0 0,0-1-1 0 0,1 1 1 0 0,-1-1-1 0 0,9-1 1 0 0,-5 0 5 0 0,-1-1 0 0 0,1 0 0 0 0,0 0 1 0 0,0-1-1 0 0,-1 0 0 0 0,1-1 0 0 0,-1 1 1 0 0,13-10-1 0 0,-5 3-28 0 0,-1-1-1 0 0,20-19 1 0 0,19-34-139 0 0,-39 47 38 0 0,-1-1 0 0 0,-1-1-1 0 0,19-35 1 0 0,-26 43 76 0 0,-2 7 24 0 0,-1-1 1 0 0,1 1-1 0 0,-1-1 1 0 0,-1 0-1 0 0,1 0 1 0 0,1-8-1 0 0,0 2-1 0 0,-1 7 12 0 0,-1 0 0 0 0,1 0 0 0 0,-1 0 0 0 0,0-1 0 0 0,-1 1 0 0 0,1 0 0 0 0,0-5 0 0 0,-1 0-4 0 0,2 1-2 0 0,-3 1 21 0 0,-3-21-9 0 0,3 21 0 0 0,-1 13 1 0 0,-1 1 7 0 0,2-4-1 0 0,0 0 1 0 0,0 0-1 0 0,0 0 1 0 0,0-1-1 0 0,1 1 1 0 0,-1 0-1 0 0,1 0 1 0 0,0 0-1 0 0,0 6 1 0 0,-2 2 7 0 0,2-5 3 0 0,-1 0 0 0 0,1 0 1 0 0,0 0-1 0 0,0 0 0 0 0,1 9 1 0 0,2 25 6 0 0,-2-30 8 0 0,3-3-1 0 0,13 21-7 0 0,-13-21-7 0 0,-3-7-11 0 0,0-1 1 0 0,0 1-1 0 0,0 0 0 0 0,0 0 0 0 0,0 1 0 0 0,0-1 0 0 0,0 0 0 0 0,0 0 0 0 0,0 0 1 0 0,0 1-1 0 0,0-1 0 0 0,0 0 0 0 0,-1 1 0 0 0,1-1 0 0 0,0 1 0 0 0,0-1 1 0 0,1 2-1 0 0,-1-1-3 0 0,1 0 1 0 0,0-1 0 0 0,-1 1-1 0 0,1 0 1 0 0,0 0 0 0 0,-1-1-1 0 0,1 1 1 0 0,0-1 0 0 0,0 1 0 0 0,0-1-1 0 0,0 0 1 0 0,-1 0 0 0 0,1 0-1 0 0,0 0 1 0 0,3 0 0 0 0,31 1-152 0 0,-21-3-7 0 0,-8 1 116 0 0,-5 0 27 0 0,0 1 0 0 0,1 0 1 0 0,-1-1-1 0 0,0 0 0 0 0,0 0 1 0 0,0 0-1 0 0,0 0 0 0 0,0 0 1 0 0,0 0-1 0 0,0 0 0 0 0,0 0 1 0 0,2-3-1 0 0,17-11-206 0 0,-20 14 205 0 0,0 0 0 0 0,0 0 0 0 0,1 0-1 0 0,-1 0 1 0 0,0 0 0 0 0,0 0 0 0 0,0 0 0 0 0,0 0 0 0 0,0 0 0 0 0,0-1 0 0 0,0 1 0 0 0,-1 0 0 0 0,1-1-1 0 0,0 1 1 0 0,-1 0 0 0 0,1-1 0 0 0,0-1 0 0 0,0-2-34 0 0,2 0-101 0 0,-2-3-21 0 0,4-27 23 0 0,-4 26 26 0 0,-3 0 22 0 0,-8-25 5 0 0,10 32 88 0 0,-1-1 0 0 0,1 1 1 0 0,-1 0-1 0 0,0 0 0 0 0,0 0 0 0 0,0 0 0 0 0,0-1 0 0 0,0 1 1 0 0,0 0-1 0 0,0 1 0 0 0,-1-1 0 0 0,-2-3 0 0 0,-1 0-11 0 0,-16-24-70 0 0,14 23 74 0 0,5 3 9 0 0,0 0-1 0 0,0 0 1 0 0,-1 0 0 0 0,1 1-1 0 0,-1-1 1 0 0,0 1 0 0 0,-5-4-1 0 0,-15-10-36 0 0,16 10 35 0 0,-24-15-29 0 0,-24-12-2 0 0,50 31 33 0 0,7 8-182 0 0,6 20 153 0 0,-8-26 37 0 0,0 1 0 0 0,0-1-1 0 0,0 1 1 0 0,0-1-1 0 0,0 0 1 0 0,0 1-1 0 0,1-1 1 0 0,-1 0-1 0 0,0 1 1 0 0,0-1-1 0 0,0 0 1 0 0,1 1-1 0 0,-1-1 1 0 0,0 0-1 0 0,0 1 1 0 0,1-1-1 0 0,-1 0 1 0 0,0 1-1 0 0,1-1 1 0 0,-1 0 0 0 0,0 0-1 0 0,1 0 1 0 0,-1 1-1 0 0,0-1 1 0 0,1 0-1 0 0,-1 0 1 0 0,0 0-1 0 0,1 0 1 0 0,-1 0-1 0 0,1 1 1 0 0,-1-1-1 0 0,1 0 1 0 0,6 3 12 0 0,-5-1-4 0 0,1-1 0 0 0,-1 0 0 0 0,1 0 0 0 0,-1 0 0 0 0,1 0 1 0 0,-1-1-1 0 0,1 1 0 0 0,0-1 0 0 0,-1 0 0 0 0,1 1 0 0 0,0-1 0 0 0,4-1 0 0 0,28 3 39 0 0,-16-4-78 0 0,9-5-636 0 0,1-1 1 0 0,-1-2-1 0 0,0 0 0 0 0,-1-2 0 0 0,-1-1 1 0 0,41-26-1 0 0,-54 29-225 0 0,0 0 0 0 0,-1-1 0 0 0,0-1 1 0 0,-1 0-1 0 0,15-21 0 0 0,-6 4-1428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 3908 0 0,'0'0'11541'0'0,"-3"8"-10913"0"0,-11 26-150 0 0,11-16-117 0 0,2-6-266 0 0,0 35 400 0 0,0-36-473 0 0,1-6-73 0 0,-1 0 0 0 0,1 0 1 0 0,1 0-1 0 0,-1-1 0 0 0,0 1 1 0 0,1 0-1 0 0,0-1 0 0 0,2 7 1 0 0,1-1-52 0 0,-3-6-85 0 0,1 1 0 0 0,-1-1-1 0 0,0 0 1 0 0,0 1 0 0 0,-1-1 0 0 0,1 8-1 0 0,6-8-212 0 0,19 12 68 0 0,-20-12 58 0 0,-2-10-138 0 0,12-19 343 0 0,-12 19 340 0 0,-1-4 17 0 0,7-31-61 0 0,-8 30 28 0 0,0 0 245 0 0,4-36-45 0 0,-1 29-108 0 0,7-10-24 0 0,-9 22 128 0 0,0-3-54 0 0,8-24-92 0 0,-8 24 714 0 0,1 19-997 0 0,11 26-9 0 0,-11-18-2 0 0,-2-7-8 0 0,-1 35-5 0 0,-3-5-68 0 0,2-31-3 0 0,0 3 15 0 0,-3 38-112 0 0,2-38-467 0 0,1-3-35 0 0,0 2 382 0 0,-1 7 53 0 0,1 1-4970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4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96 358 0 0,'-11'-48'3968'0'0,"9"38"-1179"0"0,-1 4-634 0 0,-14-25 3492 0 0,13 38-4782 0 0,-10 19-181 0 0,10-10-170 0 0,1-6-367 0 0,-1 37 681 0 0,1 25-19 0 0,2-58-711 0 0,0-3 20 0 0,1-1 0 0 0,0 0-1 0 0,3 20 1 0 0,4 49 301 0 0,-3-49-372 0 0,16 165 136 0 0,-19-181-262 0 0,0 41-251 0 0,-3 4-722 0 0,-2-5-1605 0 0,3-24-1478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4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53 1140 0 0,'0'0'6610'0'0,"7"4"-4495"0"0,22 12-576 0 0,-28-16-1482 0 0,-1 0 0 0 0,1 0 1 0 0,0 0-1 0 0,-1 1 0 0 0,1-1 0 0 0,-1 0 0 0 0,1 0 1 0 0,-1 1-1 0 0,0-1 0 0 0,1 1 0 0 0,-1-1 0 0 0,1 0 1 0 0,-1 1-1 0 0,0-1 0 0 0,1 1 0 0 0,-1-1 0 0 0,0 1 1 0 0,1-1-1 0 0,-1 1 0 0 0,0-1 0 0 0,0 1 1 0 0,1 0-1 0 0,22 62 2511 0 0,-3-2-1099 0 0,-12-37-1174 0 0,-6-19-59 0 0,3 1-52 0 0,14 15-38 0 0,-14-15 82 0 0,27-2-65 0 0,-26-4-125 0 0,-1-5-86 0 0,2 0 27 0 0,-5 4 14 0 0,0-1 0 0 0,1 1 0 0 0,-1-1 0 0 0,0 0 0 0 0,0 0-1 0 0,0 0 1 0 0,-1 0 0 0 0,1-1 0 0 0,0 1 0 0 0,-1 0 0 0 0,2-4 0 0 0,12-19-35 0 0,-11 12-15 0 0,0-15 7 0 0,-3 21 9 0 0,-2-1 9 0 0,0-1 23 0 0,1 5 5 0 0,-1 0-1 0 0,1-1 0 0 0,-1 1 0 0 0,0 0 0 0 0,0 0 1 0 0,-1 0-1 0 0,-1-4 0 0 0,1 1 0 0 0,2 4 3 0 0,0 0 0 0 0,-1 1-1 0 0,0 0 1 0 0,1-1 0 0 0,-1 1 0 0 0,0-1 0 0 0,0 1-1 0 0,-1 0 1 0 0,1 0 0 0 0,0 0 0 0 0,-1 0 0 0 0,-2-3 0 0 0,1-2-8 0 0,2 5 5 0 0,0 0 0 0 0,-1 0 1 0 0,1 0-1 0 0,0 0 0 0 0,-1 0 1 0 0,1 0-1 0 0,-1 0 0 0 0,0 0 1 0 0,0 0-1 0 0,0 1 1 0 0,-3-3-1 0 0,0-1-3 0 0,4 3 3 0 0,-1 1 1 0 0,1-1 0 0 0,-1 1 0 0 0,0-1-1 0 0,0 1 1 0 0,1 0 0 0 0,-1-1-1 0 0,0 1 1 0 0,0 0 0 0 0,0 0 0 0 0,0 0-1 0 0,-3 0 1 0 0,-27-12-242 0 0,23 14 150 0 0,-28 5-140 0 0,37-6 203 0 0,-1 0 0 0 0,0 0 0 0 0,1 0-1 0 0,-1 0 1 0 0,0 0 0 0 0,1 0 0 0 0,-1 0 0 0 0,1 0 0 0 0,-1 1 0 0 0,0-1 0 0 0,1 0 0 0 0,-1 0 0 0 0,1 1 0 0 0,-1-1-1 0 0,1 0 1 0 0,-1 1 0 0 0,1-1 0 0 0,-1 1 0 0 0,1-1 0 0 0,-1 1 0 0 0,1-1 0 0 0,-1 1 0 0 0,1-1 0 0 0,-1 1-1 0 0,-5 6-267 0 0,-16 24-1037 0 0,5-4 203 0 0,16-27 890 0 0,1 1 0 0 0,-1 0 0 0 0,1 0 0 0 0,-1 0-1 0 0,1 0 1 0 0,-1 0 0 0 0,1 0 0 0 0,0 0 0 0 0,-1 0-1 0 0,1 1 1 0 0,0-1 0 0 0,0 0 0 0 0,0 1 0 0 0,-5 45-5394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5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10 203 1204 0 0,'0'0'15935'0'0,"-1"8"-15593"0"0,-2 1-250 0 0,1-6-56 0 0,1 0 0 0 0,0 0 0 0 0,1 0 1 0 0,-1 1-1 0 0,1-1 0 0 0,-1 0 0 0 0,1 0 0 0 0,0 1 1 0 0,0-1-1 0 0,1 7 0 0 0,2 51 406 0 0,-3 6-157 0 0,-1-27-168 0 0,1-30-18 0 0,1-3-24 0 0,1 2-52 0 0,0-6 2 0 0,-1 1 1 0 0,-1 0-1 0 0,1-1 0 0 0,0 1 0 0 0,-1 0 1 0 0,0 4-1 0 0,7-10 16 0 0,22-6-7 0 0,-28 8-32 0 0,-1 0-1 0 0,1 0 1 0 0,0 0-1 0 0,-1 0 1 0 0,1-1-1 0 0,-1 1 0 0 0,1 0 1 0 0,0 0-1 0 0,-1-1 1 0 0,1 1-1 0 0,-1 0 1 0 0,1-1-1 0 0,-1 1 1 0 0,1-1-1 0 0,-1 1 0 0 0,1-1 1 0 0,-1 1-1 0 0,0-1 1 0 0,1 0-1 0 0,5-5 7 0 0,15-22-1 0 0,65-163-50 0 0,-84 187 43 0 0,0 0 1 0 0,-1 0 0 0 0,1 0-1 0 0,-1-1 1 0 0,0 1-1 0 0,0-1 1 0 0,1-7-1 0 0,3-23 37 0 0,1 7-18 0 0,-5 21 151 0 0,2 15-183 0 0,10 32 15 0 0,-2-5 29 0 0,-9-28 2 0 0,2-1-6 0 0,12 20-3 0 0,-12-20 15 0 0,3-4-1 0 0,-2 1-29 0 0,-3-1-6 0 0,-1-1-1 0 0,1 0 1 0 0,0 0-1 0 0,0 0 1 0 0,0-1 0 0 0,0 1-1 0 0,0 0 1 0 0,0-1-1 0 0,0 1 1 0 0,0-1-1 0 0,3 1 1 0 0,3-4-41 0 0,24-8-6 0 0,-19 3 10 0 0,-6 3 22 0 0,-4 4 0 0 0,0-1 0 0 0,-1 0 0 0 0,1 0 1 0 0,-1 0-1 0 0,0 0 0 0 0,0 0 1 0 0,0 0-1 0 0,0-1 0 0 0,0 1 0 0 0,3-5 1 0 0,1-1-23 0 0,17-26-107 0 0,-17 25 119 0 0,15-30-70 0 0,5-14 14 0 0,-6 9 106 0 0,-10 17 19 0 0,-8 21 869 0 0,-1 16-862 0 0,-1 2-40 0 0,6 35 39 0 0,0-17-61 0 0,-1-16-5 0 0,11 13 1 0 0,-12-20-90 0 0,-2 2-360 0 0,3 28-24 0 0,-4-28 82 0 0,1-1-236 0 0,4 25-1156 0 0,-4-24-221 0 0,6 26-4634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6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 3908 0 0,'-28'18'3304'0'0,"27"-18"-3214"0"0,1 0 0 0 0,-1 0 0 0 0,1 1 0 0 0,0-1 0 0 0,-1 0 0 0 0,1 0 0 0 0,0 1-1 0 0,-1-1 1 0 0,1 0 0 0 0,0 1 0 0 0,-1-1 0 0 0,1 0 0 0 0,0 1 0 0 0,0-1 0 0 0,-1 1 0 0 0,1-1 0 0 0,0 0 0 0 0,0 1-1 0 0,0-1 1 0 0,-1 1 0 0 0,1-1 0 0 0,0 1 0 0 0,0-1 0 0 0,0 0 0 0 0,0 1 0 0 0,0-1 0 0 0,0 1 0 0 0,0-1-1 0 0,0 1 1 0 0,0 0 0 0 0,-3 32 1853 0 0,5-15-586 0 0,7 20-248 0 0,-9-36-1027 0 0,0-1 1 0 0,1 1-1 0 0,-1-1 0 0 0,0 1 0 0 0,0-1 1 0 0,0 0-1 0 0,0 1 0 0 0,0-1 0 0 0,0 1 1 0 0,0-1-1 0 0,-1 4 0 0 0,-10 58 1258 0 0,4-9-496 0 0,1-5-68 0 0,4-8-599 0 0,2-31-32 0 0,0-2-35 0 0,-1 23-19 0 0,0-23 202 0 0,-3-16-489 0 0,-15-23 100 0 0,13 14 4 0 0,-6-38-48 0 0,-5-14 3 0 0,14 57 119 0 0,1 4 6 0 0,0 1-1 0 0,0 0 1 0 0,1-1 0 0 0,0 1 0 0 0,1-9-1 0 0,-5-46-48 0 0,3 29 38 0 0,2 24 10 0 0,0 1 23 0 0,-1-23 1 0 0,1 23 2 0 0,30 4-15 0 0,-21 1 6 0 0,-1 2 26 0 0,0 5 0 0 0,2 0-21 0 0,29 16 27 0 0,21 20 5 0 0,-1 2-1 0 0,85 80 1 0 0,-91-63 24 0 0,-50-56-63 0 0,0 0-1 0 0,-1 0 1 0 0,1 0-1 0 0,-1 1 1 0 0,0-1-1 0 0,0 1 1 0 0,2 5-1 0 0,-1 0 0 0 0,1-3 2 0 0,-6 34-13 0 0,2-39 9 0 0,0 0 0 0 0,0 0 0 0 0,0 0 0 0 0,-1-1 0 0 0,1 1 1 0 0,0 0-1 0 0,0 0 0 0 0,0 0 0 0 0,0-1 0 0 0,-1 1 1 0 0,1 0-1 0 0,0 0 0 0 0,-1-1 0 0 0,1 1 0 0 0,-1 0 0 0 0,0 0 1 0 0,-2 7-5 0 0,2-6 4 0 0,-1 0-1 0 0,1 1 1 0 0,0-1-1 0 0,-1 0 1 0 0,1 1-1 0 0,-1-1 1 0 0,1 0 0 0 0,-1 0-1 0 0,0 0 1 0 0,0-1-1 0 0,0 1 1 0 0,-4 2-1 0 0,-27 20-70 0 0,-48 26 1 0 0,1-14-435 0 0,35-15-508 0 0,38-18 223 0 0,4 2 112 0 0,-11 14-437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6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2550 0 0,'0'0'5815'0'0,"-3"5"-3890"0"0,-11 14-570 0 0,11-14-397 0 0,4 5-192 0 0,6 49 654 0 0,-6-48-1248 0 0,0 33 509 0 0,-4 14-131 0 0,-3-1-222 0 0,-3-8-239 0 0,2-22-65 0 0,5-20-152 0 0,1 1-564 0 0,-2 0 303 0 0,-1 7 183 0 0,2 1-5075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6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0 159 3590 0 0,'5'-12'730'0'0,"0"0"1"0"0,1 0-1 0 0,0 1 1 0 0,1-1-1 0 0,0 2 0 0 0,1-1 1 0 0,0 1-1 0 0,1 0 0 0 0,0 0 1 0 0,0 1-1 0 0,1 0 0 0 0,0 1 1 0 0,16-10-1 0 0,-18 13-110 0 0,33 6 344 0 0,-32 0-638 0 0,-5 5-70 0 0,11 17-54 0 0,-14-22-192 0 0,-1 0-1 0 0,1-1 1 0 0,-1 1 0 0 0,1 0 0 0 0,-1-1 0 0 0,0 1-1 0 0,1 0 1 0 0,-1 0 0 0 0,0-1 0 0 0,0 1 0 0 0,1 0-1 0 0,-1 0 1 0 0,0-1 0 0 0,0 1 0 0 0,0 2-1 0 0,1 5 35 0 0,0-4-21 0 0,0-1-1 0 0,-1 1 1 0 0,0 0 0 0 0,0 0-1 0 0,0 0 1 0 0,0 0 0 0 0,-2 6-1 0 0,2 1 5 0 0,1-6-14 0 0,-2 0 0 0 0,1 0 0 0 0,0 0 0 0 0,-1 0 0 0 0,0 0 1 0 0,0 0-1 0 0,-4 8 0 0 0,-9 29 62 0 0,-2 0-1 0 0,-37 70 1 0 0,13-46 4 0 0,36-58-65 0 0,1-2 2 0 0,-8 17-2 0 0,8-17 32 0 0,8-1-31 0 0,12 14-3 0 0,-13-15 9 0 0,3-2 45 0 0,62 13 179 0 0,-62-13-165 0 0,-4-2-63 0 0,0 0-8 0 0,-1 0-1 0 0,1 0 1 0 0,0 0-1 0 0,-1 0 1 0 0,1 1-1 0 0,-1-1 1 0 0,1 1-1 0 0,0-1 1 0 0,3 3-1 0 0,10 2 45 0 0,-9-1-92 0 0,-5-3-40 0 0,1 0 0 0 0,-1 1 0 0 0,1-1 0 0 0,-1-1 0 0 0,1 1 0 0 0,-1 0 0 0 0,1-1 0 0 0,-1 1 0 0 0,1-1 0 0 0,-1 0 0 0 0,1 1 0 0 0,3-2 1 0 0,33 3-1787 0 0,-32-5 1142 0 0,18-10-895 0 0,-23 12 1458 0 0,-1 0-1 0 0,0 1 1 0 0,1-1-1 0 0,-1 0 1 0 0,0 1 0 0 0,1-1-1 0 0,-1 0 1 0 0,0 0-1 0 0,0 0 1 0 0,0 0 0 0 0,1-1-1 0 0,-1 1 1 0 0,-1 0-1 0 0,1 0 1 0 0,0-1-1 0 0,1-1 1 0 0,0-1-329 0 0,1 2 173 0 0,-1 0 0 0 0,0-1 1 0 0,0 1-1 0 0,0-1 0 0 0,-1 0 0 0 0,1 1 1 0 0,-1-1-1 0 0,3-5 0 0 0,-1 0-273 0 0,1 2-966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7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2356 0 0,'8'-21'9556'0'0,"-5"17"-8821"0"0,-2 21 4817 0 0,-1 7-6038 0 0,0-18-153 0 0,0 55 1632 0 0,-3 7-264 0 0,3 4-169 0 0,-1-6-203 0 0,-1-11-117 0 0,1-24-157 0 0,1-23-18 0 0,2-2-12 0 0,10 20-15 0 0,-9-20 262 0 0,-3-18-282 0 0,0-54 8 0 0,3 8 36 0 0,0-11 18 0 0,0-9 34 0 0,-1-11 11 0 0,9-83 105 0 0,-9 160-184 0 0,5-37 180 0 0,-1 53-223 0 0,18 11 0 0 0,-13-4 2 0 0,7 14 2 0 0,42 55 14 0 0,-51-70-20 0 0,-1-2-2 0 0,-2 0 1 0 0,1 1-1 0 0,-1 0 0 0 0,-1 0 1 0 0,1 1-1 0 0,3 10 1 0 0,0-3-20 0 0,-1-3-41 0 0,0 2 1 0 0,-1-1 0 0 0,-1 1 0 0 0,-1 0-1 0 0,6 23 1 0 0,0 21-272 0 0,-8-50 201 0 0,4 30-612 0 0,-4-11 406 0 0,-3-27 275 0 0,0 0 0 0 0,1 0-1 0 0,-1 0 1 0 0,0 0 0 0 0,0 0 0 0 0,0 0 0 0 0,0 0-1 0 0,0 0 1 0 0,-1 0 0 0 0,1 0 0 0 0,-1 0 0 0 0,1-1-1 0 0,-1 1 1 0 0,0 0 0 0 0,-1 2 0 0 0,0 2-212 0 0,0 0-604 0 0,-6 20-514 0 0,6-18 814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7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1 606 5558 0 0,'0'0'12299'0'0,"1"-7"-11694"0"0,4-22-130 0 0,-5 29-461 0 0,0-1 0 0 0,0 1 0 0 0,0-1 0 0 0,0 1 0 0 0,1-1 0 0 0,-1 1 0 0 0,0-1 0 0 0,0 1 0 0 0,0-1 1 0 0,1 1-1 0 0,-1-1 0 0 0,0 1 0 0 0,0-1 0 0 0,1 1 0 0 0,-1-1 0 0 0,0 1 0 0 0,1 0 0 0 0,-1-1 0 0 0,1 1 0 0 0,-1-1 0 0 0,1 1 0 0 0,-1 0 0 0 0,0 0 0 0 0,1-1 1 0 0,0 1-1 0 0,58-39 464 0 0,111-83-260 0 0,-149 105-313 0 0,7-10-61 0 0,42-57-2 0 0,-66 78 236 0 0,-3 4-67 0 0,0 1 0 0 0,1-1 1 0 0,-1 1-1 0 0,0-1 0 0 0,0 1 1 0 0,-1-1-1 0 0,1 0 1 0 0,0 1-1 0 0,0-1 0 0 0,0-3 1 0 0,1 0 8 0 0,0-1 302 0 0,1 1-222 0 0,9-16 4 0 0,-9 15 592 0 0,0 14-637 0 0,3 0-31 0 0,-4-4-9 0 0,0-1-1 0 0,1 1 1 0 0,-2 0 0 0 0,1-1-1 0 0,0 1 1 0 0,-1 0 0 0 0,2 8-1 0 0,0-5 6 0 0,-1-3-12 0 0,-1 0 1 0 0,0-1 0 0 0,0 1 0 0 0,0-1-1 0 0,0 1 1 0 0,-1 0 0 0 0,1 5 0 0 0,4 41 134 0 0,-2 2-42 0 0,-3-43-87 0 0,-1 30 68 0 0,-2-11-47 0 0,2-20 58 0 0,1-1-76 0 0,-3 22 2 0 0,2-22 143 0 0,2-14-156 0 0,1-1-7 0 0,-2 6-2 0 0,1-1 0 0 0,0 0 0 0 0,-1 0 0 0 0,0 0 0 0 0,0 0 0 0 0,0 0 0 0 0,0 0 0 0 0,0 0 0 0 0,0 0 0 0 0,-1-4 0 0 0,-2-3 1 0 0,2 5-2 0 0,0 0 1 0 0,1 0-1 0 0,-1-1 1 0 0,1 1 0 0 0,0 0-1 0 0,1-9 1 0 0,2-54-14 0 0,-3 53 11 0 0,5-45-7 0 0,6-19-8 0 0,-11 65 14 0 0,0 7 0 0 0,1-1 0 0 0,0 0 0 0 0,0 1 0 0 0,5-15 0 0 0,2-10-22 0 0,-6 25-1 0 0,0 1-17 0 0,1 1 32 0 0,-2 4 4 0 0,0-1 0 0 0,0 1 1 0 0,0-1-1 0 0,0 0 0 0 0,0 1 0 0 0,0-1 0 0 0,-1 0 1 0 0,1 0-1 0 0,-1 0 0 0 0,1 0 0 0 0,-1-3 0 0 0,3 10-19 0 0,29 59-95 0 0,1 16 36 0 0,-7-23 30 0 0,-9-24-41 0 0,-7-19 2 0 0,13 11 20 0 0,-18-19-9 0 0,-3-5 62 0 0,0 0-1 0 0,0 0 0 0 0,-1 1 1 0 0,1-1-1 0 0,0 0 0 0 0,-1 1 1 0 0,1-1-1 0 0,-1 1 0 0 0,0 0 1 0 0,3 3-1 0 0,-1 0-19 0 0,2-1-68 0 0,0-4-16 0 0,0 0 96 0 0,1 0 0 0 0,-1-1-1 0 0,0 0 1 0 0,8-2 0 0 0,-2 0-1 0 0,-10 3 27 0 0,-1 0 0 0 0,1 0 0 0 0,0 0 0 0 0,-1 0 0 0 0,1 0 0 0 0,-1 0 0 0 0,1 0 0 0 0,-1 0 0 0 0,1-1 0 0 0,-1 1 0 0 0,1 0 0 0 0,0 0 0 0 0,-1 0 0 0 0,1-1 0 0 0,-1 1 0 0 0,1 0 0 0 0,-1-1 0 0 0,0 1 0 0 0,1 0 0 0 0,-1-1 0 0 0,1 1 0 0 0,-1 0 0 0 0,0-1 0 0 0,1 1 0 0 0,0-2 0 0 0,3-3-20 0 0,11-22-95 0 0,10-25 4 0 0,-20 40 99 0 0,15-39-63 0 0,1-14-2 0 0,-16 54 69 0 0,8-34-46 0 0,0-7 8 0 0,-6 25 166 0 0,-5 21 460 0 0,-2 18-497 0 0,2 60 198 0 0,-1-3-77 0 0,1 8-18 0 0,2-6-81 0 0,0-3-182 0 0,-2-54 65 0 0,1 39-160 0 0,-2-40 0 0 0,-1 36-928 0 0,0-38 909 0 0,-4 32-1181 0 0,-1-10-3260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7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14 5458 0 0,'-6'-2'3375'0'0,"2"-1"-2281"0"0,-19-6 6655 0 0,20 14-7186 0 0,-11 14-125 0 0,13-18-421 0 0,1-1 0 0 0,0 1 0 0 0,-1-1 0 0 0,1 1 0 0 0,0-1 0 0 0,-1 1 0 0 0,1-1 0 0 0,0 1 0 0 0,0-1 0 0 0,-1 1 0 0 0,1 0 0 0 0,0-1 0 0 0,0 1 0 0 0,0-1 0 0 0,0 1 1 0 0,0 0-1 0 0,0-1 0 0 0,0 1 0 0 0,0 1 0 0 0,0 50 739 0 0,-1-36-615 0 0,0 48 449 0 0,-9 185 462 0 0,9-188-936 0 0,0-30-74 0 0,1-23 32 0 0,0 1-48 0 0,1 25-63 0 0,-1-26-217 0 0,11-42-8442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8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1664 0 0,'-1'11'3117'0'0,"-4"57"1030"0"0,3 186 914 0 0,2-197-4433 0 0,-3-40-317 0 0,-7 12-45 0 0,8-22 114 0 0,3 0-198 0 0,2 19-31 0 0,-2-19 1042 0 0,3-11-995 0 0,20-19-36 0 0,1 1 1 0 0,1 1 0 0 0,1 1 0 0 0,1 2 0 0 0,42-22 0 0 0,-67 38-164 0 0,0 1 1 0 0,0-1-1 0 0,0 0 0 0 0,0 1 0 0 0,0 0 1 0 0,0 0-1 0 0,1 0 0 0 0,-1 0 0 0 0,0 1 1 0 0,7-1-1 0 0,-1 0-2 0 0,0-1-5 0 0,0 3-5 0 0,30 4-30 0 0,-25-1 0 0 0,3 8 9 0 0,-10-3 11 0 0,-3-4 20 0 0,-2-3 3 0 0,-1 0 1 0 0,1 0-1 0 0,-1 0 0 0 0,0 0 1 0 0,0 0-1 0 0,0 0 0 0 0,0 0 0 0 0,0 1 1 0 0,-1-1-1 0 0,1 0 0 0 0,0 4 1 0 0,2 2 1 0 0,-2-5-1 0 0,0 0-1 0 0,0 0 0 0 0,0 0 1 0 0,0 0-1 0 0,-1 0 1 0 0,1 0-1 0 0,-1 0 0 0 0,0 0 1 0 0,0 6-1 0 0,1-1-1 0 0,0-5 0 0 0,-1 0 1 0 0,1 0-1 0 0,-1 0 0 0 0,0 0 1 0 0,0 0-1 0 0,0 0 0 0 0,0 0 1 0 0,-1 0-1 0 0,1 0 0 0 0,-1 0 1 0 0,-1 4-1 0 0,1 2 0 0 0,0-5 1 0 0,1 0 0 0 0,-1 0 0 0 0,0 0-1 0 0,0 0 1 0 0,0 0 0 0 0,-1 0 0 0 0,-3 6 0 0 0,3-2 1 0 0,0-4 1 0 0,1 0-1 0 0,-1 0 1 0 0,1-1-1 0 0,-1 1 1 0 0,0-1-1 0 0,-4 6 1 0 0,-8 12 2 0 0,11-16 0 0 0,-2-1 1 0 0,-17 9-3 0 0,17-10-7 0 0,-3-5-91 0 0,-24-6 9 0 0,25 5-244 0 0,7 1 287 0 0,0 0 1 0 0,0 0-1 0 0,-1 0 0 0 0,1 0 0 0 0,0 0 1 0 0,-1 0-1 0 0,1 0 0 0 0,-1 0 1 0 0,0 0-1 0 0,-1-3 0 0 0,1 3-5 0 0,1 0 0 0 0,-1 0 0 0 0,0 0 0 0 0,1 0-1 0 0,-1 0 1 0 0,1 0 0 0 0,-1 0 0 0 0,1 0 0 0 0,0 0-1 0 0,0-3 1 0 0,0 1-209 0 0,0-1 1 0 0,1 1-1 0 0,-1 0 0 0 0,1-1 0 0 0,0 1 0 0 0,2-6 0 0 0,0 0-93 0 0,-3 8 264 0 0,0 0 0 0 0,0 0 0 0 0,1 0-1 0 0,-1 0 1 0 0,0 0 0 0 0,1 0 0 0 0,0 0 0 0 0,-1 0 0 0 0,1 0 0 0 0,0 0 0 0 0,0 0 0 0 0,0 0 0 0 0,2-2 0 0 0,-1 2-259 0 0,-1 0 0 0 0,1 0 1 0 0,-1 0-1 0 0,0 0 1 0 0,0-1-1 0 0,0 1 0 0 0,0 0 1 0 0,0 0-1 0 0,0-1 1 0 0,-1 1-1 0 0,1-3 1 0 0,13-43-4505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3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65 1334 0 0,'0'-11'3153'0'0,"-2"-32"-751"0"0,2 33 3776 0 0,-2 22-5825 0 0,-5 36-56 0 0,1-23-34 0 0,-11 26-54 0 0,5-24-47 0 0,-12 18-21 0 0,-47 66-1 0 0,39-73-702 0 0,-53 52 0 0 0,39-43-1013 0 0,39-40-1512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49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0 112 790 0 0,'3'-8'3622'0'0,"-2"6"-3306"0"0,12-38 3579 0 0,1 7 4838 0 0,-8 38-8423 0 0,16 13-56 0 0,-21-18-239 0 0,0 1 1 0 0,-1-1-1 0 0,1 1 0 0 0,0 0 0 0 0,-1-1 1 0 0,1 1-1 0 0,-1 0 0 0 0,1 0 1 0 0,-1-1-1 0 0,1 1 0 0 0,-1 0 1 0 0,1 0-1 0 0,-1 0 0 0 0,0-1 1 0 0,1 1-1 0 0,-1 2 0 0 0,11 31 232 0 0,-1 2 0 0 0,10 68 0 0 0,-12 214 450 0 0,-10-283-626 0 0,1-28-62 0 0,1 1 0 0 0,0-1 0 0 0,1 1 1 0 0,2 9-1 0 0,-2-7 8 0 0,3 21 13 0 0,-3-24-11 0 0,1 0-12 0 0,9 27-277 0 0,-5-36 169 0 0,20-8 6 0 0,-25 10 89 0 0,-1 0 0 0 0,1 0-1 0 0,-1 0 1 0 0,1-1 0 0 0,-1 1 0 0 0,1 0 0 0 0,-1 0-1 0 0,1-1 1 0 0,-1 1 0 0 0,1 0 0 0 0,-1-1 0 0 0,1 1-1 0 0,-1-1 1 0 0,0 1 0 0 0,1 0 0 0 0,-1-1 0 0 0,0 1-1 0 0,1-1 1 0 0,-1 1 0 0 0,1-2 0 0 0,20-33-207 0 0,-16 28 182 0 0,-3 4 11 0 0,0 1 0 0 0,0-1 0 0 0,0 0 0 0 0,-1 0 1 0 0,1 0-1 0 0,-1 0 0 0 0,0 0 0 0 0,0 0 0 0 0,0 0 0 0 0,0-1 0 0 0,0-3 1 0 0,14-56-270 0 0,19-109-93 0 0,-26 118 511 0 0,-4 27-77 0 0,-3 21 228 0 0,1-1-89 0 0,5-11 325 0 0,-1 39 186 0 0,2 11-719 0 0,4 18 215 0 0,3 1-66 0 0,1-3-34 0 0,6 10 12 0 0,-20-53-84 0 0,2 0-3 0 0,10 14 1 0 0,-10-14 9 0 0,2-3-19 0 0,-1 0-8 0 0,-3-1-2 0 0,0 0-1 0 0,-1 0 0 0 0,1-1 1 0 0,0 1-1 0 0,0 0 0 0 0,0-1 1 0 0,0 0-1 0 0,0 1 0 0 0,4-1 1 0 0,0-4 11 0 0,1 1-11 0 0,-5 1 0 0 0,1 1-1 0 0,0-1 0 0 0,0 0 0 0 0,-1 1 0 0 0,1-1 0 0 0,-1 0 0 0 0,0 0 0 0 0,0-1 0 0 0,3-2 0 0 0,1 1 3 0 0,-4 2-3 0 0,0 0 0 0 0,0 0 0 0 0,1 0-1 0 0,-2 0 1 0 0,1 0 0 0 0,0-1 0 0 0,0 1-1 0 0,-1 0 1 0 0,4-6 0 0 0,0 1 1 0 0,-3 5-5 0 0,1-1 1 0 0,-2 0-1 0 0,1 0 1 0 0,0 0-1 0 0,0 0 1 0 0,-1 0-1 0 0,1 0 1 0 0,-1 0 0 0 0,0 0-1 0 0,1-4 1 0 0,1-5-5 0 0,15-36-13 0 0,-12 37 16 0 0,-3 4 2 0 0,0 1 0 0 0,0-1 0 0 0,0 0 1 0 0,-1 0-1 0 0,2-9 0 0 0,15-48 10 0 0,-6 12-14 0 0,-7 24-2 0 0,-5 21 1 0 0,1 1-35 0 0,5-19 26 0 0,-5 19-2 0 0,1 13-75 0 0,18 36 44 0 0,2-1 21 0 0,-19-32 23 0 0,-3-6 2 0 0,1 0 0 0 0,0 0 0 0 0,0 0 0 0 0,0 0-1 0 0,1 0 1 0 0,-1-1 0 0 0,1 1 0 0 0,3 2 0 0 0,21 27-1 0 0,-1-6 12 0 0,-12-18 2 0 0,23 6-4 0 0,-28-12-17 0 0,-2-3-57 0 0,21 0-2 0 0,-15-2 12 0 0,-7 1 40 0 0,-4 1 6 0 0,0-1 1 0 0,1 1 0 0 0,-1-1-1 0 0,0 0 1 0 0,-1 1 0 0 0,1-1-1 0 0,0 0 1 0 0,0 0 0 0 0,0 0 0 0 0,0 0-1 0 0,-1-1 1 0 0,1 1 0 0 0,2-3-1 0 0,4-1-20 0 0,20-20-93 0 0,-12 8 7 0 0,0-1 1 0 0,-2-1-1 0 0,0 0 1 0 0,14-25-1 0 0,-22 35 90 0 0,-3 5 12 0 0,0 0 0 0 0,-1-1 1 0 0,0 1-1 0 0,0 0 0 0 0,0-1 1 0 0,0 1-1 0 0,1-8 0 0 0,1 3-3 0 0,-2 5 9 0 0,0 0 0 0 0,-1 0 1 0 0,0 0-1 0 0,1 0 0 0 0,-2 0 0 0 0,1 0 0 0 0,0 0 0 0 0,-1-5 1 0 0,4-22-27 0 0,-3 23 9 0 0,-1-1 3 0 0,-1-30 7 0 0,1 29 20 0 0,-2 4 1 0 0,-5-17-3 0 0,6 17 146 0 0,-2 11-116 0 0,-9 12-4 0 0,8-5-7 0 0,-2 33 103 0 0,4-32-95 0 0,1-8-14 0 0,0 1-1 0 0,0-1 1 0 0,1 1-1 0 0,0-1 0 0 0,0 1 1 0 0,0 0-1 0 0,3 9 1 0 0,-3-1 6 0 0,8 39 145 0 0,-7-40-130 0 0,0-7-17 0 0,-1-1-1 0 0,1 1 1 0 0,0-1-1 0 0,1 0 1 0 0,-1 1 0 0 0,1-1-1 0 0,4 8 1 0 0,9 24 52 0 0,-6-21 2 0 0,-4-8-53 0 0,-3-4-11 0 0,0-1 0 0 0,0 0 0 0 0,0 0 0 0 0,1 0 0 0 0,0 0 0 0 0,-1 0 0 0 0,1 0 1 0 0,5 3-1 0 0,15 13-2 0 0,-23-18-16 0 0,1-1 0 0 0,-1 1 1 0 0,1-1-1 0 0,0 1 0 0 0,-1-1 0 0 0,1 1 0 0 0,0-1 1 0 0,-1 1-1 0 0,1-1 0 0 0,0 0 0 0 0,0 0 1 0 0,-1 1-1 0 0,1-1 0 0 0,0 0 0 0 0,0 0 0 0 0,1 0 1 0 0,27 6-131 0 0,-14-6 26 0 0,14-6-89 0 0,-28 6 166 0 0,0 0-1 0 0,0 0 1 0 0,0 0-1 0 0,0-1 1 0 0,0 1 0 0 0,0 0-1 0 0,0-1 1 0 0,0 1-1 0 0,0-1 1 0 0,0 1 0 0 0,-1-1-1 0 0,1 1 1 0 0,0-1-1 0 0,0 0 1 0 0,-1 1 0 0 0,2-2-1 0 0,30-26-581 0 0,-31 27 579 0 0,0 0 1 0 0,0 1-1 0 0,0-1 1 0 0,0 0-1 0 0,0 0 1 0 0,0 0-1 0 0,0 1 1 0 0,1-1-1 0 0,-1 1 1 0 0,0-1 0 0 0,0 1-1 0 0,1-1 1 0 0,1 1-1 0 0,41-12-1508 0 0,-1-2-1 0 0,81-37 0 0 0,-109 43-1889 0 0,24-13-2175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5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69 516 4612 0 0,'-5'9'3006'0'0,"-1"0"-2150"0"0,3-6-525 0 0,0 1 1 0 0,1-1-1 0 0,0 1 1 0 0,0 0-1 0 0,0 0 1 0 0,0 0-1 0 0,0 0 1 0 0,1 0-1 0 0,-2 6 1 0 0,-2 2 97 0 0,3-7-183 0 0,0 1-1 0 0,0-1 1 0 0,0 1 0 0 0,0 0-1 0 0,1-1 1 0 0,-1 12-1 0 0,-6 41 1099 0 0,2 8-521 0 0,5-53-722 0 0,0 39 434 0 0,0-39-434 0 0,1-7-42 0 0,0 0-1 0 0,0 0 1 0 0,0 0-1 0 0,1 0 1 0 0,0 1-1 0 0,2 5 1 0 0,-2-3 2 0 0,-1-6-33 0 0,0 0-1 0 0,0 1 1 0 0,1-1 0 0 0,-1 0-1 0 0,1 0 1 0 0,0 1 0 0 0,0-1 0 0 0,1 0-1 0 0,2 5 1 0 0,7 18 101 0 0,-10-24-120 0 0,-1-1 1 0 0,1 1 0 0 0,-1-1-1 0 0,1 1 1 0 0,0-1-1 0 0,0 1 1 0 0,0-1-1 0 0,0 0 1 0 0,0 1-1 0 0,0-1 1 0 0,0 0 0 0 0,0 0-1 0 0,1 0 1 0 0,-1 0-1 0 0,0 0 1 0 0,3 2-1 0 0,1-1 19 0 0,-1 2 51 0 0,5-3-11 0 0,26 4-13 0 0,-34-5-53 0 0,0 0 1 0 0,0 0-1 0 0,0 1 0 0 0,-1-1 0 0 0,1 0 0 0 0,0 0 0 0 0,0 0 0 0 0,0 0 1 0 0,0-1-1 0 0,-1 1 0 0 0,1 0 0 0 0,0 0 0 0 0,0 0 0 0 0,0-1 1 0 0,-1 1-1 0 0,1 0 0 0 0,0-1 0 0 0,1 0 0 0 0,6-2 7 0 0,-5 3-5 0 0,0-1-1 0 0,0-1 0 0 0,0 1 0 0 0,0 0 0 0 0,0-1 0 0 0,0 0 0 0 0,-1 1 0 0 0,1-1 0 0 0,-1 0 0 0 0,1 0 0 0 0,2-4 1 0 0,23-20-50 0 0,-1 0 1 0 0,-2-3 0 0 0,24-32 0 0 0,-35 41 7 0 0,-8 12 12 0 0,0 0 1 0 0,-1-1 0 0 0,0 1-1 0 0,0-1 1 0 0,-1-1 0 0 0,0 1-1 0 0,3-12 1 0 0,-2 10 9 0 0,-3 6 5 0 0,0 1 0 0 0,-1-1 1 0 0,1 0-1 0 0,-1 0 0 0 0,0 1 0 0 0,0-1 1 0 0,-1 0-1 0 0,1-6 0 0 0,4-46-89 0 0,-1 30 81 0 0,-3 20 327 0 0,-6 13-273 0 0,-14 18 29 0 0,13-11-3 0 0,3-5-45 0 0,1-3-7 0 0,1-1 0 0 0,0 1 0 0 0,0-1 0 0 0,0 1-1 0 0,0-1 1 0 0,1 7 0 0 0,-4 30-22 0 0,5-21-6 0 0,2-8 14 0 0,-1-7 3 0 0,0 1-1 0 0,-1 0 1 0 0,0 1 0 0 0,-1-1 0 0 0,1 10 0 0 0,-2-6 9 0 0,1-7-3 0 0,0 0 0 0 0,-1 1 0 0 0,1-1 1 0 0,1 0-1 0 0,-1 1 0 0 0,0-1 0 0 0,1 0 1 0 0,0 1-1 0 0,0-1 0 0 0,2 6 1 0 0,6 19 15 0 0,-2-16 3 0 0,12 7 15 0 0,-8-12-2 0 0,-6-4-29 0 0,-3-2-5 0 0,0 0-1 0 0,-1 0 1 0 0,1 0-1 0 0,0-1 1 0 0,0 1-1 0 0,0 0 0 0 0,-1-1 1 0 0,1 1-1 0 0,0-1 1 0 0,0 0-1 0 0,0 1 1 0 0,0-1-1 0 0,0 0 0 0 0,0 0 1 0 0,2-1-1 0 0,24 1-62 0 0,-13-2-4 0 0,-6-1 46 0 0,27-12-80 0 0,-7 1-31 0 0,-15 5 8 0 0,11-15 18 0 0,-15 11 3 0 0,5-15-52 0 0,-9 14 6 0 0,0-15 31 0 0,-5 21 13 0 0,-2-2-6 0 0,-4-29 14 0 0,5 36 87 0 0,0 1 0 0 0,0 0 0 0 0,0 0 0 0 0,-1-1 0 0 0,1 1 0 0 0,-1 0 0 0 0,1 0-1 0 0,-1 0 1 0 0,0-1 0 0 0,0 1 0 0 0,0 0 0 0 0,0 0 0 0 0,0 0 0 0 0,-3-3 0 0 0,0 0-12 0 0,-6-9-36 0 0,0 6 39 0 0,-24-26-57 0 0,28 26 62 0 0,3 4 2 0 0,0 0 1 0 0,0 0 0 0 0,0 1-1 0 0,-1-1 1 0 0,1 1 0 0 0,-8-5-1 0 0,3 0-4 0 0,-27-19-44 0 0,27 21 51 0 0,5 3 12 0 0,0 0 0 0 0,0 1 0 0 0,-1-1-1 0 0,1 1 1 0 0,-1 0 0 0 0,0 0 0 0 0,-5-1 0 0 0,4-1 14 0 0,3 3-12 0 0,1 0 1 0 0,-1 0-1 0 0,0 0 1 0 0,1 0 0 0 0,-1 0-1 0 0,0 0 1 0 0,0 0-1 0 0,0 1 1 0 0,0-1 0 0 0,0 1-1 0 0,0-1 1 0 0,0 1-1 0 0,0 0 1 0 0,-4 0 0 0 0,-20-2-3 0 0,19 1 148 0 0,10 6-112 0 0,8 16 41 0 0,-10-20-79 0 0,-1-1 1 0 0,0 1-1 0 0,0-1 1 0 0,1 1-1 0 0,-1-1 1 0 0,0 1-1 0 0,0-1 1 0 0,1 1-1 0 0,-1-1 1 0 0,1 0-1 0 0,-1 1 1 0 0,0-1-1 0 0,1 0 1 0 0,-1 1-1 0 0,1-1 1 0 0,-1 0-1 0 0,1 0 1 0 0,-1 1-1 0 0,1-1 1 0 0,-1 0-1 0 0,2 0 1 0 0,4 4 17 0 0,-5-3-15 0 0,1 1 1 0 0,0-1 0 0 0,0 0-1 0 0,0 0 1 0 0,1 0 0 0 0,-1-1-1 0 0,0 1 1 0 0,0 0 0 0 0,0-1-1 0 0,1 1 1 0 0,-1-1 0 0 0,0 0-1 0 0,1 0 1 0 0,2 0 0 0 0,17 1 37 0 0,0 0 0 0 0,0-2 1 0 0,0-1-1 0 0,0 0 0 0 0,39-11 1 0 0,-29 2-218 0 0,-1-1 0 0 0,-1-2-1 0 0,0-1 1 0 0,-1-1 0 0 0,46-34 0 0 0,-53 33-21 0 0,-1-1 0 0 0,-1 0 0 0 0,-1-2 0 0 0,-1 0 0 0 0,0-1 0 0 0,-2 0 0 0 0,18-31 0 0 0,-31 48 199 0 0,-1 0-1 0 0,0 0 1 0 0,0-1-1 0 0,0 1 1 0 0,0-1-1 0 0,2-8 0 0 0,-2 2 51 0 0,0 8-32 0 0,-1 0 0 0 0,0 0 0 0 0,0 0 0 0 0,0-1 0 0 0,0 1 0 0 0,-1 0 0 0 0,1 0 0 0 0,-1-1 0 0 0,0 1 0 0 0,0-4 0 0 0,0-2 16 0 0,1 1 119 0 0,-6-1 210 0 0,-13-28-19 0 0,13 28-80 0 0,2 2-17 0 0,-9-20 119 0 0,9 20 215 0 0,-2 4-355 0 0,-15-7 70 0 0,15 7 341 0 0,0 8-477 0 0,-13 16-27 0 0,18-21-131 0 0,-1 1-1 0 0,1-1 1 0 0,-1 1-1 0 0,1-1 1 0 0,0 1-1 0 0,-1-1 1 0 0,1 1-1 0 0,-1 0 1 0 0,1-1-1 0 0,0 1 1 0 0,0 0-1 0 0,-1-1 1 0 0,1 1-1 0 0,0 0 1 0 0,0 0-1 0 0,0 1 1 0 0,-2 6 26 0 0,-3 30 211 0 0,3-24-189 0 0,1-3 1 0 0,0-1-1 0 0,1 1 1 0 0,1 15 0 0 0,8 119 313 0 0,36 188-1 0 0,-40-292-376 0 0,-4-33-5 0 0,0-1 0 0 0,0 0 0 0 0,1 0 0 0 0,4 11 0 0 0,3 15-262 0 0,-6-25-2 0 0,0-2 48 0 0,10 17 0 0 0,-10-17-137 0 0,1-10-267 0 0,2 1 551 0 0,-5 2 54 0 0,1 0 1 0 0,-1 0-1 0 0,1 0 1 0 0,-1 0 0 0 0,1 0-1 0 0,-1-1 1 0 0,1 1 0 0 0,-1 0-1 0 0,0-1 1 0 0,0 1-1 0 0,0-1 1 0 0,0 1 0 0 0,0-1-1 0 0,0 1 1 0 0,0-1 0 0 0,1-2-1 0 0,22-40-452 0 0,-10 20 311 0 0,20-27 0 0 0,-33 50 159 0 0,-1 0 0 0 0,1 0 0 0 0,0 0 0 0 0,0 0 1 0 0,-1 0-1 0 0,1 0 0 0 0,-1 0 0 0 0,1 0 0 0 0,-1 0 0 0 0,0-1 0 0 0,1 1 0 0 0,-1 0 0 0 0,0-2 0 0 0,17-61-161 0 0,-1 4 261 0 0,-14 50-75 0 0,10-26 78 0 0,-2 13 96 0 0,-7 17-2 0 0,0 1-44 0 0,8-14 13 0 0,-8 14 618 0 0,-1 5-746 0 0,-1 1-1 0 0,1-1 1 0 0,0 0 0 0 0,-1 1 0 0 0,1-1 0 0 0,-1 1-1 0 0,1 0 1 0 0,-1 0 0 0 0,1-1 0 0 0,-1 1 0 0 0,0 0-1 0 0,3 2 1 0 0,-1-1 42 0 0,-3-2-62 0 0,0 0 0 0 0,1 1 0 0 0,-1-1 1 0 0,1 0-1 0 0,-1 0 0 0 0,0 0 0 0 0,1 1 0 0 0,-1-1 0 0 0,0 0 1 0 0,1 0-1 0 0,-1 1 0 0 0,0-1 0 0 0,0 0 0 0 0,1 1 0 0 0,-1-1 1 0 0,0 0-1 0 0,0 1 0 0 0,1-1 0 0 0,-1 0 0 0 0,0 1 0 0 0,0-1 1 0 0,0 0-1 0 0,0 1 0 0 0,0-1 0 0 0,1 1 0 0 0,23 65 493 0 0,4-3-106 0 0,-17-35-297 0 0,-9-21-16 0 0,3-1-20 0 0,14 18-24 0 0,-15-18-63 0 0,3-5-34 0 0,26 3-108 0 0,-27-10 40 0 0,0 1 92 0 0,-4 3 22 0 0,0 0 0 0 0,0 1 1 0 0,0-1-1 0 0,0 0 1 0 0,0 0-1 0 0,0 0 0 0 0,-1-1 1 0 0,1 1-1 0 0,-1 0 1 0 0,1-1-1 0 0,-1 1 1 0 0,1-4-1 0 0,11-21-134 0 0,-9 12 8 0 0,-2 7 98 0 0,-1 4 17 0 0,-1 0-1 0 0,1 1 0 0 0,-1-1 0 0 0,0 0 0 0 0,0 0 0 0 0,0 0 1 0 0,-1 1-1 0 0,-1-7 0 0 0,-3-32-29 0 0,1 27 7 0 0,1 8 34 0 0,2 5 4 0 0,-1-1 1 0 0,1 0-1 0 0,-1 1 1 0 0,0-1 0 0 0,1 1-1 0 0,-1 0 1 0 0,0-1 0 0 0,-3-1-1 0 0,2-2-5 0 0,2 5 9 0 0,-1-1 1 0 0,1 0 0 0 0,0 0-1 0 0,-1 0 1 0 0,1 1 0 0 0,-1-1 0 0 0,1 1-1 0 0,-1-1 1 0 0,0 1 0 0 0,1 0-1 0 0,-1-1 1 0 0,0 1 0 0 0,0 0 0 0 0,-2-1-1 0 0,-2-2-7 0 0,4 2 4 0 0,0 0 1 0 0,0 1-1 0 0,0-1 0 0 0,-1 1 0 0 0,1 0 1 0 0,0 0-1 0 0,0 0 0 0 0,-1 0 1 0 0,1 0-1 0 0,-1 0 0 0 0,1 1 0 0 0,-4-1 1 0 0,-1-2-23 0 0,5 2 11 0 0,-1 0 0 0 0,1 0 0 0 0,-1 0-1 0 0,1 1 1 0 0,-1-1 0 0 0,1 1 0 0 0,-1-1 0 0 0,1 1 0 0 0,-1 0 0 0 0,0 0 0 0 0,1 0 0 0 0,-5 1 0 0 0,-32 1-521 0 0,25 1-20 0 0,11 0 118 0 0,-7 5 653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48:51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29 282 2978 0 0,'-23'-39'14789'0'0,"20"61"-14340"0"0,2-20-408 0 0,1 1 0 0 0,-1 0 0 0 0,1 0 0 0 0,0 0 0 0 0,0 0 1 0 0,0 0-1 0 0,0 0 0 0 0,1 0 0 0 0,-1 0 0 0 0,1 0 0 0 0,1 4 1 0 0,10 54 486 0 0,0 1-180 0 0,-1 2-115 0 0,-2-20-37 0 0,-2-16-156 0 0,-6-21 146 0 0,6-13-165 0 0,19-14-6 0 0,-15 7 1 0 0,8-21-76 0 0,-2 0 0 0 0,-2-1 0 0 0,-1 0 0 0 0,14-54 0 0 0,-18 57-4 0 0,6-24-67 0 0,-3-2 35 0 0,-10 51 82 0 0,-2 4 5 0 0,0 1-1 0 0,0-1 1 0 0,0 1 0 0 0,0-1 0 0 0,-1 0 0 0 0,1 1-1 0 0,-1-1 1 0 0,1-5 0 0 0,1 32-1 0 0,7 5 111 0 0,4 27 44 0 0,-12-45-125 0 0,0-4 5 0 0,0 0 0 0 0,0-1 0 0 0,1 1 0 0 0,4 10 1 0 0,-3-6 0 0 0,-2-6-10 0 0,0 0 0 0 0,1 0 0 0 0,0 0 0 0 0,0 0 0 0 0,0 0-1 0 0,3 5 1 0 0,8 14 38 0 0,-5-14 9 0 0,11 3-3 0 0,-15-10-12 0 0,6-3-15 0 0,28-3-19 0 0,-21 0-7 0 0,15-9 0 0 0,-16 3-38 0 0,0-4-65 0 0,1 0 1 0 0,-2-1-1 0 0,0-1 0 0 0,0 0 0 0 0,15-22 0 0 0,12-40-296 0 0,-39 72 381 0 0,0-1 0 0 0,0 0 0 0 0,0 0 0 0 0,-1 0 0 0 0,3-13 1 0 0,-2 7 17 0 0,9-27 38 0 0,-11 29-38 0 0,1 2 51 0 0,-2-1 145 0 0,-1-31-5 0 0,1 30 875 0 0,-3 16-1000 0 0,-11 15-14 0 0,10-15-12 0 0,5 5-3 0 0,5 56 21 0 0,-5-57-61 0 0,-1-3-30 0 0,1 0-1 0 0,0 0 1 0 0,1 0-1 0 0,3 11 1 0 0,-3-3-19 0 0,0-7 8 0 0,-1 0 1 0 0,1 0-1 0 0,1 0 0 0 0,6 14 0 0 0,9 22-608 0 0,-14-35 488 0 0,-1-5 65 0 0,-1 1 0 0 0,1 0 0 0 0,-2 0 0 0 0,1 0 0 0 0,0 0 0 0 0,0 6 0 0 0,11 41-1482 0 0,-11-40 1179 0 0,-1-5 38 0 0,0 0-1 0 0,0 1 0 0 0,1-1 1 0 0,4 10-1 0 0,6 21-1029 0 0,-12-37 1075 0 0,1 0 0 0 0,-1 0 0 0 0,1 1 0 0 0,-1-1 0 0 0,0 0 1 0 0,0 0-1 0 0,0 1 0 0 0,0-1 0 0 0,1 0 0 0 0,-2 1 0 0 0,1 1 0 0 0,-4 40-6014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06:50:0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 69 2024 0 0,'-35'12'12491'0'0,"38"-8"-12279"0"0,13 12-44 0 0,-12-12-37 0 0,4-3-23 0 0,40 6 50 0 0,-39-5-138 0 0,-5-1-7 0 0,0 1 0 0 0,1-2 0 0 0,-1 1-1 0 0,0 0 1 0 0,0-1 0 0 0,1 0-1 0 0,7 0 1 0 0,59-1 77 0 0,607-11 43 0 0,-231 18-241 0 0,-157-1-30 0 0,444-51 0 0 0,-483 9-19 0 0,-200 25 135 0 0,-37 8 18 0 0,-12 3 3 0 0,1 0 0 0 0,0 0-1 0 0,0 0 1 0 0,0 0-1 0 0,-1 1 1 0 0,1-1-1 0 0,0 1 1 0 0,0 0-1 0 0,0 0 1 0 0,0 0-1 0 0,0 0 1 0 0,4 1-1 0 0,1 1 0 0 0,0-2-18 0 0,26 1-210 0 0,-27-1 445 0 0,-11 5-206 0 0,-11 11-7 0 0,11-12 0 0 0,8-1-41 0 0,14 9 46 0 0,-14-9 57 0 0,-1-9-75 0 0,7-17 7 0 0,-7 18 8 0 0,-6 1-264 0 0,-11-11-23 0 0,11 11 2 0 0,-16 7-1361 0 0,17-2 1508 0 0,1-1 0 0 0,-1 1 0 0 0,0-1 0 0 0,0 0 0 0 0,0 1 0 0 0,1-1 0 0 0,-1 0 0 0 0,0 0 0 0 0,0 0 0 0 0,0 0-1 0 0,1-1 1 0 0,-1 1 0 0 0,0 0 0 0 0,-3-2 0 0 0,-19-3-2703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96 108 1862 0 0,'-31'-16'9948'0'0,"29"22"-9207"0"0,-2-1-545 0 0,3-3-127 0 0,0 0 1 0 0,-1 0-1 0 0,1 0 0 0 0,0 0 0 0 0,1 0 0 0 0,-1 0 0 0 0,0 0 0 0 0,1 0 0 0 0,-1 0 0 0 0,1 0 0 0 0,-1 1 0 0 0,1-1 0 0 0,0 4 0 0 0,-5 45 778 0 0,5-40-738 0 0,-4 37 584 0 0,-6 21 23 0 0,1-1-120 0 0,1-2-97 0 0,3-11-122 0 0,2-25-211 0 0,2-23-35 0 0,0 0-22 0 0,-1 13 823 0 0,1-24-449 0 0,5-46-309 0 0,-1-10-66 0 0,0-6-64 0 0,3 0 0 0 0,2 0 0 0 0,20-71 0 0 0,-4 54 50 0 0,-18 70-74 0 0,5-5-19 0 0,-8 14-7 0 0,0 8-33 0 0,1 2 34 0 0,12 21-13 0 0,118 329-442 0 0,-116-301-48 0 0,-15-45 257 0 0,10 26-1333 0 0,-1-12 766 0 0,-10-18-427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34 234 3512 0 0,'0'0'5361'0'0,"-5"-2"-3370"0"0,-18-3-613 0 0,18 4-380 0 0,7-5-156 0 0,5-17-182 0 0,-1 13-168 0 0,34-25-217 0 0,1 3 0 0 0,67-41 0 0 0,-103 70-332 0 0,0 0-1 0 0,0 1 1 0 0,0-1-1 0 0,0 1 1 0 0,7-2-1 0 0,-2 1-131 0 0,-7 2 4 0 0,-1-1 1 0 0,1 1-1 0 0,-1 0 0 0 0,1 0 0 0 0,-1 0 1 0 0,1 1-1 0 0,0-1 0 0 0,-1 1 0 0 0,6-1 1 0 0,-5 1 28 0 0,-1 0 0 0 0,1 0 1 0 0,-1-1-1 0 0,1 1 1 0 0,-1-1-1 0 0,1 1 0 0 0,-1-1 1 0 0,1 0-1 0 0,2-1 1 0 0,19-8-1109 0 0,-18 8-1671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27 358 0 0,'-2'-5'3385'0'0,"-12"-17"5596"0"0,12 29-8447 0 0,0 1-380 0 0,1-6-96 0 0,0 1 0 0 0,0 0 0 0 0,0-1 0 0 0,1 1 0 0 0,-1 0 0 0 0,1 0 0 0 0,0 0 0 0 0,0-1 1 0 0,0 1-1 0 0,0 0 0 0 0,1 3 0 0 0,-1 5 92 0 0,-1-5-31 0 0,1 0 1 0 0,1 0-1 0 0,-1 0 0 0 0,1 0 0 0 0,2 7 1 0 0,8 49 425 0 0,-1-21-326 0 0,-8-21-36 0 0,0 42 57 0 0,1-11-275 0 0,-3-42 10 0 0,5 26-645 0 0,-2-28 331 0 0,1 7 216 0 0,-3 0-4863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4314 0 0,'0'0'9117'0'0,"3"6"-8527"0"0,13 34 315 0 0,4 16-344 0 0,-15-44-476 0 0,10 40 299 0 0,33 190 59 0 0,-36-180-1431 0 0,-6-34-694 0 0,-4-21-73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187 151 2550 0 0,'-2'-5'2274'0'0,"-8"-13"-187"0"0,7 14-425 0 0,1-3-378 0 0,-6-19-348 0 0,7 20-277 0 0,-2-1-169 0 0,-5-20-113 0 0,6 21-71 0 0,0 1-15 0 0,-7-14-47 0 0,6 15 604 0 0,-1 1-692 0 0,-14-8-24 0 0,14 8 93 0 0,1 10-148 0 0,1 1-53 0 0,1-4-11 0 0,0-1 1 0 0,0 0-1 0 0,-1 0 1 0 0,1 0 0 0 0,-1 0-1 0 0,1 0 1 0 0,-1 0-1 0 0,0 0 1 0 0,-2 2-1 0 0,-2 1 14 0 0,4-4-17 0 0,0 0-1 0 0,0 1 1 0 0,0-1 0 0 0,0 0-1 0 0,1 1 1 0 0,-1-1-1 0 0,1 1 1 0 0,-1 0-1 0 0,1-1 1 0 0,0 1 0 0 0,-1 5-1 0 0,-44 137 320 0 0,38-115-283 0 0,6-23-12 0 0,1 0-6 0 0,-1 22-5 0 0,2-22 27 0 0,6-7-11 0 0,20 2 0 0 0,-25-2-38 0 0,-1 0 0 0 0,0 0 0 0 0,1 0 0 0 0,-1 0 0 0 0,1 0 0 0 0,-1 0 0 0 0,0 0 0 0 0,1 0 0 0 0,-1 0 0 0 0,1 0-1 0 0,-1 0 1 0 0,0 0 0 0 0,1 0 0 0 0,-1 0 0 0 0,0 0 0 0 0,1 0 0 0 0,-1-1 0 0 0,0 1 0 0 0,1 0 0 0 0,-1 0 0 0 0,0 0 0 0 0,1-1-1 0 0,-1 1 1 0 0,0 0 0 0 0,1 0 0 0 0,-1-1 0 0 0,0 1 0 0 0,0 0 0 0 0,1-1 0 0 0,4-4 7 0 0,16-19 21 0 0,-14 16-25 0 0,-4 4-1 0 0,1 0-1 0 0,-1 0 0 0 0,-1 0 0 0 0,1 0 0 0 0,0 0 0 0 0,-1 0 0 0 0,2-6 0 0 0,4-6-2 0 0,49-110 54 0 0,-31 56 64 0 0,-24 64 1165 0 0,1 13-1273 0 0,1 0-21 0 0,9 25-77 0 0,2 11-107 0 0,-12-34 32 0 0,-1-4-14 0 0,0 0 0 0 0,0 0 1 0 0,0-1-1 0 0,0 1 0 0 0,5 6 0 0 0,12 20-1054 0 0,-4-10-2662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4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13 336 3982 0 0,'2'-11'2332'0'0,"0"-3"-1686"0"0,-1 5 12 0 0,1-1 1 0 0,0 1-1 0 0,6-16 1 0 0,11-39 1450 0 0,-1 0-945 0 0,-18 63-1141 0 0,3-9 101 0 0,0 0 1 0 0,0 1 0 0 0,1-1 0 0 0,0 1 0 0 0,8-13 0 0 0,-9 18 158 0 0,-4-5-32 0 0,-2-27 38 0 0,2 27 642 0 0,-4 11-813 0 0,-18 8-22 0 0,22-10-93 0 0,0 0 1 0 0,1 1-1 0 0,-1-1 0 0 0,1 0 1 0 0,-1 0-1 0 0,1 1 0 0 0,-1-1 1 0 0,1 0-1 0 0,-1 1 0 0 0,1-1 1 0 0,0 1-1 0 0,-1-1 0 0 0,1 0 1 0 0,-1 1-1 0 0,1-1 0 0 0,0 1 1 0 0,-1-1-1 0 0,1 1 0 0 0,0-1 1 0 0,0 1-1 0 0,-1 0 0 0 0,1 0 1 0 0,-23 44 101 0 0,18-37-92 0 0,3-5-7 0 0,-1 1 1 0 0,1-1-1 0 0,1 1 1 0 0,-1 0 0 0 0,0-1-1 0 0,1 1 1 0 0,0 0-1 0 0,-1 5 1 0 0,-8 22 18 0 0,8-23-7 0 0,3 0-1 0 0,0 27-9 0 0,2-21 1 0 0,11 11 0 0 0,-6-17-4 0 0,0 1 0 0 0,0-1-1 0 0,19 13 1 0 0,-26-20-6 0 0,17 11 13 0 0,-4 1 7 0 0,-7-7-7 0 0,33 31 27 0 0,-36-34-33 0 0,-2 16 3 0 0,-2-16-9 0 0,1 1 0 0 0,-1-1 0 0 0,0 1-1 0 0,0-1 1 0 0,-1 1 0 0 0,1-1 0 0 0,-2 5-1 0 0,-2 22-22 0 0,-4 2-140 0 0,5-24 133 0 0,1-2-48 0 0,1-5-351 0 0,0 1 396 0 0,1-1 0 0 0,-1 1-1 0 0,0-1 1 0 0,0 1-1 0 0,1-1 1 0 0,-1 1-1 0 0,0-1 1 0 0,1 1 0 0 0,0 0-1 0 0,-1-1 1 0 0,1 4-1 0 0,-1-1-33 0 0,0 1-203 0 0,3-12-4081 0 0,7-19 3303 0 0,-7 19-130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4498 0 0,'0'0'8086'0'0,"4"9"-6290"0"0,1 1-1288 0 0,-1-5-233 0 0,-2 0-1 0 0,1 1 0 0 0,-1-1 1 0 0,0 1-1 0 0,0-1 0 0 0,1 8 1 0 0,6 15 169 0 0,1-1 0 0 0,1-1-1 0 0,15 26 1 0 0,-25-50-417 0 0,0-1-1 0 0,0 0 1 0 0,-1 0-1 0 0,1 1 0 0 0,0-1 1 0 0,-1 0-1 0 0,1 0 1 0 0,-1 1-1 0 0,0-1 1 0 0,1 1-1 0 0,-1-1 0 0 0,0 2 1 0 0,2 11 63 0 0,10 40 84 0 0,-3-16-181 0 0,-6-28 0 0 0,0-1-155 0 0,8 27-601 0 0,-8-27-55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10 253 3000 0 0,'3'-3'2091'0'0,"31"-38"2970"0"0,-29 33-4573 0 0,0 0-1 0 0,0 0 0 0 0,-1-1 1 0 0,0 0-1 0 0,3-9 0 0 0,-4 10-340 0 0,8-21 574 0 0,-10 22-578 0 0,1 1 343 0 0,-1-1-70 0 0,-1 1-308 0 0,-1 4-66 0 0,1 0 0 0 0,0 0-1 0 0,0 0 1 0 0,0 0 0 0 0,0 0 0 0 0,1 0-1 0 0,-1 0 1 0 0,0-1 0 0 0,1 1-1 0 0,0 0 1 0 0,0-2 0 0 0,-2-2 335 0 0,-7-17-44 0 0,7 17 150 0 0,-3 2-197 0 0,-11-11-34 0 0,11 11 104 0 0,0 7-197 0 0,-14 7-23 0 0,11-3-27 0 0,-16 59 83 0 0,21-59-180 0 0,0-1 1 0 0,1 1-1 0 0,0-1 0 0 0,-1 13 1 0 0,1-7 0 0 0,0-7-1 0 0,0 0-1 0 0,0 1 0 0 0,1-1 0 0 0,0 0 1 0 0,0 0-1 0 0,0 1 0 0 0,2 9 0 0 0,0-3 5 0 0,-2-8-9 0 0,0 0 0 0 0,0 1-1 0 0,0-1 1 0 0,1 0-1 0 0,0 0 1 0 0,-1 1 0 0 0,2-1-1 0 0,0 4 1 0 0,2 1 5 0 0,1 5 28 0 0,10 10-7 0 0,-5-15-3 0 0,14 5-35 0 0,-23-14-2 0 0,-1 0-1 0 0,1 1 1 0 0,0-1 0 0 0,0 1-1 0 0,0-1 1 0 0,-1 0 0 0 0,1 0-1 0 0,0 1 1 0 0,0-1 0 0 0,0 0-1 0 0,0 0 1 0 0,0 0 0 0 0,-1 0-1 0 0,1 0 1 0 0,0 0 0 0 0,1 0-1 0 0,35-2-123 0 0,-17-1 27 0 0,5-6-474 0 0,-1-1 0 0 0,0-1 0 0 0,30-18 0 0 0,8-15-1097 0 0,-25 9-2452 0 0,-17 12-1821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5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199 193 716 0 0,'-2'-6'3548'0'0,"-19"-46"3448"0"0,19 47-3963 0 0,-4 6-2808 0 0,-18 4-26 0 0,18-4-39 0 0,1 3-33 0 0,-16 14-25 0 0,20-17-94 0 0,-1 1 0 0 0,1-1-1 0 0,-1 0 1 0 0,1 0 0 0 0,-1 1 0 0 0,1-1-1 0 0,0 1 1 0 0,0-1 0 0 0,0 1 0 0 0,0 0-1 0 0,0-1 1 0 0,0 1 0 0 0,1 0-1 0 0,-1 0 1 0 0,0 1 0 0 0,-1 3 12 0 0,-14 24 72 0 0,14-25-56 0 0,0 2-4 0 0,-4 21-8 0 0,4-21-6 0 0,6-1-12 0 0,10 18-21 0 0,-14-23 11 0 0,0-1 1 0 0,0 1-1 0 0,1-1 1 0 0,-1 1-1 0 0,0 0 0 0 0,1-1 1 0 0,-1 1-1 0 0,1-1 1 0 0,-1 0-1 0 0,1 1 1 0 0,-1-1-1 0 0,1 1 0 0 0,-1-1 1 0 0,1 0-1 0 0,-1 1 1 0 0,1-1-1 0 0,-1 0 1 0 0,1 1-1 0 0,-1-1 0 0 0,2 0 1 0 0,24 12-72 0 0,-19-9 17 0 0,0-1-35 0 0,21 6-152 0 0,-21-6 1 0 0,-2 0 42 0 0,-1 1 101 0 0,-3-2 18 0 0,1 0 0 0 0,-1-1 0 0 0,1 1 1 0 0,-1 0-1 0 0,1 0 0 0 0,-1-1 0 0 0,1 1 0 0 0,-1-1 0 0 0,1 1 0 0 0,0-1 0 0 0,-1 1 1 0 0,3-1-1 0 0,-7 6-40 0 0,-8 17 28 0 0,11-23 92 0 0,-1 1-1 0 0,1-1 0 0 0,0 1 1 0 0,0-1-1 0 0,0 1 1 0 0,-1-1-1 0 0,1 0 0 0 0,0 1 1 0 0,-1-1-1 0 0,1 1 0 0 0,0-1 1 0 0,-1 0-1 0 0,1 1 1 0 0,0-1-1 0 0,-1 0 0 0 0,1 1 1 0 0,-1-1-1 0 0,1 0 0 0 0,-1 0 1 0 0,0 1-1 0 0,-54 23 58 0 0,-22 0 314 0 0,71-22-257 0 0,-1-2 4 0 0,-17 1 78 0 0,17-1 618 0 0,12-7-722 0 0,11-24-12 0 0,-5 16-14 0 0,45-42-251 0 0,91-74 0 0 0,-119 106-22 0 0,-22 18 172 0 0,0 2-68 0 0,-1 2 17 0 0,14-9 19 0 0,-15 9 1753 0 0,-4 11-1686 0 0,-1 31 7 0 0,1 0 32 0 0,0-31 0 0 0,0 0-8 0 0,2 23-6 0 0,1-18-22 0 0,9 9-7 0 0,-12-22 6 0 0,0 1 1 0 0,0-1-1 0 0,0 1 0 0 0,1-1 1 0 0,-1 1-1 0 0,0-1 0 0 0,1 0 1 0 0,-1 1-1 0 0,0-1 0 0 0,1 1 0 0 0,-1-1 1 0 0,0 0-1 0 0,1 1 0 0 0,-1-1 1 0 0,1 0-1 0 0,-1 1 0 0 0,1-1 1 0 0,-1 0-1 0 0,1 0 0 0 0,0 1 0 0 0,21 9-11 0 0,-16-7 1 0 0,2-4 2 0 0,29-7 1 0 0,-31 6 4 0 0,-3 1 2 0 0,0-1 0 0 0,1 1-1 0 0,-1-1 1 0 0,0 0-1 0 0,0 0 1 0 0,0 0-1 0 0,5-4 1 0 0,-1 0-13 0 0,97-82-490 0 0,-86 68 444 0 0,-1 0 0 0 0,0-1 0 0 0,-2-1 0 0 0,0 0 0 0 0,18-38 0 0 0,-30 54 182 0 0,-3 4-105 0 0,1 0 0 0 0,-1 0 0 0 0,0 0 0 0 0,1 0 0 0 0,-1 0 0 0 0,1 1 0 0 0,-1-1 0 0 0,1 0 0 0 0,0 0 0 0 0,1-2 0 0 0,1-1 12 0 0,-1-1 399 0 0,-3 13-307 0 0,-2 0-86 0 0,2-3-20 0 0,0-1 0 0 0,1 0 1 0 0,-1 0-1 0 0,1 0 1 0 0,-1 0-1 0 0,1 0 1 0 0,0 1-1 0 0,0-1 0 0 0,1 5 1 0 0,0 60 100 0 0,-7 420 1269 0 0,6-30-928 0 0,1-421-432 0 0,-1-29-14 0 0,0 0 0 0 0,0 0 0 0 0,-1 0 0 0 0,-2 8 0 0 0,-2 14 23 0 0,4-23 418 0 0,-2-2-126 0 0,-9 14-73 0 0,9-14 1 0 0,-2-8 159 0 0,1 1-291 0 0,2 1-90 0 0,1 1 0 0 0,-1-1 0 0 0,1 0 0 0 0,0 1-1 0 0,-1-1 1 0 0,1 0 0 0 0,0 0 0 0 0,-1 0 0 0 0,1 0 0 0 0,0 0 0 0 0,0 0-1 0 0,0-1 1 0 0,0 1 0 0 0,0 0 0 0 0,0 0 0 0 0,0-1 0 0 0,-1-2 0 0 0,-11-19 88 0 0,1-2 0 0 0,1 0 0 0 0,1 0 1 0 0,1-1-1 0 0,2 0 0 0 0,0 0 1 0 0,2-1-1 0 0,-3-30 0 0 0,4 14-230 0 0,2 1-1 0 0,2-1 1 0 0,2 0 0 0 0,12-67-1 0 0,-8 77-145 0 0,2 0 0 0 0,2 1 0 0 0,15-38 0 0 0,-16 50-272 0 0,1 1 0 0 0,1 0 0 0 0,0 0 0 0 0,2 1 0 0 0,28-33 0 0 0,10-7-4835 0 0,-30 34-1664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28 261 3212 0 0,'-28'-19'6716'0'0,"29"11"-5558"0"0,2-20-325 0 0,-2 21 1183 0 0,2 3-1515 0 0,8-13-107 0 0,-9 13 792 0 0,3 8-1050 0 0,13 10-27 0 0,-14-11-13 0 0,-1 32 117 0 0,-2-29-134 0 0,1 2 4 0 0,6 21 52 0 0,-6-22 241 0 0,0-2-316 0 0,6 16-10 0 0,-6-16 411 0 0,1-13-357 0 0,17-38 151 0 0,2-6-88 0 0,61-120-94 0 0,-83 170-72 0 0,1 0 0 0 0,0 0 0 0 0,0 0 0 0 0,1 0 0 0 0,-1 0 0 0 0,0 0 0 0 0,1 0 0 0 0,-1 1 0 0 0,1-1 0 0 0,-1 1 0 0 0,3-2 0 0 0,1-2 1 0 0,-1 1 2 0 0,1 7-47 0 0,16 9 36 0 0,-20-12 7 0 0,0 0 0 0 0,-1 0 0 0 0,0 0-1 0 0,1 1 1 0 0,-1-1 0 0 0,1 0 0 0 0,-1 1 0 0 0,1-1 0 0 0,-1 0 0 0 0,0 1 0 0 0,1-1-1 0 0,-1 0 1 0 0,1 1 0 0 0,-1-1 0 0 0,0 1 0 0 0,0-1 0 0 0,1 1 0 0 0,-1-1 0 0 0,0 2 0 0 0,24 56 38 0 0,-15-35-20 0 0,-5-18-27 0 0,0 0 0 0 0,0 1 0 0 0,-1 0 0 0 0,0-1 0 0 0,5 13 0 0 0,11 16-639 0 0,-16-28 378 0 0,-1-6-375 0 0,-1 1 441 0 0,1-1 0 0 0,0 1 1 0 0,0 0-1 0 0,-1 0 0 0 0,1 0 0 0 0,-1 0 0 0 0,1 0 1 0 0,-1 0-1 0 0,2 2 0 0 0,1 0-226 0 0,-4-3 408 0 0,1 0 0 0 0,-1 0 0 0 0,0 1 0 0 0,0-1 0 0 0,0 0 0 0 0,0 0-1 0 0,0 0 1 0 0,1 0 0 0 0,-1 0 0 0 0,0 0 0 0 0,0 0 0 0 0,0 0 0 0 0,1 1-1 0 0,-1-1 1 0 0,0 0 0 0 0,0 0 0 0 0,0 0 0 0 0,1 0 0 0 0,-1 0 0 0 0,0 0-1 0 0,0 0 1 0 0,0 0 0 0 0,1 0 0 0 0,-1 0 0 0 0,0 0 0 0 0,0 0-1 0 0,1-1 1 0 0,-1 1 0 0 0,0 0 0 0 0,0 0 0 0 0,0 0 0 0 0,0 0 0 0 0,1 0-1 0 0,-1 0 1 0 0,0 0 0 0 0,0 0 0 0 0,0-1 0 0 0,0 1 0 0 0,1 0 0 0 0,-1 0-1 0 0,0 0 1 0 0,0 0 0 0 0,0-1 0 0 0,0 1 0 0 0,0 0 0 0 0,0 0 0 0 0,0 0-1 0 0,1 0 1 0 0,-1-1 0 0 0,0 1 0 0 0,0 0 0 0 0,0 0 0 0 0,0 0 0 0 0,0-1-1 0 0,5-6-385 0 0,2-3-119 0 0,5-8-3043 0 0,9-16-847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62 532 2574 0 0,'0'0'8859'0'0,"-6"2"-8314"0"0,-27 10 179 0 0,30-5-454 0 0,-7 24 56 0 0,7-23-24 0 0,2 1-60 0 0,-1 1-172 0 0,-1 25 274 0 0,6-5-68 0 0,-1-21-232 0 0,-1-1 70 0 0,3-2-10 0 0,13 15-17 0 0,-13-16-12 0 0,13-1 12 0 0,-15-4-82 0 0,-1 1 0 0 0,1-1-1 0 0,0 1 1 0 0,-1-1 0 0 0,1 1-1 0 0,0-1 1 0 0,-1 0 0 0 0,1 0-1 0 0,0 0 1 0 0,-1 0 0 0 0,1 0-1 0 0,0 0 1 0 0,-1-1-1 0 0,1 1 1 0 0,-1 0 0 0 0,1-1-1 0 0,1 0 1 0 0,27-6 38 0 0,-13-1-33 0 0,3-4-72 0 0,-1-2 0 0 0,0 0-1 0 0,-1-1 1 0 0,-1-1 0 0 0,20-23 0 0 0,-21 17-216 0 0,-1 0 0 0 0,0-1 0 0 0,-2-1 1 0 0,-1 0-1 0 0,16-49 0 0 0,-25 66 230 0 0,-1 0-1 0 0,0-1 1 0 0,-1 1 0 0 0,0 0-1 0 0,0-14 1 0 0,0 5 1 0 0,1 9 9 0 0,-1-1 0 0 0,-1 1 0 0 0,1 0 1 0 0,-1-14-1 0 0,-1 9 7 0 0,1-7-33 0 0,-2-4 25 0 0,-3 0 180 0 0,-2-6 7 0 0,6 22-32 0 0,-2 1 16 0 0,-9-16 128 0 0,9 16 527 0 0,-1 11-661 0 0,-13 13-29 0 0,11-8-1 0 0,-7 29 152 0 0,1 14-65 0 0,9-41-140 0 0,1-3 14 0 0,0 0 0 0 0,1 0 0 0 0,-1 15 0 0 0,-2 37 136 0 0,4-2 56 0 0,3-8-74 0 0,1-20-72 0 0,-3-24-13 0 0,-1 1-19 0 0,0 23-17 0 0,0-23-14 0 0,3-4-5 0 0,-1-2-21 0 0,-2-1-5 0 0,1 0 0 0 0,0 0 0 0 0,0 1 0 0 0,0-1 0 0 0,0 0 0 0 0,0 0 0 0 0,0 0 0 0 0,0 0 0 0 0,0 0 0 0 0,0 0 0 0 0,1 0 0 0 0,2 1 0 0 0,1-6 44 0 0,15-13-2 0 0,-12 7-14 0 0,-4 4-26 0 0,9-25 45 0 0,6-28-6 0 0,0 2-27 0 0,-1 1-15 0 0,-10 31-4 0 0,-6 18 4 0 0,0 2-1 0 0,0-1-8 0 0,-1 5-3 0 0,0-1-1 0 0,0 0 0 0 0,-1 0 0 0 0,1 0 1 0 0,-1 0-1 0 0,1 0 0 0 0,-1 0 0 0 0,1 1 1 0 0,-1-5-1 0 0,0 7 4 0 0,0 1 1 0 0,0-1 0 0 0,0 0-1 0 0,0 1 1 0 0,0-1-1 0 0,1 0 1 0 0,-1 0 0 0 0,0 1-1 0 0,1-1 1 0 0,-1 0 0 0 0,1 0-1 0 0,-1 0 1 0 0,2 3-1 0 0,-1-3 1 0 0,0 0 0 0 0,-1 0 0 0 0,1 0-1 0 0,-1 0 1 0 0,1 1 0 0 0,-1-1-1 0 0,1 0 1 0 0,-1 0 0 0 0,0 1 0 0 0,1-1-1 0 0,-1 0 1 0 0,0 1 0 0 0,0 1 0 0 0,3 3-3 0 0,25 43 4 0 0,-23-41 9 0 0,-1-2 30 0 0,2-3-1 0 0,18 12-7 0 0,-18-11-8 0 0,35-1 24 0 0,-39-2-46 0 0,0-1 0 0 0,-1 0 0 0 0,1 1-1 0 0,0-1 1 0 0,0 0 0 0 0,0 0 0 0 0,0 0 0 0 0,0-1 0 0 0,-1 1-1 0 0,1 0 1 0 0,0-1 0 0 0,0 1 0 0 0,0-1 0 0 0,3-1-1 0 0,0-1-1 0 0,-3 3-5 0 0,0 0 1 0 0,0-1 0 0 0,0 1 0 0 0,0-1 0 0 0,0 0 0 0 0,0 0 0 0 0,0 0 0 0 0,0 0 0 0 0,0 0 0 0 0,-1 0 0 0 0,1 0 0 0 0,0 0 0 0 0,2-4 0 0 0,1 1-5 0 0,-2 2 4 0 0,0 1 1 0 0,-1-1-1 0 0,1 0 1 0 0,-1 0 0 0 0,1 0-1 0 0,-1 0 1 0 0,0 0-1 0 0,0 0 1 0 0,0-1-1 0 0,2-2 1 0 0,2-2-25 0 0,-3 3-10 0 0,1 1 0 0 0,-1-1 0 0 0,0 1 0 0 0,0-1 0 0 0,0 0 0 0 0,-1 0 0 0 0,4-6 0 0 0,-1 0-20 0 0,-2 6 30 0 0,-1 1-1 0 0,1-1 0 0 0,-1 0 0 0 0,0 0 0 0 0,0 0 0 0 0,0 0 0 0 0,2-6 0 0 0,-1 0-15 0 0,-2 7 19 0 0,1 0 0 0 0,-1 0 0 0 0,1 0-1 0 0,-1 0 1 0 0,0 0 0 0 0,0-1 0 0 0,-1 1-1 0 0,2-6 1 0 0,-2 0-15 0 0,2 2-67 0 0,-2 1 20 0 0,-2-22 17 0 0,1 21 12 0 0,-6 8-137 0 0,-29 3 143 0 0,32 1 33 0 0,-11 18 1 0 0,14-23 19 0 0,1 1 0 0 0,0-1 0 0 0,-1 0 0 0 0,1 0-1 0 0,0 1 1 0 0,0-1 0 0 0,0 0 0 0 0,-1 1 0 0 0,1-1-1 0 0,0 0 1 0 0,0 1 0 0 0,0-1 0 0 0,0 1-1 0 0,0-1 1 0 0,0 0 0 0 0,-1 1 0 0 0,1-1 0 0 0,0 0-1 0 0,0 1 1 0 0,0-1 0 0 0,0 1 0 0 0,0-1 0 0 0,1 0-1 0 0,-1 1 1 0 0,0-1 0 0 0,0 1 0 0 0,0-1 0 0 0,0 0-1 0 0,0 1 1 0 0,0-1 0 0 0,1 0 0 0 0,-1 1-1 0 0,10 25 26 0 0,-7-19 0 0 0,27 6 15 0 0,-24-11-30 0 0,-4-2-9 0 0,1 0 1 0 0,-1 0-1 0 0,0 0 1 0 0,1 0 0 0 0,-1 1-1 0 0,0-1 1 0 0,1 1-1 0 0,3 1 1 0 0,20 6 15 0 0,1-2-8 0 0,-20-5-2 0 0,-1 2-1 0 0,19 5-4 0 0,-19-6 27 0 0,-1 1-8 0 0,13 9-4 0 0,-13-9 85 0 0,1-4-89 0 0,17-2-30 0 0,-18 2-4 0 0,-1-4 8 0 0,11-13-3 0 0,-11 13 6 0 0,0-1 0 0 0,11-17 1 0 0,-11 17 6 0 0,0 1 10 0 0,37-39 70 0 0,-37 40 102 0 0,31 7-97 0 0,-35-3-81 0 0,0 0 0 0 0,1 0 0 0 0,-1 0 0 0 0,1 0 0 0 0,-1 0 0 0 0,0 0 0 0 0,1 0 1 0 0,-1 0-1 0 0,1 0 0 0 0,-1 0 0 0 0,0 0 0 0 0,1 1 0 0 0,-1-1 0 0 0,0 0 0 0 0,1 0 0 0 0,-1 0 0 0 0,0 0 0 0 0,1 1 0 0 0,-1-1 0 0 0,0 0 0 0 0,1 0 0 0 0,-1 1 0 0 0,0-1 0 0 0,0 0 0 0 0,1 1 0 0 0,-1-1 0 0 0,0 0 0 0 0,0 1 0 0 0,1-1 0 0 0,12 20 36 0 0,-10-16-5 0 0,9-3-9 0 0,0 1 0 0 0,18 4 0 0 0,-20-4-25 0 0,-4-1 11 0 0,-1-3 11 0 0,17-3 1 0 0,-12-1-7 0 0,27-39-36 0 0,-33 38 17 0 0,0 0 0 0 0,0 0-1 0 0,-1 0 1 0 0,1 0 0 0 0,-2-1-1 0 0,1 0 1 0 0,1-10-1 0 0,-2 13 6 0 0,-1-1-6 0 0,-2-3 13 0 0,-2-24 60 0 0,-2 19 0 0 0,3 8-49 0 0,1 4-13 0 0,1 0 0 0 0,-1 0 0 0 0,0 0 0 0 0,0 1 0 0 0,0-1 1 0 0,0 0-1 0 0,0 0 0 0 0,-1 1 0 0 0,1-1 0 0 0,0 1 0 0 0,-1-1 0 0 0,1 1 0 0 0,-1 0 0 0 0,-3-2 0 0 0,-17-15 23 0 0,8 11-6 0 0,-19-4-1 0 0,32 11-21 0 0,0 0 1 0 0,0-1 0 0 0,0 1-1 0 0,0 0 1 0 0,1 0-1 0 0,-1 0 1 0 0,0-1 0 0 0,0 1-1 0 0,0 0 1 0 0,0 0-1 0 0,0 0 1 0 0,0 0 0 0 0,0 1-1 0 0,0-1 1 0 0,-1 0-1 0 0,-25 6-7 0 0,13 0-4 0 0,-9 11-36 0 0,-38 38 1 0 0,38-33-21 0 0,14-9 13 0 0,-5 19-109 0 0,10-15-443 0 0,0 17-29 0 0,3-33 602 0 0,1 0-1 0 0,0 0 1 0 0,0 0 0 0 0,0-1-1 0 0,0 1 1 0 0,0 0-1 0 0,0 0 1 0 0,0 0 0 0 0,0 0-1 0 0,0 0 1 0 0,1-1 0 0 0,-1 1-1 0 0,0 0 1 0 0,0 0-1 0 0,1 1 1 0 0,9 23-920 0 0,-9-25 816 0 0,-1 1-1 0 0,0-1 0 0 0,0 1 0 0 0,0-1 0 0 0,0 0 1 0 0,0 1-1 0 0,1-1 0 0 0,-1 1 0 0 0,0-1 0 0 0,1 1 0 0 0,-1-1 1 0 0,0 0-1 0 0,0 1 0 0 0,1-1 0 0 0,-1 0 0 0 0,1 1 1 0 0,-1-1-1 0 0,0 0 0 0 0,1 0 0 0 0,-1 1 0 0 0,1-1 1 0 0,-1 0-1 0 0,1 0 0 0 0,24 13-5278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2914 0 0,'0'0'9634'0'0,"6"1"-9451"0"0,18 4-29 0 0,-18-3 18 0 0,-6-1-153 0 0,0 1 0 0 0,0 0-1 0 0,1 0 1 0 0,-1-1 0 0 0,1 1 0 0 0,-1 0-1 0 0,1-1 1 0 0,0 1 0 0 0,0-1 0 0 0,0 1 0 0 0,0-1-1 0 0,1 2 1 0 0,0 1 22 0 0,0 2 315 0 0,-1 1-161 0 0,4 30 1407 0 0,-5-35-1566 0 0,1-1-1 0 0,-1 1 1 0 0,0-1-1 0 0,1 1 1 0 0,0-1 0 0 0,-1 1-1 0 0,1-1 1 0 0,0 1-1 0 0,0-1 1 0 0,0 0 0 0 0,0 1-1 0 0,2 1 1 0 0,-1-1 60 0 0,0 3 492 0 0,-2-12-378 0 0,-1-1-146 0 0,0 5-40 0 0,1 0 0 0 0,-1 1 0 0 0,1-1 0 0 0,0 0 0 0 0,0 1 1 0 0,0-1-1 0 0,0 0 0 0 0,1 1 0 0 0,-1-1 0 0 0,1 0 0 0 0,1-2 1 0 0,13-61 271 0 0,-5 31-204 0 0,-8 30-63 0 0,1 0-33 0 0,7-16-4 0 0,-8 16-28 0 0,-2 6-30 0 0,0 1 62 0 0,0 0 0 0 0,0-1-1 0 0,0 1 1 0 0,1 0 0 0 0,-1-1-1 0 0,0 1 1 0 0,1 0 0 0 0,-1-1-1 0 0,2 3 1 0 0,6 19-51 0 0,-5-17 45 0 0,-2-4 7 0 0,0 1 0 0 0,0-1 1 0 0,-1 0-1 0 0,1 1 0 0 0,0 0 0 0 0,-1-1 0 0 0,0 1 0 0 0,1-1 0 0 0,-1 6 0 0 0,1 21 45 0 0,0-22 1 0 0,0 2-8 0 0,1 27-26 0 0,-1-27-86 0 0,1-3-6 0 0,6 20 17 0 0,-6-19-10 0 0,4-6-73 0 0,15 6 8 0 0,-15-6 26 0 0,9-6-83 0 0,-13 5 170 0 0,0-1 1 0 0,0 1 0 0 0,0-1 0 0 0,0 0-1 0 0,0 0 1 0 0,0 0 0 0 0,0 0-1 0 0,0 0 1 0 0,0 0 0 0 0,2-2 0 0 0,2 0-25 0 0,-4 3 35 0 0,0-1-1 0 0,0 0 1 0 0,0 0-1 0 0,0 0 1 0 0,-1-1-1 0 0,1 1 1 0 0,0 0 0 0 0,0-1-1 0 0,-1 1 1 0 0,1-1-1 0 0,-1 1 1 0 0,2-4-1 0 0,4-1-21 0 0,-4 4 18 0 0,-1-1 0 0 0,1 0-1 0 0,0 0 1 0 0,-1 0 0 0 0,1-1-1 0 0,-1 1 1 0 0,2-5-1 0 0,2 0-4 0 0,14-28-88 0 0,2-10 35 0 0,-8 16 54 0 0,-11 23 35 0 0,0 0 138 0 0,9-21 3 0 0,-9 21 1002 0 0,-5 13-1100 0 0,-1 1-37 0 0,2-5-10 0 0,0 0 0 0 0,0 0 0 0 0,1 0 0 0 0,-1 1 0 0 0,0-1-1 0 0,1 0 1 0 0,-1 0 0 0 0,1 1 0 0 0,0-1 0 0 0,0 0 0 0 0,0 1-1 0 0,0 3 1 0 0,-1 2 6 0 0,1-5-7 0 0,-1 0 0 0 0,1 0 0 0 0,0 0 1 0 0,0 1-1 0 0,0-1 0 0 0,1 0 0 0 0,-1 0 0 0 0,1 0 0 0 0,1 4 1 0 0,-2 0 5 0 0,0-4-4 0 0,1 0-1 0 0,-1 0 0 0 0,1 0 1 0 0,0 0-1 0 0,0 0 1 0 0,0 0-1 0 0,0 0 1 0 0,2 3-1 0 0,-2 0 4 0 0,-1-5-7 0 0,0 1 1 0 0,1 0-1 0 0,-1-1 1 0 0,1 1-1 0 0,-1 0 1 0 0,1-1-1 0 0,0 1 1 0 0,0-1 0 0 0,0 1-1 0 0,0-1 1 0 0,0 1-1 0 0,0-1 1 0 0,0 0-1 0 0,0 1 1 0 0,0-1-1 0 0,3 2 1 0 0,16 17 12 0 0,-15-15-1 0 0,2-6-22 0 0,22-2-79 0 0,-17-1-7 0 0,-7 1 67 0 0,-3 3 16 0 0,-1-1 1 0 0,1 0-1 0 0,0 0 1 0 0,-1 0-1 0 0,1 0 1 0 0,-1 0-1 0 0,1 0 1 0 0,-1-1-1 0 0,1 1 1 0 0,-1 0-1 0 0,0-1 1 0 0,0 1-1 0 0,1-3 1 0 0,3 1-40 0 0,-4 2 30 0 0,0 0 1 0 0,1 0 0 0 0,-1-1 0 0 0,0 1 0 0 0,0 0 0 0 0,0-1 0 0 0,0 1 0 0 0,0 0 0 0 0,0-1 0 0 0,0 1-1 0 0,0-1 1 0 0,0 0 0 0 0,-1 1 0 0 0,1-1 0 0 0,-1 0 0 0 0,1-1 0 0 0,2-3-38 0 0,-2 4 28 0 0,0-1-1 0 0,0 1 0 0 0,0 0 1 0 0,0 0-1 0 0,-1-1 0 0 0,1 1 1 0 0,-1 0-1 0 0,0-1 0 0 0,1 1 1 0 0,-1 0-1 0 0,0-1 0 0 0,-1-2 1 0 0,2-31-112 0 0,0 27 26 0 0,-6 0 18 0 0,1 0 66 0 0,2 4 12 0 0,0 0-1 0 0,-1 0 1 0 0,1 1-1 0 0,-1-1 1 0 0,0 1-1 0 0,-5-6 1 0 0,4 3-3 0 0,3 4 13 0 0,-1 1-1 0 0,1-1 0 0 0,-1 1 1 0 0,0 0-1 0 0,0-1 1 0 0,0 1-1 0 0,0 0 1 0 0,0 0-1 0 0,0 0 0 0 0,-5-3 1 0 0,-27-22-132 0 0,12 12 87 0 0,16 12 1 0 0,-35 8-271 0 0,38 2 178 0 0,-7 18 7 0 0,7-18 25 0 0,3 1-69 0 0,0 24-308 0 0,0-24-8 0 0,3-3 104 0 0,6 17-18 0 0,-7-17-391 0 0,4-1-13 0 0,16 11 110 0 0,-17-11-284 0 0,1-5-1443 0 0,22-5-319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3190 0 0,'0'0'2770'0'0,"1"-7"-640"0"0,5-24 6827 0 0,-4 50-8748 0 0,-2-16-192 0 0,0 0 1 0 0,0 0-1 0 0,1 0 1 0 0,-1-1-1 0 0,0 1 0 0 0,1 0 1 0 0,0-1-1 0 0,1 6 1 0 0,6 16 63 0 0,-6-18-15 0 0,1 2-11 0 0,7 22-15 0 0,-8-23 9 0 0,1 0-30 0 0,6 21 0 0 0,-7-21 16 0 0,4-6-70 0 0,18 1 17 0 0,-18-1-6 0 0,-1-6-45 0 0,1-1 45 0 0,15-21-74 0 0,-16 22 82 0 0,10-22-78 0 0,3-14 0 0 0,6-22-179 0 0,-22 58 185 0 0,0-2 37 0 0,6-21 81 0 0,-6 21 75 0 0,3 11-93 0 0,16 14 1 0 0,-13-8 1 0 0,8 27-20 0 0,16 39-23 0 0,-16-42 4 0 0,-11-28 7 0 0,-1-2 0 0 0,-1 0-30 0 0,0-4-27 0 0,-1 0 71 0 0,0 0 0 0 0,0 0 1 0 0,1-1-1 0 0,-1 0 0 0 0,0 1 1 0 0,0-1-1 0 0,0 0 1 0 0,1 0-1 0 0,1-1 0 0 0,3-1-3 0 0,-7 3 6 0 0,1-1 1 0 0,-1 1-1 0 0,1 0 0 0 0,-1 0 1 0 0,1 0-1 0 0,-1 0 0 0 0,1-1 0 0 0,-1 1 1 0 0,1 0-1 0 0,-1-1 0 0 0,1 1 1 0 0,-1 0-1 0 0,0-1 0 0 0,1 1 1 0 0,-1 0-1 0 0,1-1 0 0 0,-1 1 0 0 0,0-1 1 0 0,1 1-1 0 0,-1-1 0 0 0,0 1 1 0 0,1-1-1 0 0,22-37-39 0 0,-17 29 30 0 0,-2 4 5 0 0,-1 0-1 0 0,1 0 1 0 0,-1-1-1 0 0,0 1 0 0 0,3-10 1 0 0,54-122-102 0 0,-44 104 85 0 0,-9 19 18 0 0,15-26-3 0 0,-6 15-2 0 0,-12 18-20 0 0,13-6-21 0 0,-13 9 42 0 0,0 1 11 0 0,-1 9 13 0 0,2-1-11 0 0,-4-3-4 0 0,1 0 1 0 0,-1 0-1 0 0,1-1 0 0 0,-1 1 1 0 0,0 0-1 0 0,0 1 1 0 0,0-1-1 0 0,0 0 1 0 0,0 0-1 0 0,-1 0 1 0 0,1 0-1 0 0,-1 1 0 0 0,1 2 1 0 0,2 2 7 0 0,-2-3-2 0 0,0-1-1 0 0,0 0 1 0 0,-1 0-1 0 0,1 1 0 0 0,-1-1 1 0 0,1 0-1 0 0,-1 1 1 0 0,0 4-1 0 0,0 2 4 0 0,0 32 35 0 0,0-30-37 0 0,0-7-3 0 0,0 0 0 0 0,0 0 0 0 0,-1 0 0 0 0,1-1 0 0 0,-1 1 0 0 0,0 0 0 0 0,-4 9 0 0 0,-5 23 9 0 0,3-20-5 0 0,5-14-12 0 0,-7 14-19 0 0,-1 0 0 0 0,0 0 1 0 0,-2-2-1 0 0,0 1 0 0 0,-16 16 1 0 0,3-13-1015 0 0,-1-1 1 0 0,-1-2 0 0 0,-36 18 0 0 0,49-32-92 0 0,7-1 718 0 0,-6-1-38 0 0,-4-5-2718 0 0,-7-4 91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2550 0 0,'0'0'12062'0'0,"0"10"-11463"0"0,-1 2-438 0 0,1-6-67 0 0,-1-1 1 0 0,1 1-1 0 0,1 0 1 0 0,-1-1-1 0 0,1 1 0 0 0,2 8 1 0 0,-1-4 25 0 0,4 32 421 0 0,-1 15-129 0 0,2-7-196 0 0,18 50-1419 0 0,-23-94 122 0 0,4-7-2217 0 0,18-2 201 0 0,-18 3-1336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2104 0 0,'-2'8'2227'0'0,"-1"0"-1535"0"0,2-5-427 0 0,0 0-1 0 0,0 0 0 0 0,0 0 0 0 0,0 1 0 0 0,1-1 0 0 0,-1 0 0 0 0,1 0 0 0 0,0 1 0 0 0,0-1 0 0 0,1 7 1 0 0,0 63 2006 0 0,2 2-903 0 0,1 2-584 0 0,0-4-350 0 0,1-4-275 0 0,0-5-1023 0 0,2-9-324 0 0,-3-30-1681 0 0,-3-19-945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1:5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2644 0 0,'0'0'2786'0'0,"8"2"-665"0"0,26 5-410 0 0,-18-6-408 0 0,-6-1-929 0 0,29-4 1152 0 0,-29 4-1312 0 0,-7 0-129 0 0,1 0 0 0 0,-1-1-1 0 0,1 1 1 0 0,-1-1-1 0 0,0 1 1 0 0,1-1 0 0 0,-1 0-1 0 0,0 0 1 0 0,0 0-1 0 0,6-4 1 0 0,0 2 68 0 0,-5 3-93 0 0,-1-1 0 0 0,1-1 0 0 0,-1 1-1 0 0,0 0 1 0 0,0-1 0 0 0,1 0 0 0 0,-1 0 0 0 0,0 0-1 0 0,-1 0 1 0 0,4-3 0 0 0,11-7 84 0 0,-2-1 0 0 0,1 0 0 0 0,-2-2 0 0 0,24-28 0 0 0,-1-19-244 0 0,-36 60 77 0 0,0 0 1 0 0,1 1 0 0 0,-1-1-1 0 0,0 0 1 0 0,0 0-1 0 0,0 0 1 0 0,-1 0 0 0 0,1-1-1 0 0,-1 1 1 0 0,1 0-1 0 0,-1 0 1 0 0,1 0 0 0 0,-1-4-1 0 0,0 0-28 0 0,2 0-214 0 0,-3-2-480 0 0,-1-1 488 0 0,-2-22-781 0 0,0 24 89 0 0,-12-20-2043 0 0,12 21-1228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113 316 3628 0 0,'0'0'5758'0'0,"-4"-4"-4558"0"0,-14-14-330 0 0,14 13-175 0 0,2 0-160 0 0,-5-17-124 0 0,5 17 965 0 0,-1 0-1215 0 0,-8-12-28 0 0,8 12-26 0 0,0 11-34 0 0,-9 17-23 0 0,-12 36 0 0 0,17-41-29 0 0,2-4 9 0 0,2 14 7 0 0,2-21 25 0 0,0 3-9 0 0,-1 31-13 0 0,2-31 21 0 0,2-5-39 0 0,5 15-6 0 0,-5-14 21 0 0,4-8-24 0 0,18-6 31 0 0,-18 6-6 0 0,-1-4-9 0 0,0 0-16 0 0,-2 4 1 0 0,-1 0-1 0 0,0 0 0 0 0,0 0 1 0 0,0 0-1 0 0,-1-1 1 0 0,1 1-1 0 0,-1-1 0 0 0,1 1 1 0 0,-1-1-1 0 0,2-3 0 0 0,13-29 185 0 0,-6 11-142 0 0,-7 18-72 0 0,-4 4 14 0 0,1 1 0 0 0,0-1 0 0 0,0 1 0 0 0,0-1 0 0 0,0 1 0 0 0,0 0 0 0 0,0-1 0 0 0,0 1 0 0 0,1-1 0 0 0,-1 1 0 0 0,1-1 0 0 0,-1 1 0 0 0,1 0 0 0 0,0-2 0 0 0,0 1-13 0 0,0 1 0 0 0,-1-1 1 0 0,1 0-1 0 0,-1 0 0 0 0,1 1 0 0 0,-1-1 1 0 0,0 0-1 0 0,1 0 0 0 0,-1 0 0 0 0,0-2 0 0 0,2 10 10 0 0,9 19 1 0 0,-11-24 4 0 0,0 0 0 0 0,1 1-1 0 0,-1-1 1 0 0,1 0-1 0 0,0 0 1 0 0,-1 0-1 0 0,1 1 1 0 0,0-1 0 0 0,0 0-1 0 0,-1 0 1 0 0,1 0-1 0 0,0 0 1 0 0,0 0-1 0 0,0-1 1 0 0,0 1 0 0 0,1 0-1 0 0,-1 0 1 0 0,2 1-1 0 0,1-1 0 0 0,0 3-4 0 0,2-5-4 0 0,22 0 3 0 0,-27 1 5 0 0,-1 0 0 0 0,1 0 0 0 0,-1 0 0 0 0,1 0 0 0 0,-1 0-1 0 0,1 0 1 0 0,0 0 0 0 0,-1-1 0 0 0,1 1 0 0 0,-1 0 0 0 0,1 0-1 0 0,-1 0 1 0 0,1-1 0 0 0,-1 1 0 0 0,1 0 0 0 0,-1 0 0 0 0,1-1-1 0 0,-1 1 1 0 0,0 0 0 0 0,1-1 0 0 0,46-43-78 0 0,-43 41 60 0 0,-1-1 0 0 0,0 1 0 0 0,1-1 0 0 0,-1 0 0 0 0,-1 0 0 0 0,1 0 0 0 0,2-5 0 0 0,1-1-9 0 0,4-5-23 0 0,0-2 0 0 0,-1 1 0 0 0,11-27-1 0 0,-18 37 49 0 0,8-18-36 0 0,10-42 0 0 0,-18 57 36 0 0,4-12 5 0 0,-3 8 4 0 0,0-6 306 0 0,0-7 1522 0 0,-9 49-1836 0 0,4-17-2 0 0,4-1 0 0 0,4 14 13 0 0,1-1 0 0 0,1 0 0 0 0,11 18 0 0 0,-1-10-6 0 0,5 0-3 0 0,-19-21-3 0 0,1-2 6 0 0,13 7 185 0 0,-37-23-192 0 0,14 10-55 0 0,-1 0-3 0 0,-19-5 15 0 0,19 6-49 0 0,-1 2-1153 0 0,-19-1 334 0 0,19 1-36 0 0,14-2-4136 0 0,27-6 251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5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81 104 482 0 0,'0'0'17253'0'0,"-6"-5"-17147"0"0,-20-19 66 0 0,31 18-137 0 0,15-16-10 0 0,-16 16 9 0 0,4 1-28 0 0,30-15-13 0 0,5 6-25 0 0,-35 12 2 0 0,0 7-26 0 0,24 12-16 0 0,-24-13 4 0 0,-4 2 9 0 0,16 18 8 0 0,-15-18-14 0 0,-2 4 7 0 0,8 28 7 0 0,-8-29 9 0 0,-5 2-16 0 0,-5 33 4 0 0,6-41 47 0 0,1 1 1 0 0,0-1 0 0 0,-1 1-1 0 0,0-1 1 0 0,0 1 0 0 0,0-1-1 0 0,0 0 1 0 0,-1 1-1 0 0,1-1 1 0 0,-3 3 0 0 0,-1 2-11 0 0,-11 27-106 0 0,10-27 101 0 0,3-1-34 0 0,-2 0 19 0 0,-14 22 46 0 0,15-22 144 0 0,9-2-170 0 0,15 13 7 0 0,-15-14 3 0 0,-1 2-31 0 0,13 16 29 0 0,-12-16-10 0 0,-6 6-23 0 0,0 33 32 0 0,1-33-2 0 0,-16 23 3 0 0,13-28 12 0 0,-3-1 1 0 0,-19 18 0 0 0,12-15-4 0 0,-16 3-10 0 0,22-9 3 0 0,-3-5 0 0 0,-30-4-118 0 0,39 6 93 0 0,1-1 0 0 0,-1 1 0 0 0,0 0 1 0 0,0 0-1 0 0,0 0 0 0 0,0 0 0 0 0,0 0 0 0 0,0 0 0 0 0,0 0 0 0 0,0 0 1 0 0,0 0-1 0 0,1 0 0 0 0,-1 0 0 0 0,0 1 0 0 0,0-1 0 0 0,0 0 1 0 0,-1 1-1 0 0,-25 11-570 0 0,20-9 89 0 0,0-6-167 0 0,-21-9-872 0 0,21 9 13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0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27 1890 0 0,'-5'-5'3420'0'0,"-15"-17"6132"0"0,18 29-9127 0 0,0-2-315 0 0,1-3-77 0 0,0 0-1 0 0,0 0 1 0 0,0 0-1 0 0,1 0 1 0 0,-1 0-1 0 0,1 0 1 0 0,-1 0-1 0 0,1 0 1 0 0,0 0-1 0 0,0 0 1 0 0,0 0-1 0 0,0 1 1 0 0,0-1-1 0 0,1 3 1 0 0,2 39 487 0 0,-1-34-455 0 0,-1-5-26 0 0,-1 0 0 0 0,1 0 0 0 0,-1-1 0 0 0,0 1-1 0 0,-1 0 1 0 0,0 8 0 0 0,-4 41 177 0 0,5-45-190 0 0,1-5-16 0 0,-1-1 0 0 0,0 1 0 0 0,0-1 0 0 0,-1 0 0 0 0,1 1 0 0 0,-1-1 0 0 0,1 1 0 0 0,-1-1 0 0 0,0 0 0 0 0,-2 5 0 0 0,-2 2 5 0 0,4-7-8 0 0,-1 0-1 0 0,1 1 0 0 0,-1-1 0 0 0,1 1 0 0 0,0 0 0 0 0,0-1 0 0 0,1 1 0 0 0,-1 0 0 0 0,1 6 0 0 0,-5 35-24 0 0,1-18-283 0 0,3-21-14 0 0,-1 1 56 0 0,-1-1-64 0 0,-1 7 399 0 0,3-1-7275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 1664 0 0,'3'-10'2782'0'0,"-1"-3"-2006"0"0,0 6-177 0 0,0 0 0 0 0,0 0-1 0 0,0 0 1 0 0,6-12 0 0 0,-5 9-82 0 0,-2 7-290 0 0,0-1 0 0 0,0 0-1 0 0,1 1 1 0 0,-1-1-1 0 0,1 1 1 0 0,0-1 0 0 0,0 1-1 0 0,0 0 1 0 0,5-5-1 0 0,22-31 1288 0 0,14-5-10 0 0,-39 41-504 0 0,-1 7-856 0 0,13 10-1 0 0,-12-10-22 0 0,-5 4-26 0 0,-4 41 78 0 0,1-13-97 0 0,-2-19-15 0 0,-12 16-18 0 0,16-31-43 0 0,1 0 0 0 0,0 0-1 0 0,-1 1 1 0 0,1-1 0 0 0,0 0-1 0 0,0 0 1 0 0,0 1 0 0 0,1-1-1 0 0,-1 1 1 0 0,1-1 0 0 0,-1 0-1 0 0,1 4 1 0 0,0-4-1 0 0,-1 1 0 0 0,1 0 0 0 0,0-1 0 0 0,-1 1 0 0 0,1-1 0 0 0,-1 1 0 0 0,0-1 0 0 0,0 1 0 0 0,-2 3 0 0 0,-7 18 2 0 0,7-18 21 0 0,0 0-1 0 0,-9 16-2 0 0,9-16 1318 0 0,10-9-1333 0 0,1 1-2 0 0,-4 1-1 0 0,0 0 0 0 0,0-1 0 0 0,0 1 0 0 0,-1-1 1 0 0,1 0-1 0 0,6-4 0 0 0,26-16 11 0 0,-29 17-11 0 0,-4 3 1 0 0,0 0-1 0 0,1 0 1 0 0,-1 0 0 0 0,0 0-1 0 0,1 0 1 0 0,-1 1 0 0 0,7-2-1 0 0,-2-1 2 0 0,-5 2-2 0 0,0 1 0 0 0,1-1 0 0 0,-1 1 1 0 0,1 0-1 0 0,-1 0 0 0 0,1 0 1 0 0,6 0-1 0 0,-4-1-1 0 0,-5 1-1 0 0,1 0 1 0 0,0 1-1 0 0,0-1 0 0 0,-1 1 0 0 0,1-1 0 0 0,0 1 0 0 0,0 0 0 0 0,0 0 0 0 0,0 0 0 0 0,-1 0 0 0 0,1 0 0 0 0,0 0 0 0 0,0 0 0 0 0,0 0 0 0 0,2 2 0 0 0,22 3-15 0 0,-25-5 15 0 0,0 0 0 0 0,1 1 0 0 0,-1-1 0 0 0,1 0 0 0 0,-1 1 0 0 0,0-1-1 0 0,1 1 1 0 0,-1-1 0 0 0,0 1 0 0 0,0 0 0 0 0,1 0 0 0 0,-1-1 0 0 0,0 1 0 0 0,0 0 0 0 0,0 0-1 0 0,0 0 1 0 0,0 0 0 0 0,1 2 0 0 0,1 0-4 0 0,-2-2 2 0 0,0 0 1 0 0,1 0-1 0 0,-1 0 0 0 0,0 0 1 0 0,0 0-1 0 0,0 0 1 0 0,0 1-1 0 0,0-1 0 0 0,0 0 1 0 0,0 0-1 0 0,0 1 0 0 0,-1-1 1 0 0,1 1-1 0 0,0-1 1 0 0,-1 1-1 0 0,1 1 0 0 0,1 2-4 0 0,0 0-13 0 0,-1 5 6 0 0,1 29 16 0 0,-4-21 5 0 0,-5 13-2 0 0,1-15 5 0 0,-6 3 18 0 0,-1 1 1 0 0,0-1 0 0 0,-28 30-1 0 0,30-39-11 0 0,1 0-1 0 0,-2 0 0 0 0,1-1 0 0 0,-1-1 0 0 0,0 0 0 0 0,-1 0 1 0 0,-24 10-1 0 0,-38 8-303 0 0,66-23 107 0 0,-31-3-1539 0 0,42-10-2948 0 0,6-36-1707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3798 0 0,'0'0'11648'0'0,"0"9"-11228"0"0,-2 0-306 0 0,1-6-57 0 0,1 1-1 0 0,0 0 0 0 0,-1-1 0 0 0,1 1 1 0 0,0-1-1 0 0,1 1 0 0 0,-1 0 0 0 0,2 6 1 0 0,6 31 686 0 0,2 2-263 0 0,3 2-191 0 0,0-5-115 0 0,-3-2-256 0 0,-6-26-339 0 0,0 2 510 0 0,-1-2-8531 0 0,-9-14 5955 0 0,-23-10-133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1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52 166 2734 0 0,'10'-21'1268'0'0,"0"0"1"0"0,1 0-1 0 0,1 1 0 0 0,1 1 1 0 0,0 0-1 0 0,20-20 0 0 0,-28 33 749 0 0,-1 9-1742 0 0,12 10-44 0 0,-16-13-227 0 0,1 0 1 0 0,-1 1-1 0 0,0-1 1 0 0,0 0-1 0 0,0 0 1 0 0,1 0-1 0 0,-1 0 1 0 0,0 1-1 0 0,0-1 0 0 0,0 0 1 0 0,0 0-1 0 0,1 0 1 0 0,-1 1-1 0 0,0-1 1 0 0,0 0-1 0 0,0 0 1 0 0,0 0-1 0 0,0 1 1 0 0,0-1-1 0 0,0 0 1 0 0,0 0-1 0 0,1 1 1 0 0,-1-1-1 0 0,0 0 1 0 0,0 0-1 0 0,0 1 0 0 0,0-1 1 0 0,0 0-1 0 0,-1 1 1 0 0,1-1-1 0 0,0 0 1 0 0,0 0-1 0 0,0 1 1 0 0,0-1-1 0 0,0 0 1 0 0,0 0-1 0 0,0 0 1 0 0,0 1-1 0 0,0-1 1 0 0,-1 0-1 0 0,-11 39 293 0 0,-8 3-128 0 0,-1-1 0 0 0,-26 39 0 0 0,3-14-70 0 0,43-64-103 0 0,0 0-1 0 0,-1 0 1 0 0,1 0 0 0 0,0 0-1 0 0,0-1 1 0 0,-1 1 0 0 0,1 0-1 0 0,-1-1 1 0 0,0 1 0 0 0,-3 2-1 0 0,0-1-2 0 0,2 1-20 0 0,1 1-62 0 0,-4 18 55 0 0,5-17 22 0 0,6-2 21 0 0,15 10 21 0 0,-14-10 108 0 0,1-2 3 0 0,57 13 189 0 0,-59-13-219 0 0,2 2-26 0 0,18 9-7 0 0,-18-9 2 0 0,-2-1-11 0 0,18 12-15 0 0,-18-12-34 0 0,-1 2-193 0 0,1-1 55 0 0,4 5 170 0 0,-3 0-2766 0 0,-1-6-662 0 0,19 7-2234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4140 0 0,'0'0'8080'0'0,"1"10"-7100"0"0,-2 1-692 0 0,4 34 1121 0 0,2 4-224 0 0,1 5-450 0 0,1-5-255 0 0,1-5-64 0 0,-3-18-327 0 0,-4-19-43 0 0,0-14-535 0 0,1 1 483 0 0,-1 3 5 0 0,0 1-1 0 0,-1 0 0 0 0,1-1 0 0 0,-1 1 0 0 0,1-1 1 0 0,-1 1-1 0 0,0-1 0 0 0,0 1 0 0 0,0 0 0 0 0,-1-1 0 0 0,0-3 1 0 0,-1-4-4 0 0,1 4 0 0 0,0 0 0 0 0,0 1 0 0 0,1-1 0 0 0,0 0 0 0 0,1-7 0 0 0,0 0 0 0 0,0 6 5 0 0,-1 0 0 0 0,0 0 0 0 0,0 0 0 0 0,0 0 0 0 0,-3-12 0 0 0,0 4 21 0 0,-2-46 119 0 0,2-8-14 0 0,2 3 33 0 0,1 56-137 0 0,-1 5 2 0 0,1 0 0 0 0,0-1 1 0 0,0 1-1 0 0,1 0 0 0 0,2-10 1 0 0,2-16 25 0 0,-3 24 51 0 0,4 10-92 0 0,20 12 8 0 0,-14-4 0 0 0,-4-3-13 0 0,19 26 19 0 0,-8-6-16 0 0,72 100-2 0 0,-83-113-32 0 0,12 41-65 0 0,-16-46 24 0 0,10 30-368 0 0,-6-6 227 0 0,-6-26-84 0 0,0-2-450 0 0,4 19-20 0 0,-5-19 110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1806 0 0,'0'0'13916'0'0,"20"-49"-13442"0"0,0 25-105 0 0,1-1-85 0 0,10-9-702 0 0,-5 3 73 0 0,2 3 59 0 0,-3 1 50 0 0,1-8-3606 0 0,-2 10-3670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1722 0 0,'0'0'10130'0'0,"4"5"-9525"0"0,13 16-98 0 0,-12-10 74 0 0,-3-3-401 0 0,-2-5-88 0 0,1 1 0 0 0,-1-1 1 0 0,1 1-1 0 0,0-1 0 0 0,1 0 1 0 0,-1 1-1 0 0,3 3 0 0 0,0 0 19 0 0,-2-4-56 0 0,-1 0-1 0 0,1 0 0 0 0,-1 0 0 0 0,1 0 1 0 0,-1 0-1 0 0,0 0 0 0 0,0 0 0 0 0,-1 0 1 0 0,2 5-1 0 0,8 43 435 0 0,-2-6-96 0 0,-8-36-329 0 0,-1-4-27 0 0,2-1-1 0 0,-1 0 1 0 0,0 0 0 0 0,1 1-1 0 0,0-1 1 0 0,2 7 0 0 0,3 15 77 0 0,-4-20-13 0 0,-1 0-19 0 0,4 18-14 0 0,-4-18 457 0 0,-2-15-315 0 0,2-1-140 0 0,-1 4-22 0 0,1 0 0 0 0,-1 1-1 0 0,-1-1 1 0 0,1 0 0 0 0,-3-6 0 0 0,-4-38 37 0 0,-4-11-151 0 0,10 49 54 0 0,-19-130 50 0 0,18 133-38 0 0,-2-19-110 0 0,10 28 96 0 0,23 9 4 0 0,3 17 5 0 0,-22-17 2 0 0,18 12-46 0 0,24 14-91 0 0,-47-32-81 0 0,28 4-183 0 0,-26-6 232 0 0,0 0-64 0 0,21 4 15 0 0,-28-5 217 0 0,1 1-1 0 0,-1-1 0 0 0,0 0 0 0 0,0 0 0 0 0,1 0 0 0 0,-1 0 0 0 0,0 0 0 0 0,1 0 0 0 0,-1 0 0 0 0,0 0 0 0 0,1 0 0 0 0,-1 0 0 0 0,0 0 0 0 0,0 0 0 0 0,1 0 0 0 0,-1 0 0 0 0,0 0 0 0 0,1 0 0 0 0,-1 0 0 0 0,0 0 0 0 0,1 0 0 0 0,-1 0 0 0 0,0 0 0 0 0,0-1 0 0 0,1 1 0 0 0,-1 0 0 0 0,0 0 0 0 0,1 0 0 0 0,-1-1 0 0 0,0 1 0 0 0,0 0 0 0 0,0 0 0 0 0,1 0 0 0 0,-1-1 0 0 0,0 1 0 0 0,31-48-385 0 0,-25 37 355 0 0,-1-1 0 0 0,0 0 0 0 0,5-21-1 0 0,-8 28 32 0 0,2-11 83 0 0,-1-1 0 0 0,0 1 0 0 0,0-19-1 0 0,-3 29-71 0 0,1-2 107 0 0,3-35 289 0 0,-4 35 1578 0 0,0 16-1930 0 0,0 26-10 0 0,3-16-8 0 0,2-4-16 0 0,0-1 0 0 0,1 0 0 0 0,0-1 0 0 0,8 13 0 0 0,-7-9 31 0 0,9 49 5 0 0,2-3-139 0 0,-1-5-55 0 0,-14-47 33 0 0,-1-6-7 0 0,-1 1 0 0 0,1 0 0 0 0,-1 0 0 0 0,0 0 0 0 0,0 9 0 0 0,3 31-2385 0 0,-2-6 739 0 0,-2-29 284 0 0,-29 14-6204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4192 0 0,'0'0'15014'0'0,"4"-3"-14678"0"0,8-5-165 0 0,-3 3-112 0 0,0-1 0 0 0,0-1 0 0 0,0 1 0 0 0,-1-1 0 0 0,9-10 0 0 0,-5-1-278 0 0,-8 13 40 0 0,1 3-1965 0 0,17-6 1319 0 0,-17 5-438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1750 0 0,'0'0'14174'0'0,"29"-34"-13713"0"0,1 5-173 0 0,8-4-1457 0 0,5 4-775 0 0,-8-11-2096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3 540 754 0 0,'0'-8'3998'0'0,"-1"-1"-2882"0"0,0 5-618 0 0,1 0 0 0 0,0 1 1 0 0,0-1-1 0 0,0 0 0 0 0,1 0 1 0 0,-1 1-1 0 0,1-1 1 0 0,1-4-1 0 0,7-34 2310 0 0,5-10-1433 0 0,30-72 0 0 0,33-56-36 0 0,-60 139-1187 0 0,-13 34-83 0 0,-3 5-53 0 0,0 0 1 0 0,0 0 0 0 0,0 0-1 0 0,0-1 1 0 0,0 1 0 0 0,0 0-1 0 0,-1 0 1 0 0,1-1 0 0 0,-1 1-1 0 0,0-1 1 0 0,1 1 0 0 0,-1-3-1 0 0,0-1 198 0 0,-6 9-253 0 0,-17 10-8 0 0,22-13 45 0 0,1 0 0 0 0,-1 1 0 0 0,0-1-1 0 0,1 1 1 0 0,-1-1 0 0 0,0 1 0 0 0,1-1 0 0 0,-1 1 0 0 0,1-1 0 0 0,-1 1 0 0 0,1-1-1 0 0,-1 1 1 0 0,1-1 0 0 0,-1 1 0 0 0,1 0 0 0 0,-1 0 0 0 0,-4 6-8 0 0,-13 27 1 0 0,-7 20 27 0 0,19-45-16 0 0,4-5 1 0 0,-1 0 0 0 0,1 0 1 0 0,1 0-1 0 0,-1 0 0 0 0,0 0 0 0 0,1 0 0 0 0,0 0 0 0 0,-1 5 1 0 0,-2 1 4 0 0,3-7-2 0 0,0 1-1 0 0,-1 0 0 0 0,1-1 1 0 0,1 1-1 0 0,-1 0 0 0 0,0 0 1 0 0,1 0-1 0 0,0 6 0 0 0,0 29-1 0 0,1-36-4 0 0,-1-1 0 0 0,1 1 0 0 0,0 0 0 0 0,0 0 0 0 0,0-1 0 0 0,0 1 0 0 0,0 0 0 0 0,0-1 0 0 0,1 1 0 0 0,2 3 0 0 0,-1-2 0 0 0,1 0 0 0 0,0 0 0 0 0,0 0 0 0 0,8 5 0 0 0,24 11 6 0 0,63 14 65 0 0,-94-32-107 0 0,-4 5-46 0 0,4 20 71 0 0,-5-26 11 0 0,0-1 0 0 0,0 1-1 0 0,0-1 1 0 0,0 1 0 0 0,1-1 0 0 0,-1 1 0 0 0,0 0 0 0 0,0-1-1 0 0,0 1 1 0 0,-1-1 0 0 0,1 1 0 0 0,0-1 0 0 0,0 1 0 0 0,0-1-1 0 0,0 1 1 0 0,0-1 0 0 0,-1 1 0 0 0,1-1 0 0 0,0 1 0 0 0,0-1-1 0 0,-1 1 1 0 0,1-1 0 0 0,-1 1 0 0 0,-1 6 3 0 0,1-5-1 0 0,0 0 0 0 0,0 0 0 0 0,0 1 0 0 0,0-1 0 0 0,-1 0 0 0 0,1 0 0 0 0,0-1 0 0 0,-1 1 0 0 0,1 0 0 0 0,-1 0 0 0 0,0-1 0 0 0,0 1 0 0 0,-2 1 0 0 0,-2 4 1 0 0,-24 16-4 0 0,23-18-23 0 0,-26 15-136 0 0,8-7 82 0 0,19-10-26 0 0,3-3 59 0 0,1-1 0 0 0,-1 1 1 0 0,1 0-1 0 0,-1 1 0 0 0,0-1 1 0 0,1 0-1 0 0,-1 1 0 0 0,1-1 1 0 0,-3 2-1 0 0,-3 0-35 0 0,1-1-131 0 0,7-2-175 0 0,0 0 316 0 0,0 0 0 0 0,0 0 1 0 0,0 0-1 0 0,0 1 0 0 0,0-1 0 0 0,-1 0 0 0 0,1 0 1 0 0,0 0-1 0 0,0 0 0 0 0,-1 0 0 0 0,1 0 0 0 0,-1 1 1 0 0,1-1-1 0 0,-1 0 0 0 0,1 0 0 0 0,-1 1 0 0 0,-1-2 1 0 0,1 1 5 0 0,1 0 1 0 0,-1 1 0 0 0,1-1-1 0 0,-1 0 1 0 0,0 0-1 0 0,1 1 1 0 0,0-1 0 0 0,-1 0-1 0 0,1 0 1 0 0,-1 0-1 0 0,1 0 1 0 0,0 1 0 0 0,0-1-1 0 0,-1 0 1 0 0,1 0-1 0 0,0 0 1 0 0,0 0-1 0 0,0-2 1 0 0,3-6-1070 0 0,14-35-2152 0 0,-2 10-1982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14.4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152 103 3628 0 0,'0'0'4147'0'0,"0"9"-2575"0"0,-2 33 415 0 0,-10 61 0 0 0,-3-43-581 0 0,-4-2 1 0 0,-47 105 0 0 0,31-83-562 0 0,32-73-203 0 0,7-15-608 0 0,2-1-28 0 0,-3 5-3 0 0,-1-1 0 0 0,0 1-1 0 0,1-1 1 0 0,-1 1-1 0 0,-1-1 1 0 0,1 0-1 0 0,0-5 1 0 0,11-31 14 0 0,13-41-188 0 0,26-145 1 0 0,-50 216 160 0 0,0-11-11 0 0,2 1-1 0 0,0 0 1 0 0,1 0 0 0 0,10-23-1 0 0,13-27-17 0 0,-26 66 120 0 0,3 9-120 0 0,14 10 24 0 0,-18-13 15 0 0,-1-1 0 0 0,1 1 0 0 0,-1-1 0 0 0,1 1 1 0 0,-1-1-1 0 0,1 1 0 0 0,-1-1 0 0 0,1 1 1 0 0,-1 0-1 0 0,1-1 0 0 0,-1 1 0 0 0,0-1 0 0 0,0 1 1 0 0,1 0-1 0 0,-1 0 0 0 0,0-1 0 0 0,0 1 0 0 0,0 0 1 0 0,1 1-1 0 0,12 49 143 0 0,10 86 1 0 0,-6 57 227 0 0,-12-152-251 0 0,1 0-81 0 0,-2-8-154 0 0,-3-26-11 0 0,0 0 23 0 0,4 34-2210 0 0,-2-38 1378 0 0,8 14-385 0 0,-9-13-2486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2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0 562 0 0,'0'0'7318'0'0,"-1"6"-5786"0"0,-2 0-1151 0 0,2-5-281 0 0,1 1 1 0 0,-1-1-1 0 0,0 1 0 0 0,1 0 1 0 0,-1 0-1 0 0,1-1 0 0 0,0 1 1 0 0,-1 0-1 0 0,1 0 1 0 0,0 0-1 0 0,0-1 0 0 0,0 1 1 0 0,0 0-1 0 0,1 0 1 0 0,0 2-1 0 0,3 36 1529 0 0,-2-32-1422 0 0,-2-5-106 0 0,1 1-1 0 0,-1-1 1 0 0,0 1-1 0 0,0-1 1 0 0,0 0 0 0 0,0 1-1 0 0,-1-1 1 0 0,0 4-1 0 0,-1 0 75 0 0,1-5-99 0 0,0 1 0 0 0,0-1 0 0 0,1 0-1 0 0,-1 1 1 0 0,1-1 0 0 0,0 0 0 0 0,0 1 0 0 0,0-1-1 0 0,0 0 1 0 0,0 1 0 0 0,0-1 0 0 0,1 0 0 0 0,0 3-1 0 0,1 6 13 0 0,2 29 272 0 0,-2-10 544 0 0,-2-83-865 0 0,0 45-34 0 0,0-29 12 0 0,1 26-16 0 0,5-32-4 0 0,11-25 165 0 0,-15 62 274 0 0,2 9-397 0 0,41 24 62 0 0,-37-19-77 0 0,24 48 37 0 0,-31-53-61 0 0,1-1 1 0 0,-1 0 0 0 0,1 1 0 0 0,0-1 0 0 0,-1 0 0 0 0,1 0 0 0 0,0 1 0 0 0,1-2 0 0 0,1 3 0 0 0,2 1-18 0 0,-5-3-5 0 0,1-1 1 0 0,0 1-1 0 0,-1 0 1 0 0,1 0-1 0 0,0-1 0 0 0,0 1 1 0 0,0-1-1 0 0,1 0 1 0 0,-1 1-1 0 0,2 0 1 0 0,3 1-23 0 0,-2 0-71 0 0,3-2-117 0 0,26 2-518 0 0,-20-4-34 0 0,-8-1 540 0 0,-4 2 128 0 0,0-1 0 0 0,0 1 0 0 0,0-1 1 0 0,0 0-1 0 0,0 0 0 0 0,0 1 0 0 0,0-2 0 0 0,0 1 1 0 0,0 0-1 0 0,-1 0 0 0 0,1 0 0 0 0,2-3 0 0 0,18-13-3423 0 0,-16 12-2402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5 1518 0 0,'46'-4'3052'0'0,"-25"6"-140"0"0,28 8-550 0 0,-47-10-2266 0 0,-1 0 0 0 0,0 0 0 0 0,0 0 0 0 0,0 0 0 0 0,0 1 0 0 0,0-1 0 0 0,0 0 0 0 0,0 1 0 0 0,1-1 0 0 0,-1 1 0 0 0,0-1 0 0 0,0 1 0 0 0,-1 0 0 0 0,1-1-1 0 0,0 1 1 0 0,1 1 0 0 0,23 21 1051 0 0,-24-23-1110 0 0,-1 1 0 0 0,1-1 0 0 0,-1 1 0 0 0,1-1 0 0 0,-1 1-1 0 0,1-1 1 0 0,-1 1 0 0 0,1 0 0 0 0,-1-1 0 0 0,1 1-1 0 0,-1 0 1 0 0,0-1 0 0 0,1 1 0 0 0,-1 0 0 0 0,0-1 0 0 0,0 1-1 0 0,0 0 1 0 0,0 0 0 0 0,1-1 0 0 0,-1 1 0 0 0,0 0 0 0 0,0 0-1 0 0,0-1 1 0 0,-1 2 0 0 0,5 44 713 0 0,-3-44-698 0 0,-1 0 0 0 0,0 0 1 0 0,0 0-1 0 0,0 0 0 0 0,0 0 0 0 0,0-1 1 0 0,-1 1-1 0 0,1 0 0 0 0,-1 0 1 0 0,0 3-1 0 0,-9 24 392 0 0,-1 0 0 0 0,-2-1 1 0 0,-19 34-1 0 0,-84 104 864 0 0,46-71-687 0 0,44-58-493 0 0,20-28-29 0 0,1-3-10 0 0,-12 20 37 0 0,12-20 437 0 0,16-7-461 0 0,31-4-15 0 0,-40 4-80 0 0,0 1 1 0 0,-1 0 0 0 0,1 0-1 0 0,0-1 1 0 0,0 1 0 0 0,-1-1-1 0 0,1 0 1 0 0,0 1 0 0 0,-1-1-1 0 0,1 0 1 0 0,1-1 0 0 0,212-131-317 0 0,-196 122 119 0 0,30-10-42 0 0,-44 20 137 0 0,0-1 0 0 0,0 0 0 0 0,0-1 0 0 0,0 1 0 0 0,0-1 0 0 0,-1 0 0 0 0,0 0 0 0 0,6-5 0 0 0,-1 0-62 0 0,0 2-265 0 0,-3 2-69 0 0,16-10-479 0 0,-16 11-23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3394 0 0,'0'0'2735'0'0,"2"-6"-93"0"0,5-17 6456 0 0,-16 52-8925 0 0,11-23-155 0 0,5 19-5 0 0,-6-18 1 0 0,2-1 4 0 0,11 33 21 0 0,-3-15-28 0 0,-8-18-2 0 0,1-2-1 0 0,14 12-6 0 0,-14-11-14 0 0,1-4-2 0 0,17 6 3 0 0,-17-5-14 0 0,2-4-73 0 0,20-5 0 0 0,-15 2 19 0 0,-6 2 54 0 0,-3 1 8 0 0,-1 1-1 0 0,0 0 1 0 0,1-1-1 0 0,-1 0 0 0 0,0 1 1 0 0,0-1-1 0 0,0 0 1 0 0,0 0-1 0 0,0 0 1 0 0,2-4-1 0 0,4-1-27 0 0,20-27-144 0 0,-5 2 27 0 0,-2-1 1 0 0,-1-1-1 0 0,19-42 0 0 0,-36 68 101 0 0,-1 1 20 0 0,9-21 55 0 0,-8 21 509 0 0,-2 14-479 0 0,7 42 44 0 0,31 268 683 0 0,-4-22-405 0 0,-24-190-318 0 0,-8-81-36 0 0,-2-20-10 0 0,-1 1 0 0 0,0-1-1 0 0,0 0 1 0 0,0 0 0 0 0,-1 9 0 0 0,-1 3 12 0 0,0 11 0 0 0,1-21 400 0 0,-6-9-228 0 0,-22-10-13 0 0,28 13-167 0 0,1 0 0 0 0,-1 0 0 0 0,1-1 0 0 0,-1 1 0 0 0,0 0 0 0 0,1-1 0 0 0,-1 1-1 0 0,1 0 1 0 0,-1-1 0 0 0,1 1 0 0 0,-1-1 0 0 0,1 1 0 0 0,-1-1 0 0 0,1 1 0 0 0,-1-1 0 0 0,1 1 0 0 0,0-1-1 0 0,-1 1 1 0 0,1-1 0 0 0,0 0 0 0 0,0 1 0 0 0,-1-2 0 0 0,-9-21 43 0 0,1-1-1 0 0,2 0 1 0 0,0 0-1 0 0,1-1 1 0 0,2 0 0 0 0,0 0-1 0 0,0-30 1 0 0,3-4-166 0 0,3-1 1 0 0,9-63-1 0 0,-4 76-989 0 0,18-62 0 0 0,-22 95 788 0 0,12-38-1571 0 0,-10 42 1539 0 0,-3 5 27 0 0,0 0 0 0 0,0 0 0 0 0,0 0 0 0 0,-1 0 1 0 0,2-10-1 0 0,2-12-2996 0 0,-4 20-1935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3798 0 0,'0'0'11603'0'0,"5"3"-11211"0"0,14 9-67 0 0,-11-5 22 0 0,3 13-58 0 0,-8-15-59 0 0,0 2-38 0 0,1 1-123 0 0,-2-5-13 0 0,0 1-1 0 0,0-1 0 0 0,-1 1 0 0 0,1 0 1 0 0,-1 0-1 0 0,0 0 0 0 0,1 4 1 0 0,5 21 58 0 0,-5-21 601 0 0,3-13-632 0 0,15-13-9 0 0,-19 18-69 0 0,0-1 0 0 0,-1 1 0 0 0,1-1 0 0 0,0 1 0 0 0,-1-1 0 0 0,1 0 1 0 0,-1 1-1 0 0,1-1 0 0 0,-1 0 0 0 0,0 0 0 0 0,1 1 0 0 0,-1-1 0 0 0,0 0 0 0 0,1 0 1 0 0,-1 1-1 0 0,0-3 0 0 0,18-50 130 0 0,-11 31-110 0 0,2-8-8 0 0,1 0 1 0 0,1 1-1 0 0,22-39 1 0 0,-17 44-9 0 0,-11 17-5 0 0,-3 15 35 0 0,2 1-29 0 0,-2-5-4 0 0,-1-1 0 0 0,1 1-1 0 0,-1-1 1 0 0,0 1-1 0 0,0 0 1 0 0,0-1-1 0 0,-1 1 1 0 0,0 0 0 0 0,1 4-1 0 0,4 46 127 0 0,-4-44-114 0 0,4 33 56 0 0,-4-34-62 0 0,-1-5-6 0 0,1 0 0 0 0,-1 0 0 0 0,1-1 0 0 0,0 1 0 0 0,0 0 0 0 0,0-1 0 0 0,0 1 1 0 0,3 5-1 0 0,6 15 17 0 0,-3-14-30 0 0,9 2-98 0 0,-13-9-6 0 0,37-7-185 0 0,-39 4 248 0 0,0 0 0 0 0,0 0 1 0 0,0 0-1 0 0,0 0 0 0 0,0-1 0 0 0,0 1 0 0 0,0 0 1 0 0,0-1-1 0 0,0 1 0 0 0,0 0 0 0 0,0-1 1 0 0,-1 1-1 0 0,1-1 0 0 0,1-1 0 0 0,43-29-1352 0 0,-8-2 177 0 0,-11 1-2760 0 0,-5 0-3388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2:0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5738 0 0,'0'0'11135'0'0,"-41"6"-11431"0"0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37 358 2052 0 0,'0'0'14925'0'0,"-6"-1"-14286"0"0,-1-1-356 0 0,5 2 29 0 0,0-1 0 0 0,0 1-1 0 0,-1-1 1 0 0,1 1 0 0 0,0 0 0 0 0,-1 0-1 0 0,1 0 1 0 0,-3 0 0 0 0,8-4-86 0 0,31-36 263 0 0,-13 23-353 0 0,3-6-70 0 0,3-4-40 0 0,2 2 1 0 0,1 1-1 0 0,40-25 1 0 0,-31 23-17 0 0,112-70-33 0 0,-123 81-3 0 0,-21 12 22 0 0,-1 0-24 0 0,-8 8-2784 0 0,-26 43 177 0 0,24-36-1594 0 0,-1 21-3542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3704 0 0,'0'0'8326'0'0,"-5"2"-6653"0"0,-9 3-530 0 0,13-2 592 0 0,21-2-190 0 0,-17-1-1781 0 0,13 3 622 0 0,243 61 1188 0 0,-254-63-1558 0 0,1 1 1 0 0,-1 1-1 0 0,1-1 0 0 0,-1 1 0 0 0,0 0 0 0 0,0 0 1 0 0,0 0-1 0 0,7 8 0 0 0,-12-11-14 0 0,1 1-1 0 0,-1-1 1 0 0,1 0-1 0 0,-1 1 1 0 0,1-1 0 0 0,-1 1-1 0 0,1-1 1 0 0,0 0-1 0 0,-1 1 1 0 0,1-1 0 0 0,-1 0-1 0 0,1 0 1 0 0,0 0 0 0 0,-1 1-1 0 0,1-1 1 0 0,-1 0-1 0 0,1 0 1 0 0,0 0 0 0 0,0 0-1 0 0,65 13-22 0 0,-61-11-327 0 0,0 1-321 0 0,14 12 260 0 0,-15-12-588 0 0,1 1-953 0 0,12 11 651 0 0,-13-11-2450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28 3170 0 0,'0'0'2220'0'0,"4"-5"126"0"0,15-17 5832 0 0,-18 44-7360 0 0,-1-17-715 0 0,0 1 1 0 0,0-1 0 0 0,0 1-1 0 0,-1-1 1 0 0,-2 9 0 0 0,-3 29 642 0 0,0-2-272 0 0,5-30-413 0 0,-6 29 200 0 0,4-30-221 0 0,-6 28 114 0 0,2 7-111 0 0,1-12-103 0 0,5-25-249 0 0,-1-3-275 0 0,0 1 208 0 0,-3 6 558 0 0,3-1-7538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48 3128 0 0,'4'-5'2474'0'0,"8"-14"-582"0"0,-8 15-339 0 0,2 0-351 0 0,18-8-330 0 0,-18 8 257 0 0,44 9-227 0 0,-45-1-703 0 0,13 12-18 0 0,-13-12-33 0 0,-5-2-133 0 0,0 0 0 0 0,0-1 0 0 0,1 1-1 0 0,-1 0 1 0 0,1-1 0 0 0,-1 1 0 0 0,1 0 0 0 0,0-1 0 0 0,-1 1 0 0 0,1-1-1 0 0,2 3 1 0 0,-1 0 15 0 0,0 2 58 0 0,-3 2-13 0 0,0-5-66 0 0,1 1 2 0 0,0 1 0 0 0,0-1 0 0 0,-1 0 1 0 0,0 1-1 0 0,0-1 0 0 0,0 0 0 0 0,-1 0 1 0 0,1 1-1 0 0,-1-1 0 0 0,0-1 0 0 0,0 1 1 0 0,-1 0-1 0 0,1 0 0 0 0,-1-1 0 0 0,-4 6 1 0 0,-20 12 16 0 0,20-16-3 0 0,3 1-3 0 0,-13 17 1 0 0,13-17-9 0 0,-1-4-7 0 0,-16 9-50 0 0,16-8-2 0 0,-1-2-132 0 0,0 1 25 0 0,-16 2-815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0 754 0 0,'0'0'9368'0'0,"6"2"-8167"0"0,15 6-285 0 0,-21-8-891 0 0,0 0 0 0 0,1 0 0 0 0,-1 0 0 0 0,0 0 0 0 0,1 0 0 0 0,-1 0 0 0 0,0 0 0 0 0,0 0 0 0 0,1 0 0 0 0,-1 1 0 0 0,0-1 0 0 0,0 0 0 0 0,1 0 0 0 0,-1 0 0 0 0,0 1 0 0 0,0-1 0 0 0,1 0 0 0 0,-1 0 0 0 0,0 0 0 0 0,0 1 0 0 0,0-1 0 0 0,0 0 0 0 0,1 0 0 0 0,-1 1 0 0 0,0-1 0 0 0,0 0 0 0 0,0 1 0 0 0,0-1 0 0 0,0 0 0 0 0,0 1 0 0 0,0-1 0 0 0,0 0 0 0 0,0 0 0 0 0,0 1 0 0 0,0-1 0 0 0,0 1 0 0 0,4 24 800 0 0,-3-18-185 0 0,-1 3-119 0 0,0 2-338 0 0,-2 32 657 0 0,-3-3-202 0 0,2-33-558 0 0,-2 28 371 0 0,4-1-396 0 0,0-26-226 0 0,1-1-21 0 0,-1 0 30 0 0,-1 7 201 0 0,6 7-3104 0 0,-2-17 2510 0 0,3 10 293 0 0,-5-2-4497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8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21 184 0 0,'12'-21'11094'0'0,"-8"31"-2864"0"0,-3 1-6426 0 0,1-2-4838 0 0,-1-7 3054 0 0,-1 0 1 0 0,1 1 0 0 0,-1-1 0 0 0,1 0 0 0 0,-1 0-1 0 0,0 0 1 0 0,0 1 0 0 0,0-1 0 0 0,0 0 0 0 0,0 0 0 0 0,0 1-1 0 0,-1 1 1 0 0,-4 20 179 0 0,4-15-161 0 0,-4 27 121 0 0,-6 3-299 0 0,-2 4-182 0 0,0-6-848 0 0,9-29 707 0 0,-1 6 170 0 0,2 0-5668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3628 0 0,'8'-39'2094'0'0,"-8"38"-1959"0"0,0 0 0 0 0,0 0 1 0 0,0 0-1 0 0,1 0 0 0 0,-1 0 1 0 0,0 0-1 0 0,1 0 0 0 0,-1 0 1 0 0,1 0-1 0 0,-1 0 0 0 0,1 0 1 0 0,0 0-1 0 0,0-1 0 0 0,4-6 420 0 0,-4 5-346 0 0,1 0 0 0 0,-1 0 0 0 0,1 1 0 0 0,0-1 1 0 0,0 0-1 0 0,1 1 0 0 0,-1-1 0 0 0,0 1 0 0 0,1 0 0 0 0,3-3 1 0 0,16-13 656 0 0,-10 11-207 0 0,14-3-158 0 0,-19 7-119 0 0,0 4-68 0 0,20 1-14 0 0,-21-1-51 0 0,0 1-51 0 0,15 8-20 0 0,-16-7 35 0 0,-4 4-28 0 0,4 20-41 0 0,-5-14-15 0 0,-22 47 231 0 0,21-56-345 0 0,-1-1 0 0 0,1 0-1 0 0,-1 1 1 0 0,0-1 0 0 0,1 0 0 0 0,-1 0 0 0 0,-1 0-1 0 0,-3 4 1 0 0,0 0 8 0 0,4-4-13 0 0,1-1-1 0 0,-1 1 1 0 0,1-1-1 0 0,-1 1 1 0 0,0-1-1 0 0,0 0 1 0 0,0 0-1 0 0,-1 0 1 0 0,-2 3-1 0 0,-15 10 29 0 0,-26 22-247 0 0,42-34 67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7:5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1029 128 3128 0 0,'0'0'6668'0'0,"8"-1"-5057"0"0,25-5-494 0 0,-25 5 4253 0 0,-18 4-5146 0 0,-2 1-155 0 0,-39 9 473 0 0,-213 25 770 0 0,88-14-790 0 0,-254 15 341 0 0,365-35-715 0 0,5-2-19 0 0,50-2 82 0 0,13-8-203 0 0,10-23-9 0 0,-5 17-3 0 0,27-24-3 0 0,2-6-11 0 0,-7 9 12 0 0,-5 7 14 0 0,-21 23 12 0 0,0-2-17 0 0,9-22-14 0 0,-9 22 0 0 0,-11 10-180 0 0,-22 11 166 0 0,17-5 5 0 0,-17 30 48 0 0,21-30-16 0 0,4-4-3 0 0,0 1-1 0 0,0-1 0 0 0,0 1 1 0 0,1 0-1 0 0,-4 8 1 0 0,2-5-1 0 0,2-5-3 0 0,1 0 1 0 0,0 0 0 0 0,0 0-1 0 0,0 0 1 0 0,0 1-1 0 0,1-1 1 0 0,-2 8 0 0 0,-7 22 22 0 0,7-26-5 0 0,5 4-2 0 0,4 36 10 0 0,-6-47-30 0 0,0 0 1 0 0,0 0 0 0 0,0 1-1 0 0,0-1 1 0 0,0 0 0 0 0,1 0-1 0 0,-1 0 1 0 0,0 0 0 0 0,1 0-1 0 0,-1 1 1 0 0,1-1 0 0 0,0 0-1 0 0,-1 0 1 0 0,1 0 0 0 0,0 0-1 0 0,0 1 1 0 0,24 31 22 0 0,-24-32-24 0 0,1 1 0 0 0,-1-1 0 0 0,0 0 0 0 0,0 1 0 0 0,1-1 0 0 0,-1 0 0 0 0,1 0 0 0 0,-1 0 0 0 0,1 0 0 0 0,2 2 0 0 0,8 5-28 0 0,-1-1-7 0 0,0 0-1 0 0,1 0 1 0 0,-1-1-1 0 0,1-1 1 0 0,1 0-1 0 0,-1 0 1 0 0,1-1-1 0 0,0-1 1 0 0,24 3-1 0 0,27 1-559 0 0,-33-6-19 0 0,-12-3 437 0 0,52-7-780 0 0,-14 0-723 0 0,-55 9 1471 0 0,0 0 1 0 0,0-1-1 0 0,1 1 1 0 0,-1-1-1 0 0,0 1 1 0 0,0-1-1 0 0,0 0 1 0 0,4-2-1 0 0,30-16-1548 0 0,-28 15-103 0 0,-4-5-1403 0 0,15-37-1322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1072 0 0,'0'0'3921'0'0,"4"-3"-1128"0"0,10-12-594 0 0,-10 11-382 0 0,2 2-487 0 0,19-7-268 0 0,-18 7 478 0 0,0 1-980 0 0,1-1-373 0 0,-6 2-49 0 0,0-1 1 0 0,1 1 0 0 0,-1-1-1 0 0,1 1 1 0 0,-1 0-1 0 0,1-1 1 0 0,-1 1-1 0 0,1 1 1 0 0,-1-1 0 0 0,5 1-1 0 0,-8 8 45 0 0,-1 28-25 0 0,-1-21-32 0 0,2-9-90 0 0,0-4-20 0 0,1-1 0 0 0,-1 1 0 0 0,0-1 0 0 0,0 1 1 0 0,0-1-1 0 0,0 0 0 0 0,0 1 0 0 0,0-1 0 0 0,-1 0 0 0 0,1 0 1 0 0,-1 0-1 0 0,-1 2 0 0 0,-27 36 203 0 0,-6 9 63 0 0,33-45 807 0 0,8-1-985 0 0,17 9-17 0 0,-17-9-19 0 0,2-5-18 0 0,21-6-114 0 0,-21 7-276 0 0,-1 1 17 0 0,19 1 66 0 0,-19-1-52 0 0,-3 5-2150 0 0,11 16 1187 0 0,-10-16-57 0 0,2-5-4292 0 0,27 0 1188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1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1694 0 0,'0'0'3485'0'0,"-6"2"-329"0"0,0 0-2149 0 0,-4 2-27 0 0,0 1 6967 0 0,15-4-7679 0 0,-1 2-189 0 0,-3-2-56 0 0,1-1 0 0 0,-1 1 0 0 0,0 0 0 0 0,1-1 0 0 0,-1 1 0 0 0,1-1-1 0 0,-1 1 1 0 0,1-1 0 0 0,-1 0 0 0 0,1 1 0 0 0,-1-1 0 0 0,1 0 0 0 0,-1 0-1 0 0,1 0 1 0 0,-1 0 0 0 0,1-1 0 0 0,2 1 0 0 0,35-6 292 0 0,6-1-86 0 0,-36 5-198 0 0,27 0 164 0 0,-27 3-234 0 0,19 0-2373 0 0,-27 6 1177 0 0,4 21-75 0 0,-4-21 147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44 107 3704 0 0,'-23'-21'8774'0'0,"19"18"-7483"0"0,-13-15 5065 0 0,25 19-6294 0 0,21 4-12 0 0,-22-4-8 0 0,1-1-10 0 0,22 0-9 0 0,-23 0-5 0 0,0 0-19 0 0,20-1-61 0 0,-21 0-3 0 0,-4 0-14 0 0,0 1 46 0 0,0-1 1 0 0,0 0-1 0 0,0 1 1 0 0,1-1-1 0 0,-1 1 1 0 0,0 0-1 0 0,0 0 0 0 0,0 0 1 0 0,5 0-1 0 0,-1 0-85 0 0,1-1-259 0 0,-6 1 354 0 0,0 0 0 0 0,-1 0 1 0 0,1 0-1 0 0,0 0 0 0 0,0 0 0 0 0,0 0 0 0 0,0 0 1 0 0,0-1-1 0 0,0 1 0 0 0,0 0 0 0 0,-1-1 0 0 0,1 1 1 0 0,0 0-1 0 0,0-1 0 0 0,0 1 0 0 0,-1-1 0 0 0,2 0 1 0 0,17-10-1192 0 0,32-9-1792 0 0,-41 13-827 0 0,12-14-2818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10 148 2332 0 0,'0'0'2722'0'0,"-2"7"-639"0"0,-5 26 1149 0 0,14 10-1241 0 0,-5-35-1326 0 0,-1 1 36 0 0,23 99 1614 0 0,-23-102-2004 0 0,-1 14 76 0 0,0-17-311 0 0,1-1-1 0 0,-1 1 1 0 0,0 0 0 0 0,0-1 0 0 0,-1 1-1 0 0,1 0 1 0 0,0-1 0 0 0,-1 1 0 0 0,0-1-1 0 0,0 4 1 0 0,-2 1 43 0 0,-3 18 2015 0 0,7-26-2114 0 0,-1 0 0 0 0,0-1-1 0 0,0 1 1 0 0,0 0 0 0 0,-1 0 0 0 0,1 0-1 0 0,0 0 1 0 0,0 1 0 0 0,0-1 0 0 0,-1 0 0 0 0,1 0-1 0 0,-1 0 1 0 0,1 0 0 0 0,0 0 0 0 0,-2-1-1 0 0,1 1 6 0 0,1-1 0 0 0,-1 1 0 0 0,0-1 0 0 0,1 1 0 0 0,-1-1 0 0 0,1 0 0 0 0,-1 1-1 0 0,1-1 1 0 0,0 1 0 0 0,0-1 0 0 0,0 0 0 0 0,0 1 0 0 0,0-1 0 0 0,0 0-1 0 0,0-1 1 0 0,1-5 25 0 0,0 0 0 0 0,0 0 0 0 0,0 1 0 0 0,1-1 1 0 0,0 1-1 0 0,4-9 0 0 0,-4 2 62 0 0,-3 2-82 0 0,0 7-15 0 0,1 1 1 0 0,-1-1-1 0 0,1 0 0 0 0,0 0 1 0 0,1 0-1 0 0,-1 0 1 0 0,3-8-1 0 0,-3 2 3 0 0,0 6-10 0 0,1 1 0 0 0,-1-1 0 0 0,1 1 0 0 0,0-1-1 0 0,0 1 1 0 0,0-1 0 0 0,0 1 0 0 0,4-7-1 0 0,-2-1 3 0 0,-1 7-5 0 0,-1-1 1 0 0,1 1-1 0 0,0-1 0 0 0,1 1 1 0 0,-1 0-1 0 0,5-7 0 0 0,-2 2 1 0 0,-3 5 1 0 0,1 0 1 0 0,0 0-1 0 0,0 0 0 0 0,0 0 0 0 0,5-6 0 0 0,-3 3 3 0 0,-3 5-7 0 0,-1 0 1 0 0,1 0 0 0 0,0 0 0 0 0,0 0 0 0 0,1 1 0 0 0,-1-1 0 0 0,0 0 0 0 0,1 1-1 0 0,4-4 1 0 0,39-36-36 0 0,-43 38 13 0 0,1 0-262 0 0,13-10 54 0 0,-13 10 44 0 0,-3 10-1721 0 0,1 1 1737 0 0,4 24-1393 0 0,-6-23 1156 0 0,0-5 216 0 0,0 0 1 0 0,0 0-1 0 0,0 0 1 0 0,0 0 0 0 0,1 0-1 0 0,-1 0 1 0 0,1 0-1 0 0,0 0 1 0 0,1 3-1 0 0,1 0-246 0 0,2 7 28 0 0,-3-1-3627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4192 0 0,'0'0'4224'0'0,"1"7"-2715"0"0,6 22-189 0 0,-6-22-327 0 0,-3 0-256 0 0,0 2-530 0 0,2-6-113 0 0,-1 1 1 0 0,1-1-1 0 0,-1 1 1 0 0,0-1-1 0 0,-1 0 1 0 0,1 0-1 0 0,0 0 1 0 0,-1 0-1 0 0,-2 4 1 0 0,1 0 56 0 0,2-4-83 0 0,0 0 1 0 0,-1 0-1 0 0,1 0 0 0 0,-1 0 1 0 0,0 0-1 0 0,0-1 1 0 0,0 1-1 0 0,-4 4 1 0 0,-24 27 390 0 0,-17 14-220 0 0,42-44-823 0 0,2 1-52 0 0,-10 13 97 0 0,10-14-415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30 2430 0 0,'0'0'8403'0'0,"-2"8"-7224"0"0,-5 25-268 0 0,5-25 32 0 0,0-2-156 0 0,-15 60 1161 0 0,15-59-1644 0 0,1 1-60 0 0,-5 38 310 0 0,5-38-510 0 0,0-4-4 0 0,1 0 0 0 0,-1 0 0 0 0,1 0 0 0 0,0 0 0 0 0,0 0 0 0 0,1 0 0 0 0,0 5 0 0 0,3 25 122 0 0,1-33-138 0 0,1 1-15 0 0,16 3 37 0 0,-17-8-29 0 0,1 0-12 0 0,-3 2-3 0 0,-1 0 0 0 0,1 0 0 0 0,-1 0 0 0 0,0-1 0 0 0,0 1 0 0 0,0-1-1 0 0,0 1 1 0 0,0-1 0 0 0,0 0 0 0 0,2-2 0 0 0,2 0 1 0 0,-4 2-2 0 0,0 0 1 0 0,0 1-1 0 0,0-1 1 0 0,0 0-1 0 0,0 0 1 0 0,0 0-1 0 0,0 0 1 0 0,-1 0-1 0 0,1-1 1 0 0,1-3-1 0 0,2-2 2 0 0,15-22 13 0 0,-14 24-12 0 0,-3 3-2 0 0,0 1 0 0 0,-1-1 0 0 0,0 0 0 0 0,0 0 0 0 0,0 0-1 0 0,0 0 1 0 0,2-6 0 0 0,24-42 15 0 0,-25 46 52 0 0,0 12-107 0 0,0-1 28 0 0,2 7 18 0 0,1 0 0 0 0,0-1 1 0 0,0 0-1 0 0,2 0 0 0 0,15 19 0 0 0,-18-25-5 0 0,17 13 6 0 0,-3-5-2 0 0,-8-10-16 0 0,12 0-59 0 0,-17-3-5 0 0,2-2 16 0 0,25-3 11 0 0,-33 4 43 0 0,1 0 1 0 0,0 0-1 0 0,-1 0 0 0 0,1 0 0 0 0,0 0 1 0 0,0 0-1 0 0,-1 0 0 0 0,1 0 0 0 0,0-1 1 0 0,-1 1-1 0 0,1 0 0 0 0,0-1 0 0 0,-1 1 1 0 0,1 0-1 0 0,-1-1 0 0 0,2 0 0 0 0,16-13-36 0 0,-14 11 8 0 0,0-5 2 0 0,13-20 1 0 0,-16 26 25 0 0,0 1 0 0 0,1-1 0 0 0,-1 0 1 0 0,0 0-1 0 0,-1 0 0 0 0,1 1 0 0 0,0-1 0 0 0,0 0 1 0 0,-1 0-1 0 0,1 0 0 0 0,-1 0 0 0 0,0 0 0 0 0,1 0 1 0 0,-1-3-1 0 0,0-1-4 0 0,1 0-13 0 0,-1-4 2 0 0,-1-28 3 0 0,-2 22 2 0 0,0 8 7 0 0,-13-25-71 0 0,-1 5 17 0 0,16 27 52 0 0,1-1 0 0 0,-1 0 1 0 0,0 0-1 0 0,0 1 0 0 0,-1-1 1 0 0,1 1-1 0 0,0-1 0 0 0,0 1 1 0 0,-1-1-1 0 0,1 1 0 0 0,-1 0 1 0 0,1 0-1 0 0,-4-2 0 0 0,0 0-60 0 0,1-1-399 0 0,-3 4-14 0 0,-22-2 79 0 0,28 2 373 0 0,1 0-1 0 0,-1 0 0 0 0,1 0 1 0 0,-1 0-1 0 0,0 0 0 0 0,1 0 1 0 0,-1 0-1 0 0,1 0 0 0 0,-1 0 1 0 0,0 0-1 0 0,1 0 0 0 0,-1 0 1 0 0,1 0-1 0 0,-1 1 0 0 0,1-1 1 0 0,-1 0-1 0 0,1 0 0 0 0,-1 1 1 0 0,0 0-1 0 0,-19 11-1528 0 0,19-11 1416 0 0,0 0-1 0 0,0 0 1 0 0,-1-1-1 0 0,1 1 0 0 0,0 0 1 0 0,0 0-1 0 0,0 0 0 0 0,0 1 1 0 0,0-1-1 0 0,0 0 0 0 0,0 0 1 0 0,0 1-1 0 0,0-1 1 0 0,1 0-1 0 0,-1 1 0 0 0,0-1 1 0 0,0 2-1 0 0,0 2-279 0 0,-1-4 151 0 0,1 1 1 0 0,0 0-1 0 0,0 0 0 0 0,0 0 1 0 0,0 0-1 0 0,0 0 0 0 0,0 0 1 0 0,0 0-1 0 0,1 0 0 0 0,-1 0 1 0 0,1 3-1 0 0,-1 2-597 0 0,-1-2-1969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11 165 2430 0 0,'0'0'6298'0'0,"-1"8"-5012"0"0,-7 22-359 0 0,6-23-220 0 0,2 4-69 0 0,1 49 635 0 0,-1-1-320 0 0,0-24-744 0 0,-1-27 194 0 0,2-1-254 0 0,4 13-81 0 0,-3-16 2391 0 0,7-51-1859 0 0,-1 3-191 0 0,9-46-119 0 0,-17 86-275 0 0,1 0 1 0 0,-1 0 0 0 0,1 0-1 0 0,0 0 1 0 0,0 0-1 0 0,1 0 1 0 0,-1 1-1 0 0,1-1 1 0 0,3-5-1 0 0,0-1 10 0 0,17-45 96 0 0,-22 52-117 0 0,1 1 0 0 0,-1 0 0 0 0,1 0 0 0 0,0-1 0 0 0,0 1 0 0 0,0 0 1 0 0,1 0-1 0 0,-1 0 0 0 0,0 0 0 0 0,1 0 0 0 0,-1 0 0 0 0,4-2 0 0 0,-3 2-1 0 0,0 0-1 0 0,-1 1 1 0 0,1-1-1 0 0,-1 0 1 0 0,1 0-1 0 0,-1 0 1 0 0,1 0-1 0 0,-1 0 1 0 0,0-1-1 0 0,2-3 1 0 0,10-22 7 0 0,-9 21-1 0 0,-1 1-2 0 0,9-15-2 0 0,-9 16 0 0 0,1 10-1162 0 0,13 15 763 0 0,-11-7-454 0 0,7 34-763 0 0,-6-15 443 0 0,-5-24-2561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4106 0 0,'0'0'4355'0'0,"-2"7"-2746"0"0,1 0-1172 0 0,1-5-277 0 0,0 1-1 0 0,-1-1 1 0 0,1 0 0 0 0,-1 1 0 0 0,0-1 0 0 0,1 0 0 0 0,-1 1-1 0 0,0-1 1 0 0,0 0 0 0 0,0 0 0 0 0,-1 0 0 0 0,1 0 0 0 0,-3 3-1 0 0,-23 34 874 0 0,-10 9-272 0 0,33-43-701 0 0,1 0-13 0 0,-9 17-138 0 0,9-17-502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93 1426 0 0,'0'0'13700'0'0,"0"7"-13434"0"0,0 23-34 0 0,0-23 108 0 0,-1 0-162 0 0,0 21-23 0 0,0-21 410 0 0,0 1-498 0 0,-1 21-32 0 0,1-22 250 0 0,5-11-272 0 0,42-37-211 0 0,-31 22 91 0 0,-13 17 93 0 0,-1 1 0 0 0,1-1 0 0 0,0 0 0 0 0,0 0 0 0 0,0 1 1 0 0,0-1-1 0 0,0 1 0 0 0,0-1 0 0 0,3 0 0 0 0,15-12-74 0 0,-15 11 17 0 0,0 0 12 0 0,14-10 10 0 0,-15 10 37 0 0,1 5-61 0 0,13 9 42 0 0,-13-9 14 0 0,-5 0 20 0 0,0 0 0 0 0,0 0 0 0 0,0-1 1 0 0,1 1-1 0 0,-1 0 0 0 0,1 0 0 0 0,0-1 0 0 0,-1 1 1 0 0,1 0-1 0 0,0-1 0 0 0,1 2 0 0 0,0 2 5 0 0,0 0 35 0 0,1 1-7 0 0,7 18-3 0 0,-8-19 25 0 0,3-1 14 0 0,11 9-3 0 0,-12-10-17 0 0,2-6-10 0 0,17-10-4 0 0,-17 9 26 0 0,2 3-42 0 0,26-6-2 0 0,-34 7-20 0 0,1 0 1 0 0,-1 0 0 0 0,1 0 0 0 0,-1 0 0 0 0,1 0 0 0 0,-1 0 0 0 0,1 0 0 0 0,0 0-1 0 0,-1-1 1 0 0,1 1 0 0 0,-1 0 0 0 0,1 0 0 0 0,-1-1 0 0 0,1 1 0 0 0,-1 0 0 0 0,1 0-1 0 0,-1-1 1 0 0,0 1 0 0 0,1-1 0 0 0,-1 1 0 0 0,1-1 0 0 0,31-41 78 0 0,-30 41-74 0 0,-1 0 0 0 0,0-1-1 0 0,0 1 1 0 0,0-1 0 0 0,0 0-1 0 0,0 1 1 0 0,0-1 0 0 0,0 0-1 0 0,-1 1 1 0 0,1-1 0 0 0,-1 0-1 0 0,1-3 1 0 0,0-1 5 0 0,1 1 15 0 0,-2-4 1 0 0,1-27-8 0 0,-1 27-1 0 0,0 7-15 0 0,0 0 0 0 0,0 0 0 0 0,-1 1 0 0 0,1-1 1 0 0,-1 0-1 0 0,1 0 0 0 0,-1 0 0 0 0,0 1 1 0 0,0-1-1 0 0,0 0 0 0 0,-1-2 0 0 0,-1-1 4 0 0,1 0 20 0 0,-1 5-46 0 0,0-1 1 0 0,1 1-1 0 0,-1 0 1 0 0,1-1-1 0 0,-1 1 1 0 0,1-1 0 0 0,0 0-1 0 0,-4-1 1 0 0,-1 0-55 0 0,7 1 63 0 0,-1 1 0 0 0,1 0 0 0 0,-1 0 0 0 0,1 0-1 0 0,-1 0 1 0 0,0-1 0 0 0,1 1 0 0 0,-1 0 0 0 0,1 0 0 0 0,-1 0 0 0 0,1 0 0 0 0,-1 1 0 0 0,1-1 0 0 0,-1 0 0 0 0,0 0 0 0 0,1 0-1 0 0,-1 0 1 0 0,1 0 0 0 0,-1 1 0 0 0,-53 26-1419 0 0,52-26 1308 0 0,0 1 0 0 0,0-1 0 0 0,0 0 0 0 0,0 1 0 0 0,0-1 0 0 0,1 1 0 0 0,-1-1 1 0 0,0 1-1 0 0,1 0 0 0 0,-1 0 0 0 0,1 0 0 0 0,-3 3 0 0 0,1 2-144 0 0,-13 14-2851 0 0,13-16 1858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2282 0 0,'0'0'1996'0'0,"5"-2"-362"0"0,18-9-474 0 0,-18 9 530 0 0,-3 2-1605 0 0,0 0-1 0 0,0 0 1 0 0,0 0-1 0 0,0 1 1 0 0,0-1 0 0 0,0 1-1 0 0,-1 0 1 0 0,1-1 0 0 0,0 1-1 0 0,2 1 1 0 0,1 0 58 0 0,0 0 595 0 0,-5-1-719 0 0,0 0 1 0 0,0-1-1 0 0,0 1 1 0 0,0 0-1 0 0,0 0 1 0 0,0 0-1 0 0,0 0 0 0 0,1-1 1 0 0,-1 1-1 0 0,0 0 1 0 0,0 0-1 0 0,1-1 1 0 0,-1 1-1 0 0,0 0 1 0 0,1 0-1 0 0,-1-1 1 0 0,1 1-1 0 0,-1 0 1 0 0,1-1-1 0 0,0 2 1 0 0,0-1 12 0 0,0 0 0 0 0,0 1 1 0 0,0-1-1 0 0,0 0 0 0 0,-1 0 1 0 0,1 1-1 0 0,-1-1 0 0 0,1 0 1 0 0,-1 1-1 0 0,1-1 0 0 0,-1 1 1 0 0,0-1-1 0 0,1 1 0 0 0,-1-1 1 0 0,0 1-1 0 0,0-1 0 0 0,0 0 1 0 0,0 1-1 0 0,0-1 0 0 0,-1 3 1 0 0,0 35 261 0 0,1-30-66 0 0,0 0-45 0 0,-1 25-19 0 0,0-25 76 0 0,3-1-150 0 0,3 27 4 0 0,-3-26 53 0 0,1-4-89 0 0,12 14 13 0 0,-11-14 50 0 0,2-3-65 0 0,-1 0-33 0 0,-3-1-11 0 0,0 0 0 0 0,0 0 0 0 0,0 0 0 0 0,0-1 0 0 0,0 1 0 0 0,0-1 0 0 0,1 0 0 0 0,-1 1 0 0 0,2-1 0 0 0,-1 0-3 0 0,-1 0-1 0 0,0 0 1 0 0,0-1 0 0 0,0 1-1 0 0,0-1 1 0 0,0 1-1 0 0,0-1 1 0 0,0 0-1 0 0,4-1 1 0 0,0-1 4 0 0,0 1 15 0 0,-1-1-11 0 0,1 1-3 0 0,-4 2 3 0 0,0-1 0 0 0,-1 0 0 0 0,1 1 1 0 0,0-1-1 0 0,0 0 0 0 0,0 0 0 0 0,-1 0 1 0 0,1-1-1 0 0,0 1 0 0 0,1-2 0 0 0,12-17 463 0 0,-12 16 486 0 0,-6 7-831 0 0,-31 37 146 0 0,23-26-217 0 0,1 0-1 0 0,1 1 1 0 0,0 0-1 0 0,1 0 0 0 0,-10 28 1 0 0,5-5 161 0 0,-9 46 1 0 0,10-33-59 0 0,3 0 0 0 0,3 1 0 0 0,1-1 1 0 0,3 1-1 0 0,2 0 0 0 0,7 60 0 0 0,-5-102-143 0 0,-1-1 0 0 0,2 1-1 0 0,3 13 1 0 0,-2-10-5 0 0,10 32 55 0 0,-1-17-30 0 0,16 25-6 0 0,-26-48-56 0 0,-9-5-1532 0 0,-19 4 625 0 0,24-4 881 0 0,1 0 0 0 0,-1 0 0 0 0,1 0-1 0 0,-1 0 1 0 0,1 0 0 0 0,-1 0-1 0 0,1 0 1 0 0,-1 0 0 0 0,1 0-1 0 0,-1 0 1 0 0,1 0 0 0 0,-1 0 0 0 0,1 0-1 0 0,0 0 1 0 0,-1 0 0 0 0,1 0-1 0 0,-1-1 1 0 0,1 1 0 0 0,-1 0-1 0 0,1 0 1 0 0,-1-1 0 0 0,-17-9-802 0 0,14 7-314 0 0,-1-2-2089 0 0,-18-18-1851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0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153 194 94 0 0,'0'0'8906'0'0,"7"-9"-7407"0"0,18-28-405 0 0,-11 22-295 0 0,-6 7-584 0 0,-2 3-35 0 0,1 0 1 0 0,-1 0-1 0 0,1 0 0 0 0,8-4 0 0 0,-2 0-8 0 0,39-22 591 0 0,-40 24-648 0 0,-5 3-35 0 0,0 0 0 0 0,0 0 0 0 0,0 0 0 0 0,0 1 0 0 0,9-2 0 0 0,22-9 207 0 0,-28 10-42 0 0,23 1 51 0 0,-23 1-250 0 0,-1 0 60 0 0,15 20 22 0 0,-17-14-108 0 0,0 0 29 0 0,-9 45 21 0 0,3-45-66 0 0,-1-1-1 0 0,0 0 0 0 0,0 0 0 0 0,-1 0 1 0 0,1 0-1 0 0,-1 0 0 0 0,1 0 0 0 0,-1 0 0 0 0,0 0 1 0 0,0 0-1 0 0,-2 4 0 0 0,-1 1 6 0 0,3-2-1 0 0,-1-1 0 0 0,1 0 0 0 0,-1 1 0 0 0,0-1 0 0 0,-1 0 0 0 0,1 0 0 0 0,-5 7 0 0 0,0-1 2 0 0,-6 16 30 0 0,1-8-25 0 0,-7 7 132 0 0,-21 30 74 0 0,33-49-191 0 0,4-4-2 0 0,0 1-1 0 0,0-1 0 0 0,0 1 1 0 0,0 0-1 0 0,1 0 0 0 0,0 0 1 0 0,-3 5-1 0 0,-11 21 112 0 0,12-23 542 0 0,9-1-633 0 0,16 16 38 0 0,-16-17-8 0 0,4-8-14 0 0,26-11-13 0 0,-27 11-4 0 0,44 7-19 0 0,-42-3-54 0 0,-3 7 2 0 0,19 26 6 0 0,-26-34 17 0 0,1 1 1 0 0,0 0 0 0 0,0 0-1 0 0,-1 1 1 0 0,1-1 0 0 0,0 0-1 0 0,-1 0 1 0 0,1 0 0 0 0,-1 0-1 0 0,1 0 1 0 0,-1 1 0 0 0,0-1-1 0 0,1 0 1 0 0,-1 0 0 0 0,0 3-1 0 0,3 10 12 0 0,4 44 65 0 0,-4-43-64 0 0,-1-4 1 0 0,-1-1-1 0 0,0 0 0 0 0,-1 1 1 0 0,-1 13-1 0 0,0 38 53 0 0,-2-32-3 0 0,-10 29-13 0 0,5-31 5 0 0,3-10-17 0 0,2-6-6 0 0,-1 0 1 0 0,0-1-1 0 0,-1 1 0 0 0,0-1 1 0 0,-1 0-1 0 0,0-1 1 0 0,-9 12-1 0 0,8-10-1 0 0,4-6-6 0 0,-1 0 0 0 0,0 0 0 0 0,0 0 0 0 0,-1 0 0 0 0,0 0 0 0 0,0-1 0 0 0,0 0 0 0 0,-1 0 0 0 0,0 0 1 0 0,0-1-1 0 0,0 0 0 0 0,-10 5 0 0 0,-27 14 76 0 0,41-22-93 0 0,0 0 0 0 0,1 0 0 0 0,-1-1 0 0 0,0 1 0 0 0,0 0 0 0 0,0-1 0 0 0,0 1 0 0 0,1-1 0 0 0,-1 0 0 0 0,0 1 0 0 0,-3-1 0 0 0,-48 5 78 0 0,50-5-76 0 0,0 1 0 0 0,0-1 0 0 0,1 0 1 0 0,-1 0-1 0 0,0-1 0 0 0,0 1 0 0 0,-5-1 0 0 0,-5-2 2 0 0,2 2-8 0 0,-1-1 1 0 0,1-1 0 0 0,0 0-1 0 0,0 0 1 0 0,0-1 0 0 0,-19-10-1 0 0,18 6-120 0 0,0-1 0 0 0,1 0 0 0 0,0 0-1 0 0,0-1 1 0 0,1-1 0 0 0,0 0 0 0 0,1 0-1 0 0,0-1 1 0 0,-13-22 0 0 0,22 33 52 0 0,-1 0 0 0 0,0-1 0 0 0,1 1 0 0 0,0-1 0 0 0,-1 1 0 0 0,1 0 0 0 0,0-1 0 0 0,-1 1 0 0 0,1-1 0 0 0,0 1 0 0 0,0-1 0 0 0,0 1 0 0 0,1-3 0 0 0,-2-58-883 0 0,0 60 896 0 0,1 1 0 0 0,0-1 1 0 0,0 0-1 0 0,0 1 0 0 0,0-1 1 0 0,1 0-1 0 0,-1 1 0 0 0,0-1 1 0 0,1 0-1 0 0,-1 1 0 0 0,1-1 1 0 0,0 0-1 0 0,-1 1 0 0 0,1-1 1 0 0,1-1-1 0 0,7-14-235 0 0,6-13-2081 0 0,25-36-1 0 0,-6 26-4167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1204 0 0,'-52'57'4840'0'0,"48"-54"-4620"0"0,1 1 0 0 0,0 0-1 0 0,0 0 1 0 0,0 0 0 0 0,1 0 0 0 0,-4 6-1 0 0,2-1 34 0 0,2-6-92 0 0,-1 1-1 0 0,1-1 1 0 0,0 1-1 0 0,0-1 0 0 0,0 1 1 0 0,1 0-1 0 0,-2 4 1 0 0,-5 17 882 0 0,-1 1-519 0 0,7-20-106 0 0,1-4-357 0 0,0 0-1 0 0,0 0 0 0 0,1 1 1 0 0,-1-1-1 0 0,1 0 0 0 0,-1 0 0 0 0,1 1 1 0 0,0-1-1 0 0,0 0 0 0 0,0 4 1 0 0,0 1 45 0 0,-1 0 573 0 0,5-3-517 0 0,13 13-35 0 0,-13-13-11 0 0,2-8 39 0 0,29-17 124 0 0,-29 18-239 0 0,-4 2-18 0 0,1 0 0 0 0,-1 0 0 0 0,0 0 0 0 0,0-1 0 0 0,0 1-1 0 0,0-1 1 0 0,0 1 0 0 0,0-1 0 0 0,-1 0 0 0 0,1 1 0 0 0,-1-1 0 0 0,3-4 0 0 0,4-1 42 0 0,18-26 202 0 0,-20 25-223 0 0,16-25 251 0 0,-17 26-231 0 0,-3 4-36 0 0,0 1-1 0 0,0-1 0 0 0,0 0 0 0 0,-1 0 1 0 0,1 0-1 0 0,-1 0 0 0 0,1 0 1 0 0,-1 0-1 0 0,1-5 0 0 0,5-15 131 0 0,-5 17 414 0 0,-1 0-356 0 0,5-19-27 0 0,-5 19 760 0 0,0 14-1001 0 0,0 26 29 0 0,-1-33 21 0 0,0-1-1 0 0,0 1 1 0 0,0 0 0 0 0,0-1-1 0 0,0 1 1 0 0,0 0-1 0 0,1 0 1 0 0,-1-1 0 0 0,0 1-1 0 0,0 0 1 0 0,0-1-1 0 0,1 1 1 0 0,-1 0-1 0 0,0-1 1 0 0,1 1 0 0 0,-1 0-1 0 0,1 0 1 0 0,13 18-201 0 0,-10-14 1 0 0,-1 1 35 0 0,10 18-70 0 0,-12-22 185 0 0,-1-1 0 0 0,1 0-1 0 0,-1 1 1 0 0,1-1 0 0 0,0 0-1 0 0,0 0 1 0 0,0 0 0 0 0,-1 0 0 0 0,1 0-1 0 0,0 0 1 0 0,0 0 0 0 0,1 0-1 0 0,-1 0 1 0 0,0-1 0 0 0,0 1 0 0 0,0 0-1 0 0,0 0 1 0 0,1-1 0 0 0,0 1 0 0 0,2 1-129 0 0,0 1-352 0 0,3-1-38 0 0,19 9-408 0 0,-20-8 30 0 0,0-4 127 0 0,0 1 483 0 0,8-2 56 0 0,2-6-2724 0 0,6-6 118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5286 0 0,'0'0'926'0'0,"3"-4"340"0"0,3-6-1158 0 0,18-20 6767 0 0,-20 26-6214 0 0,-2 10-582 0 0,9 19-13 0 0,-8-19 77 0 0,-1 1-92 0 0,6 23-5 0 0,-5-23 56 0 0,-1-1-66 0 0,1-2-25 0 0,-2-3-6 0 0,0 0 0 0 0,0 1 0 0 0,0 0 0 0 0,0-1 0 0 0,0 1 0 0 0,0 0 0 0 0,-1-1 1 0 0,1 1-1 0 0,-1 0 0 0 0,1 0 0 0 0,-1-1 0 0 0,1 4 0 0 0,6-6 4 0 0,27-2 32 0 0,-29-3-10 0 0,-1-1-23 0 0,-2 3-3 0 0,1 0 0 0 0,-1 1 0 0 0,1-1 0 0 0,0 1 0 0 0,0-1 0 0 0,4-2 0 0 0,-1 1-1 0 0,-3 3-3 0 0,-1-1 0 0 0,1 1 1 0 0,-1 0-1 0 0,1-1 1 0 0,-1 1-1 0 0,0-1 1 0 0,0 0-1 0 0,2-4 0 0 0,11-16 7 0 0,-11 17 5 0 0,-1 1 26 0 0,11-18-2 0 0,-11 17 238 0 0,1 11-268 0 0,12 14 7 0 0,-12-14 15 0 0,-3 3-21 0 0,-1 1-5 0 0,0-6-1 0 0,-1 1 0 0 0,2-1 1 0 0,-1 0-1 0 0,0 1 0 0 0,1-1 0 0 0,-1 0 0 0 0,1 0 0 0 0,0 0 1 0 0,3 6-1 0 0,4 15 5 0 0,-6-18 5 0 0,3-3-5 0 0,13 11 7 0 0,-13-10-4 0 0,0-6 0 0 0,16-4-1 0 0,-15 4 1 0 0,0-2-2 0 0,1 0-6 0 0,-4 3-1 0 0,-1 0 0 0 0,1 0-1 0 0,0-1 1 0 0,-1 1 0 0 0,0-1 0 0 0,1 0 0 0 0,-1 0 0 0 0,0 0 0 0 0,0 0 0 0 0,3-4 0 0 0,17-18-3 0 0,6-8-1 0 0,0-6-7 0 0,-13 19 6 0 0,-11 14 0 0 0,-1 0 0 0 0,10-16-3 0 0,-10 16-12 0 0,0 40-53 0 0,-3-28 58 0 0,0 0 1 0 0,1 21-9 0 0,0-21-32 0 0,2 21-105 0 0,-1-20 147 0 0,-1-1-17 0 0,3-4-13 0 0,12 10 24 0 0,-12-10 2 0 0,4-5-3 0 0,20-7-16 0 0,40-21-1 0 0,-26 7-4 0 0,-24 13 31 0 0,-14 7 4 0 0,1 1-40 0 0,0 0 36 0 0,-3 1 2 0 0,-1 0 1 0 0,1 0 0 0 0,0 0 0 0 0,-1 0 0 0 0,1 1-1 0 0,0-1 1 0 0,0 1 0 0 0,0-1 0 0 0,3 1-1 0 0,-2 4 5 0 0,11 11 10 0 0,-10-11 2 0 0,-2 14 1 0 0,-1-15-9 0 0,0 0-1 0 0,0-1 1 0 0,0 1-1 0 0,-1 0 1 0 0,1 0-1 0 0,-1 0 1 0 0,0-1-1 0 0,0 6 0 0 0,1 44 8 0 0,-1 11 5 0 0,-2 13 3 0 0,2-65-13 0 0,-16 213 190 0 0,7-158-34 0 0,8-55-135 0 0,1-7 8 0 0,0 0 0 0 0,-1 1-1 0 0,1-1 1 0 0,-1 0 0 0 0,0 0-1 0 0,-1 0 1 0 0,-2 8 0 0 0,-6 15 153 0 0,7-20-40 0 0,0-3 20 0 0,-8 13 161 0 0,8-13 916 0 0,-3-5-834 0 0,-20-4-95 0 0,25 5-306 0 0,1 0 0 0 0,-1 0 0 0 0,1 0 1 0 0,0-1-1 0 0,-1 1 0 0 0,1 0 0 0 0,0 0 0 0 0,-1 0 1 0 0,1 0-1 0 0,-1 0 0 0 0,1 0 0 0 0,0 0 0 0 0,-1-1 1 0 0,1 1-1 0 0,0 0 0 0 0,-1 0 0 0 0,1-1 0 0 0,0 1 1 0 0,0 0-1 0 0,-1 0 0 0 0,1-1 0 0 0,0 1 0 0 0,0 0 0 0 0,-1-1 1 0 0,1 1-1 0 0,0 0 0 0 0,0-1 0 0 0,0 1 0 0 0,-1-1 1 0 0,-2-4 59 0 0,1 3-45 0 0,1 1 0 0 0,0-1-1 0 0,0 0 1 0 0,-1 0 0 0 0,2 0 0 0 0,-1 0 0 0 0,0 0 0 0 0,0 0-1 0 0,1 0 1 0 0,-1 0 0 0 0,1-1 0 0 0,-1-3 0 0 0,-3-3 19 0 0,3 5-26 0 0,0 0 0 0 0,0 0 0 0 0,0 0 0 0 0,0 0 0 0 0,0 0 0 0 0,1 0 0 0 0,0 0 0 0 0,0 0 0 0 0,0-6 0 0 0,1-25-76 0 0,1 0-1 0 0,1 0 0 0 0,16-64 1 0 0,-11 72-219 0 0,1 1 0 0 0,2 0 1 0 0,1 0-1 0 0,0 1 0 0 0,30-42 1 0 0,-28 49-1592 0 0,1 0 0 0 0,0 0 0 0 0,35-30 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39 3086 0 0,'0'0'7246'0'0,"-1"-6"-6127"0"0,-4-27 1390 0 0,2 39-2142 0 0,-13 31 205 0 0,-8 26 55 0 0,14-30-303 0 0,8-24-272 0 0,0-2 80 0 0,3 1-38 0 0,0 25-20 0 0,0-24-15 0 0,2-3-17 0 0,11 18-17 0 0,-10-18-4 0 0,0-3-7 0 0,13 9-11 0 0,-13-9-46 0 0,1-5-37 0 0,18-6 40 0 0,-18 6-34 0 0,-2-4 4 0 0,0 3 49 0 0,-1 2 10 0 0,-1-1 0 0 0,0 1 1 0 0,0 0-1 0 0,0-1 1 0 0,0 1-1 0 0,0-1 1 0 0,0 0-1 0 0,-1 1 1 0 0,1-1-1 0 0,0 1 1 0 0,-1-1-1 0 0,1-2 1 0 0,-3-3-302 0 0,1 0 239 0 0,-1 0-60 0 0,0-1 0 0 0,0 1-1 0 0,-1 0 1 0 0,1 0 0 0 0,-2 0 0 0 0,1 0-1 0 0,-8-10 1 0 0,-14-17-406 0 0,-13-11 22 0 0,34 41 964 0 0,10 1-375 0 0,16-10 6 0 0,-9 10 58 0 0,-4 1-92 0 0,-5 1-21 0 0,0 1 0 0 0,0-1-1 0 0,0 1 1 0 0,0 0 0 0 0,0 0-1 0 0,0 0 1 0 0,4 1 0 0 0,2-1 5 0 0,27 5 106 0 0,-27-4-113 0 0,-6-1-8 0 0,0 1 0 0 0,0-1 0 0 0,1 1 0 0 0,-1 0 0 0 0,0 1 0 0 0,6 2 0 0 0,-5-4-4 0 0,-3 1-9 0 0,0-1 0 0 0,0 0-1 0 0,-1 1 1 0 0,1-1 0 0 0,0 1-1 0 0,-1-1 1 0 0,1 1 0 0 0,-1 0-1 0 0,1-1 1 0 0,-1 1 0 0 0,1 0-1 0 0,-1 0 1 0 0,1 0 0 0 0,-1 0-1 0 0,2 2 1 0 0,12 11-31 0 0,-11-10 3 0 0,-1 3 49 0 0,25 57 490 0 0,-25-59-370 0 0,-4 3 68 0 0,-6 42 260 0 0,2-22-298 0 0,4-21 461 0 0,0 0-537 0 0,-2 20-5 0 0,2-20 177 0 0,4-13-164 0 0,58-124 231 0 0,-43 99-326 0 0,-15 26-1 0 0,1 0 2 0 0,10-14-3 0 0,-11 14-2 0 0,-1 5-83 0 0,0 1 77 0 0,-1-1 0 0 0,1 0 0 0 0,0 1 1 0 0,-1-1-1 0 0,1 1 0 0 0,-1 0 0 0 0,1-1 0 0 0,-1 1 0 0 0,1 0 0 0 0,-1 0 0 0 0,2 2 0 0 0,1-1-1 0 0,1 0-3 0 0,-5 6 0 0 0,3 40-31 0 0,1 2-1239 0 0,-3-18 821 0 0,0-24-593 0 0,1-3-908 0 0,1-2 1568 0 0,4 10 196 0 0,-4-3-3447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45 138 2550 0 0,'5'-6'1952'0'0,"38"-48"2833"0"0,-39 49-3706 0 0,-1 0-241 0 0,11-16 39 0 0,-10 15 1550 0 0,-5 0-1906 0 0,-2-22-121 0 0,3 22 1252 0 0,-7 8-1480 0 0,-18 5-36 0 0,15-1-26 0 0,-26 45 192 0 0,10-6-156 0 0,25-44-139 0 0,1 0-1 0 0,-1 0 1 0 0,1 0-1 0 0,-1 0 1 0 0,1 0-1 0 0,-1 0 1 0 0,1 0 0 0 0,0 0-1 0 0,-1 0 1 0 0,1 0-1 0 0,0 0 1 0 0,0 0-1 0 0,0 2 1 0 0,-2 7 21 0 0,1-4-8 0 0,0-1-1 0 0,1 1 1 0 0,0 0-1 0 0,-1-1 1 0 0,3 10-1 0 0,-1 20 31 0 0,3-19-13 0 0,30 38-54 0 0,-34-53-2 0 0,0-1 0 0 0,1 1 0 0 0,-1-1 1 0 0,0 1-1 0 0,1-1 0 0 0,-1 1 0 0 0,1-1 0 0 0,-1 0 1 0 0,0 1-1 0 0,1-1 0 0 0,-1 0 0 0 0,1 1 1 0 0,-1-1-1 0 0,1 0 0 0 0,-1 0 0 0 0,1 0 1 0 0,-1 1-1 0 0,1-1 0 0 0,0 0 0 0 0,-1 0 1 0 0,2 0-1 0 0,27 8-413 0 0,-11-7 75 0 0,31-7-603 0 0,-7-7-3184 0 0,-4-4-3594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114 131 3108 0 0,'-7'-36'8928'0'0,"6"45"-8388"0"0,-5 45 412 0 0,3-28-588 0 0,2-19-64 0 0,1 2-14 0 0,2 28-49 0 0,-1-27-52 0 0,0-4-40 0 0,2 1-103 0 0,-2-4-22 0 0,0-1-1 0 0,0 1 1 0 0,-1 0 0 0 0,1-1-1 0 0,-1 1 1 0 0,1 0 0 0 0,-1-1-1 0 0,0 4 1 0 0,4-2 59 0 0,12 11-21 0 0,-12-12-6 0 0,28-4-57 0 0,-25 1-177 0 0,-7-1 159 0 0,1-1 0 0 0,0 1 0 0 0,0-1 0 0 0,0 1 0 0 0,0-1 0 0 0,0 1 0 0 0,0 0 0 0 0,0-1 0 0 0,0 1 0 0 0,0 0 0 0 0,1 0 0 0 0,2-2 0 0 0,-2 1-22 0 0,2-2-125 0 0,-4 2 121 0 0,0 0 0 0 0,0 0 0 0 0,-1 0 0 0 0,1 0 1 0 0,-1 0-1 0 0,1 0 0 0 0,-1 1 0 0 0,1-1 0 0 0,-1 0 0 0 0,-1-2 0 0 0,-1-1-46 0 0,-3-5-169 0 0,-44-35-396 0 0,-4 8 251 0 0,20 7 195 0 0,-3-14 165 0 0,34 40 234 0 0,5-3-57 0 0,4-19-28 0 0,-4 19-24 0 0,5 4-26 0 0,2-1-37 0 0,26-9 34 0 0,-27 10-39 0 0,27-5 24 0 0,23 1-9 0 0,-47 5-21 0 0,35 0-47 0 0,-36 0 30 0 0,-5 2 8 0 0,-1-1-1 0 0,0 1 0 0 0,1 0 0 0 0,-1 0 0 0 0,1 1 1 0 0,-1-1-1 0 0,8 3 0 0 0,16 2-24 0 0,-16 0-7 0 0,8 9 0 0 0,-14-6 12 0 0,-3-3 22 0 0,-2-3 5 0 0,0-1 0 0 0,0 1 1 0 0,0-1-1 0 0,0 1 0 0 0,0-1 0 0 0,-1 1 1 0 0,1 0-1 0 0,-1 0 0 0 0,1-1 1 0 0,-1 1-1 0 0,0 0 0 0 0,0 0 0 0 0,0 0 1 0 0,0-1-1 0 0,0 3 0 0 0,2 51 41 0 0,-8 128 616 0 0,5 243 602 0 0,14-325-1085 0 0,-5-49-100 0 0,7 76 130 0 0,-14-119-181 0 0,-2-2-8 0 0,-3 23 19 0 0,3-23 173 0 0,-5-6-124 0 0,-17 4 65 0 0,17-3 288 0 0,1-8-21 0 0,-31-28 190 0 0,24 20-439 0 0,0 0 1 0 0,1 0 0 0 0,0-1-1 0 0,2 0 1 0 0,-1 0 0 0 0,-8-23-1 0 0,11 19-110 0 0,1-1-1 0 0,1 0 0 0 0,1-1 1 0 0,1 1-1 0 0,0-1 0 0 0,2 0 1 0 0,0 1-1 0 0,1-1 1 0 0,2 0-1 0 0,0 0 0 0 0,9-39 1 0 0,-6 44-238 0 0,0-1 0 0 0,1 1 1 0 0,1 0-1 0 0,0 0 0 0 0,1 1 0 0 0,1 0 1 0 0,1 1-1 0 0,0 0 0 0 0,0 0 1 0 0,2 1-1 0 0,-1 0 0 0 0,2 1 1 0 0,0 0-1 0 0,25-17 0 0 0,-9 12-1439 0 0,35-16 0 0 0,-60 31 1356 0 0,8-5-3086 0 0,14-14-1988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49 223 3552 0 0,'0'0'2263'0'0,"-4"-5"-485"0"0,-11-17-168 0 0,14 22-1578 0 0,1 0 0 0 0,0-1 1 0 0,0 1-1 0 0,-1 0 0 0 0,1 0 0 0 0,0-1 0 0 0,0 1 1 0 0,0 0-1 0 0,-1 0 0 0 0,1 0 0 0 0,0-1 0 0 0,0 1 0 0 0,0 0 1 0 0,0-1-1 0 0,0 1 0 0 0,0 0 0 0 0,0 0 0 0 0,0-1 1 0 0,-1 1-1 0 0,1 0 0 0 0,0-1 0 0 0,0 1 0 0 0,0 0 1 0 0,0 0-1 0 0,0-1 0 0 0,1 1 0 0 0,-1 0 0 0 0,0-1 1 0 0,0 1-1 0 0,0 0 0 0 0,0 0 0 0 0,0-1 0 0 0,0 1 1 0 0,0 0-1 0 0,1-1 0 0 0,-1 1 0 0 0,0 0 0 0 0,28-55 1896 0 0,-4 7-1201 0 0,-12 26-585 0 0,-9 17-21 0 0,-3 3-107 0 0,0 0 0 0 0,1 0-1 0 0,-1 0 1 0 0,1 0-1 0 0,-1 0 1 0 0,1 0 0 0 0,-1 0-1 0 0,1 0 1 0 0,0 0-1 0 0,0 1 1 0 0,2-3 0 0 0,-1-1 9 0 0,1-2 177 0 0,-8 4-146 0 0,-13-9-7 0 0,13 8-1 0 0,0 7 21 0 0,-1-3-44 0 0,5 1-14 0 0,-1-1 0 0 0,0 0-1 0 0,1 1 1 0 0,-1-1 0 0 0,1 1 0 0 0,-1-1-1 0 0,1 1 1 0 0,-1 0 0 0 0,1 0 0 0 0,-1 0-1 0 0,1 0 1 0 0,-1 0 0 0 0,1 0 0 0 0,0 0-1 0 0,0 0 1 0 0,-2 3 0 0 0,-19 16 88 0 0,17-15-4 0 0,2 0-20 0 0,-8 14-10 0 0,8-14 16 0 0,5 1-10 0 0,-2 0-50 0 0,0-4-13 0 0,0-1 1 0 0,0 1-1 0 0,1 0 0 0 0,-1 0 0 0 0,0 0 0 0 0,1 0 1 0 0,-1-1-1 0 0,1 1 0 0 0,0 0 0 0 0,-1-1 0 0 0,1 1 1 0 0,0 0-1 0 0,0-1 0 0 0,2 2 0 0 0,34 40 331 0 0,-35-41-324 0 0,0 0 0 0 0,0 0 1 0 0,0-1-1 0 0,0 1 0 0 0,1-1 0 0 0,-1 1 0 0 0,0-1 0 0 0,1 0 0 0 0,0 0 1 0 0,-1 0-1 0 0,5 1 0 0 0,1 1 21 0 0,-5-2-17 0 0,28 12 110 0 0,-5-6-41 0 0,38 15-4 0 0,-58-20-87 0 0,-5-1-65 0 0,1-1 62 0 0,-1 0 0 0 0,1 1 1 0 0,0-1-1 0 0,-1 1 0 0 0,1-1 1 0 0,-1 1-1 0 0,0-1 1 0 0,1 1-1 0 0,-1 0 0 0 0,1 0 1 0 0,0 1-1 0 0,2 0-9 0 0,1 0-58 0 0,-8 2-809 0 0,-9 12 615 0 0,9-12 53 0 0,-3-1-337 0 0,-18 6 266 0 0,18-6 68 0 0,0 0-212 0 0,-16 9 224 0 0,16-9 37 0 0,32-17-5530 0 0,-21 11 4276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1 464 2596 0 0,'0'0'11722'0'0,"5"-4"-11581"0"0,0-1-101 0 0,-3 3-21 0 0,0 0 1 0 0,0 0 0 0 0,0 0 0 0 0,1 1-1 0 0,-1-1 1 0 0,1 1 0 0 0,-1-1-1 0 0,4-1 1 0 0,17-8 62 0 0,-18 8-14 0 0,-1-2-15 0 0,10-16-17 0 0,-11 16-11 0 0,1 0-6 0 0,14-21-6 0 0,-2-1-11 0 0,-14 21-6 0 0,-2-1 0 0 0,-4-28-95 0 0,-3 35 81 0 0,-22 2 4 0 0,22-2 4 0 0,2 6 2 0 0,-1-2 5 0 0,3-3 2 0 0,1 1 0 0 0,0-1-1 0 0,0 1 1 0 0,1-1 0 0 0,-1 1 0 0 0,0 0 0 0 0,0 0 0 0 0,1 0 0 0 0,-1 0 0 0 0,1 0 0 0 0,0 0 0 0 0,-2 3-1 0 0,-7 14 9 0 0,8-16-1 0 0,0-1 1 0 0,0 1-1 0 0,1 0 1 0 0,0 0-1 0 0,-1 0 0 0 0,1 1 1 0 0,1-1-1 0 0,-1 0 0 0 0,-1 6 1 0 0,1 0 5 0 0,-1-1 21 0 0,3 1-12 0 0,-1 2-19 0 0,0-6-3 0 0,0-1 0 0 0,1 1 0 0 0,-1-1 1 0 0,1 1-1 0 0,0-1 0 0 0,0 1 1 0 0,3 4-1 0 0,6 20 11 0 0,-7-21 7 0 0,-2-6-8 0 0,0 1 1 0 0,0-1-1 0 0,0 0 0 0 0,0 0 0 0 0,0 0 1 0 0,0 0-1 0 0,1 0 0 0 0,-1-1 0 0 0,1 1 0 0 0,-1 0 1 0 0,1-1-1 0 0,3 4 0 0 0,-1 0 10 0 0,-2-4-11 0 0,-1 1-1 0 0,1 0 0 0 0,-1 0 1 0 0,1-1-1 0 0,0 1 0 0 0,0-1 1 0 0,0 0-1 0 0,0 1 0 0 0,0-1 0 0 0,4 2 1 0 0,-1 0 6 0 0,-3-1-8 0 0,-1-1-1 0 0,1 0 0 0 0,0 0 0 0 0,-1 0 0 0 0,1 0 0 0 0,0 0 1 0 0,0 0-1 0 0,0 0 0 0 0,0-1 0 0 0,0 1 0 0 0,-1-1 0 0 0,1 1 1 0 0,4-1-1 0 0,1 2 6 0 0,-4-1-6 0 0,0 0 0 0 0,0 0 0 0 0,-1-1 0 0 0,1 0 0 0 0,0 1 0 0 0,0-1 0 0 0,0 0 0 0 0,0 0 0 0 0,3-1 0 0 0,1 2 2 0 0,-4-1-3 0 0,1 0-1 0 0,-1 0 1 0 0,0 0-1 0 0,0 0 1 0 0,0 0-1 0 0,0-1 1 0 0,0 1-1 0 0,0-1 1 0 0,4-1-1 0 0,1 1 3 0 0,-5 1-5 0 0,0-1 0 0 0,0 1 0 0 0,0-1 0 0 0,-1 1 0 0 0,1-1 0 0 0,0 0 0 0 0,0 0-1 0 0,-1 0 1 0 0,1-1 0 0 0,4-2 0 0 0,2 0-15 0 0,-5 3 0 0 0,-1-1-1 0 0,1 0 0 0 0,0 0 1 0 0,0-1-1 0 0,-1 1 1 0 0,6-5-1 0 0,-2 2-2 0 0,-3 3 5 0 0,-1 0-1 0 0,1-1 1 0 0,-1 1-1 0 0,1-1 1 0 0,-1 0 0 0 0,3-4-1 0 0,0 2-20 0 0,-3 3 17 0 0,-1 0 0 0 0,0 1 0 0 0,0-1 0 0 0,0 0 0 0 0,0 0-1 0 0,0 0 1 0 0,-1 0 0 0 0,1-1 0 0 0,-1 1 0 0 0,1 0 0 0 0,0-4 0 0 0,12-18-75 0 0,-9 11 2 0 0,-5 6 46 0 0,0 4 20 0 0,0 0 1 0 0,0 0-1 0 0,1 0 0 0 0,-1 0 0 0 0,1 0 0 0 0,0 0 0 0 0,0 0 0 0 0,0 0 0 0 0,2-4 0 0 0,1-1-15 0 0,-1 3 7 0 0,-1 1 1 0 0,-1-1 0 0 0,1 1-1 0 0,-1-1 1 0 0,1 1 0 0 0,0-7-1 0 0,4-19-307 0 0,-4 23 0 0 0,-2 0 68 0 0,2-22 19 0 0,-1 21-124 0 0,-9 8-531 0 0,-20 0 588 0 0,26 0 292 0 0,0 0-1 0 0,1 0 0 0 0,-1 0 1 0 0,0 0-1 0 0,0 0 0 0 0,1 1 1 0 0,-1-1-1 0 0,0 0 0 0 0,1 1 1 0 0,-1-1-1 0 0,0 1 0 0 0,1 0 1 0 0,-1-1-1 0 0,1 1 0 0 0,-1 0 1 0 0,-1 1-1 0 0,-2 1-46 0 0,4-2 62 0 0,1-1 0 0 0,-1 0 0 0 0,0 1 0 0 0,1-1 0 0 0,-1 0 0 0 0,0 1 0 0 0,1-1 0 0 0,-1 1 0 0 0,0-1 0 0 0,1 1 0 0 0,-1-1 0 0 0,1 1 0 0 0,-1-1 0 0 0,1 1 0 0 0,-1 0 0 0 0,0 1 0 0 0,-30 40-248 0 0,25-35 228 0 0,4-5 23 0 0,-1 0-1 0 0,1 0 1 0 0,1 1-1 0 0,-1-1 0 0 0,0 1 1 0 0,1 0-1 0 0,-1 0 0 0 0,1-1 1 0 0,0 1-1 0 0,-2 6 0 0 0,-7 19 118 0 0,7-21 21 0 0,3 1-34 0 0,-2 25-9 0 0,1-24 8 0 0,5-3-13 0 0,11 17-12 0 0,-11-17-19 0 0,3-4 3 0 0,22 7-17 0 0,-16-8 2 0 0,-5-2-29 0 0,22-5 24 0 0,-21 5-29 0 0,-6 1-4 0 0,1-1 1 0 0,-1 0 0 0 0,0 0 0 0 0,1 0 0 0 0,-1 0-1 0 0,0 0 1 0 0,0-1 0 0 0,5-2 0 0 0,0 1-1 0 0,-4 2-2 0 0,-1-1-1 0 0,0 1 1 0 0,0-1-1 0 0,0 1 1 0 0,0-1-1 0 0,0 0 1 0 0,0 0-1 0 0,4-4 1 0 0,28-23-27 0 0,-28 25 29 0 0,-5 3 11 0 0,0-1-1 0 0,0 1 0 0 0,0-1 1 0 0,1 1-1 0 0,-2-1 0 0 0,1 0 1 0 0,0 0-1 0 0,0 0 1 0 0,0 0-1 0 0,1-3 0 0 0,1 1 27 0 0,-2 2-27 0 0,-1 1 1 0 0,0 0-1 0 0,0-1 1 0 0,1 1-1 0 0,-1-1 1 0 0,0 1-1 0 0,0-1 1 0 0,0 1-1 0 0,-1-1 1 0 0,1 0-1 0 0,0 0 1 0 0,-1 1 0 0 0,2-4-1 0 0,6-20 118 0 0,-6 19 2732 0 0,-4 12-2694 0 0,-8 17-9 0 0,8-18 68 0 0,3 4-125 0 0,5 26-13 0 0,-5-26-19 0 0,5-4-14 0 0,-1 1-40 0 0,-3-4-11 0 0,0 0 1 0 0,-1 0 0 0 0,1 0 0 0 0,1 0 0 0 0,-1 0-1 0 0,0 0 1 0 0,0-1 0 0 0,1 1 0 0 0,-1-1 0 0 0,0 1-1 0 0,4 0 1 0 0,0 2 4 0 0,-4-3-5 0 0,0 1 0 0 0,0-1 0 0 0,0 0 0 0 0,1 0 0 0 0,-1 0 1 0 0,0 0-1 0 0,1 0 0 0 0,-1 0 0 0 0,5 0 0 0 0,0 2 3 0 0,-4-2-4 0 0,0 0-1 0 0,0 0 1 0 0,0 0 0 0 0,0-1-1 0 0,0 1 1 0 0,0-1-1 0 0,0 0 1 0 0,0 0 0 0 0,3 0-1 0 0,1 2 1 0 0,-5-2-3 0 0,1 1 0 0 0,-1-1 0 0 0,1 1 0 0 0,-1-1 0 0 0,1 0 0 0 0,-1 0 0 0 0,1 0 0 0 0,-1-1 0 0 0,1 1 0 0 0,-1 0 0 0 0,0-1 0 0 0,5-1 0 0 0,2 0-22 0 0,26-8-123 0 0,-26 7 122 0 0,-5 2 8 0 0,0 0-1 0 0,0 0 1 0 0,0-1 0 0 0,0 0 0 0 0,0 0 0 0 0,5-3-1 0 0,-1 2-8 0 0,22-16-94 0 0,-23 14 99 0 0,-3 4 10 0 0,-1-1 0 0 0,0 0 0 0 0,-1 0 0 0 0,1-1 0 0 0,0 1 0 0 0,-1 0 0 0 0,1-1 0 0 0,2-4 0 0 0,2 1-4 0 0,-4 4 4 0 0,0-1 1 0 0,0 0-1 0 0,0 0 1 0 0,0-1-1 0 0,-1 1 1 0 0,4-7-1 0 0,22-39-49 0 0,-26 44 52 0 0,-1-2 1 0 0,0-21 0 0 0,0 21 0 0 0,-4 1 1 0 0,-10-17 7 0 0,10 17 18 0 0,-3 3 7 0 0,-18-7-8 0 0,23 10-19 0 0,1-1 1 0 0,-1 1-1 0 0,1 0 0 0 0,-1 0 0 0 0,1 0 0 0 0,-1-1 0 0 0,0 1 0 0 0,1 0 0 0 0,-1 0 0 0 0,1 0 0 0 0,-1 0 0 0 0,1 0 0 0 0,-1 0 0 0 0,0 0 0 0 0,1 0 0 0 0,-1 0 0 0 0,1 0 0 0 0,-1 0 0 0 0,0 1 0 0 0,-6-1 11 0 0,4 0-5 0 0,1 1-1 0 0,-1-1 1 0 0,0 1-1 0 0,1-1 1 0 0,-1 1 0 0 0,1 0-1 0 0,-1 0 1 0 0,1 0 0 0 0,0 0-1 0 0,-4 2 1 0 0,-3 0 5 0 0,6-2-6 0 0,0 0 0 0 0,-1 0 1 0 0,1 0-1 0 0,0 0 0 0 0,0 1 0 0 0,0 0 0 0 0,0 0 0 0 0,1-1 0 0 0,-1 2 0 0 0,-4 3 0 0 0,-3 2 13 0 0,-1 0 36 0 0,0 1 0 0 0,0 0 0 0 0,1 1 0 0 0,0 0 0 0 0,0 0 1 0 0,1 1-1 0 0,-12 21 0 0 0,15-24-36 0 0,4-5-10 0 0,0 0-1 0 0,0 1 1 0 0,0-1 0 0 0,1 0 0 0 0,-1 1-1 0 0,1 0 1 0 0,0-1 0 0 0,-2 8-1 0 0,-4 17 29 0 0,6-15-2 0 0,5 12-7 0 0,-4-24-27 0 0,0 1 1 0 0,0-1-1 0 0,0 1 0 0 0,0-1 1 0 0,1 1-1 0 0,-1-1 0 0 0,1 0 1 0 0,-1 1-1 0 0,1-1 0 0 0,-1 0 1 0 0,1 1-1 0 0,0-1 0 0 0,0 0 1 0 0,0 0-1 0 0,0 0 1 0 0,0 1-1 0 0,1 0 0 0 0,1 1-16 0 0,5 5-141 0 0,11 3-3 0 0,-14-8 28 0 0,32-4-431 0 0,-23-2 175 0 0,12-8 63 0 0,-13 3-28 0 0,-5 2 171 0 0,-4 3 21 0 0,1 0 0 0 0,-1-1 0 0 0,0 0 0 0 0,0 0 0 0 0,4-6-1 0 0,0 3 9 0 0,-4 3 37 0 0,1-1 1 0 0,-2 1-1 0 0,1-1 0 0 0,0 1 0 0 0,4-9 1 0 0,1 1-54 0 0,0 0-53 0 0,-1-1-1 0 0,0 0 0 0 0,-1 0 0 0 0,0 0 1 0 0,7-21-1 0 0,24-123-289 0 0,-23 56 825 0 0,-14 90-152 0 0,0 3 313 0 0,3-25-26 0 0,-3 24 820 0 0,-3 15-1043 0 0,-2 0-158 0 0,3-3-16 0 0,0-1 0 0 0,0 1 0 0 0,0 0 0 0 0,0 0-1 0 0,0-1 1 0 0,0 1 0 0 0,1 0 0 0 0,-1 5 0 0 0,-2 2 57 0 0,-3 34 357 0 0,-1 168 772 0 0,9-176-1106 0 0,3 4-175 0 0,-5-30-107 0 0,0-6 1 0 0,1 1 0 0 0,-1-1 1 0 0,1 1-1 0 0,0-1 0 0 0,0 1 0 0 0,3 6 0 0 0,5 14-364 0 0,-7-18-386 0 0,2-3-2288 0 0,17 15-1864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1918 0 0,'0'0'7407'0'0,"-2"6"-5994"0"0,-27 131 1273 0 0,5-20-1596 0 0,-6 10-561 0 0,-19 180 0 0 0,47-279-1054 0 0,2-3-477 0 0,1-15 158 0 0,6 15-646 0 0,-4-18 970 0 0,-1-1-2459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9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1548 0 0,'0'0'4603'0'0,"-3"5"-3208"0"0,-24 54 2855 0 0,24-53-3509 0 0,2 1-484 0 0,-5 21-50 0 0,5-21 656 0 0,3 0-762 0 0,1-1-67 0 0,-2-4-20 0 0,0 0 0 0 0,-1 0 0 0 0,1 1 0 0 0,0-1 0 0 0,0 0 0 0 0,-1 0 0 0 0,0 1 1 0 0,1-1-1 0 0,-1 4 0 0 0,4-9 37 0 0,32-17-38 0 0,-28 13-13 0 0,-2 0 2 0 0,14-11 6 0 0,-17 13-6 0 0,1 1 5 0 0,-1-1 1 0 0,-1 0 3 0 0,9-13 211 0 0,2 37-201 0 0,-11-13-18 0 0,1-1 17 0 0,-2 1-13 0 0,3 20-1 0 0,-4-26-6 0 0,0 1 1 0 0,0-1-1 0 0,0 0 1 0 0,0 1-1 0 0,0-1 0 0 0,0 1 1 0 0,0-1-1 0 0,0 1 1 0 0,0-1-1 0 0,1 0 0 0 0,-1 1 1 0 0,0-1-1 0 0,0 1 0 0 0,0-1 1 0 0,1 0-1 0 0,-1 1 1 0 0,0-1-1 0 0,0 0 0 0 0,1 1 1 0 0,-1-1-1 0 0,0 0 1 0 0,1 0-1 0 0,-1 1 0 0 0,0-1 1 0 0,1 0-1 0 0,16 13 12 0 0,-13-10 5 0 0,2-1-8 0 0,16 5-3 0 0,-17-5 13 0 0,-3-3-18 0 0,-1-1 1 0 0,1 1 0 0 0,-1 0-1 0 0,1 0 1 0 0,-1 0-1 0 0,1 0 1 0 0,0 0-1 0 0,0 1 1 0 0,-1-1 0 0 0,4 0-1 0 0,0-1 2 0 0,0-1 20 0 0,-3 2-19 0 0,-1 0-1 0 0,1 0 1 0 0,-1 0-1 0 0,0 0 1 0 0,1 0 0 0 0,-1 0-1 0 0,0-1 1 0 0,1 1-1 0 0,-1 0 1 0 0,1-3 0 0 0,2 0 3 0 0,0 0 26 0 0,-3-2-12 0 0,3-19-7 0 0,-2 19 2 0 0,-3-1-88 0 0,0-21 43 0 0,1 21-75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2232 0 0,'5'-4'2126'0'0,"2"1"-1504"0"0,18-15 1831 0 0,5-8-450 0 0,-24 22-1764 0 0,-3 2-104 0 0,0-1 0 0 0,0 1 0 0 0,-1 0 0 0 0,1-1 0 0 0,-1 1 0 0 0,0-1 0 0 0,3-4 0 0 0,33-44 1054 0 0,-34 46-955 0 0,-2-1-51 0 0,8-20-41 0 0,-8 19 114 0 0,-4 2-223 0 0,-8-17 18 0 0,8 17 23 0 0,-3 11-51 0 0,-3 1-21 0 0,3-2-3 0 0,0 0-1 0 0,1 1 0 0 0,-1 0 0 0 0,1-1 0 0 0,-5 12 0 0 0,7-15 0 0 0,1 0 0 0 0,-1 1-1 0 0,1-1 1 0 0,-1 1 0 0 0,1-1-1 0 0,0 1 1 0 0,0 0 0 0 0,0-1-1 0 0,-1 6 1 0 0,0 0-2 0 0,0 6-7 0 0,3 17 16 0 0,-1-23 3 0 0,2-3 6 0 0,15 57 72 0 0,-7-36-40 0 0,-6-20-34 0 0,-2-1 38 0 0,16 8 24 0 0,-13-8-61 0 0,0-2 16 0 0,1-1-10 0 0,20 4-2 0 0,-19-4-1 0 0,-1-4-7 0 0,21-6 6 0 0,-20 6 2 0 0,-1-1-5 0 0,16-8-11 0 0,-17 8-41 0 0,0-3 0 0 0,12-15 11 0 0,-12 15 7 0 0,-2-1 9 0 0,43-93-5 0 0,-44 94 25 0 0,20-9 5 0 0,-18 12-6 0 0,0 9-32 0 0,9 17 34 0 0,-10-17 14 0 0,-7 27 1 0 0,2-23-18 0 0,1-1 12 0 0,1-7-13 0 0,0 0 0 0 0,0 0 0 0 0,0 0 0 0 0,0 0-1 0 0,0-1 1 0 0,-1 1 0 0 0,1 0 0 0 0,-1 0 0 0 0,1 0 0 0 0,-1 0 0 0 0,-1 1 0 0 0,-7 24 18 0 0,1-2-145 0 0,6-18 3 0 0,2-1-1243 0 0,-3 21 893 0 0,2-21-401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58 2892 0 0,'0'0'9087'0'0,"5"-5"-8286"0"0,15-13-42 0 0,-15 14 393 0 0,2-1-689 0 0,21-16 217 0 0,-20 16 704 0 0,-5 5-1342 0 0,0 0 0 0 0,0 0 0 0 0,0 1 0 0 0,0-1 0 0 0,0 1 0 0 0,0 0 0 0 0,4 0 0 0 0,-5 0-15 0 0,1 0 0 0 0,0 0 0 0 0,1 0 0 0 0,-1-1 0 0 0,0 0 0 0 0,0 1 0 0 0,3-1 0 0 0,0 9 85 0 0,17 26-27 0 0,-18-26-21 0 0,-4 4-13 0 0,3 36-5 0 0,-4-46-42 0 0,0-1 0 0 0,0 1 0 0 0,0-1 0 0 0,0 0 0 0 0,0 1 0 0 0,-1-1 0 0 0,1 0 1 0 0,-2 4-1 0 0,-11 34 34 0 0,-1-1 1 0 0,-40 72-1 0 0,2-26 44 0 0,-67 83 0 0 0,91-132-64 0 0,-7 7 21 0 0,10-14 122 0 0,20-24 772 0 0,9-12-742 0 0,-1-2-137 0 0,-2 5-26 0 0,1 0-1 0 0,-1 0 1 0 0,1 1 0 0 0,0-1 0 0 0,0 1 0 0 0,1-1-1 0 0,-1 1 1 0 0,4-4 0 0 0,0-2 15 0 0,-4 4-21 0 0,0 1-1 0 0,1 0 1 0 0,0 1-1 0 0,0-1 1 0 0,0 1-1 0 0,0-1 0 0 0,1 1 1 0 0,4-4-1 0 0,25-23 74 0 0,-15 18 11 0 0,25-8-14 0 0,-41 19-84 0 0,0 0 0 0 0,0 0 1 0 0,0 0-1 0 0,0 1 0 0 0,0-1 0 0 0,0 0 0 0 0,0 1 0 0 0,4-1 0 0 0,37-4 51 0 0,-41 5-56 0 0,-1-1 1 0 0,1 1 0 0 0,-1 0 0 0 0,1 0 0 0 0,-1 0 0 0 0,1 0 0 0 0,-1 0-1 0 0,1 0 1 0 0,-1 1 0 0 0,1-1 0 0 0,-1 0 0 0 0,1 1 0 0 0,1 0 0 0 0,44 15 40 0 0,-25-6-10 0 0,2 7 0 0 0,26 21 0 0 0,-38-22-4 0 0,-3-4-22 0 0,-4-6-4 0 0,-1 0 0 0 0,1 0 0 0 0,-2 1-1 0 0,1 0 1 0 0,-1-1 0 0 0,3 9 0 0 0,-1-2-7 0 0,18 36-27 0 0,3-1-82 0 0,-12-25-325 0 0,-10-17 8 0 0,44-6-1772 0 0,-46 0 2114 0 0,-1 0 0 0 0,0 0 0 0 0,0 0 0 0 0,0 0 0 0 0,0 0 1 0 0,1 0-1 0 0,-1-1 0 0 0,0 1 0 0 0,0 0 0 0 0,0-1 0 0 0,0 1 1 0 0,0-1-1 0 0,0 1 0 0 0,0-1 0 0 0,0 1 0 0 0,1-2 0 0 0,-1 2 68 0 0,9-6-350 0 0,0 0 0 0 0,-1-1-1 0 0,0 0 1 0 0,0 0 0 0 0,0-1-1 0 0,-1 0 1 0 0,8-10-1 0 0,17-25-3150 0 0,6-1-2103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2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1270 0 0,'0'0'6868'0'0,"-36"13"-5858"0"0,41 27-2684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3628 0 0,'-5'16'666'0'0,"-1"1"659"0"0,1 0 0 0 0,1 1 1 0 0,-3 29-1 0 0,-2 29 915 0 0,-1-7-869 0 0,2-8-436 0 0,2-7-307 0 0,3-46-560 0 0,2-3-66 0 0,0-1 0 0 0,0 0 1 0 0,1 0-1 0 0,-1 1 1 0 0,1-1-1 0 0,0 7 0 0 0,0-2-148 0 0,-1 19-2642 0 0,8-7-52 0 0,-4-16 1794 0 0,-1 1-2777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3434 0 0,'0'0'1920'0'0,"5"-9"-423"0"0,15-25-311 0 0,-16 26 28 0 0,1 6-256 0 0,14-7-266 0 0,-14 6 441 0 0,-1-2-656 0 0,10-14-114 0 0,-11 15 2568 0 0,-9 7-2858 0 0,-18 12-28 0 0,18-12-13 0 0,4 0-25 0 0,1 0-1 0 0,0 1 0 0 0,0-1 1 0 0,0 0-1 0 0,0 1 0 0 0,-1 6 1 0 0,1-1 5 0 0,-1-5 1 0 0,1 0 0 0 0,0 1 1 0 0,0-1-1 0 0,0 1 0 0 0,1-1 1 0 0,-1 6-1 0 0,1-2 4 0 0,1 7 28 0 0,0-6-32 0 0,8 25 47 0 0,0-7-28 0 0,-7-20-7 0 0,2 0-3 0 0,14 26 36 0 0,-14-29-39 0 0,15 8-66 0 0,-15-8-244 0 0,3-7-269 0 0,20-8 72 0 0,-16 5-1038 0 0,-5 2 1011 0 0,-4 3 344 0 0,0 0 0 0 0,0-1 0 0 0,-1 1 0 0 0,1 0 1 0 0,0-1-1 0 0,-1 1 0 0 0,1-1 0 0 0,-1 0 0 0 0,1 1 0 0 0,-1-1 0 0 0,0 0 0 0 0,0 0 1 0 0,1-2-1 0 0,13-21-1331 0 0,-10 12-875 0 0,1-22-111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1548 0 0,'0'0'8934'0'0,"34"-11"-6570"0"0,21-3-1578 0 0,-19 5-140 0 0,7 1-1332 0 0,-1-1 140 0 0,2 6 140 0 0,5-10 72 0 0,-20-3-2966 0 0,0 3-1496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2802 0 0,'0'0'11442'0'0,"8"-3"-10643"0"0,38-17 639 0 0,4 1-564 0 0,302-105 655 0 0,-326 113-1630 0 0,-21 8 51 0 0,0 0-92 0 0,1 1-125 0 0,18-9-88 0 0,-18 9 5 0 0,-1 0-2430 0 0,16-6 1842 0 0,-16 6-306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2666 0 0,'0'0'10591'0'0,"7"1"-9858"0"0,24 4 308 0 0,-28-1-655 0 0,9 16 76 0 0,-9-16-66 0 0,-3-2-357 0 0,0 0 1 0 0,1 0-1 0 0,-1 0 0 0 0,1 0 1 0 0,-1-1-1 0 0,1 1 0 0 0,-1 0 1 0 0,1 0-1 0 0,0 0 0 0 0,0-1 1 0 0,2 3-1 0 0,0 1 37 0 0,-1 1 127 0 0,-2 1-36 0 0,2 1-122 0 0,-2-4-19 0 0,1 0 0 0 0,-1 0-1 0 0,0 0 1 0 0,0 0 0 0 0,0 0 0 0 0,-1 6-1 0 0,-2 17 22 0 0,3-20-20 0 0,-2 1-4 0 0,-7 26-78 0 0,7-26-273 0 0,0-2-15 0 0,-1 0 132 0 0,-3 7 227 0 0,5-1-2897 0 0,-5-14 1948 0 0,-14-5 61 0 0,15 5 131 0 0,4-5-51 0 0,-5-20-518 0 0,5 20 6 0 0,1-2 357 0 0,0-2 656 0 0,2-32-1676 0 0,3 5 1621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3532 0 0,'83'-168'2610'0'0,"-60"127"-1203"0"0,56-74 0 0 0,-57 88-773 0 0,1 2 1 0 0,0 1-1 0 0,43-34 1 0 0,-60 54 679 0 0,-2 8-904 0 0,11 11-6 0 0,-15-15-394 0 0,0 1-1 0 0,0-1 0 0 0,1 0 1 0 0,-1 0-1 0 0,0 1 0 0 0,0-1 1 0 0,1 0-1 0 0,-1 0 1 0 0,0 1-1 0 0,0-1 0 0 0,0 0 1 0 0,0 0-1 0 0,0 1 0 0 0,1-1 1 0 0,-1 0-1 0 0,0 1 0 0 0,0-1 1 0 0,0 0-1 0 0,0 1 0 0 0,0-1 1 0 0,0 0-1 0 0,0 1 0 0 0,0-1 1 0 0,0 0-1 0 0,0 1 0 0 0,0-1 1 0 0,0 0-1 0 0,0 1 0 0 0,0-1 1 0 0,-1 0-1 0 0,1 1 0 0 0,0-1 1 0 0,0 0-1 0 0,0 1 0 0 0,-2 7 88 0 0,2-4-20 0 0,-1-1 0 0 0,0 1-1 0 0,0 0 1 0 0,0-1 0 0 0,0 1 0 0 0,-1-1 0 0 0,-3 7 0 0 0,-13 25 324 0 0,-1 0 1 0 0,-39 53 0 0 0,-53 50-1036 0 0,107-133 86 0 0,9 30-3763 0 0,-4-28 2768 0 0,23-11-1162 0 0,-18 2 2150 0 0,0 1-805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2802 0 0,'0'0'3524'0'0,"25"21"2450"0"0,-32 28-3918 0 0,0-13-1014 0 0,-1 8-560 0 0,-5-7-314 0 0,8 14-2436 0 0,-3 2-2578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2180 0 0,'0'0'5279'0'0,"4"4"-3483"0"0,12 12-413 0 0,-16-16-1323 0 0,0 1 1 0 0,1-1-1 0 0,-1 0 1 0 0,1 1-1 0 0,-1-1 1 0 0,0 0-1 0 0,1 1 1 0 0,-1-1-1 0 0,1 0 1 0 0,-1 1-1 0 0,1-1 1 0 0,-1 0-1 0 0,1 0 1 0 0,-1 0-1 0 0,1 0 1 0 0,0 1-1 0 0,-1-1 1 0 0,1 0-1 0 0,-1 0 1 0 0,2 0-1 0 0,6 1 298 0 0,27 2 1069 0 0,11-2-278 0 0,-34 0-1005 0 0,-6-1-29 0 0,1 1 0 0 0,-1-1 0 0 0,1-1 1 0 0,11-1-1 0 0,102-12 552 0 0,-112 13-840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3946 0 0,'0'0'5696'0'0,"6"4"-3922"0"0,48 20 928 0 0,67 21 0 0 0,-36-14-1532 0 0,-51-18-803 0 0,37 15 210 0 0,-63-25-527 0 0,-1 1 0 0 0,-1-1 0 0 0,1 2-1 0 0,0-1 1 0 0,-1 1 0 0 0,9 8 0 0 0,-14-12-46 0 0,-1-1 0 0 0,0 1 0 0 0,1-1 1 0 0,-1 0-1 0 0,1 1 0 0 0,-1-1 0 0 0,1 1 0 0 0,0-1 1 0 0,-1 0-1 0 0,1 1 0 0 0,-1-1 0 0 0,1 0 1 0 0,-1 0-1 0 0,1 1 0 0 0,0-1 0 0 0,-1 0 1 0 0,1 0-1 0 0,0 0 0 0 0,0 0 0 0 0,30 7-64 0 0,-23-6-23 0 0,-2 1 20 0 0,3 2-472 0 0,-1 0 0 0 0,1 1 1 0 0,13 9-1 0 0,-18-11-273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32 2712 0 0,'0'0'2171'0'0,"-4"-5"-453"0"0,-18-21 8649 0 0,28 30-10017 0 0,15 14-46 0 0,-20-18-290 0 0,-1 1 0 0 0,1 0 0 0 0,0-1 0 0 0,-1 1 0 0 0,1 0 0 0 0,-1 0 0 0 0,1-1 1 0 0,0 1-1 0 0,-1 0 0 0 0,0 0 0 0 0,1 0 0 0 0,-1-1 0 0 0,1 1 0 0 0,-1 0 0 0 0,0 0 0 0 0,1 2 0 0 0,4 8 57 0 0,-3-5-1 0 0,1 0-1 0 0,-1 0 1 0 0,0 1-1 0 0,-1-1 1 0 0,1 0 0 0 0,0 10-1 0 0,2-1 37 0 0,-2-6-35 0 0,0-1-1 0 0,-1 1 1 0 0,1 0 0 0 0,-2 0 0 0 0,1 10 0 0 0,-1-2-4 0 0,4 52 291 0 0,-1-53-293 0 0,-1-2-14 0 0,-1 0-1 0 0,0-1 1 0 0,-1 1 0 0 0,-1 0 0 0 0,0-1 0 0 0,0 1-1 0 0,-6 20 1 0 0,-11 52 195 0 0,14-70-214 0 0,2-7-4 0 0,0 0 1 0 0,0-1-1 0 0,1 2 1 0 0,-1 17-1 0 0,0 18 64 0 0,1-34-9 0 0,1 0-21 0 0,0 44 227 0 0,6-62-265 0 0,15-23-2 0 0,-14 12-7 0 0,9-41-23 0 0,4-3-19 0 0,-17 51 17 0 0,13-37-230 0 0,43-89 0 0 0,-52 123 201 0 0,-3 5 8 0 0,0 0 0 0 0,1 1 0 0 0,0-1 1 0 0,7-7-1 0 0,21-32-120 0 0,-12 20 80 0 0,-16 21 15 0 0,0 1 7 0 0,12-16-4 0 0,-12 16 6 0 0,-12 13-254 0 0,-20 21 272 0 0,26-27 27 0 0,0 0 0 0 0,0 0 1 0 0,0 0-1 0 0,0 0 1 0 0,0 0-1 0 0,0 0 1 0 0,1 0-1 0 0,-1 0 1 0 0,1 0-1 0 0,-1 1 1 0 0,0-1-1 0 0,1 0 0 0 0,-1 2 1 0 0,-2 9-3 0 0,2-5 3 0 0,-1-1 0 0 0,0 0 0 0 0,-1 1-1 0 0,1-1 1 0 0,-6 9 0 0 0,2-5 0 0 0,-14 33 14 0 0,14-32 10 0 0,3-5 4 0 0,0 1-1 0 0,0-1 1 0 0,1 1-1 0 0,0-1 1 0 0,-2 11-1 0 0,-12 44 113 0 0,7-24-51 0 0,7-27-7 0 0,2 0-19 0 0,1 30-14 0 0,-1-30-19 0 0,6-3-7 0 0,18 22-4 0 0,-18-22-74 0 0,6-6-269 0 0,35 3-13 0 0,-45-3 310 0 0,0-1 0 0 0,0 0 0 0 0,0 0 0 0 0,0 0 0 0 0,0 0 1 0 0,0 0-1 0 0,0-1 0 0 0,-1 1 0 0 0,5-1 0 0 0,30-10-925 0 0,56-22 0 0 0,-75 25-89 0 0,0 0-1 0 0,0-1 1 0 0,0-1 0 0 0,-1-1-1 0 0,28-25 1 0 0,-10 3-5616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3434 0 0,'0'0'6749'0'0,"-2"6"-5438"0"0,-9 19-353 0 0,9-19-242 0 0,0 2-106 0 0,-7 37 335 0 0,4-4-373 0 0,3 4-190 0 0,-4 2-175 0 0,-2 6-402 0 0,6-43 159 0 0,0-4-22 0 0,1-1-1 0 0,1 1 0 0 0,-1 0 0 0 0,1-1 1 0 0,0 9-1 0 0,0-4-290 0 0,1 29-2767 0 0,-1-30 2755 0 0,1 4-141 0 0,0 1-2800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2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2078 0 0,'22'-26'3269'0'0,"38"-37"-1"0"0,-48 52-2425 0 0,-10 8-680 0 0,0 1 1 0 0,0 0-1 0 0,1 0 0 0 0,-1 0 0 0 0,1 0 0 0 0,-1 0 0 0 0,1 1 0 0 0,0-1 1 0 0,3-1-1 0 0,2 0 82 0 0,-1-1 362 0 0,-1 2-142 0 0,19-7-105 0 0,-19 7 667 0 0,-2 21-646 0 0,-3-17-354 0 0,-1 0 1 0 0,1 0-1 0 0,0 0 0 0 0,-1-1 0 0 0,0 1 0 0 0,1 0 0 0 0,-1 0 1 0 0,0 0-1 0 0,0 0 0 0 0,0 0 0 0 0,0 0 0 0 0,-1 0 0 0 0,1-1 1 0 0,-1 4-1 0 0,-3 21 216 0 0,-1-11-52 0 0,0-6-169 0 0,-7 12 99 0 0,0 0-1 0 0,-2-1 1 0 0,-20 25 0 0 0,0-8-717 0 0,17-18 343 0 0,13-14-167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39 3064 0 0,'8'-31'2642'0'0,"-6"25"1064"0"0,4 6-2362 0 0,20-1-361 0 0,-19 1 308 0 0,-7 6-698 0 0,3 22-82 0 0,-5-16-116 0 0,-30 43 555 0 0,29-52-904 0 0,1 1 0 0 0,0-1-1 0 0,0 0 1 0 0,0 1 0 0 0,1 0-1 0 0,-3 5 1 0 0,3-6-22 0 0,0-1 1 0 0,0 1-1 0 0,0-1 1 0 0,-1 1-1 0 0,1-1 1 0 0,-1 1-1 0 0,0-1 1 0 0,1 0-1 0 0,-1 0 1 0 0,-3 2-1 0 0,-34 39 352 0 0,35-40 1157 0 0,11-5-1479 0 0,17-9-14 0 0,-17 9-7 0 0,-2-2-72 0 0,19-12-254 0 0,-18 12-12 0 0,-2 1 54 0 0,14-8-189 0 0,-13 9-902 0 0,2 0-122 0 0,0-1 1024 0 0,-4 2 193 0 0,-1 0-1 0 0,1 0 0 0 0,0 0 1 0 0,-1 1-1 0 0,1-1 0 0 0,0 1 1 0 0,0 0-1 0 0,3-1 0 0 0,-2-2-2792 0 0,17-13-1011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4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1 970 0 0,'0'0'15298'0'0,"5"3"-14849"0"0,15 11-97 0 0,-7-9-44 0 0,-4-3-220 0 0,-4-1-36 0 0,-1 0-1 0 0,1 0 1 0 0,0 0 0 0 0,-1-1-1 0 0,1 1 1 0 0,6-2 0 0 0,38 2 197 0 0,0 0-109 0 0,-10-2-524 0 0,4 5-861 0 0,-19-1-7345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17 120 1694 0 0,'0'0'4786'0'0,"-2"5"-3149"0"0,-7 15-309 0 0,6-15-309 0 0,3 4-146 0 0,0 25-193 0 0,0-26-168 0 0,0-6-456 0 0,-1 1 1 0 0,0-1-1 0 0,1 1 1 0 0,0-1-1 0 0,-1 0 1 0 0,1 1-1 0 0,0-1 1 0 0,0 1 0 0 0,1 2-1 0 0,1 22 864 0 0,-2-18-804 0 0,0 18 2383 0 0,0-27-2480 0 0,0-1 1 0 0,0 0-1 0 0,0 1 0 0 0,0-1 0 0 0,0 0 0 0 0,1 1 0 0 0,-1-1 1 0 0,0 0-1 0 0,0 1 0 0 0,0-1 0 0 0,1 0 0 0 0,-1 1 1 0 0,0-1-1 0 0,0 1 0 0 0,1-1 0 0 0,-1 0 0 0 0,1 1 0 0 0,-1-1 1 0 0,0 1-1 0 0,1-1 0 0 0,0 0 0 0 0,1 0 36 0 0,-1 0 0 0 0,0-1 0 0 0,0 1-1 0 0,0-1 1 0 0,0 1 0 0 0,0-1 0 0 0,0 1-1 0 0,0-1 1 0 0,0 0 0 0 0,0 1 0 0 0,-1-1 0 0 0,1 0-1 0 0,0-3 1 0 0,14-44 349 0 0,2 4-103 0 0,0 4-127 0 0,4-2-68 0 0,-20 39-99 0 0,1 0-8 0 0,-1 0 0 0 0,1 0 0 0 0,0-1 0 0 0,0 2 0 0 0,0-1 0 0 0,1 0 0 0 0,0 0 0 0 0,-1 1 0 0 0,1-1 0 0 0,0 1 0 0 0,1 0 0 0 0,5-5 0 0 0,12-5-185 0 0,-16 9 1 0 0,31 8-836 0 0,-29-3 367 0 0,-1 3 97 0 0,32 21-1526 0 0,9 12-1916 0 0,-42-34 1263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1 498 3128 0 0,'0'0'2495'0'0,"4"-3"-598"0"0,16-12-337 0 0,-15 11-396 0 0,0-1-360 0 0,17-13-214 0 0,-16 14-146 0 0,-1-1-131 0 0,13-13-215 0 0,-13 14-56 0 0,-2-1-10 0 0,11-15-28 0 0,-10 16-84 0 0,-4 2-14 0 0,0 1 88 0 0,0 0 1 0 0,0 0-1 0 0,0-1 1 0 0,0 1-1 0 0,0 0 1 0 0,1 0-1 0 0,-1-1 1 0 0,0 1-1 0 0,1 0 1 0 0,-1 0-1 0 0,1 0 0 0 0,0 0 1 0 0,0-2-1 0 0,0 2-16 0 0,-1 0-1 0 0,1 0 1 0 0,0 0-1 0 0,-1 0 1 0 0,1 0-1 0 0,-1 0 0 0 0,0-1 1 0 0,1 1-1 0 0,-1 0 1 0 0,0 0-1 0 0,0 0 1 0 0,1-1-1 0 0,-1 1 1 0 0,0-2-1 0 0,-8 5-14 0 0,0 0 28 0 0,5 0 5 0 0,0-1 0 0 0,0-1 0 0 0,0 1 1 0 0,0 0-1 0 0,0-1 0 0 0,0 1 0 0 0,-5-1 0 0 0,6 5-5 0 0,-2-1 10 0 0,3-3 2 0 0,0 0 0 0 0,0 0 0 0 0,0 1-1 0 0,0-1 1 0 0,1 0 0 0 0,-1 1 0 0 0,0-1 0 0 0,1 1 0 0 0,-1-1 0 0 0,1 1 0 0 0,-1-1 0 0 0,1 1 0 0 0,-1 0 0 0 0,1-1 0 0 0,0 1 0 0 0,0 2 0 0 0,-5 33 174 0 0,8-31-38 0 0,8 20-34 0 0,-8-19-9 0 0,3-2-2 0 0,19 14-13 0 0,-12-12-13 0 0,-7-4-49 0 0,-3-2-10 0 0,0 0 0 0 0,-1 0 0 0 0,1 0 0 0 0,0 0 0 0 0,-1-1 0 0 0,1 1 0 0 0,0-1 0 0 0,0 0 0 0 0,5 1 0 0 0,44 2 79 0 0,-42-2-78 0 0,-5 0-9 0 0,0-1 0 0 0,0 0 0 0 0,-1 0 0 0 0,1 0 0 0 0,0-1 0 0 0,0 1 0 0 0,5-3 0 0 0,51-7-28 0 0,-51 8 17 0 0,-6 2-13 0 0,-1 0 0 0 0,1-1 0 0 0,0 0 0 0 0,0 0 1 0 0,-1 0-1 0 0,1 0 0 0 0,-1 0 0 0 0,1-1 0 0 0,5-3 0 0 0,34-17-327 0 0,-18 7 216 0 0,-24 14 123 0 0,1 1-1 0 0,-1-1 0 0 0,1 0 0 0 0,-1 0 0 0 0,0 0 0 0 0,1 0 0 0 0,-1 0 0 0 0,0 0 1 0 0,0 0-1 0 0,0 0 0 0 0,0 0 0 0 0,0-1 0 0 0,0 1 0 0 0,0 0 0 0 0,0-1 1 0 0,0-1-1 0 0,2-1-21 0 0,0-1-53 0 0,0-37-147 0 0,-2 34 176 0 0,-3 2 3 0 0,-6-18-20 0 0,6 18 5 0 0,-4 3 12 0 0,-16-9-3 0 0,16 9-31 0 0,-28 5-49 0 0,32-3 134 0 0,1 1 0 0 0,-1 0 0 0 0,1 0 0 0 0,0 1 0 0 0,-1-1 0 0 0,1 0 0 0 0,0 0 0 0 0,-1 1 0 0 0,1-1-1 0 0,0 0 1 0 0,-1 1 0 0 0,1 0 0 0 0,0-1 0 0 0,0 1 0 0 0,-1 0 0 0 0,1-1 0 0 0,0 1 0 0 0,-1 2 0 0 0,-2-1-15 0 0,-4 3 7 0 0,-1 0 1 0 0,1 1-1 0 0,0 0 0 0 0,0 0 0 0 0,-7 8 0 0 0,11-10 41 0 0,2-3-18 0 0,1 0 1 0 0,-1 1 0 0 0,1-1-1 0 0,-1 1 1 0 0,1-1 0 0 0,0 1-1 0 0,-1 0 1 0 0,1-1-1 0 0,0 1 1 0 0,0 0 0 0 0,0 0-1 0 0,0 2 1 0 0,-2 2 10 0 0,0-1 42 0 0,1 2 53 0 0,-6 21-8 0 0,6-21 55 0 0,3 0-73 0 0,7 21-9 0 0,-6-21-23 0 0,-2-7-54 0 0,1 0 1 0 0,0 0-1 0 0,-1 0 1 0 0,1 0-1 0 0,0 0 1 0 0,-1 0-1 0 0,1 1 0 0 0,0-1 1 0 0,-1 0-1 0 0,1 0 1 0 0,0 0-1 0 0,-1 1 0 0 0,1-1 1 0 0,-1 0-1 0 0,1 1 1 0 0,-1-1-1 0 0,1 1 0 0 0,0-1 1 0 0,-1 1-1 0 0,1 0 1 0 0,0 0-1 0 0,0-1 1 0 0,0 1-1 0 0,-1 0 1 0 0,1-1-1 0 0,0 1 0 0 0,0-1 1 0 0,0 1-1 0 0,0-1 1 0 0,0 0-1 0 0,0 1 1 0 0,0-1-1 0 0,0 0 1 0 0,0 1-1 0 0,0-1 0 0 0,-1 0 1 0 0,1 0-1 0 0,0 0 1 0 0,0 0-1 0 0,0 0 1 0 0,0 0-1 0 0,0 0 1 0 0,0-1-1 0 0,0 1 0 0 0,0 0 1 0 0,2-1-1 0 0,6 0 3 0 0,-5 1-13 0 0,0 0 0 0 0,0 0 0 0 0,-1-1-1 0 0,1 1 1 0 0,0-1 0 0 0,-1 0 0 0 0,1-1 0 0 0,3-1 0 0 0,1 1-18 0 0,-4 1 10 0 0,-1 0 1 0 0,1 0-1 0 0,-1 0 0 0 0,1-1 0 0 0,-1 1 0 0 0,6-5 1 0 0,-2 3-8 0 0,21-14-259 0 0,-8 0-117 0 0,33-39-1 0 0,-50 51 314 0 0,0 1 125 0 0,11-12 54 0 0,-11 13 497 0 0,-1 9-354 0 0,6 22-11 0 0,-6-21-54 0 0,1-3-19 0 0,9 14 24 0 0,-9-14-22 0 0,3 0-29 0 0,-2 0-107 0 0,-1 0 11 0 0,0-1 1 0 0,1 0-1 0 0,0 0 0 0 0,0 0 1 0 0,0-1-1 0 0,0 1 0 0 0,0-1 1 0 0,1 0-1 0 0,-1 0 0 0 0,1-1 1 0 0,-1 1-1 0 0,6 0 0 0 0,-1 1-15 0 0,-5-2-7 0 0,0 0 0 0 0,0 0 0 0 0,-1 0 0 0 0,1-1 1 0 0,0 1-1 0 0,6-1 0 0 0,-2-1 16 0 0,30-5-3 0 0,0-7-9 0 0,19-23-256 0 0,-56 36 233 0 0,1-1-1 0 0,0 0 1 0 0,-1 0 0 0 0,1-1-1 0 0,-1 1 1 0 0,0 0 0 0 0,1 0-1 0 0,-1-1 1 0 0,0 1 0 0 0,0-1 0 0 0,0 1-1 0 0,1-3 1 0 0,1 0-18 0 0,1 0-72 0 0,-3-3-58 0 0,0-1 138 0 0,3-18-117 0 0,-7 20 103 0 0,-11-17 14 0 0,14 22 22 0 0,-1 1 0 0 0,1-1 0 0 0,0 1 0 0 0,0 0-1 0 0,-1-1 1 0 0,1 1 0 0 0,0-1 0 0 0,-1 1 0 0 0,1 0 0 0 0,0-1 0 0 0,-1 1 0 0 0,1 0-1 0 0,0-1 1 0 0,-1 1 0 0 0,1 0 0 0 0,-1-1 0 0 0,1 1 0 0 0,-1 0 0 0 0,1 0 0 0 0,-1 0-1 0 0,0-1 1 0 0,-19-6 20 0 0,15 5 38 0 0,-1 1 83 0 0,-17-3 0 0 0,17 3-34 0 0,-1 3-6 0 0,-22 7 26 0 0,22-6-13 0 0,4 2-21 0 0,-32 42 118 0 0,31-42-157 0 0,3 1-12 0 0,-7 18-1 0 0,7-18-10 0 0,3 0-5 0 0,6 14-9 0 0,-6-15-2 0 0,4-1-5 0 0,20 8-32 0 0,-25-11 14 0 0,0-1 0 0 0,0 1-1 0 0,-1-1 1 0 0,1 0 0 0 0,0 1 0 0 0,0-1-1 0 0,-1 0 1 0 0,1 0 0 0 0,0 0 0 0 0,0 0-1 0 0,0 0 1 0 0,0 0 0 0 0,-1 0 0 0 0,1 0-1 0 0,0 0 1 0 0,0 0 0 0 0,1 0 0 0 0,34-5-124 0 0,-34 6 118 0 0,1-2 0 0 0,-1 1 1 0 0,0 0-1 0 0,0 0 0 0 0,1-1 0 0 0,-1 1 1 0 0,0-1-1 0 0,0 0 0 0 0,0 0 0 0 0,1 1 1 0 0,-1-1-1 0 0,0-1 0 0 0,3-1 0 0 0,1-1-58 0 0,-2 2-31 0 0,0 1 0 0 0,0-1-1 0 0,-1 0 1 0 0,1 0 0 0 0,-1 0-1 0 0,7-5 1 0 0,-3 1-30 0 0,2 0-96 0 0,0-1 1 0 0,-1 0 0 0 0,0-1-1 0 0,0 0 1 0 0,12-15-1 0 0,-15 16 176 0 0,18-24-396 0 0,-18 23 377 0 0,-2 4 36 0 0,0 0 1 0 0,-1 0 0 0 0,1 0 0 0 0,-1 0 0 0 0,0 0-1 0 0,3-8 1 0 0,-2 2-5 0 0,11-27-97 0 0,-12 28 141 0 0,0 4 35 0 0,0 0-1 0 0,0 0 0 0 0,-1-1 1 0 0,0 1-1 0 0,0-1 1 0 0,0-6-1 0 0,0 1 14 0 0,2-9 96 0 0,0-5-76 0 0,-5-4 366 0 0,0-28 145 0 0,0 27-312 0 0,2 23 1557 0 0,-26 15-1460 0 0,19-6-311 0 0,6-2-51 0 0,1 0 0 0 0,-1 0 0 0 0,1 0 0 0 0,-1 0-1 0 0,1 0 1 0 0,-1 0 0 0 0,1 1 0 0 0,-1-1 0 0 0,1 0-1 0 0,-1 1 1 0 0,1-1 0 0 0,-1 0 0 0 0,1 1-1 0 0,0-1 1 0 0,-1 0 0 0 0,1 1 0 0 0,-1-1 0 0 0,1 0-1 0 0,0 1 1 0 0,0-1 0 0 0,-1 1 0 0 0,1-1 0 0 0,0 1-1 0 0,0-1 1 0 0,-1 1 0 0 0,1 0 0 0 0,-16 30 285 0 0,9-12-27 0 0,0 10-104 0 0,1 1 0 0 0,1 1-1 0 0,2-1 1 0 0,0 54 0 0 0,4-68-126 0 0,-1-2 4 0 0,0 0-1 0 0,1 0 1 0 0,1 0 0 0 0,7 26-1 0 0,1-1 12 0 0,-3-22-191 0 0,11 14-707 0 0,-7-19-70 0 0,15 9 166 0 0,-26-21 715 0 0,1 1-1 0 0,0-1 0 0 0,-1 1 0 0 0,1-1 0 0 0,0 0 0 0 0,0 1 0 0 0,-1-1 0 0 0,1 0 0 0 0,0 1 1 0 0,0-1-1 0 0,0 0 0 0 0,-1 0 0 0 0,1 0 0 0 0,0 0 0 0 0,0 0 0 0 0,0 0 0 0 0,0 0 1 0 0,0 0-1 0 0,-1 0 0 0 0,1 0 0 0 0,0 0 0 0 0,0-1 0 0 0,0 1 0 0 0,-1 0 0 0 0,1 0 0 0 0,0-1 1 0 0,0 0-1 0 0,65-13-3068 0 0,-49 11-1493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30 2430 0 0,'0'0'8407'0'0,"-2"6"-7717"0"0,-6 18-64 0 0,6-19-129 0 0,1 3-116 0 0,-1 23-62 0 0,2-23 196 0 0,1-1-332 0 0,2 27 321 0 0,1-32-453 0 0,15 8-9 0 0,-14-7-9 0 0,0-7-9 0 0,1 0-15 0 0,-3 3-5 0 0,-1-1 0 0 0,0 1 1 0 0,1-1-1 0 0,-1 0 1 0 0,0 0-1 0 0,0 0 1 0 0,0 0-1 0 0,3-4 0 0 0,0 1 3 0 0,13-18 15 0 0,11-22-20 0 0,-23 39-2 0 0,-3 2 13 0 0,1 8-47 0 0,9 14 19 0 0,-10-13 9 0 0,-1 2 21 0 0,-2 0-8 0 0,1-4-3 0 0,-1 0 0 0 0,1 0 0 0 0,-1 0 0 0 0,1 0 0 0 0,0 0 0 0 0,0 0 0 0 0,0 0 0 0 0,0-1 0 0 0,3 5-1 0 0,-2 0 2 0 0,-2-5-2 0 0,1 0 0 0 0,0 0-1 0 0,-1 0 1 0 0,1 0-1 0 0,0 0 1 0 0,0 0-1 0 0,0 0 1 0 0,1 0-1 0 0,-1 0 1 0 0,3 3-1 0 0,15 8 0 0 0,-13-11-3 0 0,-1 2-4 0 0,1-8 3 0 0,16-12 8 0 0,-17 12 0 0 0,0-1 3 0 0,31-44-32 0 0,-33 45 15 0 0,-3 1 7 0 0,0 0 1 0 0,0 0-1 0 0,0 0 0 0 0,1 0 1 0 0,0 0-1 0 0,-1 0 0 0 0,3-5 1 0 0,0 1 1 0 0,-2 0 5 0 0,1-1-58 0 0,0-1-37 0 0,3-21-966 0 0,-10 28 72 0 0,0 0 653 0 0,3 1 193 0 0,1 0 0 0 0,-1 0 0 0 0,0 1-1 0 0,1-1 1 0 0,-1 1 0 0 0,0-1-1 0 0,0 1 1 0 0,1 0 0 0 0,-1-1 0 0 0,-2 1-1 0 0,2 6-984 0 0,-6 16-1425 0 0,5-17-374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3454 0 0,'0'0'5869'0'0,"1"-6"-4716"0"0,5-20-272 0 0,-4 19 278 0 0,1 3-748 0 0,11-14 58 0 0,-11 13 291 0 0,1 2-496 0 0,10-12-34 0 0,-11 12 492 0 0,-1 3-715 0 0,-1-1-1 0 0,1 1 0 0 0,0 0 1 0 0,-1-1-1 0 0,1 0 1 0 0,0 1-1 0 0,-1-1 0 0 0,1 0 1 0 0,-1 0-1 0 0,1 1 1 0 0,-1-1-1 0 0,2-2 0 0 0,1 0 6 0 0,1 1 97 0 0,0 0 54 0 0,14-6-4 0 0,-14 6 547 0 0,-1-2-538 0 0,14-11-16 0 0,-14 11 408 0 0,-1-1-421 0 0,11-17 34 0 0,-10 16 98 0 0,-1 1-175 0 0,9-17-15 0 0,-9 17 77 0 0,-2-2-121 0 0,1 0-27 0 0,2-20 37 0 0,-8 31-64 0 0,-1 2 0 0 0,0 0 1 0 0,0 1-1 0 0,0-1 0 0 0,1 1 0 0 0,-4 9 1 0 0,5-10-15 0 0,2 3 2 0 0,-4 27 4 0 0,4-28-1 0 0,1 1-19 0 0,2 23 1 0 0,-1-24 10 0 0,1-2-8 0 0,8 20-37 0 0,-8-20 6 0 0,2-2 15 0 0,10 10-17 0 0,-10-10-106 0 0,1-2-134 0 0,1 0 258 0 0,-4-1-6 0 0,-1 0 0 0 0,1 0-1 0 0,0-1 1 0 0,0 1 0 0 0,0-1-1 0 0,0 1 1 0 0,0-1 0 0 0,0 0-1 0 0,3 1 1 0 0,-4-1 46 0 0,0 0 1 0 0,0 0 0 0 0,0 0-1 0 0,-1 0 1 0 0,1-1 0 0 0,0 1-1 0 0,0 0 1 0 0,0 0 0 0 0,0 0-1 0 0,0-1 1 0 0,-1 1-1 0 0,1-1 1 0 0,0 1 0 0 0,0 0-1 0 0,-1-1 1 0 0,2 0 0 0 0,13-6-674 0 0,-14 2 473 0 0,7-16 21 0 0,-6 16-32 0 0,-1-1-134 0 0,10-33-123 0 0,-5 13 364 0 0,-5 20-20 0 0,2 0-104 0 0,8-16 17 0 0,-8 17 41 0 0,0 1 46 0 0,9-14 25 0 0,-9 14 16 0 0,1 8-219 0 0,14 14 305 0 0,-18-18 13 0 0,0 0 0 0 0,1 1 0 0 0,-1-1 0 0 0,1 0 0 0 0,-1 1 0 0 0,0-1 0 0 0,0 0 0 0 0,1 1 0 0 0,-1-1 0 0 0,0 1 0 0 0,0-1 0 0 0,1 1 0 0 0,-1-1 0 0 0,0 1 0 0 0,0-1 0 0 0,0 1 0 0 0,0-1 0 0 0,0 1 0 0 0,0-1 0 0 0,0 1 0 0 0,0-1 0 0 0,0 1 0 0 0,0-1 0 0 0,0 1 0 0 0,1 30-20 0 0,0-24 4 0 0,-1 1-478 0 0,2 24 82 0 0,-2-24 70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7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3494 0 0,'0'0'5422'0'0,"-21"35"-4544"0"0,30 12-2318 0 0,3-9-1286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4228 0 0,'0'0'7921'0'0,"-2"6"-6600"0"0,-2-1-947 0 0,3-3-258 0 0,0 0 1 0 0,0 0 0 0 0,0 0 0 0 0,0 0-1 0 0,0 0 1 0 0,0 0 0 0 0,1 0 0 0 0,-1 1 0 0 0,1-1-1 0 0,0 0 1 0 0,-1 0 0 0 0,1 0 0 0 0,0 4-1 0 0,-4 43 1043 0 0,-3 7-331 0 0,2-2-313 0 0,-3-1-172 0 0,7-42-301 0 0,-7 29 96 0 0,-2 4-375 0 0,3-18 133 0 0,5-19-130 0 0,2-1-567 0 0,-4 19-44 0 0,3-19 113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32 265 3150 0 0,'0'0'10496'0'0,"2"9"-9449"0"0,1 2-692 0 0,4 32 1206 0 0,-4-33-1334 0 0,-2-5-93 0 0,0 0 1 0 0,-1 0 0 0 0,1 1 0 0 0,-1-1-1 0 0,0 0 1 0 0,-1 8 0 0 0,1 0 67 0 0,-3 40 755 0 0,-5 21-231 0 0,-3-2-205 0 0,2-9-154 0 0,7-51-316 0 0,-1 36 236 0 0,2-2-236 0 0,1-34-79 0 0,-1-2-85 0 0,-2 28-613 0 0,1-105 610 0 0,2 2 28 0 0,0-22 27 0 0,1 66 56 0 0,-1-16 30 0 0,9-56-1 0 0,-1 28 1 0 0,-2 32-15 0 0,-1 10-18 0 0,-2 5-8 0 0,1 0 0 0 0,1-1 1 0 0,1 1-1 0 0,13-28 1 0 0,-13 31 8 0 0,7-14-5 0 0,26-42 0 0 0,-11 23 10 0 0,0 6 2 0 0,-23 34-2 0 0,2 12-12 0 0,19 12-1 0 0,-20-13 5 0 0,-6 8-8 0 0,1 1 6 0 0,0-6 3 0 0,-1 0 0 0 0,1 0-1 0 0,-1 0 1 0 0,-1 0 0 0 0,0 0-1 0 0,-2 10 1 0 0,-8 55-35 0 0,8-57 53 0 0,-11 43 55 0 0,-6 10-14 0 0,4-4-78 0 0,6-28 15 0 0,8-26 5 0 0,2-5 8 0 0,0-1 0 0 0,-1 0 0 0 0,1 1 0 0 0,0-1 0 0 0,-1 0 0 0 0,0 0 0 0 0,-1 4 0 0 0,1-4 3 0 0,0 1-1 0 0,0-1 0 0 0,1 0 0 0 0,-1 0 1 0 0,1 1-1 0 0,0-1 0 0 0,0 4 0 0 0,0-5 3 0 0,0 1-1 0 0,0-1 1 0 0,1 0-1 0 0,-1 1 1 0 0,1-1-1 0 0,0 0 1 0 0,-1 0-1 0 0,1 1 1 0 0,0-1-1 0 0,3 4 1 0 0,-1 0 4 0 0,-1 1 54 0 0,4-12-47 0 0,15-13-5 0 0,-16 13 0 0 0,-1-1-3 0 0,12-19-2 0 0,-12 19 22 0 0,2 10-26 0 0,16 16-8 0 0,-16-15 0 0 0,-2 4-7 0 0,11 28-4 0 0,-12-28 1 0 0,-3-7 15 0 0,0-1-1 0 0,0 1 1 0 0,0 0-1 0 0,0 0 1 0 0,0-1-1 0 0,1 1 1 0 0,-1 0-1 0 0,1 0 1 0 0,-1-1-1 0 0,1 1 1 0 0,0 0-1 0 0,1 2 1 0 0,-1-2 2 0 0,0 1 0 0 0,0-1 0 0 0,0 0 0 0 0,-1 1 0 0 0,1-1 0 0 0,-1 1 0 0 0,1-1 0 0 0,-1 1 0 0 0,0-1 0 0 0,0 1 0 0 0,0-1 0 0 0,0 1 0 0 0,0-1 0 0 0,-2 5 0 0 0,3 5 1 0 0,-1-8-1 0 0,0 0 1 0 0,0 1-1 0 0,0-1 1 0 0,-1 1 0 0 0,1-1-1 0 0,-1 1 1 0 0,0-1-1 0 0,-3 8 1 0 0,-5 17 9 0 0,7-21-3 0 0,-3 1 1 0 0,-17 26-52 0 0,22-35 30 0 0,0 1 0 0 0,-1 0 0 0 0,1 0 0 0 0,-1 0 0 0 0,1-1 0 0 0,-1 1 0 0 0,1 0 0 0 0,-1-1 0 0 0,1 1 1 0 0,-1 0-1 0 0,0-1 0 0 0,1 1 0 0 0,-1-1 0 0 0,0 1 0 0 0,0-1 0 0 0,1 1 0 0 0,-2 0 0 0 0,-4 3-67 0 0,4-2 55 0 0,0-1-1 0 0,0 0 1 0 0,0 1-1 0 0,-1-1 1 0 0,1 0-1 0 0,0 0 1 0 0,0 0 0 0 0,-1 0-1 0 0,1-1 1 0 0,0 1-1 0 0,-1 0 1 0 0,1-1-1 0 0,-4 0 1 0 0,-2 3-60 0 0,6-2-3 0 0,-1 0 0 0 0,0 0 1 0 0,0 0-1 0 0,0-1 0 0 0,0 1 0 0 0,1-1 0 0 0,-1 0 1 0 0,0 0-1 0 0,0 0 0 0 0,0 0 0 0 0,-5-1 0 0 0,-1 1-204 0 0,5 0 180 0 0,1 0 1 0 0,0 0-1 0 0,0 0 1 0 0,0 0-1 0 0,0 0 1 0 0,-1-1-1 0 0,1 1 1 0 0,0-1-1 0 0,0 0 1 0 0,0 0-1 0 0,-3-2 1 0 0,-25-8-1086 0 0,30 11 867 0 0,-1-1 0 0 0,1 1 0 0 0,0-1 0 0 0,0 0 0 0 0,-1 1-1 0 0,1-1 1 0 0,0 0 0 0 0,0 0 0 0 0,0 1 0 0 0,0-1 0 0 0,-2-2-1 0 0,-36-33-6686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1172 0 0,'0'0'8194'0'0,"2"-7"-6545"0"0,5-21-455 0 0,-5 21-319 0 0,0 0-167 0 0,8-22-159 0 0,-8 22 195 0 0,4 2-495 0 0,16-17-67 0 0,-17 16-42 0 0,-2 1-28 0 0,9-17-25 0 0,-9 17 536 0 0,-3 6-617 0 0,0 1-1 0 0,0-1 1 0 0,0 0 0 0 0,0 0 0 0 0,0 1 0 0 0,0-1-1 0 0,0 0 1 0 0,-1 0 0 0 0,1 0 0 0 0,-1 1 0 0 0,1-1-1 0 0,-1 0 1 0 0,1 0 0 0 0,-2 1 0 0 0,-8 19 168 0 0,1 3-91 0 0,7-18-19 0 0,3 2-11 0 0,3 22 2 0 0,-2-23-10 0 0,0-1-8 0 0,8 17-8 0 0,-7-18-12 0 0,0 0 0 0 0,10 13-7 0 0,-9-14-3 0 0,1-2-3 0 0,23 2-54 0 0,-21-4-6 0 0,-4 1 25 0 0,-1-1-1 0 0,0 0 1 0 0,1-1 0 0 0,-1 1 0 0 0,0 0 0 0 0,0-1-1 0 0,1 1 1 0 0,-1-1 0 0 0,0 0 0 0 0,0 1 0 0 0,0-1 0 0 0,0 0-1 0 0,3-2 1 0 0,47-25-1077 0 0,-47 25 464 0 0,0-2 97 0 0,14-13-35 0 0,-15 14-386 0 0,1-23-1327 0 0,-3 20 1812 0 0,0 0-2171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2914 0 0,'0'0'10778'0'0,"37"24"-9956"0"0,9-38-546 0 0,13-2-876 0 0,-2 3 194 0 0,-11-12-9168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2596 0 0,'0'0'3621'0'0,"-3"6"-2269"0"0,-10 15-211 0 0,9-15-174 0 0,4 2 51 0 0,0 3-723 0 0,-3 29 832 0 0,1-32-959 0 0,1-5-61 0 0,0 1 1 0 0,0 0 0 0 0,0-1-1 0 0,1 1 1 0 0,0 0-1 0 0,0-1 1 0 0,0 5-1 0 0,0 40 1094 0 0,1-8-909 0 0,-1-30-55 0 0,1-2-48 0 0,3 21-45 0 0,-3-21-24 0 0,3-2-25 0 0,13 18-19 0 0,-13-18-12 0 0,0-2-11 0 0,14 12-10 0 0,-14-13-7 0 0,2-1-8 0 0,16 4 4 0 0,-17-4 25 0 0,2-3-39 0 0,22-1 0 0 0,-22 2 19 0 0,-2-2-25 0 0,16-4-2 0 0,-16 4 131 0 0,-11 21-113 0 0,-1 10 153 0 0,4-20-133 0 0,-11 24 146 0 0,9-25-161 0 0,-12 29 179 0 0,-2 15 13 0 0,14-42-196 0 0,-9 33 102 0 0,10-31-110 0 0,1-5-2 0 0,1 0 0 0 0,0 0-1 0 0,0 1 1 0 0,-1 13 0 0 0,-4 40 52 0 0,5-48-63 0 0,0-5-1 0 0,1 0 0 0 0,1 1 0 0 0,0-1 0 0 0,0 11 0 0 0,0-7-1 0 0,3 36 16 0 0,4 12-4 0 0,0-4-32 0 0,4-1-16 0 0,-4-14 89 0 0,0-13-33 0 0,-6-21-16 0 0,-2 0-94 0 0,-3 29-230 0 0,-1-33-109 0 0,-15 7-9 0 0,15-7 72 0 0,1-7-3579 0 0,-15-9 2663 0 0,14 9-1617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51 2666 0 0,'-21'-25'2003'0'0,"17"21"-288"0"0,0 0-116 0 0,-10-10-180 0 0,11 11 1417 0 0,2 10-2493 0 0,-1 1-242 0 0,0-4-8 0 0,2 0-1 0 0,-1 0 1 0 0,0 1-1 0 0,1-1 1 0 0,0 0-1 0 0,0 8 1 0 0,1 52 647 0 0,-10 220 1605 0 0,-1-184-1619 0 0,5-23-409 0 0,2-33-203 0 0,2-33-36 0 0,1-1-58 0 0,-4 34-15 0 0,3-41-50 0 0,1 1 0 0 0,-1-1 1 0 0,1 1-1 0 0,0 0 1 0 0,0-1-1 0 0,0 1 0 0 0,1-1 1 0 0,-1 1-1 0 0,2 4 1 0 0,1 1-139 0 0,-3-1-367 0 0,-21-35-11736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1426 0 0,'7'-6'2794'0'0,"1"-2"-1924"0"0,27-20 2730 0 0,-26 21-3067 0 0,29-18 1506 0 0,-28 19-1734 0 0,-5 2-97 0 0,0 1 1 0 0,0 0-1 0 0,0 0 1 0 0,1 0-1 0 0,8-2 0 0 0,33-14 773 0 0,-40 15-853 0 0,-4 3-52 0 0,0-1-1 0 0,0 1 1 0 0,1 0 0 0 0,-1 0 0 0 0,0 0-1 0 0,0 0 1 0 0,1 0 0 0 0,3 0-1 0 0,21-4 92 0 0,-20 4-14 0 0,19 12 74 0 0,-21-9-147 0 0,-5 4-9 0 0,4 17-13 0 0,-4-17-11 0 0,-2 3-11 0 0,-2 25-10 0 0,2-25-4 0 0,-1-3-3 0 0,-6 19-115 0 0,6-19-431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3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25 3946 0 0,'0'0'2638'0'0,"-18"-25"3468"0"0,-11 37-6816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4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3742 0 0,'0'0'2291'0'0,"-7"2"-440"0"0,-21 6-313 0 0,15 0-406 0 0,-108 126 1560 0 0,119-132-2670 0 0,0 0 1 0 0,0 0-1 0 0,0 0 1 0 0,1 0-1 0 0,-1 1 1 0 0,1-1-1 0 0,0 0 0 0 0,0 1 1 0 0,0-1-1 0 0,0 1 1 0 0,-1 2-1 0 0,2-2-15 0 0,-1-1 0 0 0,0 0 1 0 0,0 1-1 0 0,0-1 0 0 0,0 0 0 0 0,0 0 0 0 0,-1 0 0 0 0,1 0 1 0 0,-1 0-1 0 0,1 0 0 0 0,-1 0 0 0 0,0 0 0 0 0,-3 2 0 0 0,-24 25-528 0 0,13-10 321 0 0,11-14-146 0 0,2-1-690 0 0,-11 11-82 0 0,11-11 112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4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24 2620 0 0,'-7'-23'5163'0'0,"5"42"123"0"0,1 9-5824 0 0,0 17 1253 0 0,2-14-483 0 0,0-24-243 0 0,-1 3-46 0 0,3 27 11 0 0,-2-27-279 0 0,1-3-1136 0 0,10 21-206 0 0,-9-21 120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3:4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1 723 3212 0 0,'4'-5'2345'0'0,"21"-25"926"0"0,-9 13-2302 0 0,2-2-9 0 0,-2 0-1 0 0,22-32 1 0 0,-36 47-796 0 0,-1 2-148 0 0,-1 0 0 0 0,0 0 1 0 0,0 0-1 0 0,1 0 0 0 0,-1 0 1 0 0,1 0-1 0 0,0 0 0 0 0,0 0 1 0 0,-1 0-1 0 0,1 0 0 0 0,2-2 1 0 0,0-1 13 0 0,-1-1 248 0 0,-5 2-231 0 0,-8-14-9 0 0,8 13 18 0 0,-2 9-40 0 0,-20 16-13 0 0,2 7 2 0 0,19-22 16 0 0,5 3-2 0 0,1 21 1 0 0,-2-22-7 0 0,2 1-3 0 0,13 28-5 0 0,-12-31-1 0 0,1 0 0 0 0,0-1 0 0 0,0 1-1 0 0,0-1 1 0 0,0 0 0 0 0,1 0-1 0 0,0-1 1 0 0,0 1 0 0 0,0-1-1 0 0,8 4 1 0 0,-12-6-5 0 0,3 0 3 0 0,-1 1 0 0 0,-1 0 0 0 0,1-1 0 0 0,0 1 0 0 0,0 0 0 0 0,-1 1 0 0 0,4 2 0 0 0,-5-4 0 0 0,1 1 0 0 0,0-1-1 0 0,0 1 1 0 0,0-1 0 0 0,0 0 0 0 0,0 0-1 0 0,0 1 1 0 0,1-2 0 0 0,-1 1 0 0 0,0 0 0 0 0,1 0-1 0 0,3 0 1 0 0,3 3 3 0 0,-5-2-2 0 0,0-1 0 0 0,0 1 0 0 0,0-1 0 0 0,1 0-1 0 0,-1 0 1 0 0,0 0 0 0 0,7 0 0 0 0,20 3 0 0 0,-16-4-49 0 0,32-8-38 0 0,-19 3-35 0 0,-13-1-340 0 0,30-23-344 0 0,-37 24 693 0 0,-4 3 35 0 0,-1 0 0 0 0,1 0 0 0 0,-1 0 0 0 0,0-1-1 0 0,0 1 1 0 0,0-1 0 0 0,0 0 0 0 0,3-4 0 0 0,1 1-65 0 0,-4 4 84 0 0,-1 0 1 0 0,1 0-1 0 0,-1-1 0 0 0,0 1 1 0 0,1-1-1 0 0,-1 1 0 0 0,0-1 1 0 0,0 0-1 0 0,-1 0 1 0 0,3-4-1 0 0,21-37-461 0 0,-12 21 323 0 0,-10 17 33 0 0,-1-2 98 0 0,5-22 241 0 0,-5 22 181 0 0,-4 3-180 0 0,-6-15 205 0 0,6 15 249 0 0,-5 8-395 0 0,-23 9 30 0 0,25-9-203 0 0,0 0 1 0 0,0 0 0 0 0,0 0 0 0 0,1 0-1 0 0,-1 1 1 0 0,1-1 0 0 0,0 1-1 0 0,0 0 1 0 0,0 1 0 0 0,-3 4 0 0 0,3-4-5 0 0,-6 5 141 0 0,-1 4-104 0 0,4-2 61 0 0,-3 6 16 0 0,8-13-17 0 0,1 1-31 0 0,-1 1-88 0 0,-2 18 240 0 0,8-21-247 0 0,11 10-9 0 0,-11-11-3 0 0,3-8-48 0 0,1 1-24 0 0,-4 2 17 0 0,-1 1 1 0 0,0-1-1 0 0,0 0 0 0 0,0 0 0 0 0,-1 0 0 0 0,1 0 1 0 0,0-1-1 0 0,-1 1 0 0 0,4-5 0 0 0,27-30-335 0 0,-10 9-22 0 0,-1 0-1 0 0,-1-1 1 0 0,-2-2-1 0 0,30-64 0 0 0,-37 60 500 0 0,-2 0 0 0 0,10-61-1 0 0,-1-65 849 0 0,-18 149-860 0 0,0 1 444 0 0,-2 4-311 0 0,-3-21-19 0 0,3 21 47 0 0,-2 14-35 0 0,-18 35 128 0 0,10-15-146 0 0,1 0 1 0 0,1 0 0 0 0,-8 44 0 0 0,-6 89 393 0 0,22-148-532 0 0,0 1 1 0 0,3 25 0 0 0,-1-21-30 0 0,-2-8-12 0 0,1-1 0 0 0,1 0 0 0 0,-1 0 0 0 0,1 1 1 0 0,3 9-1 0 0,-1-4-1 0 0,-3-11-67 0 0,0 1-1 0 0,1 0 1 0 0,-1-1-1 0 0,1 1 0 0 0,0-1 1 0 0,0 1-1 0 0,0-1 1 0 0,1 1-1 0 0,1 4 0 0 0,1 0-159 0 0,-2-3 41 0 0,0-1-1 0 0,-1 1 0 0 0,2 0 1 0 0,-1 0-1 0 0,5 7 1 0 0,-1-4-6 0 0,-6-7 121 0 0,0 0-1 0 0,0-1 1 0 0,1 1-1 0 0,-1 0 1 0 0,0-1-1 0 0,1 1 1 0 0,-1-1-1 0 0,0 1 1 0 0,1-1-1 0 0,-1 1 1 0 0,1-1-1 0 0,-1 1 1 0 0,1-1-1 0 0,-1 1 1 0 0,1-1-1 0 0,-1 0 1 0 0,1 1-1 0 0,0-1 1 0 0,0 1-1 0 0,23 10-3425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2936 0 0,'0'0'4126'0'0,"-8"1"-930"0"0,-21 2-1051 0 0,22-2 4271 0 0,11 2-6189 0 0,52 22 115 0 0,35 4-112 0 0,-31-8-225 0 0,-2 0-406 0 0,-53-19 72 0 0,-3-2 302 0 0,-1 0 0 0 0,1 0 0 0 0,0 0 0 0 0,0 0-1 0 0,-1 1 1 0 0,1-1 0 0 0,0 0 0 0 0,-1 1 0 0 0,1-1 0 0 0,2 2-1 0 0,-1-1-182 0 0,0 0 0 0 0,0 0 0 0 0,-1 0 0 0 0,1 0 0 0 0,0-1-1 0 0,0 1 1 0 0,0-1 0 0 0,4 0 0 0 0,19 2-476 0 0,-19-2-452 0 0,-2-2-2731 0 0,19-7-2931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44 184 0 0,'0'0'7637'0'0,"-3"-7"-5756"0"0,-9-22-442 0 0,9 22 2738 0 0,6 7-4109 0 0,0 0-1 0 0,0 0 1 0 0,1 0 0 0 0,-1 1 0 0 0,0 0-1 0 0,0 0 1 0 0,5 2 0 0 0,0-1 17 0 0,0 0 138 0 0,-5 28 94 0 0,-1-24-279 0 0,-1 1 0 0 0,0-1-1 0 0,0 0 1 0 0,-1 0 0 0 0,0 7-1 0 0,1 25 102 0 0,-3-18 70 0 0,-11 43 130 0 0,12-51-297 0 0,0-7-8 0 0,1 0-1 0 0,-1 0 0 0 0,-1 1 0 0 0,1-1 0 0 0,-1 0 0 0 0,-3 8 1 0 0,-8 20 93 0 0,10-25-26 0 0,-1 1-4 0 0,-9 26 60 0 0,9-26 947 0 0,11-16-977 0 0,22-21-25 0 0,-16 11-17 0 0,23-39 31 0 0,-3-4-36 0 0,-28 48-69 0 0,18-31 35 0 0,-10 19-17 0 0,-9 19 376 0 0,-1 13-449 0 0,10 25 37 0 0,-11-28 7 0 0,0-1 0 0 0,-1 1 1 0 0,1 0-1 0 0,-1-1 0 0 0,0 1 0 0 0,0 0 0 0 0,0 6 1 0 0,0 0-1 0 0,1-1 3 0 0,0-1 7 0 0,7 29-2 0 0,-7-28 12 0 0,1-3 18 0 0,11 25-3 0 0,-10-25 527 0 0,2-12-439 0 0,20-17-14 0 0,-19 17-22 0 0,-3-4-11 0 0,12-26-3 0 0,-12 26-12 0 0,0 4-11 0 0,12-18-15 0 0,-12 17-13 0 0,0 13-47 0 0,12 17 20 0 0,-12-18 1 0 0,-1 2-1 0 0,8 26-25 0 0,5 15-218 0 0,-14-41 147 0 0,2 0-663 0 0,12 22 210 0 0,-12-23 108 0 0,3-1-1335 0 0,2-1 1209 0 0,6 4 109 0 0,-2 3-6012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2826 0 0,'0'0'6400'0'0,"0"10"-5085"0"0,1 0-982 0 0,0-6-187 0 0,0 1-1 0 0,-1-1 1 0 0,0 1-1 0 0,0-1 1 0 0,0 0-1 0 0,-1 1 1 0 0,1-1 0 0 0,-2 5-1 0 0,-7 43 1037 0 0,-4 16-375 0 0,8-45-696 0 0,-32 126 737 0 0,16-77-805 0 0,20-66-547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70 1106 0 0,'3'-6'3649'0'0,"11"-19"-1003"0"0,-13 23-2468 0 0,-1 0 0 0 0,1 1 0 0 0,0-1 1 0 0,0 1-1 0 0,0 0 0 0 0,0-1 0 0 0,0 1 0 0 0,0 0 0 0 0,0-1 1 0 0,0 1-1 0 0,0 0 0 0 0,1 0 0 0 0,-1 0 0 0 0,0 0 0 0 0,1 0 1 0 0,2-1-1 0 0,0 0 265 0 0,7-3 643 0 0,13-2-277 0 0,-18 6-181 0 0,2 2-104 0 0,25 4-119 0 0,-32-5-387 0 0,0 0 0 0 0,-1 0 1 0 0,1 0-1 0 0,0 1 0 0 0,0-1 0 0 0,-1 0 0 0 0,1 0 1 0 0,0 0-1 0 0,-1 1 0 0 0,1-1 0 0 0,0 0 0 0 0,-1 1 0 0 0,1-1 1 0 0,-1 0-1 0 0,1 1 0 0 0,1 0 0 0 0,14 13 220 0 0,-12-10-43 0 0,-3 4-33 0 0,3 24-31 0 0,-5-17-26 0 0,0-7-81 0 0,1-6-24 0 0,-1 1-1 0 0,1 0 1 0 0,-1-1 0 0 0,0 1 0 0 0,0-1 0 0 0,0 1 0 0 0,0-1 0 0 0,0 1 0 0 0,0-1-1 0 0,-1 0 1 0 0,-2 4 0 0 0,0 3-20 0 0,2-5 11 0 0,0 0 0 0 0,0 0 0 0 0,0-1 0 0 0,0 1-1 0 0,-1-1 1 0 0,1 0 0 0 0,-1 0 0 0 0,-4 4-1 0 0,1 0-91 0 0,-54 55-1231 0 0,51-54 114 0 0,1-1 1 0 0,-1 0 0 0 0,-14 7-1 0 0,-3 1-3653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4070 0 0,'0'0'8789'0'0,"6"3"-8073"0"0,16 9-105 0 0,-16-9-132 0 0,16-2 9 0 0,24-4-120 0 0,2-3-89 0 0,-9 1-666 0 0,-12 2 204 0 0,-21 2-84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35 898 0 0,'0'0'7461'0'0,"2"9"-5906"0"0,3 26-391 0 0,-4-27-331 0 0,-1 1-197 0 0,0 1-440 0 0,-4 31 697 0 0,-3 4-135 0 0,3-19-368 0 0,3-19-52 0 0,-2-1-73 0 0,-7 22-30 0 0,8-22 2591 0 0,3-11-2577 0 0,0-2-181 0 0,8-23 199 0 0,-6 21-227 0 0,13-26 121 0 0,10-11-53 0 0,-22 37-98 0 0,-2 5-6 0 0,0 0 1 0 0,0 0-1 0 0,0 0 1 0 0,1 0-1 0 0,-1 1 1 0 0,1-1-1 0 0,0 1 0 0 0,4-4 1 0 0,26-30 24 0 0,-14 18-19 0 0,-15 14-2 0 0,1 0-35 0 0,12-11-117 0 0,-12 11-5 0 0,-4 12-1356 0 0,2 0 1368 0 0,-2-5 27 0 0,0 0 0 0 0,-1 0 0 0 0,1 1 0 0 0,0-1 0 0 0,-1 0 0 0 0,0 1 0 0 0,1-1 0 0 0,-1 0 0 0 0,0 1-1 0 0,0-1 1 0 0,0 1 0 0 0,-1 3 0 0 0,-2 41-2068 0 0,2-14 880 0 0,-2-19-1975 0 0,-9 18-1813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4644 0 0,'0'0'2743'0'0,"-3"6"-437"0"0,-44 84 2292 0 0,-44 47-3024 0 0,53-78-2317 0 0,34-52-164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41 3648 0 0,'0'0'6610'0'0,"-3"6"-5395"0"0,0 0-851 0 0,1-3-153 0 0,1-1-1 0 0,-1 1 1 0 0,1-1-1 0 0,0 1 0 0 0,0-1 1 0 0,0 1-1 0 0,1 0 0 0 0,-1-1 1 0 0,0 6-1 0 0,-8 41 1331 0 0,5-17-1337 0 0,3-24 155 0 0,3-3-281 0 0,5 18-2 0 0,-5-17 118 0 0,5-8-167 0 0,19-5-7 0 0,-25 7-22 0 0,1-1 1 0 0,-1 1 0 0 0,1-1 0 0 0,-1 1 0 0 0,1-1 0 0 0,-1 1 0 0 0,0-1 0 0 0,1 0 0 0 0,-1 1 0 0 0,0-1-1 0 0,0 0 1 0 0,1 0 0 0 0,-1 0 0 0 0,0 0 0 0 0,0 0 0 0 0,0 0 0 0 0,0 0 0 0 0,0-2 0 0 0,2 0-11 0 0,24-19-69 0 0,-22 18 43 0 0,1 2-40 0 0,20-10 2 0 0,-20 9 17 0 0,18-1-395 0 0,-17 2 385 0 0,-1 1-112 0 0,0 4-175 0 0,16 8 185 0 0,-17-8 30 0 0,2-1-184 0 0,19 9 245 0 0,-20-9 14 0 0,2-4-82 0 0,22-7 93 0 0,-23 7 20 0 0,-2-2 16 0 0,13-11 8 0 0,-11 5 7 0 0,5-13 7 0 0,-10 21-2 0 0,-1 0 0 0 0,0 0 0 0 0,0 0 0 0 0,0 0 0 0 0,-1 0-1 0 0,1 0 1 0 0,0 0 0 0 0,-1 0 0 0 0,0 0 0 0 0,1 0 0 0 0,-1 0 0 0 0,0-4 0 0 0,0 0 5 0 0,2 0 33 0 0,-3 4-35 0 0,1 0 0 0 0,0 0 0 0 0,-1 0 0 0 0,1 0 0 0 0,-1 0 0 0 0,1 1 0 0 0,-1-1 0 0 0,0 0 0 0 0,0 1 0 0 0,0-1 0 0 0,0 0 0 0 0,-1-1 0 0 0,-1-1 3 0 0,3 3-5 0 0,0 1-1 0 0,-1-1 1 0 0,1 1-1 0 0,0-1 0 0 0,0 1 1 0 0,0-1-1 0 0,-1 1 1 0 0,1 0-1 0 0,0-1 1 0 0,0 1-1 0 0,-1 0 0 0 0,1-1 1 0 0,0 1-1 0 0,-1-1 1 0 0,1 1-1 0 0,-1 0 0 0 0,1 0 1 0 0,0-1-1 0 0,-1 1 1 0 0,1 0-1 0 0,-1-1 0 0 0,-2-1 21 0 0,2 1-14 0 0,0 0 0 0 0,-1 0 1 0 0,1 0-1 0 0,0 0 0 0 0,0 0 1 0 0,0 1-1 0 0,0-1 0 0 0,-1 0 1 0 0,1 1-1 0 0,0 0 0 0 0,-1-1 1 0 0,1 1-1 0 0,0-1 0 0 0,-1 1 1 0 0,1 0-1 0 0,-1 0 0 0 0,1 0 1 0 0,0 0-1 0 0,-3 0 0 0 0,-31-2 14 0 0,33 2-28 0 0,0-1 0 0 0,0 1 0 0 0,0 0 0 0 0,0 0-1 0 0,0 0 1 0 0,1 0 0 0 0,-1 0 0 0 0,0 0 0 0 0,0 1 0 0 0,0-1-1 0 0,0 0 1 0 0,0 1 0 0 0,1 0 0 0 0,-4 0 0 0 0,4 0 0 0 0,0 0 1 0 0,0-1-1 0 0,0 1 1 0 0,0-1-1 0 0,0 0 1 0 0,0 1-1 0 0,0-1 0 0 0,0 0 1 0 0,-1 0-1 0 0,1 0 1 0 0,0 0-1 0 0,0 0 1 0 0,-2 0-1 0 0,-2 3-621 0 0,-15 7-2799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0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1456 0 0,'0'0'6741'0'0,"-5"9"-4625"0"0,-28 40 751 0 0,-87 141 1708 0 0,118-187-4510 0 0,0 0-1 0 0,0 0 0 0 0,1 0 1 0 0,-1 1-1 0 0,1-1 0 0 0,0 0 1 0 0,0 1-1 0 0,-1 5 0 0 0,0 0 32 0 0,0-1 143 0 0,5 0-53 0 0,9 21-100 0 0,-12-28-91 0 0,0-1 0 0 0,0 1 0 0 0,0-1 0 0 0,0 0 0 0 0,0 1 0 0 0,0-1 1 0 0,1 0-1 0 0,-1 1 0 0 0,0-1 0 0 0,0 1 0 0 0,0-1 0 0 0,1 0 1 0 0,-1 1-1 0 0,0-1 0 0 0,0 0 0 0 0,1 0 0 0 0,-1 1 0 0 0,0-1 0 0 0,1 0 1 0 0,-1 0-1 0 0,0 1 0 0 0,1-1 0 0 0,-1 0 0 0 0,0 0 0 0 0,1 0 0 0 0,-1 0 1 0 0,1 1-1 0 0,-1-1 0 0 0,0 0 0 0 0,1 0 0 0 0,-1 0 0 0 0,1 0 0 0 0,-1 0 1 0 0,0 0-1 0 0,1 0 0 0 0,8 2-65 0 0,-4-1 28 0 0,0 0-1 0 0,0 0 1 0 0,0-1-1 0 0,-1 0 1 0 0,1 1 0 0 0,8-2-1 0 0,46-3-804 0 0,-10-6-3581 0 0,-5-4-4486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 1578 0 0,'0'0'5129'0'0,"-5"-3"-3428"0"0,0 0-1111 0 0,-4-1 98 0 0,-1-1 2519 0 0,6 10-2548 0 0,-58 64 1264 0 0,59-64-1729 0 0,0 2-23 0 0,-8 23 23 0 0,8-23-29 0 0,1-1-37 0 0,-4 20-25 0 0,4-20-10 0 0,5 0-21 0 0,9 17-21 0 0,-4-14-3 0 0,-3-4-32 0 0,-4-4-10 0 0,1 1 1 0 0,-1-1-1 0 0,1 0 0 0 0,0 0 1 0 0,0 1-1 0 0,0-1 0 0 0,0 0 1 0 0,0-1-1 0 0,0 1 0 0 0,0 0 1 0 0,4 0-1 0 0,0 3 6 0 0,-4-3-8 0 0,1 0 0 0 0,-1 0 1 0 0,1 0-1 0 0,-1 0 0 0 0,0-1 0 0 0,1 1 0 0 0,0-1 0 0 0,-1 1 0 0 0,1-1 0 0 0,-1 0 0 0 0,4 0 0 0 0,4 1 2 0 0,-4 0-2 0 0,0 0 0 0 0,0-1 0 0 0,0 0 0 0 0,-1 0 0 0 0,8-1 0 0 0,-2 1-1 0 0,-5 1-6 0 0,0-1 0 0 0,0-1 1 0 0,0 1-1 0 0,-1-1 0 0 0,12-3 1 0 0,-6 3-38 0 0,-4 0-4 0 0,-1 0-1 0 0,1 0 1 0 0,-1-1 0 0 0,0 1 0 0 0,9-5-1 0 0,-4 3 1 0 0,-6 2 15 0 0,1 0 0 0 0,-1-1 1 0 0,0 0-1 0 0,0 0 0 0 0,0-1 0 0 0,6-3 0 0 0,19-9-164 0 0,-17 5 12 0 0,18-22-89 0 0,-25 27 231 0 0,-4 3 23 0 0,0 0 0 0 0,0 1 0 0 0,0-1-1 0 0,0 0 1 0 0,0-1 0 0 0,-1 1 0 0 0,1 0 0 0 0,-1 0-1 0 0,1-1 1 0 0,1-3 0 0 0,7-14-67 0 0,-7 15 19 0 0,-2-1 6 0 0,3-20 12 0 0,-2 20 6 0 0,-5 1-17 0 0,1 2 52 0 0,1 2 3 0 0,0-1 0 0 0,0 1 1 0 0,0 0-1 0 0,0-1 0 0 0,0 1 0 0 0,0-1 0 0 0,0 1 0 0 0,1-1 0 0 0,-1 0 0 0 0,1 1 1 0 0,-1-1-1 0 0,0-2 0 0 0,-5 5-34 0 0,-21 4 13 0 0,16-1 4 0 0,-12 11 9 0 0,2 0 2 0 0,4 3 1 0 0,-10 9 6 0 0,-4 11-2 0 0,12-10 13 0 0,15-23 42 0 0,2 0-2 0 0,-10 17-10 0 0,9-17 102 0 0,6-1-135 0 0,10 14 4 0 0,-10-13-1 0 0,2-8 10 0 0,44-27 50 0 0,-29 13-39 0 0,-2 0-11 0 0,-13 13-15 0 0,-3 3-1 0 0,0 0 0 0 0,0 0 0 0 0,-1 0 1 0 0,1-1-1 0 0,0 1 0 0 0,-1 0 0 0 0,1-1 0 0 0,-1 0 0 0 0,0 1 1 0 0,1-1-1 0 0,-1 0 0 0 0,1-2 0 0 0,34-42 116 0 0,-32 41 11 0 0,-1 2-8 0 0,10-13-22 0 0,-10 12 369 0 0,0 10-466 0 0,6 17-4 0 0,-7-17-3 0 0,1 0-1 0 0,10 17 5 0 0,-10-17 16 0 0,0-2-11 0 0,13 14-4 0 0,-12-14-15 0 0,1-1-5 0 0,-1-1 13 0 0,-2-1 1 0 0,-1 0 0 0 0,0 0 0 0 0,1 0 0 0 0,-1 0 0 0 0,1 0 0 0 0,0-1 0 0 0,-1 1 0 0 0,1 0 0 0 0,-1-1 0 0 0,1 0 0 0 0,0 1 0 0 0,2-1 0 0 0,2-3-11 0 0,20-8 3 0 0,-19 8 3 0 0,-1-1 1 0 0,44-30 15 0 0,-33 18 8 0 0,-13 12-12 0 0,0 0 10 0 0,-1 1-8 0 0,-1 1 4 0 0,-1 1-2 0 0,0 0 1 0 0,0 0-1 0 0,0-1 0 0 0,0 1 0 0 0,0 0 0 0 0,0 0 0 0 0,1 0 1 0 0,-1 0-1 0 0,0 0 0 0 0,1 1 0 0 0,-1-1 0 0 0,3-1 0 0 0,-4 11 36 0 0,-2 27-8 0 0,1-27 1 0 0,0-3 25 0 0,-4 20-3 0 0,4-20 90 0 0,33-4-73 0 0,-20-5-56 0 0,25-17 5 0 0,-4-1-8 0 0,-9 7-12 0 0,-19 10 0 0 0,-4 4-4 0 0,0 0 1 0 0,0 0-1 0 0,0 0 1 0 0,0 0-1 0 0,0 0 1 0 0,0 0 0 0 0,0 0-1 0 0,0-1 1 0 0,0 1-1 0 0,0 0 1 0 0,0-1-1 0 0,-1 1 1 0 0,1-1 0 0 0,0 1-1 0 0,0-1 1 0 0,0 1-1 0 0,1-2 1 0 0,-2 1-1 0 0,1 0 1 0 0,0 1 0 0 0,0-1-1 0 0,-1 1 1 0 0,1-1 0 0 0,0 1-1 0 0,0-1 1 0 0,0 1-1 0 0,0 0 1 0 0,0-1 0 0 0,-1 1-1 0 0,1 0 1 0 0,0 0-1 0 0,0-1 1 0 0,0 1 0 0 0,0 0-1 0 0,2 0 1 0 0,-1 0-1 0 0,0 1 1 0 0,-1-1-1 0 0,1 0 1 0 0,0 1-1 0 0,0-1 1 0 0,0 1-1 0 0,-1-1 1 0 0,1 1-1 0 0,0 0 1 0 0,-1 0-1 0 0,3 2 1 0 0,1-1 2 0 0,0 0 11 0 0,-4 5-42 0 0,3 22-138 0 0,-3-22-3 0 0,0-1-174 0 0,5 20-225 0 0,-4-20-12 0 0,19 9-4529 0 0,-16-12 3738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4498 0 0,'0'0'9374'0'0,"-1"10"-8704"0"0,1 3-447 0 0,0-5-56 0 0,-1-1 0 0 0,1 0 0 0 0,-1 1 0 0 0,-1-1 0 0 0,-1 8-1 0 0,-11 47 584 0 0,-1-2-285 0 0,1-6-238 0 0,7-25-418 0 0,5-21-25 0 0,0-1 39 0 0,0 1-108 0 0,-2 5 282 0 0,3 1-8253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4562 0 0,'0'0'7018'0'0,"43"-4"-5740"0"0,-6-12-478 0 0,-6-3-1970 0 0,-3-2-678 0 0,-13-15-4582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35 197 3128 0 0,'0'0'14175'0'0,"3"-7"-13800"0"0,2 0-269 0 0,-3 4-26 0 0,0-1-1 0 0,0 1 0 0 0,0-1 0 0 0,0 0 0 0 0,-1 0 1 0 0,3-7-1 0 0,7-22 216 0 0,-8 25-66 0 0,0-2-47 0 0,1-1-131 0 0,-1 5-7 0 0,-1-1-1 0 0,0 0 0 0 0,-1 0 0 0 0,2-11 0 0 0,3-16 51 0 0,-4 25 231 0 0,-9 12-325 0 0,-22 9-3 0 0,29-12 3 0 0,-1 0 0 0 0,0 0-1 0 0,1 1 1 0 0,-1-1 0 0 0,1 0 0 0 0,-1 1 0 0 0,1-1-1 0 0,-1 0 1 0 0,1 1 0 0 0,-1-1 0 0 0,1 0 0 0 0,-1 1-1 0 0,1-1 1 0 0,-1 1 0 0 0,1-1 0 0 0,0 1 0 0 0,-1-1-1 0 0,1 1 1 0 0,0 0 0 0 0,-1-1 0 0 0,1 1 0 0 0,0-1 0 0 0,0 1-1 0 0,0-1 1 0 0,-1 2 0 0 0,-21 57 40 0 0,16-47-28 0 0,4-7-5 0 0,-1 1 0 0 0,1 0-1 0 0,0 0 1 0 0,1 0 0 0 0,-1 0 0 0 0,0 11 0 0 0,-5 23 22 0 0,6-30 14 0 0,2 2-6 0 0,6 36-7 0 0,-7-47-29 0 0,0 0 1 0 0,0 0-1 0 0,0 0 1 0 0,0 0-1 0 0,0 0 1 0 0,0 0-1 0 0,0 0 1 0 0,1 0-1 0 0,-1 0 1 0 0,0 0-1 0 0,1 0 1 0 0,-1-1-1 0 0,1 1 1 0 0,-1 0-1 0 0,1 0 1 0 0,-1 0-1 0 0,2 1 1 0 0,2 4 8 0 0,-2-3-6 0 0,-1-1-1 0 0,1 0 1 0 0,-1 0 0 0 0,1 0 0 0 0,0 0 0 0 0,0 0 0 0 0,-1 0 0 0 0,1 0 0 0 0,1-1 0 0 0,-1 1-1 0 0,0-1 1 0 0,3 2 0 0 0,19 12 18 0 0,-24-14-26 0 0,1-1 0 0 0,0 1 1 0 0,0-1-1 0 0,-1 1 0 0 0,1-1 1 0 0,0 0-1 0 0,0 1 0 0 0,0-1 1 0 0,-1 0-1 0 0,1 0 0 0 0,0 0 1 0 0,0 1-1 0 0,0-1 0 0 0,0 0 1 0 0,0 0-1 0 0,0 0 0 0 0,1-1 1 0 0,39 1-393 0 0,-39 0 364 0 0,-1 0 0 0 0,1 0 0 0 0,-1 0 1 0 0,1 0-1 0 0,0 0 0 0 0,-1 0 0 0 0,1-1 0 0 0,-1 1 1 0 0,1-1-1 0 0,-1 1 0 0 0,1-1 0 0 0,1-1 0 0 0,8-2 145 0 0,90-43-1975 0 0,-88 39 1067 0 0,1 1 1 0 0,-1-2-1 0 0,0 1 1 0 0,-1-2-1 0 0,18-17 1 0 0,18-36-4091 0 0,-44 56 1301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4124 0 0,'0'0'2930'0'0,"-50"30"900"0"0,0 7-2696 0 0,24-14-306 0 0,0-2-170 0 0,1 0-108 0 0,-5 5-782 0 0,7-3 46 0 0,1 0 36 0 0,-8 22-3354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227 241 1488 0 0,'-19'-27'5356'0'0,"-10"22"-3504"0"0,23 4-1132 0 0,0 3-183 0 0,-29 15 725 0 0,-46 28-1 0 0,76-41-1003 0 0,0-1-52 0 0,-15 12-16 0 0,15-12 117 0 0,5-1-292 0 0,0 0-1 0 0,-1-1 1 0 0,1 1-1 0 0,-1-1 1 0 0,1 1-1 0 0,-1 0 1 0 0,0-1-1 0 0,0 1 1 0 0,1-1-1 0 0,-1 1 0 0 0,0-1 1 0 0,-2 2-1 0 0,0 1 17 0 0,1 1 175 0 0,27 13-208 0 0,-20-15-41 0 0,4-4-126 0 0,23-3-3 0 0,-17 0 34 0 0,-6 1 90 0 0,-5 2-21 0 0,0-1 0 0 0,1 0 1 0 0,-1 0-1 0 0,0 0 0 0 0,0-1 0 0 0,5-3 1 0 0,41-27-591 0 0,-33 18 409 0 0,0 0 0 0 0,0-1 0 0 0,-2-1 0 0 0,0 0 0 0 0,-1-1 0 0 0,-1-1-1 0 0,14-25 1 0 0,-25 41 213 0 0,0-1-1 0 0,0 1 1 0 0,0-1-1 0 0,-1 0 1 0 0,1 0-1 0 0,1-8 1 0 0,-2 4 47 0 0,2 1 290 0 0,-3-30 262 0 0,0 30 384 0 0,-3 1-688 0 0,-6-14-32 0 0,7 15 470 0 0,-3 8-544 0 0,-13 9-1 0 0,13-8-18 0 0,-3 21 17 0 0,-4 5 240 0 0,8-22-293 0 0,2-4-41 0 0,0 0 0 0 0,1 0 0 0 0,-1 1 0 0 0,1-1 0 0 0,0 0 0 0 0,-1 6 0 0 0,-7 38 389 0 0,6-38-366 0 0,2-6-33 0 0,0 1 0 0 0,0 0 0 0 0,0 0 1 0 0,1 0-1 0 0,-1 0 0 0 0,2 9 0 0 0,-1 19 103 0 0,0-31-129 0 0,-1 0 0 0 0,1 0 0 0 0,0 0 0 0 0,0 1 0 0 0,1-1-1 0 0,-1 0 1 0 0,0 0 0 0 0,1 0 0 0 0,-1 1 0 0 0,1-1 0 0 0,0 0 0 0 0,0 0-1 0 0,1 3 1 0 0,1 1 25 0 0,7 18 132 0 0,-4-13-53 0 0,0-6-49 0 0,16 15-17 0 0,-17-15-41 0 0,3-6-127 0 0,1 2 69 0 0,-6-1 26 0 0,0 0-1 0 0,0 0 0 0 0,0 0 1 0 0,0-1-1 0 0,0 1 0 0 0,0-1 1 0 0,-1 1-1 0 0,1-1 0 0 0,0 0 1 0 0,4-2-1 0 0,-1 2-19 0 0,-3 0 2 0 0,0 0-1 0 0,-1 1 0 0 0,1-1 1 0 0,-1 0-1 0 0,1 0 0 0 0,-1 0 1 0 0,0-1-1 0 0,1 1 0 0 0,2-3 0 0 0,31-19-415 0 0,-29 20 389 0 0,-5 2 27 0 0,1-1-1 0 0,0 1 1 0 0,-1 0-1 0 0,0-1 1 0 0,1 0-1 0 0,-1 0 1 0 0,0 0-1 0 0,0 0 1 0 0,4-4-1 0 0,40-46-438 0 0,-42 47 361 0 0,0 1 21 0 0,11-13 19 0 0,-12 13 21 0 0,-1 11 105 0 0,2 19 30 0 0,-2-20 39 0 0,-2 1-36 0 0,2 21-8 0 0,-2-21 12 0 0,5-4-142 0 0,16 8-9 0 0,-16-8 13 0 0,-3-3 30 0 0,1-1 0 0 0,-1 1 0 0 0,0 0 0 0 0,1 0 0 0 0,-1 0 0 0 0,1 0 0 0 0,-1 0 0 0 0,1 0 0 0 0,1 1 1 0 0,3 0-34 0 0,0-1-92 0 0,0-2 29 0 0,55-21-510 0 0,-57 20 448 0 0,-1-1-127 0 0,14-12 164 0 0,-14 12 29 0 0,-8 1 27 0 0,-12-8 43 0 0,12 8 21 0 0,-18 0-12 0 0,-9-3 99 0 0,-11 4 28 0 0,0 2-607 0 0,41 1 300 0 0,-1-1-1 0 0,1 1 1 0 0,-1-1-1 0 0,1 1 1 0 0,-1 0-1 0 0,1-1 1 0 0,-1 1-1 0 0,1 0 0 0 0,0 0 1 0 0,0 0-1 0 0,-1 0 1 0 0,-1 3-1 0 0,1-2-612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2734 0 0,'-1'6'2649'0'0,"-8"34"1094"0"0,8-30-3169 0 0,-7 30 1853 0 0,-6 7-697 0 0,0-3-304 0 0,5-20-945 0 0,7-18-88 0 0,-1 1 3 0 0,-7 25 546 0 0,21 2-831 0 0,-11-34-107 0 0,1 1 0 0 0,-1-1 0 0 0,0 1 0 0 0,0-1 0 0 0,0 1 0 0 0,0-1 0 0 0,1 1 1 0 0,-1-1-1 0 0,0 1 0 0 0,0-1 0 0 0,1 0 0 0 0,-1 1 0 0 0,0-1 0 0 0,1 1 1 0 0,-1-1-1 0 0,0 0 0 0 0,1 1 0 0 0,-1-1 0 0 0,1 0 0 0 0,-1 1 0 0 0,1-1 1 0 0,48 24 170 0 0,-46-22-193 0 0,0-1 1 0 0,1 0-1 0 0,-1 0 1 0 0,0 0-1 0 0,1 0 1 0 0,-1 0-1 0 0,7 0 1 0 0,19 1-94 0 0,21 4-81 0 0,17 6-103 0 0,-61-10 117 0 0,-8 1-274 0 0,1 0 425 0 0,-1 0 0 0 0,1 1 0 0 0,0-1 0 0 0,0 1 0 0 0,0 6-1 0 0,-1-1-5 0 0,2-9 30 0 0,0 1-1 0 0,0-1 1 0 0,0 1-1 0 0,0-1 1 0 0,0 1-1 0 0,-1 0 1 0 0,1-1-1 0 0,0 1 1 0 0,0-1-1 0 0,0 1 1 0 0,-1-1-1 0 0,1 0 1 0 0,0 1-1 0 0,-1-1 1 0 0,1 1-1 0 0,0-1 1 0 0,-1 1-1 0 0,1-1 1 0 0,-1 0-1 0 0,1 1 1 0 0,0-1-1 0 0,-1 0 1 0 0,1 0-1 0 0,-2 1 1 0 0,-34 20-96 0 0,27-16 89 0 0,5-3 4 0 0,0 1 0 0 0,-1-1 0 0 0,1 0 0 0 0,-1 0 0 0 0,1-1 0 0 0,-6 2 0 0 0,-35 11 5 0 0,-20 1 171 0 0,59-14 379 0 0,6-2-538 0 0,0-1 0 0 0,1 0 1 0 0,-1 1-1 0 0,1-1 0 0 0,-1 0 0 0 0,1 1 1 0 0,-1-1-1 0 0,1 1 0 0 0,0-1 1 0 0,0 1-1 0 0,0-1 0 0 0,1-2 0 0 0,1 1 9 0 0,4-6 17 0 0,28-19 11 0 0,126-63-353 0 0,-132 75 277 0 0,-23 14 130 0 0,-5 8-20 0 0,5 21 5 0 0,-6-26-78 0 0,0-1 0 0 0,0 1 0 0 0,1 0 1 0 0,-1-1-1 0 0,0 1 0 0 0,0 0 1 0 0,0-1-1 0 0,0 1 0 0 0,0 0 0 0 0,0 0 1 0 0,0-1-1 0 0,-1 1 0 0 0,1 0 1 0 0,0-1-1 0 0,0 1 0 0 0,-1 1 1 0 0,-8 23 138 0 0,7-18-30 0 0,0 1-16 0 0,-1 0-60 0 0,2-5-3 0 0,0 0 0 0 0,0 1 0 0 0,0-1 0 0 0,1 0 0 0 0,-1 1 0 0 0,1-1 0 0 0,0 5 0 0 0,0-6-49 0 0,0-1 0 0 0,0 1 0 0 0,1 0 0 0 0,-1 0 0 0 0,0 0 0 0 0,1 0 0 0 0,0 0-1 0 0,-1-1 1 0 0,1 1 0 0 0,2 3 0 0 0,-1 0-10 0 0,0 0-35 0 0,7-6-61 0 0,1 1 15 0 0,-6 0 36 0 0,-1 0 0 0 0,1-1 0 0 0,0 1 0 0 0,-1-1 0 0 0,1 0 0 0 0,0 0 0 0 0,-1 0 1 0 0,1 0-1 0 0,5-3 0 0 0,-3 1-6 0 0,1 0 0 0 0,-1 0 0 0 0,0-1 0 0 0,-1 1 0 0 0,1-1 0 0 0,-1-1 0 0 0,1 1 0 0 0,7-10 0 0 0,-12 14 35 0 0,-1-1 0 0 0,1 0 0 0 0,-1 1 0 0 0,1-1 0 0 0,0 0 0 0 0,-1 1 0 0 0,1-1 0 0 0,0 1 0 0 0,-1-1 0 0 0,1 1 0 0 0,0-1 0 0 0,0 1 0 0 0,-1-1 0 0 0,3 0 0 0 0,29-14-485 0 0,-30 14 472 0 0,0 1 0 0 0,0-1 0 0 0,0 0 0 0 0,0 0 0 0 0,-1 0 0 0 0,1-1 0 0 0,0 1 0 0 0,0 0-1 0 0,-1-1 1 0 0,1 1 0 0 0,-1-1 0 0 0,1 1 0 0 0,1-4 0 0 0,1 0-65 0 0,4-5-190 0 0,3-13 54 0 0,-8 17 43 0 0,-3-3 31 0 0,4-36-78 0 0,-8 38 167 0 0,-11-23 16 0 0,12 23-4 0 0,-27-5-41 0 0,24 9 39 0 0,-2 6-123 0 0,-1-2 133 0 0,6-1 42 0 0,0 1 1 0 0,0-1 0 0 0,0 1-1 0 0,0 0 1 0 0,0 0-1 0 0,0 0 1 0 0,0 0 0 0 0,1 0-1 0 0,-1 1 1 0 0,0-1-1 0 0,-2 3 1 0 0,-1-1-38 0 0,-18 14-680 0 0,19-14 548 0 0,3-2 131 0 0,1 0-1 0 0,-1 0 1 0 0,0 0-1 0 0,1 1 1 0 0,0-1-1 0 0,-1 0 1 0 0,1 1-1 0 0,0-1 0 0 0,-1 1 1 0 0,1-1-1 0 0,0 1 1 0 0,0-1-1 0 0,-1 3 1 0 0,-9 15-773 0 0,8-14-1575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3314 0 0,'0'0'9689'0'0,"-1"6"-8923"0"0,-14 63 737 0 0,-6 23-1186 0 0,7-34-1395 0 0,8-31 267 0 0,4-20 146 0 0,2 0-331 0 0,-4 22-2123 0 0,3-22-1591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3836 0 0,'4'-8'2441'0'0,"-1"0"-1772"0"0,-2 4-390 0 0,0 1-1 0 0,0 0 1 0 0,0 0 0 0 0,1-1-1 0 0,0 1 1 0 0,0 0-1 0 0,0 0 1 0 0,0 1-1 0 0,2-4 1 0 0,0 0 150 0 0,-3 3-282 0 0,0 1 0 0 0,0 0 0 0 0,1 0 0 0 0,-1 0 0 0 0,1 0 0 0 0,0 0 1 0 0,-1 0-1 0 0,1 0 0 0 0,0 0 0 0 0,0 1 0 0 0,4-3 0 0 0,1-3 99 0 0,-3 4-81 0 0,0 0-1 0 0,0 0 0 0 0,0 0 1 0 0,0 0-1 0 0,7-3 0 0 0,-4 1 15 0 0,-4 2-77 0 0,1 1 0 0 0,-1 0 0 0 0,0 0 0 0 0,1 0 0 0 0,-1 1 0 0 0,1-1 0 0 0,5-1 0 0 0,-1 0 31 0 0,23-7 692 0 0,-4 3-567 0 0,-20 6 115 0 0,-2 3-212 0 0,19 10 184 0 0,-25-4-213 0 0,-27 95 487 0 0,25-97-502 0 0,0 0-22 0 0,-9 18-5 0 0,9-18 329 0 0,5-6-408 0 0,0 0 0 0 0,0 0 1 0 0,0-1-1 0 0,0 1 1 0 0,-1-1-1 0 0,1 1 0 0 0,0-1 1 0 0,0 0-1 0 0,-1 0 1 0 0,1 0-1 0 0,0 0 1 0 0,1-1-1 0 0,1-1 12 0 0,7-6 0 0 0,-5 0-54 0 0,-4 6 4 0 0,0 0-1 0 0,1-1 1 0 0,-1 1 0 0 0,1 0 0 0 0,0 0-1 0 0,0 0 1 0 0,0 0 0 0 0,6-3 0 0 0,35-31-203 0 0,-1-3-101 0 0,-19 15 200 0 0,-18 19 36 0 0,-1 3 48 0 0,13-10 16 0 0,-13 10 239 0 0,-6 10-135 0 0,-6 32 222 0 0,4-32-256 0 0,-4 22 132 0 0,6-21-135 0 0,-2 26 195 0 0,3 8-43 0 0,3-37-270 0 0,11 14-426 0 0,-10-14-32 0 0,4-7 88 0 0,25-6-527 0 0,-32 8 712 0 0,0 0 0 0 0,0 0 1 0 0,0-1-1 0 0,0 1 0 0 0,0 0 0 0 0,0 0 0 0 0,0-1 0 0 0,-1 1 0 0 0,1-1 0 0 0,0 1 0 0 0,0-1 0 0 0,0 1 0 0 0,-1-1 0 0 0,2-1 0 0 0,29-24-6972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146 261 2596 0 0,'-2'-5'1797'0'0,"-27"-43"3444"0"0,25 44-3087 0 0,-1 7-1822 0 0,-2 0-236 0 0,4-2-42 0 0,1 0-1 0 0,0 0 1 0 0,-1 0 0 0 0,1 0-1 0 0,0 0 1 0 0,0 1-1 0 0,0-1 1 0 0,0 1 0 0 0,0 0-1 0 0,-3 2 1 0 0,-12 12 295 0 0,13-11-54 0 0,-1 0-43 0 0,-15 17-21 0 0,15-17-43 0 0,2 1-37 0 0,-11 16-31 0 0,10-16 140 0 0,5 1-204 0 0,1 31 68 0 0,3-35-79 0 0,16 6-21 0 0,-16-7-44 0 0,2-2-3 0 0,1 0 16 0 0,-5 0 3 0 0,0 0 0 0 0,-1 1 0 0 0,1-2 0 0 0,0 1 0 0 0,-1 0 0 0 0,1 0 0 0 0,0-1 0 0 0,-1 0 0 0 0,1 1 0 0 0,-1-1 0 0 0,1 0 0 0 0,2-2 0 0 0,32-12-257 0 0,-30 13 226 0 0,-4 1 18 0 0,0 0 0 0 0,0 0 1 0 0,0-1-1 0 0,0 1 0 0 0,-1-1 1 0 0,1 1-1 0 0,0-1 1 0 0,-1 0-1 0 0,3-2 0 0 0,6-3-33 0 0,4-4-66 0 0,1-1 0 0 0,16-16 0 0 0,-28 25 367 0 0,-3 43-214 0 0,-1-32 1 0 0,2-3-50 0 0,5 17-8 0 0,-5-17 0 0 0,4-6-315 0 0,20-3 215 0 0,-25 4 100 0 0,1-1 0 0 0,0 1-1 0 0,-1 0 1 0 0,1-1 0 0 0,-1 1 0 0 0,1-1 0 0 0,0 1 0 0 0,-1-1 0 0 0,1 0 0 0 0,-1 1 0 0 0,0-1-1 0 0,1 0 1 0 0,-1 0 0 0 0,0 0 0 0 0,1 0 0 0 0,0-2 0 0 0,2 0-68 0 0,-1 1 48 0 0,-1 1 0 0 0,0-1 0 0 0,1 1 0 0 0,-1-1 0 0 0,0 0 0 0 0,0 0 0 0 0,0 0 0 0 0,0 0 0 0 0,2-2 0 0 0,0-2-23 0 0,5-6-120 0 0,-4 2 111 0 0,-3 5 19 0 0,0 0 1 0 0,1 1-1 0 0,0-1 0 0 0,0 1 0 0 0,0 0 0 0 0,4-5 0 0 0,-2 5-3 0 0,-3 2 37 0 0,0 0 1 0 0,0 0-1 0 0,-1 1 0 0 0,1-1 0 0 0,-1 0 0 0 0,1 0 0 0 0,-1 0 0 0 0,0-1 1 0 0,1 1-1 0 0,-1 0 0 0 0,1-4 0 0 0,12-27-4 0 0,-3-7 96 0 0,-9 29 15 0 0,-1 6 12 0 0,0-1 0 0 0,0 1 0 0 0,-1 0 0 0 0,0 0 0 0 0,-1-8 0 0 0,1-15 166 0 0,0 20 9 0 0,-1-1 215 0 0,-4-36 2080 0 0,5 45-2563 0 0,0 1-1 0 0,0 0 0 0 0,0-1 0 0 0,0 1 1 0 0,0-1-1 0 0,0 1 0 0 0,0 0 0 0 0,0-1 1 0 0,0 1-1 0 0,0-1 0 0 0,0 1 0 0 0,-1-1 1 0 0,1 1-1 0 0,0-1 0 0 0,0 1 0 0 0,-1 0 1 0 0,1-1-1 0 0,0 1 0 0 0,-1-1 0 0 0,1 0 1 0 0,0 1-1 0 0,-1-1 0 0 0,1 1 0 0 0,-1-1 1 0 0,0 1-1 0 0,0 0 0 0 0,0 0 0 0 0,1-1 1 0 0,-1 1-1 0 0,0 0 0 0 0,0 0 1 0 0,0 0-1 0 0,1 0 0 0 0,-1 1 0 0 0,1-1 1 0 0,-1 0-1 0 0,1 0 0 0 0,-1 0 1 0 0,1 0-1 0 0,0 1 0 0 0,-1-1 0 0 0,1 0 1 0 0,0 0-1 0 0,0 1 0 0 0,0-1 1 0 0,0 0-1 0 0,0 2 0 0 0,-5 50 317 0 0,3-41-280 0 0,1-6-14 0 0,0 1 1 0 0,0 0-1 0 0,1 0 0 0 0,-1-1 1 0 0,2 9-1 0 0,0 44 115 0 0,-1-48-126 0 0,3 31 12 0 0,1-10-221 0 0,-3-24-14 0 0,-2 38-295 0 0,1-37-571 0 0,0-1-82 0 0,1 2 732 0 0,-1 5 5 0 0,0 1-4112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2180 0 0,'22'-37'4232'0'0,"51"33"-4626"0"0,-28 8 58 0 0,-9-16 70 0 0,39 7-1370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2104 0 0,'6'-6'2786'0'0,"29"-31"983"0"0,41-33-1005 0 0,1 0-1302 0 0,-32 16-698 0 0,-40 48-569 0 0,8-14 49 0 0,-10 14-199 0 0,1 1 403 0 0,-11 4-391 0 0,-22-3-13 0 0,28 4-42 0 0,0 0-1 0 0,1 0 1 0 0,-1 0 0 0 0,0 0-1 0 0,1 0 1 0 0,-1 0 0 0 0,0 0-1 0 0,1 0 1 0 0,-1 0 0 0 0,1 0-1 0 0,-1 0 1 0 0,0 0 0 0 0,1 1-1 0 0,-1-1 1 0 0,0 0 0 0 0,1 0-1 0 0,-1 1 1 0 0,0 0 0 0 0,-7 2 7 0 0,-22 15 47 0 0,-14 13-1 0 0,35-27-49 0 0,6-2-4 0 0,0 0 0 0 0,0 0 0 0 0,0 0-1 0 0,0 0 1 0 0,0 0 0 0 0,0 0 0 0 0,1 1-1 0 0,-1-1 1 0 0,-4 7 0 0 0,0-3-2 0 0,3-2 1 0 0,1 0-1 0 0,-1-1 1 0 0,1 1 0 0 0,0 0-1 0 0,-5 7 1 0 0,-5 9-27 0 0,10-15-101 0 0,2 2-3 0 0,-2 21 27 0 0,3-27 100 0 0,0-1 0 0 0,0 1-1 0 0,0-1 1 0 0,0 1 0 0 0,0-1-1 0 0,0 1 1 0 0,0-1 0 0 0,0 1-1 0 0,0-1 1 0 0,0 1 0 0 0,0-1-1 0 0,0 1 1 0 0,0-1 0 0 0,0 1-1 0 0,0-1 1 0 0,0 1 0 0 0,1-1-1 0 0,-1 0 1 0 0,0 1-1 0 0,0-1 1 0 0,1 1 0 0 0,-1 0-1 0 0,3 4-7 0 0,-3-4 10 0 0,1 1 0 0 0,0-1 0 0 0,0 1 0 0 0,-1-1 0 0 0,1 1-1 0 0,0-1 1 0 0,1 0 0 0 0,-1 1 0 0 0,0-1 0 0 0,0 0 0 0 0,0 0 0 0 0,1 0-1 0 0,-1 0 1 0 0,3 2 0 0 0,1 2-3 0 0,-3-3-1 0 0,1 0-1 0 0,-1 0 1 0 0,0 0-1 0 0,1 0 1 0 0,0-1 0 0 0,-1 1-1 0 0,1-1 1 0 0,4 2-1 0 0,1 2-38 0 0,27 11-242 0 0,12 1 13 0 0,-20-7 62 0 0,-20-7 11 0 0,-2 0 49 0 0,14 8 31 0 0,-14-8-20 0 0,-10 1-263 0 0,-7 7 410 0 0,-2-1 1 0 0,0-1-1 0 0,-17 10 0 0 0,26-17 71 0 0,-2 0-13 0 0,-25 7-14 0 0,24-7-11 0 0,7-1-38 0 0,0 0 1 0 0,-1 0-1 0 0,1 0 0 0 0,-1 0 0 0 0,0 0 0 0 0,1 0 0 0 0,-1-1 0 0 0,0 1 0 0 0,1-1 0 0 0,-1 1 0 0 0,0-1 0 0 0,-2 1 0 0 0,0 0-17 0 0,-2 1-152 0 0,10-7-3337 0 0,10-17 1197 0 0,-10 17-270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56 2550 0 0,'2'-5'1761'0'0,"0"2"-1090"0"0,5-8-356 0 0,-5 1 4665 0 0,-4 6-4308 0 0,-9-14-147 0 0,8 13-121 0 0,-3 8-91 0 0,-1-2-227 0 0,5 0-55 0 0,0-1 0 0 0,-1 1-1 0 0,1-1 1 0 0,0 1 0 0 0,0 0-1 0 0,-1 0 1 0 0,1 0-1 0 0,0 1 1 0 0,0-1 0 0 0,0 0-1 0 0,-2 3 1 0 0,-3-1 23 0 0,5-1-28 0 0,-1-1 1 0 0,0 1-1 0 0,0 0 0 0 0,1 0 0 0 0,-1 0 0 0 0,1 0 0 0 0,-1 0 0 0 0,-3 6 0 0 0,-22 22 122 0 0,1 2 0 0 0,2 1-1 0 0,-26 44 1 0 0,28-40-97 0 0,19-32-39 0 0,8-1-2 0 0,11 12-4 0 0,-11-12 2 0 0,3-4 4 0 0,20 3-9 0 0,-26-3-1 0 0,1 0-1 0 0,0 1 1 0 0,0-1-1 0 0,-1 0 1 0 0,1 0-1 0 0,0 0 1 0 0,0 0-1 0 0,0-1 0 0 0,-1 1 1 0 0,1 0-1 0 0,0-1 1 0 0,-1 1-1 0 0,1-1 1 0 0,0 0-1 0 0,2-1 1 0 0,1-1 4 0 0,4 1 7 0 0,-7 2-11 0 0,0-1-1 0 0,0 1 1 0 0,0-1-1 0 0,0 0 1 0 0,0 1 0 0 0,0-1-1 0 0,0 0 1 0 0,-1 0-1 0 0,1 0 1 0 0,2-2-1 0 0,10-7 10 0 0,11-9-6 0 0,-4 1 18 0 0,5-8 153 0 0,-21 21 667 0 0,-2 11-811 0 0,9 19-9 0 0,-9-19-53 0 0,-3-5-237 0 0,0 1 237 0 0,1 0 0 0 0,-1 0 0 0 0,1-1 0 0 0,-1 1 0 0 0,1 0 0 0 0,0-1 0 0 0,-1 1 0 0 0,1-1 0 0 0,0 1 0 0 0,0-1 0 0 0,2 3-1 0 0,-1-1-30 0 0,1 3-259 0 0,2-3-1404 0 0,17 9 1002 0 0,-16-9-333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0 184 716 0 0,'6'-11'-428'0'0,"13"-25"10571"0"0,-13 24-8735 0 0,-3 7 2207 0 0,-4 13-3525 0 0,0 25-2 0 0,1-25 173 0 0,0 1-166 0 0,0 28-11 0 0,0-28 78 0 0,0 0-106 0 0,0 24-7 0 0,0-24 256 0 0,5-11-279 0 0,18-6-9 0 0,-12 0-6 0 0,18-21 2 0 0,-20 19-11 0 0,17-22-20 0 0,10-18-28 0 0,-33 46 40 0 0,-4 13-17 0 0,-1 28 66 0 0,2-28 28 0 0,-1-1-44 0 0,0 23 10 0 0,0-23 42 0 0,4-3-61 0 0,7 15-4 0 0,-8-15 52 0 0,5-5-29 0 0,0-1-27 0 0,-5 0-5 0 0,0 1 0 0 0,1 0 0 0 0,-1-1-1 0 0,0 1 1 0 0,1 0 0 0 0,-1 0 0 0 0,0 0-1 0 0,1 1 1 0 0,3 0 0 0 0,0-4 10 0 0,1 0-12 0 0,-4 2-1 0 0,0 0 0 0 0,0 0-1 0 0,-1-1 1 0 0,1 1-1 0 0,0-1 1 0 0,-1 1 0 0 0,1-1-1 0 0,-1 0 1 0 0,3-2 0 0 0,0 1 1 0 0,-3 1-1 0 0,0 1 0 0 0,0 0 1 0 0,0-1-1 0 0,0 1 1 0 0,0-1-1 0 0,-1 0 1 0 0,1 1-1 0 0,0-1 1 0 0,-1 0-1 0 0,2-3 1 0 0,38-46 31 0 0,-37 46-35 0 0,-1 1-6 0 0,9-13 3 0 0,-8 12-2 0 0,4 45-148 0 0,-6-35 146 0 0,0 0 9 0 0,-2-3 1 0 0,1 0 0 0 0,-1-1 0 0 0,1 1 1 0 0,-1 0-1 0 0,1-1 0 0 0,0 1 0 0 0,-1-1 0 0 0,1 1 1 0 0,0-1-1 0 0,0 0 0 0 0,0 1 0 0 0,0-1 0 0 0,1 0 1 0 0,-1 0-1 0 0,0 0 0 0 0,2 2 0 0 0,15 13 12 0 0,-13-11-8 0 0,2-2-25 0 0,22 9-7 0 0,-28-12 25 0 0,-1 0 0 0 0,0 1 0 0 0,1-1 0 0 0,-1 0 1 0 0,1 0-1 0 0,-1 0 0 0 0,1 1 0 0 0,-1-1 0 0 0,1 0 0 0 0,-1 0 0 0 0,1 0 1 0 0,0 0-1 0 0,-1 0 0 0 0,1 0 0 0 0,-1 0 0 0 0,1 0 0 0 0,-1 0 0 0 0,1 0 0 0 0,-1 0 1 0 0,1 0-1 0 0,-1-1 0 0 0,1 1 0 0 0,0 0 0 0 0,6-2-10 0 0,-4 1-12 0 0,0 0 0 0 0,0 1 0 0 0,0-1 1 0 0,0-1-1 0 0,0 1 0 0 0,0 0 0 0 0,0-1 0 0 0,3-2 1 0 0,34-21-288 0 0,-32 20 267 0 0,24-19-211 0 0,-24 18 201 0 0,-4 4 15 0 0,0-2 1 0 0,0 1-1 0 0,0 0 1 0 0,-1-1-1 0 0,6-7 1 0 0,19-23-165 0 0,-22 28 174 0 0,11-21-87 0 0,-6 5 64 0 0,-8 17 13 0 0,-3 1 31 0 0,0 0 0 0 0,0 0 1 0 0,1 0-1 0 0,0 0 0 0 0,0 0 0 0 0,1-5 0 0 0,1 0-1 0 0,-2 1 823 0 0,-9 8-733 0 0,-26 0 16 0 0,34 0-93 0 0,-1 0 0 0 0,1 0 1 0 0,0 0-1 0 0,-1 0 1 0 0,1 0-1 0 0,-1 0 1 0 0,1 0-1 0 0,0 0 1 0 0,-1 0-1 0 0,1 0 1 0 0,0 0-1 0 0,-1 0 1 0 0,1 0-1 0 0,0 0 1 0 0,-1 0-1 0 0,1 0 1 0 0,0 0-1 0 0,-1 0 1 0 0,1 0-1 0 0,0 1 1 0 0,-1-1-1 0 0,1 0 1 0 0,0 0-1 0 0,0 0 1 0 0,-1 1-1 0 0,1-1 1 0 0,0 0-1 0 0,0 0 1 0 0,-1 1-1 0 0,1-1 1 0 0,0 0-1 0 0,0 1 0 0 0,0-1 1 0 0,-1 0-1 0 0,1 0 1 0 0,0 1-1 0 0,0-1 1 0 0,0 0-1 0 0,0 1 1 0 0,-16 38 361 0 0,12-30-318 0 0,1-5-1 0 0,1 1 0 0 0,0 0 0 0 0,1 0-1 0 0,-1 0 1 0 0,1 0 0 0 0,-1 5 0 0 0,-1 0 24 0 0,1-7-43 0 0,1 1 1 0 0,0-1-1 0 0,0 1 1 0 0,0 0 0 0 0,1-1-1 0 0,-1 1 1 0 0,1 0-1 0 0,0-1 1 0 0,1 7 0 0 0,-2 0 15 0 0,0-6-19 0 0,1 0-1 0 0,-1 0 1 0 0,1 0 0 0 0,1 0 0 0 0,-1 0 0 0 0,0 0 0 0 0,3 7 0 0 0,2 19 72 0 0,0-18-22 0 0,10 9-55 0 0,-14-21-29 0 0,-1 1 1 0 0,0-1-1 0 0,1 1 0 0 0,-1-1 1 0 0,1 1-1 0 0,-1-1 0 0 0,1 1 1 0 0,-1-1-1 0 0,0 0 1 0 0,1 1-1 0 0,0-1 0 0 0,-1 0 1 0 0,1 1-1 0 0,-1-1 0 0 0,1 0 1 0 0,-1 0-1 0 0,1 1 1 0 0,0-1-1 0 0,0 0 0 0 0,26 9-157 0 0,-13-7 34 0 0,-5-1 54 0 0,-5-1-48 0 0,-1 1 0 0 0,0-1 0 0 0,1 0 0 0 0,-1 0 0 0 0,0-1 0 0 0,1 1 1 0 0,-1-1-1 0 0,0 1 0 0 0,1-1 0 0 0,4-2 0 0 0,11-4-595 0 0,0 0 0 0 0,31-17 0 0 0,13-13-4086 0 0,-35 18-288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4192 0 0,'0'0'16407'0'0,"0"10"-16333"0"0,-1 30-13 0 0,0-30 2 0 0,1 3 59 0 0,-3 43-10 0 0,2-43-23 0 0,1 0-11 0 0,-2 2-46 0 0,1-6 10 0 0,0 1 0 0 0,1-1 0 0 0,0 0 1 0 0,1 12-1 0 0,2 27-32 0 0,5-51-3 0 0,23-6 13 0 0,-30 9-19 0 0,-1-1 0 0 0,1 1 0 0 0,0 0 0 0 0,-1 0-1 0 0,1 0 1 0 0,0-1 0 0 0,-1 1 0 0 0,1 0 0 0 0,-1-1 0 0 0,1 1 0 0 0,-1 0 0 0 0,1-1 0 0 0,0 1 0 0 0,-1-1-1 0 0,0 1 1 0 0,1-1 0 0 0,-1 1 0 0 0,1-1 0 0 0,-1 1 0 0 0,0-1 0 0 0,1 1 0 0 0,0-2 0 0 0,5-6 5 0 0,-3 4-2 0 0,0 0 0 0 0,-1 0 0 0 0,1 1-1 0 0,-1-2 1 0 0,0 1 0 0 0,0 0 0 0 0,2-8 0 0 0,21-48 46 0 0,-9 18-32 0 0,-12 32 5 0 0,1 0 22 0 0,13-27-4 0 0,-13 28 293 0 0,-1 18-324 0 0,10 30 4 0 0,-9-18 18 0 0,-3-7-22 0 0,3 38 33 0 0,-4-12-18 0 0,-1-30 21 0 0,2 2-2 0 0,3 36-8 0 0,-4-36 5 0 0,1-9-40 0 0,0-1 0 0 0,0 1 0 0 0,0-1-1 0 0,0 1 1 0 0,0 0 0 0 0,-1-1-1 0 0,1 1 1 0 0,1 5 0 0 0,1 0 1 0 0,0 0 16 0 0,2-12-7 0 0,19-12 15 0 0,-13 5-3 0 0,26-34 2 0 0,3-9-59 0 0,52-91 0 0 0,-87 132 35 0 0,22-35 16 0 0,-11 20 53 0 0,-12 22 200 0 0,1 13-250 0 0,17 23-12 0 0,-22-30-7 0 0,-1 1-1 0 0,1 0 0 0 0,0 0 0 0 0,-1-1 0 0 0,1 1 1 0 0,-1 0-1 0 0,1 0 0 0 0,-1 0 0 0 0,0-1 0 0 0,1 1 1 0 0,-1 0-1 0 0,0 0 0 0 0,0 0 0 0 0,0 0 0 0 0,1 0 1 0 0,-1 0-1 0 0,0 0 0 0 0,0 0 0 0 0,0 0 0 0 0,-1 0 1 0 0,1 1-1 0 0,0 61 7 0 0,0-37 0 0 0,3 41 32 0 0,-3-56-34 0 0,0-6-11 0 0,0 1 0 0 0,1 0 0 0 0,0-1 0 0 0,0 1 0 0 0,2 9 1 0 0,5 18-287 0 0,-6-25-13 0 0,2-1 55 0 0,11 20-128 0 0,-12-20-617 0 0,36-2-2102 0 0,-38-5 2989 0 0,-1 0 0 0 0,0 0 1 0 0,1 0-1 0 0,-1 0 0 0 0,0 0 1 0 0,1 1-1 0 0,-1-1 0 0 0,0 0 0 0 0,1 0 1 0 0,-1 0-1 0 0,0 0 0 0 0,1 0 1 0 0,-1 0-1 0 0,1 0 0 0 0,-1-1 0 0 0,0 1 1 0 0,1 0-1 0 0,-1 0 0 0 0,0 0 1 0 0,0 0-1 0 0,1 0 0 0 0,-1 0 0 0 0,0-1 1 0 0,1 1-1 0 0,-1 0 0 0 0,0 0 0 0 0,0 0 1 0 0,1-1-1 0 0,-1 1 0 0 0,0 0 1 0 0,0 0-1 0 0,1-1 0 0 0,-1 1 0 0 0,0 0 1 0 0,0-1-1 0 0,0 1 0 0 0,0 0 1 0 0,1-1-1 0 0,-1 1 0 0 0,0 0 0 0 0,0-1 1 0 0,18-32-8648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 4052 0 0,'2'-7'2400'0'0,"3"-17"-486"0"0,-3 18 2561 0 0,3 22-3493 0 0,-4-13-856 0 0,0 0-1 0 0,0 1 1 0 0,-1-1 0 0 0,1 1 0 0 0,-1 0-1 0 0,0-1 1 0 0,0 1 0 0 0,0-1-1 0 0,-1 5 1 0 0,-1 52 603 0 0,2-50-638 0 0,-4 27 283 0 0,-1-8-190 0 0,4-21-36 0 0,0 1-28 0 0,1 2-99 0 0,0-7-49 0 0,0 0 1 0 0,0 0-1 0 0,-1 1 1 0 0,1-1-1 0 0,-1 0 0 0 0,0 0 1 0 0,0 0-1 0 0,-2 5 0 0 0,0-2-79 0 0,-4 25-701 0 0,5-24 302 0 0,-2 6 90 0 0,4 1-6522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4896 0 0,'1'-8'2848'0'0,"4"-23"-505"0"0,-5 31-2269 0 0,0-1-1 0 0,1 0 1 0 0,-1 1-1 0 0,0-1 1 0 0,0 1 0 0 0,0-1-1 0 0,0 0 1 0 0,0 1-1 0 0,1-1 1 0 0,-1 1-1 0 0,0-1 1 0 0,0 1-1 0 0,1-1 1 0 0,-1 1 0 0 0,0-1-1 0 0,1 1 1 0 0,-1-1-1 0 0,1 1 1 0 0,-1 0-1 0 0,0-1 1 0 0,2 0-1 0 0,3-4 337 0 0,-3 2-226 0 0,0 1 0 0 0,0 0 1 0 0,0 0-1 0 0,1 0 1 0 0,-1 0-1 0 0,1 0 0 0 0,-1 1 1 0 0,6-3-1 0 0,1-2 71 0 0,30-15 752 0 0,-21 12-801 0 0,0 0 23 0 0,-1 1 1 0 0,1 1-1 0 0,29-8 1 0 0,4 2-9 0 0,-26 7-149 0 0,-18 4 22 0 0,-2 6-68 0 0,17 8-3 0 0,-16-8-6 0 0,-7 3 4 0 0,2 1-14 0 0,-1-5-3 0 0,1 1 0 0 0,-1 0 0 0 0,0-1 0 0 0,-1 1 0 0 0,1-1 0 0 0,-1 1 0 0 0,-1 6 0 0 0,1-1 4 0 0,1-4 9 0 0,-1-1-1 0 0,0 0 1 0 0,1 0 0 0 0,-2 0-1 0 0,1 0 1 0 0,0 0 0 0 0,-4 6 0 0 0,-16 42 165 0 0,17-43-158 0 0,-15 27 101 0 0,2-9-58 0 0,12-20-10 0 0,2-2-48 0 0,-11 17-134 0 0,10-17-8 0 0,6-11-3334 0 0,3-20-29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1140 0 0,'0'0'9358'0'0,"10"40"-16898"0"0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2502 0 0,'0'0'7091'0'0,"3"-5"-6208"0"0,9-17-234 0 0,-9 17 730 0 0,2 2-1077 0 0,17-8-45 0 0,-16 8 1000 0 0,-3 8-1178 0 0,7 18-12 0 0,-8-17-15 0 0,-2-1-1 0 0,0-2-24 0 0,0 0 0 0 0,0 0 0 0 0,0 1 0 0 0,-1-1 0 0 0,1 0 0 0 0,-1 0 1 0 0,0 1-1 0 0,0-1 0 0 0,-3 6 0 0 0,2-2 63 0 0,0 0-44 0 0,-10 21 153 0 0,0-3-197 0 0,8-19 223 0 0,10-9-183 0 0,18-9-3 0 0,-14 5-13 0 0,27-47 148 0 0,-23 33-100 0 0,5 0-114 0 0,-1 3-8 0 0,-14 13 9 0 0,-5 15-164 0 0,-2 28 223 0 0,3-36-14 0 0,0 1 0 0 0,0-1-1 0 0,-1 1 1 0 0,1-1 0 0 0,0 1-1 0 0,-1-1 1 0 0,0 0 0 0 0,1 1-1 0 0,-1-1 1 0 0,0 0 0 0 0,0 0-1 0 0,0 0 1 0 0,-2 3 0 0 0,-1 1 19 0 0,1 1 53 0 0,1-1-15 0 0,-7 17-16 0 0,6-17 62 0 0,7-2-83 0 0,12 12-2 0 0,-12-11-1 0 0,-2-5-22 0 0,0-1-1 0 0,0 1 0 0 0,-1 0 0 0 0,1-1 0 0 0,0 1 1 0 0,-1-1-1 0 0,1 1 0 0 0,0-1 0 0 0,-1 0 0 0 0,1 0 1 0 0,1 0-1 0 0,2-2-5 0 0,-4 3 4 0 0,1-1-1 0 0,0 1 1 0 0,-1-1-1 0 0,1 1 1 0 0,0-1-1 0 0,-1 0 1 0 0,1 1-1 0 0,-1-1 1 0 0,1 0-1 0 0,-1 0 1 0 0,1 0-1 0 0,-1-1 1 0 0,2 0-1 0 0,12-13-29 0 0,18-13-112 0 0,-26 23 124 0 0,18-19-65 0 0,-20 18 67 0 0,16-21-72 0 0,9-25-20 0 0,-27 47 77 0 0,-1 0 6 0 0,4-18 19 0 0,-4 18 165 0 0,-3 4-157 0 0,0 1-1 0 0,0 1 1 0 0,0-1-1 0 0,0 0 1 0 0,0 0 0 0 0,0 0-1 0 0,0 0 1 0 0,0 1-1 0 0,0-1 1 0 0,0 0 0 0 0,0 1-1 0 0,0-1 1 0 0,1 1-1 0 0,-1-1 1 0 0,0 1 0 0 0,-1 0-1 0 0,1 0 5 0 0,1-1 0 0 0,-1 1 0 0 0,0 0 0 0 0,0-1 0 0 0,0 0 0 0 0,0 1-1 0 0,0-1 1 0 0,0 1 0 0 0,1-1 0 0 0,-1 0 0 0 0,0 0 0 0 0,0 1 0 0 0,0-1 0 0 0,0 0 0 0 0,0 0 0 0 0,-2 0-1 0 0,1 7 57 0 0,-1 3-48 0 0,-1 0 27 0 0,0-1 1 0 0,1 1 0 0 0,1-1-1 0 0,0 1 1 0 0,0 0-1 0 0,1 0 1 0 0,0 0-1 0 0,0 0 1 0 0,2 12-1 0 0,6 10-1 0 0,-7-30-36 0 0,0-1-1 0 0,1 0 0 0 0,-1 1 1 0 0,0-1-1 0 0,1 0 0 0 0,-1 1 0 0 0,0-1 1 0 0,1 0-1 0 0,0 1 0 0 0,-1-1 1 0 0,1 0-1 0 0,0 0 0 0 0,-1 0 0 0 0,1 0 1 0 0,0 0-1 0 0,0 0 0 0 0,0 0 1 0 0,0 0-1 0 0,2 1 0 0 0,0 1 0 0 0,5 4-33 0 0,13 4-6 0 0,-16-9 8 0 0,13-1-111 0 0,-13-1 71 0 0,1 0-1 0 0,-1-1 0 0 0,1 1 1 0 0,-1-1-1 0 0,1 0 0 0 0,7-3 0 0 0,26-5-369 0 0,-14 4 167 0 0,-24 5 261 0 0,-1 0 0 0 0,1 0 0 0 0,-1 0 0 0 0,1 0 0 0 0,-1 0 0 0 0,1 0 0 0 0,0 0 0 0 0,-1-1 1 0 0,1 1-1 0 0,-1 0 0 0 0,1 0 0 0 0,-1-1 0 0 0,1 1 0 0 0,-1 0 0 0 0,0-1 0 0 0,1 1 0 0 0,-1-1 0 0 0,1 1 0 0 0,-1 0 1 0 0,0-1-1 0 0,1 1 0 0 0,-1-2 0 0 0,7-4-61 0 0,16-24-212 0 0,0-6 191 0 0,18-51 624 0 0,-40 82 172 0 0,0-2-499 0 0,2-19-34 0 0,-2 20 372 0 0,-3 11-508 0 0,-4 17-8 0 0,4-17 2 0 0,3 3 37 0 0,4 25-1 0 0,-4-25-16 0 0,-2-1-10 0 0,-5 23-22 0 0,4-23-1 0 0,6-1-110 0 0,9 17-382 0 0,-10-17-27 0 0,-2-6 476 0 0,0 0 0 0 0,0 0 0 0 0,0 0 0 0 0,0 0 0 0 0,0 1 0 0 0,0-1 0 0 0,0 0-1 0 0,-1 0 1 0 0,1 1 0 0 0,0-1 0 0 0,0 0 0 0 0,0 1 0 0 0,0-1 0 0 0,0 1 0 0 0,-1-1 0 0 0,1 1 0 0 0,0 0 0 0 0,1 1 0 0 0,-1-2-80 0 0,-1 1 1 0 0,1 0-1 0 0,0-1 1 0 0,0 1-1 0 0,-1-1 1 0 0,1 1 0 0 0,0-1-1 0 0,0 1 1 0 0,0-1-1 0 0,0 1 1 0 0,0-1-1 0 0,-1 0 1 0 0,1 0 0 0 0,0 1-1 0 0,0-1 1 0 0,0 0-1 0 0,0 0 1 0 0,2 0-1 0 0,0 0-208 0 0,1 0-1 0 0,-1-1 0 0 0,0 1 1 0 0,1-1-1 0 0,-1 1 0 0 0,0-1 0 0 0,4-1 1 0 0,1-1-149 0 0,4-2-1055 0 0,4-8-592 0 0,-11 10 96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4:16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 3190 0 0,'3'9'1088'0'0,"2"3"-262"0"0,-1-1 1 0 0,0 1 0 0 0,-1 0-1 0 0,0 0 1 0 0,-1 0-1 0 0,-1 0 1 0 0,0 0-1 0 0,0 1 1 0 0,-1-1 0 0 0,-1 0-1 0 0,-2 16 1 0 0,-2 0-277 0 0,-1-1 1 0 0,-1 0-1 0 0,-1 0 0 0 0,-22 46 1 0 0,18-53-428 0 0,-1-1-1 0 0,0 0 1 0 0,-2-1 0 0 0,0-1-1 0 0,-23 19 1 0 0,-93 67-1942 0 0,103-80 1173 0 0,23-18-148 0 0,-1 0 0 0 0,0-1-1 0 0,0 1 1 0 0,0-1-1 0 0,-11 5 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36 1918 0 0,'-3'-12'1334'0'0,"-2"-12"13029"0"0,0 28-13991 0 0,-13 11-20 0 0,17-15-337 0 0,1 1 0 0 0,-1-1 1 0 0,0 1-1 0 0,1-1 0 0 0,-1 1 0 0 0,1 0 0 0 0,-1-1 1 0 0,1 1-1 0 0,0 0 0 0 0,-1-1 0 0 0,1 1 0 0 0,0 0 1 0 0,-1-1-1 0 0,1 1 0 0 0,0 0 0 0 0,0 0 0 0 0,0-1 1 0 0,-1 2-1 0 0,-68 201 1664 0 0,45-150-1259 0 0,-24 57 470 0 0,33-73-745 0 0,12-28-29 0 0,1-1-26 0 0,-6 22-17 0 0,6-23 308 0 0,6-13-311 0 0,1-1-50 0 0,-3 4-8 0 0,0-1 0 0 0,0 1 0 0 0,0-1 0 0 0,0 0 0 0 0,0 0 0 0 0,2-7 0 0 0,34-97 80 0 0,43-111-52 0 0,-60 173-14 0 0,-17 38-20 0 0,1 2-10 0 0,14-15-3 0 0,-14 16 1 0 0,-4 12-238 0 0,-1 2 242 0 0,1-4 4 0 0,-1 0 0 0 0,1 0 1 0 0,0-1-1 0 0,0 1 0 0 0,4 8 0 0 0,11 43 14 0 0,1 7 15 0 0,-13-51-27 0 0,-2-6-3 0 0,0-1-1 0 0,0 1 0 0 0,-1 0 0 0 0,1 0 1 0 0,-1 1-1 0 0,0 5 0 0 0,-1 0-22 0 0,7 34-129 0 0,4 2-48 0 0,-5-1-588 0 0,-5-38 669 0 0,0 26-491 0 0,-3 8-1677 0 0,1-35 1801 0 0,-1 5 323 0 0,2-6-3490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38 123 2478 0 0,'-37'8'16227'0'0,"45"-13"-16170"0"0,16-8-487 0 0,0 1 0 0 0,1 2-1 0 0,0 0 1 0 0,29-7 0 0 0,-41 14 107 0 0,-5 2 4 0 0,0-1-1 0 0,0 0 1 0 0,-1-1-1 0 0,1 0 1 0 0,14-7-1 0 0,14-11-3440 0 0,-2 3-2641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9 394 3454 0 0,'0'0'7035'0'0,"-1"6"-6090"0"0,-5 18-140 0 0,5-18 2946 0 0,39-11-3541 0 0,-38 5-207 0 0,1 0 0 0 0,-1 1-1 0 0,0-1 1 0 0,1 0 0 0 0,-1-1 0 0 0,1 1 0 0 0,-1 0 0 0 0,1 0 0 0 0,-1 0 0 0 0,1 0-1 0 0,-1 0 1 0 0,0 0 0 0 0,1 0 0 0 0,-1-1 0 0 0,1 1 0 0 0,-1 0 0 0 0,0 0 0 0 0,1-1-1 0 0,-1 1 1 0 0,0 0 0 0 0,1-1 0 0 0,-1 1 0 0 0,0 0 0 0 0,1-1 0 0 0,-1 1-1 0 0,33-50 203 0 0,-31 46-197 0 0,0 1 1 0 0,-1 0 0 0 0,2 0 0 0 0,-1 0 0 0 0,0 0 0 0 0,1 0-1 0 0,-1 0 1 0 0,4-2 0 0 0,1-2 5 0 0,-6 7-12 0 0,-1-1 0 0 0,1 1 1 0 0,0-1-1 0 0,-1 0 0 0 0,1 0 1 0 0,-1 1-1 0 0,1-1 0 0 0,-1 0 1 0 0,0 0-1 0 0,1 0 0 0 0,-1 1 1 0 0,0-1-1 0 0,0 0 0 0 0,1 0 1 0 0,-1-2-1 0 0,10-44 53 0 0,-2 9-38 0 0,-2-8-13 0 0,-3 9-11 0 0,-3 30-41 0 0,1-1 4 0 0,1-26 9 0 0,-2 26 186 0 0,-1 1-106 0 0,-3-20 40 0 0,2 21 171 0 0,0 11-232 0 0,-25 53 190 0 0,16-29-36 0 0,-7 37-1 0 0,16-58-168 0 0,-5 28 118 0 0,5-8-27 0 0,-1 6 10 0 0,3-31-103 0 0,0 0 1 0 0,1 0 0 0 0,-1-1-1 0 0,1 1 1 0 0,-1 0-1 0 0,1 0 1 0 0,0 0-1 0 0,2 4 1 0 0,0 1 4 0 0,-1 0 22 0 0,3-4-4 0 0,13 16-5 0 0,-14-16 0 0 0,-2-4-22 0 0,0 0 1 0 0,0 1-1 0 0,0-1 0 0 0,1 0 1 0 0,-1 1-1 0 0,0-1 1 0 0,0 1-1 0 0,-1 0 0 0 0,4 1 1 0 0,1 0 2 0 0,0 0 8 0 0,2-5 7 0 0,24-9-3 0 0,-29 12-17 0 0,-1-1 0 0 0,1 0 0 0 0,-1 0 1 0 0,1 0-1 0 0,-1 0 0 0 0,0 0 0 0 0,1 0 0 0 0,-1-1 0 0 0,0 1 1 0 0,0-1-1 0 0,0 0 0 0 0,3-3 0 0 0,0 0-8 0 0,26-20-113 0 0,-24 18 99 0 0,-4 5 12 0 0,-1 0 0 0 0,1-1 0 0 0,0 1 0 0 0,-1-1 0 0 0,0 1 0 0 0,1-1 0 0 0,-1 0 0 0 0,0 0 0 0 0,2-4 0 0 0,0-1-10 0 0,-1 5 5 0 0,0-1 0 0 0,0 1 0 0 0,0-1 0 0 0,-1 0 1 0 0,0 0-1 0 0,0 0 0 0 0,3-6 0 0 0,5-17-59 0 0,-6 19 59 0 0,-1 3 4 0 0,-1 1 0 0 0,0 0 0 0 0,0-1 0 0 0,-1 0 0 0 0,3-8 1 0 0,-1 3 0 0 0,-1 5 2 0 0,0-1 1 0 0,-1 0-1 0 0,1 0 1 0 0,0-11-1 0 0,5-32-42 0 0,-2 0 32 0 0,-4 19 55 0 0,-1 22 273 0 0,-4 12-274 0 0,-12 12-9 0 0,12-12 27 0 0,3 6 131 0 0,-9 53 140 0 0,8-50-283 0 0,-5 36 235 0 0,6-39-219 0 0,-1 31 179 0 0,0-32-201 0 0,2-6-22 0 0,-1 0 0 0 0,1 0 0 0 0,0 1 1 0 0,0-1-1 0 0,0 0 0 0 0,1 0 0 0 0,-1 0 0 0 0,1 1 1 0 0,-1-1-1 0 0,3 4 0 0 0,12 67 128 0 0,-15-73-141 0 0,0-1 1 0 0,0 1-1 0 0,0-1 0 0 0,0 1 1 0 0,0-1-1 0 0,0 1 1 0 0,0-1-1 0 0,0 1 0 0 0,0-1 1 0 0,1 1-1 0 0,-1-1 0 0 0,0 1 1 0 0,0-1-1 0 0,1 1 1 0 0,-1-1-1 0 0,0 0 0 0 0,1 1 1 0 0,-1-1-1 0 0,1 1 1 0 0,-1-1-1 0 0,1 1 0 0 0,43 35 131 0 0,-39-32-132 0 0,2-4-116 0 0,23 2-4 0 0,-17-4 24 0 0,11-6-99 0 0,-12 1-438 0 0,24-26-571 0 0,-10 10 118 0 0,-16 9-3180 0 0,12-31-3656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2802 0 0,'0'0'15029'0'0,"-4"4"-14726"0"0,-12 10-65 0 0,12-11-24 0 0,0 26 228 0 0,2-20-367 0 0,1-2 113 0 0,-1 3-28 0 0,-6 45 143 0 0,1-13-98 0 0,-1 3-30 0 0,1-1-72 0 0,0 2-168 0 0,6-38 53 0 0,-5 25-89 0 0,3-27 4 0 0,2-4 45 0 0,0-1 1 0 0,1 1-1 0 0,-1 0 0 0 0,0 0 1 0 0,1-1-1 0 0,-1 1 0 0 0,1 0 1 0 0,-1 0-1 0 0,1 0 0 0 0,0 0 1 0 0,0 0-1 0 0,0 0 0 0 0,0 0 1 0 0,0 0-1 0 0,1 2 0 0 0,1 5-76 0 0,-1-6-121 0 0,-1 0 1 0 0,1 0 0 0 0,-1 1 0 0 0,0-1-1 0 0,0 0 1 0 0,0 1 0 0 0,-1 3 0 0 0,-4 10-657 0 0,-1-1-4096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3170 0 0,'0'0'8900'0'0,"2"-6"-8367"0"0,10-18-113 0 0,-12 23-401 0 0,0 1-1 0 0,0-1 0 0 0,1 0 1 0 0,-1 1-1 0 0,0-1 0 0 0,0 1 0 0 0,1-1 1 0 0,-1 1-1 0 0,0-1 0 0 0,1 1 1 0 0,-1 0-1 0 0,1-1 0 0 0,-1 1 1 0 0,1-1-1 0 0,-1 1 0 0 0,1 0 0 0 0,-1-1 1 0 0,1 1-1 0 0,54-30 690 0 0,-32 16-493 0 0,5 2-67 0 0,-3 2-63 0 0,-13 3-15 0 0,34-39 100 0 0,-43 42-110 0 0,1-1-11 0 0,10-14 15 0 0,-11 14 225 0 0,1 0-179 0 0,5-9 307 0 0,-9 14-397 0 0,1 0 0 0 0,-1 0-1 0 0,0 0 1 0 0,0 0 0 0 0,0 0-1 0 0,0 0 1 0 0,0-1-1 0 0,0 1 1 0 0,0 0 0 0 0,0 0-1 0 0,0 0 1 0 0,1 0 0 0 0,-1 0-1 0 0,0 0 1 0 0,0 0 0 0 0,0 0-1 0 0,0 0 1 0 0,0 0 0 0 0,0 0-1 0 0,0 0 1 0 0,1 0-1 0 0,-1 0 1 0 0,0 0 0 0 0,0 0-1 0 0,0 0 1 0 0,0 0 0 0 0,0 0-1 0 0,0 0 1 0 0,1 0 0 0 0,-1 0-1 0 0,0 0 1 0 0,0 0-1 0 0,0 0 1 0 0,0 0 0 0 0,0 0-1 0 0,0 0 1 0 0,0 1 0 0 0,0-1-1 0 0,1 0 1 0 0,-1 0 0 0 0,0 0-1 0 0,0 0 1 0 0,0 0 0 0 0,0 0-1 0 0,0 0 1 0 0,0 0-1 0 0,0 0 1 0 0,0 1 0 0 0,0-1-1 0 0,0 0 1 0 0,0 0 0 0 0,0 0-1 0 0,0 0 1 0 0,0 0 0 0 0,0 0-1 0 0,0 0 1 0 0,0 1-1 0 0,1 6 111 0 0,-2 0 0 0 0,1 0 0 0 0,-1 0 0 0 0,0 0 0 0 0,-2 7 0 0 0,-2 15-30 0 0,3-22-12 0 0,1 3 16 0 0,-6 46 60 0 0,5-29-103 0 0,1-20 3 0 0,0 1-11 0 0,-1 25-12 0 0,2-24 38 0 0,1-2-64 0 0,3 21-2 0 0,-3-22 112 0 0,3-10-42 0 0,16-14-4 0 0,-15 14-15 0 0,-1-3-7 0 0,74-107 272 0 0,-74 110-311 0 0,1 0-34 0 0,17-13-1 0 0,-17 12 4 0 0,1 7-15 0 0,23 4-1 0 0,-27 0 18 0 0,19 57 13 0 0,-16-49 0 0 0,8 18-1 0 0,7-6-2 0 0,-15-22 0 0 0,1 0 1 0 0,-1 0-1 0 0,1 0 0 0 0,0-1 0 0 0,0 0 0 0 0,0 0 0 0 0,10 3 1 0 0,15 1-12 0 0,-23-7 9 0 0,-6 1 2 0 0,0-1 0 0 0,0 0 0 0 0,0 1 0 0 0,1-1 0 0 0,-1 0 0 0 0,0 0 0 0 0,0 0 0 0 0,1 0 0 0 0,-1-1 0 0 0,0 1 0 0 0,0-1 0 0 0,0 1 0 0 0,3-2 0 0 0,2 0-8 0 0,-4 2-2 0 0,0-1 0 0 0,0 1 0 0 0,0-1 0 0 0,0 1 1 0 0,0-1-1 0 0,0 0 0 0 0,0 0 0 0 0,0-1 0 0 0,-1 1 0 0 0,4-2 0 0 0,2-2-10 0 0,-5 4 9 0 0,1 0 1 0 0,-1 0-1 0 0,0-1 0 0 0,1 0 0 0 0,-1 0 1 0 0,0 0-1 0 0,5-4 0 0 0,-1 1-14 0 0,-3 3-10 0 0,0-1 1 0 0,0 1 0 0 0,0-1 0 0 0,0 0 0 0 0,5-7-1 0 0,-2 4-1 0 0,-5 5 26 0 0,0-1 0 0 0,0 1 0 0 0,-1-1 0 0 0,1 1 0 0 0,0-1 0 0 0,-1 0 0 0 0,1 0 0 0 0,-1 1 0 0 0,0-1 0 0 0,1 0 0 0 0,-1 0 0 0 0,0-1 0 0 0,1-2 0 0 0,1-1-14 0 0,20-32-102 0 0,-19 31 81 0 0,-3-1 15 0 0,3-31 55 0 0,-9 0 969 0 0,0 41-941 0 0,-16 8 10 0 0,20-9-57 0 0,1-1 1 0 0,-1 0-1 0 0,1 0 0 0 0,-1 0 1 0 0,1 0-1 0 0,0 1 1 0 0,-1-1-1 0 0,1 0 1 0 0,0 0-1 0 0,-1 1 1 0 0,1-1-1 0 0,0 0 1 0 0,-1 0-1 0 0,1 1 1 0 0,0-1-1 0 0,0 1 1 0 0,-1-1-1 0 0,1 0 0 0 0,0 1 1 0 0,0-1-1 0 0,0 0 1 0 0,-1 1-1 0 0,1-1 1 0 0,0 1-1 0 0,-8 20 123 0 0,6-16-29 0 0,-1 3-8 0 0,-6 24 30 0 0,6-23-10 0 0,3-2-25 0 0,0 22-15 0 0,-1-22-6 0 0,4 0-10 0 0,7 22-9 0 0,-10-28-43 0 0,1 1 1 0 0,-1-1 0 0 0,1 1 0 0 0,-1-1 0 0 0,1 1-1 0 0,0-1 1 0 0,-1 1 0 0 0,1-1 0 0 0,0 1 0 0 0,0-1 0 0 0,0 0-1 0 0,0 0 1 0 0,0 1 0 0 0,3 1 0 0 0,0 0 6 0 0,-1 1 16 0 0,4-2-6 0 0,20 8-59 0 0,-20-8-220 0 0,2-3 4 0 0,0 1 179 0 0,-5 0 21 0 0,0 0-1 0 0,0-1 1 0 0,0 1-1 0 0,0-1 0 0 0,0 0 1 0 0,0 0-1 0 0,6-2 1 0 0,28-9-1711 0 0,-13 3 670 0 0,4-3-3894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8:1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6116 1104 2734 0 0,'0'0'2366'0'0,"0"-11"-494"0"0,1-3-1284 0 0,0-7 54 0 0,0-1 3169 0 0,-1 19-3737 0 0,1 1 0 0 0,-1-1-1 0 0,1 0 1 0 0,-1 0 0 0 0,1 1 0 0 0,0-1 0 0 0,0 1 0 0 0,0-1 0 0 0,2-3 0 0 0,1-1 41 0 0,-1 0 1852 0 0,-8 2-1571 0 0,-14-13-56 0 0,14 13 157 0 0,-2 1-212 0 0,0-2-196 0 0,-24-13 268 0 0,-8-1-78 0 0,-3-5-100 0 0,3 4-78 0 0,1-2-42 0 0,2 1-1 0 0,27 18-48 0 0,-26-16 29 0 0,27 13-33 0 0,3 3-2 0 0,0 1 0 0 0,0-1 0 0 0,0 1 0 0 0,0 0 0 0 0,-9-3 0 0 0,-44-23 3 0 0,35 16 11 0 0,-30-22-1 0 0,36 26 14 0 0,-1014-380 598 0 0,984 373-625 0 0,-74-23 9 0 0,55 19-8 0 0,10 6-9 0 0,-20-8 1 0 0,-60-14 11 0 0,-349-42 79 0 0,168 50-106 0 0,202 21-22 0 0,-5 0 12 0 0,103 6 31 0 0,3 1 1 0 0,0-1 0 0 0,1-1 0 0 0,-17-3 0 0 0,-27-6 1 0 0,28 9 1 0 0,-41 1-3 0 0,-12-3-2 0 0,-15 3-32 0 0,80 1 27 0 0,-53 4-10 0 0,-18 3 28 0 0,-153 15 8 0 0,178-16-16 0 0,-319 39 92 0 0,338-40-72 0 0,-2 3-19 0 0,22-3 0 0 0,-55 12 3 0 0,67-15-8 0 0,-37 9 19 0 0,38-9-14 0 0,6-1-2 0 0,-1 0 0 0 0,1 1 0 0 0,0-1 0 0 0,0 1 0 0 0,0 0 0 0 0,-7 4 0 0 0,-38 18 54 0 0,-7 2 21 0 0,-6 3-29 0 0,-177 78 51 0 0,104-48-51 0 0,127-54-46 0 0,-1 0 0 0 0,1 0 1 0 0,0 1-1 0 0,0 0 1 0 0,-13 13-1 0 0,6-9 5 0 0,4-7-8 0 0,7-2 0 0 0,0 0-1 0 0,1 1 1 0 0,-1 0-1 0 0,0 0 0 0 0,0 0 1 0 0,1 1-1 0 0,-8 5 1 0 0,-24 14 0 0 0,23-15 0 0 0,10-5 0 0 0,0-1-1 0 0,0 1 0 0 0,0 0 1 0 0,0 0-1 0 0,0 1 1 0 0,1-1-1 0 0,-1 0 1 0 0,-2 4-1 0 0,-79 83 0 0 0,73-79 12 0 0,-15 21 63 0 0,-11 15-12 0 0,-5 8-12 0 0,0 2-14 0 0,-96 119-23 0 0,62-76-238 0 0,42-57 374 0 0,-14 22-27 0 0,38-52-102 0 0,4-6-2 0 0,0 1 0 0 0,1 1 0 0 0,0-1 0 0 0,-7 15 0 0 0,4-10-5 0 0,3-5 2 0 0,0 1 0 0 0,0 1 0 0 0,-6 15 1 0 0,-12 31 57 0 0,18-46-65 0 0,2-5-4 0 0,1 0 0 0 0,0 0 0 0 0,0 1 0 0 0,1-1 0 0 0,0 1 0 0 0,-1-1-1 0 0,0 6 1 0 0,-5 23 13 0 0,5-24-2 0 0,0 3-5 0 0,-1 4-8 0 0,-4 43 32 0 0,2 2 8 0 0,-1 1-7 0 0,4 8-4 0 0,0-56-25 0 0,1 43 87 0 0,2-42-69 0 0,-1 48 75 0 0,-1-47-83 0 0,-1-2 13 0 0,2-1 0 0 0,1 27 0 0 0,0-22-13 0 0,1 51 56 0 0,-4-53-60 0 0,2 48 84 0 0,0-47-73 0 0,0-3 11 0 0,1 0 0 0 0,3 24 0 0 0,-3-23-19 0 0,8 44 47 0 0,0-12-38 0 0,-2-26-3 0 0,20 36 68 0 0,-11-22-30 0 0,-6-19-14 0 0,-3-7-33 0 0,23 25 17 0 0,16 10-23 0 0,170 138-22 0 0,-155-129-9 0 0,71 58 64 0 0,-90-80-20 0 0,1-1-1 0 0,87 43 1 0 0,98 25 38 0 0,-40-19-15 0 0,-169-70-42 0 0,-11-6 2 0 0,-1 0-1 0 0,0 1 0 0 0,0 0 0 0 0,7 5 0 0 0,5 3 3 0 0,40 16 13 0 0,-45-21-15 0 0,44 17 9 0 0,-44-18-10 0 0,40 13 7 0 0,9-1-1 0 0,9 1-6 0 0,-21-4 1 0 0,-23-8 9 0 0,256 39 26 0 0,87 22-35 0 0,-315-59-2 0 0,42 4 11 0 0,-9-3 9 0 0,-9-3-16 0 0,9-3-9 0 0,-18 1 4 0 0,21-2 0 0 0,251 5-23 0 0,-273-6 24 0 0,240 4-31 0 0,-283-7 28 0 0,33-3 0 0 0,21 1-2 0 0,-25 2 4 0 0,17-8 8 0 0,-8 6 4 0 0,0-3 9 0 0,3-2-10 0 0,0 1-35 0 0,-3-1 13 0 0,-52 8 14 0 0,36-6 26 0 0,6-5-6 0 0,-23 2-15 0 0,-23 7-4 0 0,1 0 1 0 0,3-1-3 0 0,35-9 10 0 0,-40 8-9 0 0,-5 2-2 0 0,0 1 0 0 0,0 0 0 0 0,-1 0 0 0 0,1 0 0 0 0,0 0 0 0 0,1 0 0 0 0,-1 0 0 0 0,0 1 0 0 0,0 0-1 0 0,0-1 1 0 0,3 1 0 0 0,29-2 6 0 0,-17-2 10 0 0,-8-1-11 0 0,-5 1-2 0 0,2 2 0 0 0,-1-1 0 0 0,0 1 0 0 0,13-3 0 0 0,40-12 18 0 0,-46 14-18 0 0,-5 2-1 0 0,0-1 1 0 0,-1 0-1 0 0,1 0 1 0 0,12-7-1 0 0,-8 4 0 0 0,34-12 14 0 0,-11 6-4 0 0,-26 9-5 0 0,1-3-3 0 0,28-14 2 0 0,-29 15-4 0 0,-1-1 0 0 0,23-12 0 0 0,-24 13 2 0 0,-1-1 0 0 0,16-16 5 0 0,2-6 42 0 0,-19 20-43 0 0,0 2 15 0 0,1-3-4 0 0,30-35 12 0 0,-9 13-10 0 0,4-1-19 0 0,4-6-5 0 0,-25 25 0 0 0,20-18-8 0 0,-7 11 6 0 0,-17 14 0 0 0,1-1 1 0 0,21-18-2 0 0,-21 18 1 0 0,-1 0 4 0 0,18-18 7 0 0,-18 18 9 0 0,0 0-3 0 0,15-17 25 0 0,-16 18-1 0 0,0 0-7 0 0,14-16-6 0 0,-14 16-6 0 0,1-1-5 0 0,18-20 1 0 0,-18 20-5 0 0,1-2-6 0 0,22-21-1 0 0,-22 22 0 0 0,-3 0 2 0 0,12-19 0 0 0,-15 25-3 0 0,-1 0-1 0 0,1 0 1 0 0,-1 0-1 0 0,1 0 1 0 0,0 0-1 0 0,0 0 1 0 0,-1 1-1 0 0,1-1 0 0 0,0 0 1 0 0,0 1-1 0 0,0-1 1 0 0,0 0-1 0 0,1 0 1 0 0,8-4 0 0 0,-5 2-1 0 0,-1 1 1 0 0,1-1-1 0 0,0 0 1 0 0,-1-1-1 0 0,1 1 0 0 0,3-5 1 0 0,31-26-22 0 0,-1 1 10 0 0,-14 14 12 0 0,-19 15 4 0 0,3-2-2 0 0,21-16 0 0 0,-22 16 4 0 0,-2 1 0 0 0,18-18-4 0 0,-17 17 0 0 0,-3 0-8 0 0,12-18-1 0 0,-11 18 2 0 0,0-2-4 0 0,14-23 5 0 0,-14 24 0 0 0,-1-1 0 0 0,15-41-12 0 0,6-6 20 0 0,-2 12 5 0 0,-8 17-7 0 0,-11 20 0 0 0,2-3 0 0 0,13-27-1 0 0,-13 27-1 0 0,-1 1-4 0 0,12-23 0 0 0,-12 23-5 0 0,-1 0-9 0 0,9-25-1 0 0,-8 25 20 0 0,-1-1 22 0 0,9-27-3 0 0,-8 27 23 0 0,-2-1-22 0 0,8-28-6 0 0,-8 28-7 0 0,2 2-22 0 0,9-27 1 0 0,-9 27-1 0 0,0-1 5 0 0,12-25 12 0 0,-12 26 3 0 0,0 0-1 0 0,12-23-4 0 0,-12 23-11 0 0,0 1-1 0 0,10-23 2 0 0,-11 23 2 0 0,-3-3-1 0 0,2-28 1 0 0,-2 28 0 0 0,2 2-6 0 0,9-42-5 0 0,-1-5 14 0 0,-2 15 3 0 0,-6 30-5 0 0,-2 7 0 0 0,0 0 3 0 0,0-1 1 0 0,1 1 0 0 0,-1 0-1 0 0,1-1 1 0 0,0 1-1 0 0,1-3 1 0 0,6-33-8 0 0,-5 29 7 0 0,-2 7 0 0 0,0-1 1 0 0,0 0-1 0 0,-1 0 1 0 0,1 0-1 0 0,-1 0 0 0 0,0 0 1 0 0,0 0-1 0 0,0 0 1 0 0,-1-4-1 0 0,-1-4-1 0 0,1 5 2 0 0,0 0-1 0 0,1 0 0 0 0,0 0 1 0 0,0 0-1 0 0,1-7 0 0 0,3-41 6 0 0,-3 15-3 0 0,-1 30-9 0 0,0 0 1 0 0,1-1 10 0 0,-1 6-2 0 0,0 0-1 0 0,0 0 1 0 0,0 1 0 0 0,0-1 0 0 0,0 0 0 0 0,-1 0 0 0 0,-2-8-1 0 0,-8-41-19 0 0,4 12 26 0 0,6 32 6 0 0,0 1-14 0 0,0-29 1 0 0,1 28 6 0 0,-3 2-30 0 0,-8-23 20 0 0,8 23 5 0 0,2-1 2 0 0,-1-29-2 0 0,1 29-2 0 0,2-1-4 0 0,5-31 3 0 0,-5 31 7 0 0,-3 2-3 0 0,-6-23-2 0 0,6 23-9 0 0,-2 1-545 0 0,-12-21 234 0 0,12 21 60 0 0,-5 7-1509 0 0,-28-2 1145 0 0,35 2 528 0 0,1 0 0 0 0,0 0 0 0 0,-1 0 0 0 0,1 0 0 0 0,0 0 1 0 0,-1 0-1 0 0,1 0 0 0 0,0 1 0 0 0,-1-1 0 0 0,1 0 0 0 0,-2 2 0 0 0,-32 11-4290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146 117 2308 0 0,'-14'-55'9206'0'0,"11"40"-9389"0"0,2 8 5121 0 0,0 7-4906 0 0,-1 0 0 0 0,0 0 0 0 0,1-1 0 0 0,-1 1 0 0 0,1-1 0 0 0,-1 1 0 0 0,0-1 0 0 0,1 1 0 0 0,0-1 0 0 0,-1 0 0 0 0,-1-1 1 0 0,-1 0 27 0 0,-1 0 96 0 0,0 6-22 0 0,-1 0-97 0 0,4-2-22 0 0,0-1-1 0 0,0 1 1 0 0,0 0-1 0 0,0 0 0 0 0,0-1 1 0 0,0 1-1 0 0,0 0 1 0 0,1 1-1 0 0,-1-1 0 0 0,-1 3 1 0 0,-31 48 212 0 0,24-37-157 0 0,2 1-36 0 0,3-3 25 0 0,3-8-44 0 0,1-4-8 0 0,0-1-1 0 0,0 1 1 0 0,0 0-1 0 0,1 0 0 0 0,-1 0 1 0 0,0 0-1 0 0,1 0 1 0 0,0 0-1 0 0,-1 0 0 0 0,1 2 1 0 0,4 34 53 0 0,-3-30-39 0 0,2-3-1 0 0,12 15-6 0 0,-15-20-14 0 0,0 1 1 0 0,1-1 0 0 0,-1 1-1 0 0,1-1 1 0 0,-1 1-1 0 0,0-1 1 0 0,1 1-1 0 0,-1-1 1 0 0,1 0 0 0 0,-1 1-1 0 0,1-1 1 0 0,-1 0-1 0 0,1 1 1 0 0,-1-1 0 0 0,1 0-1 0 0,-1 0 1 0 0,1 1-1 0 0,0-1 1 0 0,-1 0-1 0 0,1 0 1 0 0,0 0 0 0 0,30 9 7 0 0,-17-8-21 0 0,-6-1-9 0 0,-5 0 7 0 0,0 0 0 0 0,0 0 1 0 0,0 0-1 0 0,0-1 0 0 0,0 1 0 0 0,0-1 1 0 0,0 0-1 0 0,0 0 0 0 0,4-2 1 0 0,40-14-126 0 0,-40 14 112 0 0,-1 1 2 0 0,1 0-1 0 0,-1-1 0 0 0,0 0 1 0 0,0-1-1 0 0,-1 0 1 0 0,1 1-1 0 0,-1-2 0 0 0,6-4 1 0 0,-4 0-13 0 0,-6 7 23 0 0,1-1 0 0 0,-1 1 0 0 0,1 0 0 0 0,0 0 0 0 0,-1 0 0 0 0,1 1 0 0 0,0-1 0 0 0,0 0 0 0 0,4-2 0 0 0,3-1-23 0 0,22-21-151 0 0,5-7 41 0 0,-14 9 114 0 0,-17 18 10 0 0,-1 1 6 0 0,10-13 73 0 0,-11 14 304 0 0,-5 10-280 0 0,-10 32 159 0 0,5-13-93 0 0,5-19-32 0 0,0 2-19 0 0,0 2-58 0 0,1-6-7 0 0,0 0 0 0 0,0 0 0 0 0,0 0 0 0 0,0 0 0 0 0,1 8 0 0 0,0-10-16 0 0,0 0 0 0 0,0 0 0 0 0,1 1-1 0 0,-1-1 1 0 0,1 0 0 0 0,-1 0 0 0 0,1 0 0 0 0,0 1-1 0 0,1 1 1 0 0,0 2 7 0 0,0 0 28 0 0,2-3-13 0 0,15 11-5 0 0,-14-11 41 0 0,3-3-30 0 0,23-2-10 0 0,-30 2-29 0 0,-1 0 1 0 0,1 0-1 0 0,-1 0 1 0 0,1 0-1 0 0,0 0 1 0 0,-1 0-1 0 0,1 0 1 0 0,-1 0-1 0 0,1 0 1 0 0,-1-1-1 0 0,1 1 1 0 0,0 0-1 0 0,-1 0 1 0 0,1-1-1 0 0,-1 1 1 0 0,1 0-1 0 0,-1-1 1 0 0,1 1-1 0 0,0-1 1 0 0,39-42 66 0 0,-18 11-65 0 0,-21 30-4 0 0,0 1 0 0 0,0-1 0 0 0,0 1 0 0 0,0-1 0 0 0,0 0 0 0 0,-1 1 0 0 0,1-1 1 0 0,0 0-1 0 0,-1 1 0 0 0,1-1 0 0 0,-1 0 0 0 0,0 0 0 0 0,1 0 0 0 0,-1-3 0 0 0,0-1-1 0 0,1 0 2 0 0,-2-2 27 0 0,-2-25-2 0 0,2 24-3 0 0,-2 2-15 0 0,-8-21-39 0 0,9 20-2 0 0,-3 3 4 0 0,-11-15-42 0 0,11 15-192 0 0,-2 7-225 0 0,-20 4 190 0 0,26-6 270 0 0,1 0 0 0 0,-1 0 0 0 0,1 0 0 0 0,-1 0 0 0 0,1 0 0 0 0,-1 1 0 0 0,1-1 0 0 0,0 0 0 0 0,-1 0 0 0 0,1 0 0 0 0,-1 0 0 0 0,1 1 0 0 0,-1-1 0 0 0,1 0 0 0 0,0 1 0 0 0,-1-1 0 0 0,1 0 0 0 0,0 1 0 0 0,-1-1 0 0 0,1 0 0 0 0,0 1 0 0 0,-1-1 0 0 0,1 0 0 0 0,0 2 1 0 0,-14 18-713 0 0,11-15 106 0 0,1 0-430 0 0,-5 16-2559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238 403 3590 0 0,'0'0'2092'0'0,"-3"-5"-427"0"0,-5-17-130 0 0,6 17 561 0 0,-1-1-1431 0 0,-10-17-113 0 0,10 17 210 0 0,-1 3-487 0 0,-13-10 23 0 0,13 10 150 0 0,-39 6-167 0 0,34-3-182 0 0,3 4-17 0 0,-1-1-58 0 0,5-2-13 0 0,-1 0 0 0 0,1 0 0 0 0,-1 0 0 0 0,1 1 0 0 0,0-1 0 0 0,-1 1-1 0 0,1-1 1 0 0,0 1 0 0 0,0 0 0 0 0,-2 3 0 0 0,-41 34 178 0 0,44-38-166 0 0,-1 0 0 0 0,0 1 0 0 0,0-1 0 0 0,1 1 0 0 0,-1-1 0 0 0,1 1 0 0 0,-1 0 0 0 0,1 0 0 0 0,0-1 1 0 0,0 1-1 0 0,-2 4 0 0 0,0 0 24 0 0,-1-1 80 0 0,1 0-22 0 0,-8 18-2 0 0,8-17 121 0 0,3 3-172 0 0,-1 33 44 0 0,8-45-109 0 0,1 2 9 0 0,-5 0-3 0 0,0 1 1 0 0,0-1 0 0 0,0 0 0 0 0,0 0-1 0 0,0 0 1 0 0,0 0 0 0 0,-1-1 0 0 0,1 1-1 0 0,4-4 1 0 0,34-21-486 0 0,98-85-1677 0 0,-136 108 2108 0 0,0 1-1 0 0,0-1 1 0 0,0 0 0 0 0,-1 0 0 0 0,1 0-1 0 0,-1 0 1 0 0,0 0 0 0 0,2-4 0 0 0,1-2-24 0 0,2-5-131 0 0,-3 5 158 0 0,7-27-117 0 0,-8 27 242 0 0,-2 6-7 0 0,0-1-1 0 0,0 1 1 0 0,0-1-1 0 0,-1 1 1 0 0,1-1-1 0 0,-1 1 1 0 0,0-1-1 0 0,0-6 1 0 0,1 1 28 0 0,-1 5-36 0 0,1 1 0 0 0,-1-1 1 0 0,0 0-1 0 0,0 0 1 0 0,-1 1-1 0 0,1-1 0 0 0,-3-7 1 0 0,-5-36 962 0 0,-2 5-286 0 0,2 17-273 0 0,6 18 252 0 0,1 1-439 0 0,-4-18 62 0 0,3 18 691 0 0,2 13-968 0 0,-2 1-39 0 0,2-6-10 0 0,-1 1-1 0 0,1-1 1 0 0,0 1 0 0 0,-1-1-1 0 0,1 1 1 0 0,0-1 0 0 0,1 1 0 0 0,-1-1-1 0 0,0 1 1 0 0,1-1 0 0 0,-1 1-1 0 0,2 3 1 0 0,5 19 41 0 0,-7-10 56 0 0,-11 37 72 0 0,8-42-152 0 0,-3 31 89 0 0,2 7-12 0 0,2-13-296 0 0,1-26-9 0 0,1 0 39 0 0,0 26-111 0 0,-1-26-536 0 0,3-1-39 0 0,6 23 116 0 0,-7-23-407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2382 0 0,'3'-7'2437'0'0,"58"-113"4933"0"0,-58 115-6458 0 0,-1-2-560 0 0,5-23-4 0 0,-5 22 2964 0 0,-5 11-3249 0 0,-2 3-42 0 0,0 0 0 0 0,1 0 0 0 0,0 0 0 0 0,0 0 0 0 0,-3 10 0 0 0,5-12-13 0 0,0-1-1 0 0,1 1 1 0 0,-1-1 0 0 0,1 1 0 0 0,0 0 0 0 0,0 6 0 0 0,-3 15 28 0 0,2-18-29 0 0,1-5-3 0 0,1 1-1 0 0,-1-1 1 0 0,0 0-1 0 0,1 1 0 0 0,0-1 1 0 0,-1 1-1 0 0,1 0 0 0 0,0-1 1 0 0,0 1-1 0 0,1-1 1 0 0,0 4-1 0 0,1 23 15 0 0,-1-22-3 0 0,0 0-10 0 0,-1 0-13 0 0,0-4 2 0 0,0-1-1 0 0,0 1 1 0 0,1-1 0 0 0,-1 1 0 0 0,0-1 0 0 0,1 0-1 0 0,0 1 1 0 0,-1-1 0 0 0,1 0 0 0 0,0 1 0 0 0,0-1-1 0 0,2 4 1 0 0,8 13-34 0 0,-9-15-74 0 0,5-3-90 0 0,21 2 112 0 0,-16-4-56 0 0,36-25-198 0 0,-25 9 142 0 0,24-22 1 0 0,-40 34 187 0 0,41-34-150 0 0,-36 25 105 0 0,10-26 20 0 0,-17 34 45 0 0,-3 3-2 0 0,0 0-1 0 0,0 0 1 0 0,0-1 0 0 0,0 1-1 0 0,-1 0 1 0 0,0-1 0 0 0,2-3-1 0 0,6-18 38 0 0,-7 19 128 0 0,1-2-2 0 0,9-20-35 0 0,-9 20 1333 0 0,-6 13-1413 0 0,0 1-38 0 0,-10 14 38 0 0,12-11-25 0 0,0 3-14 0 0,-1 32 35 0 0,1-35-40 0 0,4 26 27 0 0,-3-27-23 0 0,0-5-4 0 0,0-1 0 0 0,0 1 0 0 0,1 0 0 0 0,-1-1 0 0 0,1 1 0 0 0,-1 0 0 0 0,1-1 0 0 0,0 1 0 0 0,0-1 0 0 0,0 1 0 0 0,2 2 0 0 0,9 22-33 0 0,-12-26 6 0 0,1 1 1 0 0,0 0 0 0 0,-1-1 0 0 0,1 0 0 0 0,0 1-1 0 0,0-1 1 0 0,-1 1 0 0 0,1-1 0 0 0,0 0 0 0 0,0 1-1 0 0,1-1 1 0 0,-1 0 0 0 0,0 0 0 0 0,0 0 0 0 0,1 0 0 0 0,1 1-1 0 0,2 1-39 0 0,-2 1-108 0 0,3-3-523 0 0,12 3-665 0 0,-32-11-2205 0 0,9 5 2262 0 0,-28-2-1192 0 0,27 3 516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137 234 1204 0 0,'0'0'6060'0'0,"2"-6"-4828"0"0,17-58 2389 0 0,-18 56-2968 0 0,0 1-425 0 0,0-1-137 0 0,0 5-5 0 0,0 1 0 0 0,-1-1 0 0 0,0 0 1 0 0,1 1-1 0 0,-1-1 0 0 0,0 0 0 0 0,0 0 1 0 0,-1 1-1 0 0,1-1 0 0 0,-1 0 1 0 0,0-2-1 0 0,1-1 10 0 0,0 5-42 0 0,0-1 0 0 0,0 0 0 0 0,0 0 0 0 0,0 1 0 0 0,0-1 0 0 0,-1 0 0 0 0,1 0 1 0 0,-1 1-1 0 0,1-1 0 0 0,-1 0 0 0 0,0 1 0 0 0,1-1 0 0 0,-1 0 0 0 0,0 1 0 0 0,-2-3 0 0 0,-8-12 41 0 0,9 11 128 0 0,0 5-215 0 0,0 1 0 0 0,0-1 1 0 0,1 0-1 0 0,-1 1 0 0 0,0-1 0 0 0,0 1 0 0 0,1-1 1 0 0,-1 1-1 0 0,0 0 0 0 0,1-1 0 0 0,-2 2 1 0 0,-2 1 7 0 0,4-3-13 0 0,0 0 0 0 0,0 1-1 0 0,-1-1 1 0 0,1 1 0 0 0,0 0 0 0 0,0-1 0 0 0,0 1 0 0 0,0 0 0 0 0,0-1 0 0 0,0 1-1 0 0,0 0 1 0 0,0 0 0 0 0,0 0 0 0 0,0 0 0 0 0,1 0 0 0 0,-1 0 0 0 0,0 0 0 0 0,1 0 0 0 0,-2 2-1 0 0,1 0 5 0 0,-13 16 20 0 0,13-17-24 0 0,0 0-1 0 0,-1 0 0 0 0,1 0 0 0 0,-1 0 1 0 0,1 0-1 0 0,-1 0 0 0 0,0 0 0 0 0,-4 3 0 0 0,-16 16 28 0 0,21-20-29 0 0,1-1 1 0 0,-1 1 0 0 0,0 0-1 0 0,1-1 1 0 0,-1 1 0 0 0,1 0-1 0 0,-1-1 1 0 0,1 1 0 0 0,-1 0-1 0 0,1 0 1 0 0,0 0 0 0 0,-1-1-1 0 0,1 1 1 0 0,0 0-1 0 0,-1 1 1 0 0,-12 42 20 0 0,6-19-80 0 0,5-19-3 0 0,1 2 11 0 0,-3 22 20 0 0,3-23 99 0 0,2-1-50 0 0,4 19 12 0 0,-4-19 76 0 0,5-10-78 0 0,0 1-21 0 0,-3 2-4 0 0,-1 0 0 0 0,0 0 0 0 0,1-1 0 0 0,-1 1 0 0 0,0-1 0 0 0,0 0 0 0 0,0 1 0 0 0,0-1 0 0 0,4-4-1 0 0,-1 1 11 0 0,16-19 59 0 0,7-13-7 0 0,-2-4 18 0 0,7-21 42 0 0,-30 56 150 0 0,0 1-175 0 0,4-6-15 0 0,-3 11 107 0 0,-2 20 82 0 0,-3-13-318 0 0,1 1 124 0 0,2 0-7 0 0,-2 1-38 0 0,1-5-3 0 0,-1-1 0 0 0,0 1 1 0 0,1-1-1 0 0,0 1 0 0 0,0 0 0 0 0,0-1 0 0 0,0 1 1 0 0,2 3-1 0 0,0-2-19 0 0,-2-3-8 0 0,0-1-1 0 0,0 1 0 0 0,0 0 0 0 0,0 0 1 0 0,0 0-1 0 0,0 0 0 0 0,-1 0 0 0 0,1 0 1 0 0,-1 0-1 0 0,0 0 0 0 0,1 3 30 0 0,5-2-14 0 0,17 10 0 0 0,-18-10-3 0 0,-2-3-17 0 0,-1 0 1 0 0,1-1 0 0 0,0 1-1 0 0,-1-1 1 0 0,0 1 0 0 0,1-1 0 0 0,-1 0-1 0 0,1 0 1 0 0,-1 0 0 0 0,3-2 0 0 0,1 0-2 0 0,-3 3-2 0 0,0-1 0 0 0,-1 0 0 0 0,1 0 0 0 0,-1 0 0 0 0,1 0 0 0 0,-1 0 0 0 0,1-1 0 0 0,-1 1 1 0 0,0-1-1 0 0,5-3 0 0 0,-1 0-2 0 0,-4 4 2 0 0,1-1 0 0 0,-1 1 0 0 0,1-1 1 0 0,-1 0-1 0 0,0 0 0 0 0,1 0 0 0 0,-1 0 1 0 0,0 0-1 0 0,0 0 0 0 0,2-4 0 0 0,1-1 0 0 0,8-7-8 0 0,-1 0 0 0 0,-1-1 1 0 0,12-20-1 0 0,-19 28 3 0 0,9-12-54 0 0,-3 0 31 0 0,-4 1-17 0 0,3-3-19 0 0,-7 15-132 0 0,-3 14-2793 0 0,-1 23 2709 0 0,2-23 30 0 0,1-1-117 0 0,4 21 228 0 0,-4-21 39 0 0,2-2-41 0 0,8 14 104 0 0,-8-14 10 0 0,1-1 89 0 0,12 12 24 0 0,-11-12 525 0 0,-3 1-434 0 0,6 16 11 0 0,-6-15 474 0 0,-3 1-420 0 0,-2 22-19 0 0,2-21 90 0 0,0-2-38 0 0,-4 21-61 0 0,4-21-23 0 0,-2 0 38 0 0,-7 17-30 0 0,7-17 697 0 0,6-2-853 0 0,9 12-7 0 0,-9-12 432 0 0,1-9-438 0 0,36-34 22 0 0,-39 38-49 0 0,0 0-1 0 0,1 0 1 0 0,-1 0-1 0 0,0 0 1 0 0,1-1 0 0 0,-1 1-1 0 0,0 0 1 0 0,0 0 0 0 0,0-1-1 0 0,0 1 1 0 0,1-3 0 0 0,14-16-20 0 0,-10 14 15 0 0,18-19-22 0 0,4-7-104 0 0,-22 27 111 0 0,-4 4 13 0 0,-1 0 0 0 0,1-1 0 0 0,0 1-1 0 0,0-1 1 0 0,-1 1 0 0 0,1-1-1 0 0,-1 0 1 0 0,1 0 0 0 0,-1 0-1 0 0,0 0 1 0 0,0 0 0 0 0,1-2-1 0 0,31-47-137 0 0,-30 47 124 0 0,-2-3 52 0 0,4-17 106 0 0,-4 17 914 0 0,-6 12-996 0 0,-12 11-10 0 0,12-11 108 0 0,4 3-56 0 0,-7 27-20 0 0,6-26-14 0 0,2-1 9 0 0,-4 24-9 0 0,3-24-13 0 0,3 0-6 0 0,7 23 2 0 0,-8-29-43 0 0,-1-1 0 0 0,1 1 0 0 0,-1 0 0 0 0,1 0 0 0 0,-1 0 0 0 0,1 0 0 0 0,0-1 0 0 0,0 1 0 0 0,0 0 1 0 0,0-1-1 0 0,0 1 0 0 0,1-1 0 0 0,-1 1 0 0 0,0-1 0 0 0,3 3 0 0 0,0 0 6 0 0,-3-3-8 0 0,0 1 1 0 0,0-1-1 0 0,0 0 0 0 0,0 1 1 0 0,1-1-1 0 0,-1 0 0 0 0,0 0 1 0 0,1 1-1 0 0,-1-1 0 0 0,0 0 1 0 0,1 0-1 0 0,-1-1 0 0 0,1 1 1 0 0,0 0-1 0 0,3 1 1 0 0,0 0 2 0 0,6 2 8 0 0,15 0-1 0 0,-11-5-57 0 0,-5 0-20 0 0,-6 1 26 0 0,0 0-1 0 0,0-1 1 0 0,-1 1-1 0 0,1-1 1 0 0,0 0 0 0 0,-1 0-1 0 0,1-1 1 0 0,-1 1-1 0 0,1-1 1 0 0,3-2 0 0 0,51-23-511 0 0,-2-2-1485 0 0,-20 13 1113 0 0,-23 7-385 0 0,8-12-2456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39 482 0 0,'0'0'6453'0'0,"0"-8"-4381"0"0,-1-7-1642 0 0,0 0 8623 0 0,3 78-8730 0 0,0-50-249 0 0,-2 38 313 0 0,1-38-326 0 0,0-4-11 0 0,-1-1 0 0 0,-1 0 0 0 0,1 1 1 0 0,-4 11-1 0 0,-5 51 171 0 0,1-3-78 0 0,5-11-35 0 0,3-28-67 0 0,0-21 3 0 0,2 0 44 0 0,0 0-61 0 0,2 22-59 0 0,4-31-4 0 0,21-3 8 0 0,-28 4 27 0 0,-1 0 0 0 0,1 0 0 0 0,-1 0 0 0 0,1 0 0 0 0,-1 0 1 0 0,1 0-1 0 0,-1 0 0 0 0,0 0 0 0 0,1-1 0 0 0,-1 1 1 0 0,1 0-1 0 0,-1 0 0 0 0,1 0 0 0 0,-1-1 0 0 0,0 1 0 0 0,1 0 1 0 0,-1 0-1 0 0,1-1 0 0 0,-1 1 0 0 0,0 0 0 0 0,1-1 0 0 0,-1 1 1 0 0,0 0-1 0 0,0-1 0 0 0,1 1 0 0 0,-1-1 0 0 0,39-50 7 0 0,-24 27 9 0 0,-14 22-17 0 0,0 0-1 0 0,0 0 0 0 0,1 0 1 0 0,-1 0-1 0 0,1 0 0 0 0,-1 0 1 0 0,1 1-1 0 0,-1-1 0 0 0,1 0 1 0 0,0 1-1 0 0,4-3 0 0 0,21-19-22 0 0,-26 22 23 0 0,0 0 1 0 0,0 1-1 0 0,0-1 0 0 0,0 0 1 0 0,0 0-1 0 0,0 0 0 0 0,0 0 1 0 0,0 0-1 0 0,0 0 1 0 0,-1 0-1 0 0,1 0 0 0 0,0 0 1 0 0,-1 0-1 0 0,1 0 0 0 0,0 0 1 0 0,-1 0-1 0 0,1-3 0 0 0,-1 3-1 0 0,1 0-1 0 0,-1 0 0 0 0,0 0 0 0 0,1 0 0 0 0,-1 0 0 0 0,1 0 1 0 0,-1 0-1 0 0,1 0 0 0 0,-1 0 0 0 0,1 0 0 0 0,0 1 1 0 0,-1-1-1 0 0,1 0 0 0 0,0 0 0 0 0,0 0 0 0 0,0 1 0 0 0,1-2 1 0 0,14-13-47 0 0,-12 12 8 0 0,0 0-4 0 0,15-6-41 0 0,-15 7 6 0 0,2 5-57 0 0,16 10 11 0 0,-16-10 4 0 0,-4 4 25 0 0,6 20 5 0 0,-6-21-28 0 0,-2 3 14 0 0,0 27 19 0 0,0-35 84 0 0,0 0 0 0 0,0 0 1 0 0,0 0-1 0 0,0 0 1 0 0,0-1-1 0 0,0 1 0 0 0,0 0 1 0 0,0 0-1 0 0,0 0 1 0 0,0-1-1 0 0,-1 1 0 0 0,1 0 1 0 0,0 0-1 0 0,-1-1 1 0 0,1 1-1 0 0,-1 0 0 0 0,1 0 1 0 0,-1 0-1 0 0,-5 6-13 0 0,3-3 9 0 0,0-1-1 0 0,1 1 0 0 0,0 0 0 0 0,-1 0 0 0 0,1 0 0 0 0,-2 5 0 0 0,2-3-1 0 0,2-3 5 0 0,-1-1-1 0 0,0 1 1 0 0,0-1 0 0 0,0 0 0 0 0,-1 1 0 0 0,1-1 0 0 0,0 0 0 0 0,-1 0 0 0 0,-3 4 0 0 0,2 0-13 0 0,2-3 9 0 0,-1-1 0 0 0,1 0 0 0 0,0 0 1 0 0,-1 0-1 0 0,0 0 0 0 0,1 0 0 0 0,-1 0 0 0 0,0 0 1 0 0,0 0-1 0 0,0-1 0 0 0,-3 3 0 0 0,-1 1-8 0 0,-20 14-85 0 0,4-5-92 0 0,16-11 4 0 0,1 0-189 0 0,-15 6-177 0 0,15-7-7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119 399 2156 0 0,'0'0'7378'0'0,"5"-2"-6571"0"0,14-8-187 0 0,-15 8 1184 0 0,-7-3-1590 0 0,-9-13 47 0 0,9 14 871 0 0,0 0-1021 0 0,-10-10-13 0 0,10 10 145 0 0,-2 6-215 0 0,1 1-21 0 0,3-2-5 0 0,-1 0 0 0 0,1 0 1 0 0,-1 0-1 0 0,1-1 0 0 0,-1 1 0 0 0,1 0 0 0 0,-1-1 0 0 0,1 1 1 0 0,-1-1-1 0 0,0 1 0 0 0,1-1 0 0 0,-3 1 0 0 0,0 3 8 0 0,-13 21-14 0 0,-16 35-54 0 0,30-55 45 0 0,0 3-8 0 0,-8 23 10 0 0,9-23 1 0 0,-4 32-38 0 0,6-39 38 0 0,0 1 0 0 0,1 0 0 0 0,-1 0 0 0 0,0 0 0 0 0,1 0 0 0 0,-1-1 0 0 0,1 1 0 0 0,0 0 0 0 0,0 0 0 0 0,1 2 0 0 0,0 1-10 0 0,0 0-34 0 0,5-7-107 0 0,26-12 151 0 0,-26 11 8 0 0,-6 3 2 0 0,1-1-1 0 0,-1 1 0 0 0,1-1 1 0 0,-1 0-1 0 0,0 0 0 0 0,1 1 1 0 0,-1-1-1 0 0,0 0 0 0 0,0 0 1 0 0,1 0-1 0 0,-1-1 0 0 0,0 1 1 0 0,0 0-1 0 0,0 0 0 0 0,-1 0 0 0 0,1-1 1 0 0,0 1-1 0 0,1-3 0 0 0,13-25-1 0 0,5 0 1 0 0,-11 15-11 0 0,15-28 1 0 0,-5 2 11 0 0,-12 27 636 0 0,-9 32 57 0 0,0-12-892 0 0,1 1 279 0 0,1-6-45 0 0,0 1 0 0 0,0-1 0 0 0,0 1 0 0 0,-1-1 0 0 0,1 0 0 0 0,-1 1 0 0 0,1-1 0 0 0,-2 4 0 0 0,1-3 2 0 0,0 0 0 0 0,0 0 0 0 0,1 0 0 0 0,-1 0-1 0 0,1 0 1 0 0,0 0 0 0 0,0 0 0 0 0,0 0 0 0 0,0 0 0 0 0,1 6 0 0 0,2 23 100 0 0,-2-24-19 0 0,15 25 124 0 0,-10-30-175 0 0,15 11-12 0 0,-16-10-14 0 0,2-3-13 0 0,19 3-10 0 0,-19-3 0 0 0,0-3-5 0 0,23-4-4 0 0,-16 1 1 0 0,16-15-10 0 0,-21 13-5 0 0,25-22-38 0 0,26-42-7 0 0,-42 48 38 0 0,-12 17 9 0 0,13-21-10 0 0,14-33 3 0 0,-31 55 142 0 0,-3-1-33 0 0,-2 0-68 0 0,2 4-5 0 0,1 0 0 0 0,-1-1 0 0 0,0 1 1 0 0,1 0-1 0 0,-1-1 0 0 0,1 1 0 0 0,0-1 1 0 0,-1-2-1 0 0,-3 9-3 0 0,-14 10-22 0 0,12-5-5 0 0,-3 12 7 0 0,6-15 13 0 0,2 0 1 0 0,-6 20-7 0 0,6-19-2 0 0,1 0-15 0 0,3 22 2 0 0,-3-28 4 0 0,0 1 0 0 0,0 0 0 0 0,0-1 1 0 0,1 1-1 0 0,-1-1 0 0 0,0 1 0 0 0,1 0 1 0 0,-1-1-1 0 0,1 1 0 0 0,-1-1 0 0 0,1 1 1 0 0,0-1-1 0 0,-1 0 0 0 0,1 1 1 0 0,0-1-1 0 0,1 1 0 0 0,1 2-9 0 0,5 13-85 0 0,-7-14 85 0 0,0-1 0 0 0,1 1 0 0 0,-1-1-1 0 0,1 1 1 0 0,0-1 0 0 0,0 1 0 0 0,0-1 0 0 0,0 0 0 0 0,0 0 0 0 0,3 2 0 0 0,-5-4 9 0 0,38 40-424 0 0,-34-36 284 0 0,1 1 18 0 0,14 14-17 0 0,-14-14 14 0 0,-6 2-116 0 0,-1 20 274 0 0,1-20-7 0 0,0-7-21 0 0,0-1-1 0 0,-1 1 0 0 0,1 1 1 0 0,0-1-1 0 0,0 0 1 0 0,-1 0-1 0 0,1 0 1 0 0,0 1-1 0 0,0-1 0 0 0,-1 0 1 0 0,1 1-1 0 0,0-1 1 0 0,-1 2-1 0 0,-20 7 106 0 0,-38 14-90 0 0,55-20-149 0 0,9-7-2785 0 0,14-10 2690 0 0,-13 10 45 0 0,-3 4-435 0 0,-1-1 617 0 0,0 1 1 0 0,1-1-1 0 0,-1 1 0 0 0,1-1 0 0 0,-1 0 0 0 0,0 0 0 0 0,1 1 0 0 0,-1-1 1 0 0,0 0-1 0 0,0 0 0 0 0,2-3 0 0 0,-1 3 2 0 0,2-2 1479 0 0,2 1-1291 0 0,15-9 29 0 0,-16 8 118 0 0,1 1-214 0 0,2 0-82 0 0,20-9 160 0 0,25-21 3 0 0,31-23-125 0 0,-71 45-78 0 0,17-16-3 0 0,-20 16-1 0 0,15-15-13 0 0,-12 9 14 0 0,-11 14 1 0 0,-1 1 0 0 0,0 0 1 0 0,0-1-1 0 0,0 1 0 0 0,0-1 1 0 0,0 1-1 0 0,0-1 0 0 0,0 0 0 0 0,0 1 1 0 0,-1-1-1 0 0,1 0 0 0 0,-1 0 1 0 0,1-3-1 0 0,0 0 1 0 0,1-1 136 0 0,-5 2-99 0 0,-9-11 36 0 0,9 11 55 0 0,-3 5-75 0 0,-18 3 32 0 0,24-4-83 0 0,0 0-1 0 0,-1 0 1 0 0,1 0-1 0 0,-1 0 0 0 0,1 0 1 0 0,-1 0-1 0 0,1 0 0 0 0,0 0 1 0 0,-1 1-1 0 0,1-1 1 0 0,-1 0-1 0 0,1 0 0 0 0,0 0 1 0 0,-1 0-1 0 0,1 1 0 0 0,0-1 1 0 0,-1 0-1 0 0,1 1 1 0 0,0-1-1 0 0,-1 0 0 0 0,1 0 1 0 0,0 1-1 0 0,-1 0 0 0 0,-28 40 259 0 0,26-37-141 0 0,0 4-26 0 0,-9 20 1 0 0,9-21 64 0 0,-1 25 60 0 0,2-22-185 0 0,1-2 63 0 0,3-1 27 0 0,1 0-88 0 0,-2-4-21 0 0,0-1-1 0 0,0 1 1 0 0,0-1 0 0 0,0 1 0 0 0,-1-1-1 0 0,1 1 1 0 0,-1 0 0 0 0,0-1-1 0 0,1 4 1 0 0,3 0 54 0 0,16 17-12 0 0,-10-15-6 0 0,-4-4-38 0 0,-5-3-10 0 0,1 0 0 0 0,0 0 0 0 0,0 0 0 0 0,0 0 0 0 0,0 0 0 0 0,0 0 0 0 0,0 0 0 0 0,0-1 0 0 0,0 1 0 0 0,0-1 0 0 0,0 0 0 0 0,0 1 0 0 0,0-1 0 0 0,2 0 0 0 0,6 2 9 0 0,-6-1-3 0 0,1 0 0 0 0,0-1 0 0 0,0 1 1 0 0,0-1-1 0 0,10-1 0 0 0,-5 2-1 0 0,-5-1-8 0 0,0 0 0 0 0,0 0 1 0 0,0 0-1 0 0,0 0 0 0 0,0-1 0 0 0,-1 0 0 0 0,8-2 1 0 0,19-3-212 0 0,-1-2 0 0 0,1-1 0 0 0,-2-2 0 0 0,1-1 0 0 0,33-18 0 0 0,-47 20 28 0 0,-7 5 5 0 0,-1 0 1 0 0,0-1 0 0 0,11-9 0 0 0,11-11-149 0 0,-28 25 290 0 0,0-1 1 0 0,0 0-1 0 0,0 0 0 0 0,1 0 1 0 0,-2 0-1 0 0,1 0 0 0 0,0 0 1 0 0,0 0-1 0 0,-1-1 0 0 0,1 1 1 0 0,1-5-1 0 0,1-1-43 0 0,-2 6 42 0 0,-1 0-1 0 0,1 0 0 0 0,0-1 1 0 0,-1 1-1 0 0,0-1 0 0 0,0 1 1 0 0,1-1-1 0 0,-1 0 0 0 0,-1 1 0 0 0,2-6 1 0 0,0 0-33 0 0,0 1-113 0 0,-3 0 182 0 0,-2-21 53 0 0,2 21 332 0 0,-5 6-262 0 0,-20-1-7 0 0,20 1 44 0 0,-1 4-15 0 0,-23 7-32 0 0,18-3 3 0 0,-19 21 272 0 0,24-22-336 0 0,-17 21 193 0 0,-12 24 430 0 0,33-46-520 0 0,1 2-1 0 0,-1 0-108 0 0,2-4-20 0 0,0-1-1 0 0,0 1 1 0 0,0-1-1 0 0,0 1 1 0 0,0-1-1 0 0,1 1 1 0 0,-1 0-1 0 0,1-1 1 0 0,0 5 0 0 0,4 34 30 0 0,-3-33-26 0 0,1-8-26 0 0,1-1 0 0 0,-1 2 0 0 0,0-1 0 0 0,0 0 1 0 0,0 0-1 0 0,0 1 0 0 0,0-1 0 0 0,1 1 0 0 0,-1-1 0 0 0,0 1 0 0 0,2 1 0 0 0,2 1 4 0 0,6-4 15 0 0,47-31-393 0 0,-10 0 74 0 0,-35 20 23 0 0,16-30-196 0 0,-24 36 411 0 0,-4 3 39 0 0,0 1-1 0 0,1-1 1 0 0,-1 1-1 0 0,-1-1 1 0 0,1 0 0 0 0,0 0-1 0 0,-1 1 1 0 0,1-1-1 0 0,-1 0 1 0 0,1-4-1 0 0,2-1-7 0 0,9-27-85 0 0,-1-10 84 0 0,-10 36 34 0 0,7-27 18 0 0,2 5 15 0 0,-10 30-29 0 0,-1 0 0 0 0,1 0 0 0 0,-1 0 0 0 0,0-1 0 0 0,0 1 0 0 0,1 0 0 0 0,-1 0 1 0 0,0 0-1 0 0,0-1 0 0 0,0 1 0 0 0,0 0 0 0 0,-1-2 0 0 0,-4-55 215 0 0,5 48-193 0 0,-5-30 227 0 0,-2 10-91 0 0,6 22 129 0 0,-2 3 40 0 0,-7-16-25 0 0,8 16 464 0 0,-2 10-657 0 0,-10 17-23 0 0,10-7-13 0 0,-4 39 38 0 0,8-51-119 0 0,-10 58 108 0 0,4 1 0 0 0,2 0 0 0 0,6 80 0 0 0,0-107-139 0 0,-1-27-1 0 0,0 1 5 0 0,6 26-63 0 0,-7-35 74 0 0,0 1 0 0 0,0 0 0 0 0,0-1 0 0 0,0 1 0 0 0,0-1 1 0 0,0 1-1 0 0,0-1 0 0 0,0 1 0 0 0,1-1 0 0 0,-1 1 0 0 0,0-1 0 0 0,0 1 1 0 0,0-1-1 0 0,1 0 0 0 0,-1 1 0 0 0,0-1 0 0 0,0 1 0 0 0,1-1 1 0 0,-1 1-1 0 0,1-1 0 0 0,-1 0 0 0 0,0 1 0 0 0,1-1 0 0 0,0 1 1 0 0,1 1-92 0 0,-1-1 64 0 0,0 0 0 0 0,0 0 0 0 0,0 0 0 0 0,1 0 0 0 0,-1 0 0 0 0,0 0 0 0 0,0 0 0 0 0,1 0 0 0 0,-1 0 0 0 0,0-1 0 0 0,1 1 0 0 0,2 0 0 0 0,29-3-1063 0 0,-28 2 879 0 0,1 0 0 0 0,-1 0 1 0 0,1-1-1 0 0,0 1 0 0 0,-1-1 1 0 0,0-1-1 0 0,1 1 0 0 0,-1-1 0 0 0,7-3 1 0 0,1-2-755 0 0,-1-1 1 0 0,0 0 0 0 0,-1-1-1 0 0,0 0 1 0 0,12-13 0 0 0,4-5-3260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2644 0 0,'0'0'10946'0'0,"-5"4"-10746"0"0,-13 13 1 0 0,14-13 111 0 0,1 3-22 0 0,-12 38 407 0 0,5-12-460 0 0,8-25-55 0 0,2 1-35 0 0,1 25-17 0 0,-1-26-24 0 0,1-1-25 0 0,6 30 72 0 0,-6-35-143 0 0,-1 0 1 0 0,1 1-1 0 0,0-1 0 0 0,0 0 1 0 0,0 0-1 0 0,0-1 0 0 0,1 1 1 0 0,-1 0-1 0 0,0 0 0 0 0,3 2 1 0 0,1 1 6 0 0,-2 1 28 0 0,24-2 14 0 0,-20-1-49 0 0,0-2 16 0 0,0-2-12 0 0,23-2-14 0 0,-18 0-4 0 0,11-10-9 0 0,-17 8-5 0 0,-1 1 0 0 0,-1-1-1 0 0,1 0 1 0 0,0 0 0 0 0,-1-1-1 0 0,6-9 1 0 0,-7 10-12 0 0,-3-2 7 0 0,2-21 3 0 0,-2 21 3 0 0,-1 0 4 0 0,-6-18 4 0 0,6 18-3 0 0,-4 2 6 0 0,-11-18 6 0 0,11 17 25 0 0,1 2-2 0 0,-13-9-7 0 0,12 9-9 0 0,-1 3-40 0 0,-20-6 17 0 0,19 6-3 0 0,3 4-30 0 0,-15 10 28 0 0,14-10 4 0 0,7 2-103 0 0,0 1 116 0 0,-1-4 2 0 0,0 0-1 0 0,0 1 1 0 0,-1-1-1 0 0,1 0 1 0 0,-1 0 0 0 0,1 0-1 0 0,-1 0 1 0 0,0 4-1 0 0,6-7-5 0 0,24-8 10 0 0,-30 9-1 0 0,74-22-3 0 0,-46 20 27 0 0,-16 2 20 0 0,-10 0-38 0 0,0 0 1 0 0,0 0-1 0 0,-1 1 1 0 0,1-1-1 0 0,0 1 0 0 0,0-1 1 0 0,-1 1-1 0 0,1 0 1 0 0,0-1-1 0 0,-1 1 1 0 0,3 2-1 0 0,1 0 21 0 0,0-1 127 0 0,-2 5-71 0 0,7 24 83 0 0,-7-24-5 0 0,-2 2-35 0 0,2 26 4 0 0,-2-26 95 0 0,-1 0-17 0 0,0 30-45 0 0,0-29-35 0 0,0-2-20 0 0,-1 22-18 0 0,1-22 529 0 0,15-19-536 0 0,-13 10-78 0 0,0-1 0 0 0,0 1 0 0 0,0 0-1 0 0,0 0 1 0 0,0-1 0 0 0,-1 1 0 0 0,1-1 0 0 0,0 0 0 0 0,-1 1-1 0 0,0-1 1 0 0,1 0 0 0 0,-1 0 0 0 0,2-4 0 0 0,19-26 37 0 0,-13 14-8 0 0,-6 8-25 0 0,-2 4-4 0 0,1 0-1 0 0,0 0 1 0 0,0 0 0 0 0,1 0-1 0 0,3-6 1 0 0,-2 3-2 0 0,14-26 9 0 0,-6 15 5 0 0,-9 15 354 0 0,1 12-363 0 0,10 21-1 0 0,-11-21 7 0 0,-1 3 0 0 0,3 28-4 0 0,-5-35-19 0 0,0-1-1 0 0,0 0 1 0 0,1 1 0 0 0,-1-1-1 0 0,0 0 1 0 0,1 1 0 0 0,0-1-1 0 0,-1 0 1 0 0,1 0 0 0 0,0 0-1 0 0,2 4 1 0 0,8 15-266 0 0,26 72-2073 0 0,-34-87 1254 0 0,2-2-2963 0 0,19 14-3277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7 137 2958 0 0,'-6'-36'3542'0'0,"5"29"2576"0"0,3 17-4770 0 0,6 47 554 0 0,12 34-85 0 0,6 35 289 0 0,-25-118-1838 0 0,-1-7-247 0 0,-1 1 0 0 0,1-1 0 0 0,0 1 0 0 0,0-1 0 0 0,-1 1 1 0 0,1-1-1 0 0,0 1 0 0 0,1-1 0 0 0,-1 1 0 0 0,0-1 1 0 0,0 1-1 0 0,1-1 0 0 0,0 4 0 0 0,2 15 1133 0 0,3-26-1054 0 0,17-16-15 0 0,-13 8 0 0 0,17-44 45 0 0,-1-1-140 0 0,34-121 0 0 0,-45 116-291 0 0,-14 55 230 0 0,0-2-283 0 0,1 5-4944 0 0,-10 27 4144 0 0,6-16-301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4228 0 0,'0'0'9103'0'0,"-2"8"-7969"0"0,-5 39 712 0 0,2-4-779 0 0,0 8-383 0 0,4-42-603 0 0,1-4-29 0 0,0 0-1 0 0,0 1 1 0 0,-1-1 0 0 0,0-1-1 0 0,-3 11 1 0 0,1-7-37 0 0,-4 27-48 0 0,4-2-105 0 0,2-24-478 0 0,0-3-32 0 0,0 2 354 0 0,-1 4 94 0 0,1 1-4913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 4176 0 0,'0'0'8010'0'0,"-29"-25"-5072"0"0,58 52-5832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2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3668 0 0,'0'0'2293'0'0,"-2"7"-407"0"0,-1 0-1358 0 0,2-5-357 0 0,1 0 0 0 0,-1 0 1 0 0,0 0-1 0 0,0 1 0 0 0,1-1 1 0 0,-1 0-1 0 0,1 1 0 0 0,0-1 1 0 0,0 0-1 0 0,0 1 0 0 0,0-1 1 0 0,1 5-1 0 0,0 1 130 0 0,-1 28 994 0 0,-3 1-706 0 0,5-19-133 0 0,1-8-319 0 0,-1-5-35 0 0,0 0 1 0 0,-1 0 0 0 0,0 0 0 0 0,0 1 0 0 0,0 9 0 0 0,0-5-5 0 0,4 30 295 0 0,4 0-658 0 0,4 4-424 0 0,-11-39 436 0 0,5 10 172 0 0,-6-3-3606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2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3704 0 0,'0'0'8730'0'0,"1"9"-8156"0"0,0 1-403 0 0,6 33 560 0 0,-3-31-608 0 0,6 43 655 0 0,-7-38-614 0 0,4 52 481 0 0,1 204 935 0 0,-8-231-1365 0 0,3 1 36 0 0,2-1 1156 0 0,-3-54-1341 0 0,0 6-34 0 0,-1 1 1 0 0,-1-1 0 0 0,1 0 0 0 0,-1 1 0 0 0,0-1 0 0 0,0 0-1 0 0,-2-6 1 0 0,2 8-28 0 0,-8-275 303 0 0,10 197-262 0 0,-3 70-41 0 0,1 6-1 0 0,0-1 0 0 0,0 1 1 0 0,1 0-1 0 0,0-1 0 0 0,2-9 1 0 0,5-19-5 0 0,-7 26-21 0 0,5 6-29 0 0,17-9 41 0 0,-18 9 2 0 0,4 6 0 0 0,1-1 4 0 0,-6-1-2 0 0,1 0 1 0 0,-1 0-1 0 0,1 1 1 0 0,-1-1-1 0 0,0 1 0 0 0,0 0 1 0 0,5 4-1 0 0,34 17-51 0 0,2 3-73 0 0,11 8-36 0 0,-51-31 154 0 0,14 10-112 0 0,-1-1 0 0 0,-1 2 0 0 0,27 26 1 0 0,-35-31 82 0 0,24 26-314 0 0,-10-5 102 0 0,-15-16 48 0 0,2 16 34 0 0,-8-14 19 0 0,-6 15 26 0 0,0-15 23 0 0,-8 15 18 0 0,2-15 15 0 0,3-6 51 0 0,4-6 9 0 0,0 0 1 0 0,0 0-1 0 0,0 0 0 0 0,-1-1 1 0 0,1 1-1 0 0,-1-1 0 0 0,0 0 1 0 0,-5 4-1 0 0,0-1-1 0 0,-7 7-11 0 0,0-1 0 0 0,-1-1 0 0 0,-1 0 0 0 0,-19 8 0 0 0,25-13 11 0 0,-35 14-172 0 0,7-5 33 0 0,37-14 124 0 0,0 1 0 0 0,0-1 1 0 0,0 0-1 0 0,-1 0 0 0 0,1 0 1 0 0,0 0-1 0 0,-1-1 0 0 0,1 1 0 0 0,-7-1 1 0 0,1 0-124 0 0,1 1-814 0 0,0-6-958 0 0,-25-18 764 0 0,33 23 1059 0 0,-1 0 1 0 0,1-1-1 0 0,-1 1 0 0 0,1 0 1 0 0,-1 0-1 0 0,1-1 1 0 0,0 1-1 0 0,-1 0 0 0 0,1-1 1 0 0,-1 1-1 0 0,1-1 1 0 0,0 1-1 0 0,-1 0 0 0 0,1-1 1 0 0,0 1-1 0 0,-1-1 1 0 0,1 1-1 0 0,0-1 1 0 0,0 1-1 0 0,0-1 0 0 0,-1 1 1 0 0,1-1-1 0 0,0 1 1 0 0,0-1-1 0 0,0 1 0 0 0,0-1 1 0 0,0 0-1 0 0,0 1 1 0 0,0-1-1 0 0,0 1 0 0 0,0-1 1 0 0,0 0-1 0 0,0-46-4774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1456 0 0,'0'0'11558'0'0,"1"8"-11025"0"0,4 23 102 0 0,-3-23-98 0 0,-1 0-127 0 0,6 41 727 0 0,-6-41-990 0 0,2 18 2651 0 0,2-30-2572 0 0,14-13-44 0 0,-12 5-19 0 0,-4 2-115 0 0,13-28 147 0 0,1 3-119 0 0,28-58 73 0 0,10 13-1321 0 0,-52 76 855 0 0,0 10-1569 0 0,2 0 1695 0 0,-3-4 15 0 0,0 1 1 0 0,0-1-1 0 0,0 1 0 0 0,-1-1 1 0 0,1 1-1 0 0,-1 0 0 0 0,1 0 0 0 0,0 4 1 0 0,12 29-1968 0 0,-12-29 1791 0 0,2 4-84 0 0,4 6-3094 0 0,5 7-902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99 422 1778 0 0,'0'0'2468'0'0,"1"-6"99"0"0,0-3-1770 0 0,1-3 42 0 0,1-1 3437 0 0,-7 8-3333 0 0,-10-13-193 0 0,10 14 788 0 0,0 6-1214 0 0,1 0-246 0 0,2-1-50 0 0,-1 0 0 0 0,1 0 0 0 0,0 0 1 0 0,0 0-1 0 0,-1 0 0 0 0,1-1 0 0 0,-1 1 0 0 0,1 0 0 0 0,-1-1 0 0 0,1 1 1 0 0,-1-1-1 0 0,-2 1 0 0 0,0 4 116 0 0,-1 1-104 0 0,3-4-22 0 0,0 0-1 0 0,0 1 1 0 0,0-1-1 0 0,0 0 1 0 0,1 1-1 0 0,-1-1 1 0 0,1 1-1 0 0,0 0 1 0 0,-3 5 0 0 0,-6 17 85 0 0,7-18-12 0 0,3-5-81 0 0,0 1 0 0 0,-1-1 1 0 0,1 1-1 0 0,-1-1 0 0 0,1 1 0 0 0,-1-1 0 0 0,0 1 1 0 0,0-1-1 0 0,0 0 0 0 0,-2 4 0 0 0,0 1 9 0 0,1 0 185 0 0,9-9-285 0 0,22-8 73 0 0,-28 10 7 0 0,0 0 0 0 0,-1 0 1 0 0,1 0-1 0 0,-1 0 1 0 0,1 0-1 0 0,-1-1 0 0 0,1 1 1 0 0,-1 0-1 0 0,1 0 1 0 0,-1-1-1 0 0,1 1 0 0 0,-1 0 1 0 0,1-1-1 0 0,-1 1 1 0 0,0 0-1 0 0,1-1 0 0 0,-1 1 1 0 0,1-1-1 0 0,-1 1 1 0 0,0-1-1 0 0,1 1 0 0 0,-1-1 1 0 0,0 0-1 0 0,22-34-109 0 0,6-4 14 0 0,-8 12-23 0 0,-19 25 107 0 0,0 0 0 0 0,0 1-1 0 0,0-1 1 0 0,0 1 0 0 0,1-1 0 0 0,-1 1 0 0 0,0-1 0 0 0,1 1 0 0 0,-1-1 0 0 0,1 1-1 0 0,-1 0 1 0 0,1 0 0 0 0,3-2 0 0 0,13-7-103 0 0,-3-2 54 0 0,-11 9 11 0 0,2 4-44 0 0,19 5 88 0 0,-19-5 17 0 0,-4 5 68 0 0,5 18-3 0 0,-6-17-15 0 0,1 1 3 0 0,7 24 53 0 0,-7-24-10 0 0,0 0-21 0 0,7 25-18 0 0,-9-31-64 0 0,1-1 0 0 0,-1 1 0 0 0,0-1 0 0 0,1 0 0 0 0,-1 1 0 0 0,0-1 0 0 0,1 0 0 0 0,0 1 0 0 0,-1-1 0 0 0,1 0 0 0 0,0 0 0 0 0,0 0 0 0 0,-1 1 0 0 0,1-1 1 0 0,0 0-1 0 0,0 0 0 0 0,0 0 0 0 0,1-1 0 0 0,0 2 0 0 0,2 1 9 0 0,-1 1-2 0 0,1 0 0 0 0,0 0 0 0 0,0 0 0 0 0,0-1 1 0 0,1 1-1 0 0,-1-1 0 0 0,1 0 0 0 0,0-1 1 0 0,7 4-1 0 0,-10-5-10 0 0,10 2 18 0 0,-5-2-17 0 0,-4 0-6 0 0,0-1-1 0 0,-1 0 0 0 0,1 1 1 0 0,0-1-1 0 0,0 0 1 0 0,0-1-1 0 0,-1 1 1 0 0,1 0-1 0 0,5-2 1 0 0,0 2-13 0 0,-4 0 10 0 0,-1-1 0 0 0,0 1 1 0 0,0 0-1 0 0,0-1 0 0 0,1 0 0 0 0,-1 1 1 0 0,0-1-1 0 0,0-1 0 0 0,0 1 0 0 0,3-2 1 0 0,3 1-12 0 0,-6 1-8 0 0,1 0 0 0 0,-1 0 0 0 0,0 0 0 0 0,0-1 1 0 0,1 1-1 0 0,-1-1 0 0 0,0 0 0 0 0,0 0 0 0 0,4-4 1 0 0,37-25-349 0 0,-36 26 323 0 0,-5 3 19 0 0,0 0-1 0 0,0 0 1 0 0,0 0 0 0 0,-1-1-1 0 0,1 1 1 0 0,-1-1 0 0 0,1 1-1 0 0,-1-1 1 0 0,3-5 0 0 0,2 1-37 0 0,-4 5 39 0 0,-1-1 1 0 0,1 0-1 0 0,-1 1 1 0 0,1-1-1 0 0,-1 0 1 0 0,0-1 0 0 0,-1 1-1 0 0,1 0 1 0 0,1-4-1 0 0,1 0-16 0 0,-2 5 25 0 0,0-1 0 0 0,-1 1 0 0 0,1-1 0 0 0,-1 0 0 0 0,0 0-1 0 0,0 1 1 0 0,0-1 0 0 0,0 0 0 0 0,0-4 0 0 0,5-19-82 0 0,-4 20 22 0 0,-3-3 16 0 0,0-24 21 0 0,0 24 14 0 0,-3 6-8 0 0,-14-12 82 0 0,14 12 36 0 0,-3 3-41 0 0,-19 2 34 0 0,25-2-67 0 0,-1 0 0 0 0,0 0-1 0 0,1 0 1 0 0,-1 0 0 0 0,1 1 0 0 0,-1-1 0 0 0,0 0 0 0 0,1 1 0 0 0,-1-1-1 0 0,1 1 1 0 0,-1 0 0 0 0,1-1 0 0 0,-1 1 0 0 0,1 0 0 0 0,-1 0-1 0 0,0 1 1 0 0,-3 2 10 0 0,-4 1 24 0 0,-1 1 0 0 0,0 0 0 0 0,1 1 0 0 0,0 0 0 0 0,-10 11 0 0 0,13-12-34 0 0,-11 8 41 0 0,1 4-27 0 0,5-2 11 0 0,5-9-23 0 0,3-3-3 0 0,0-1 0 0 0,0 1 0 0 0,1-1 0 0 0,-1 1 1 0 0,1 0-1 0 0,-2 6 0 0 0,-10 17 44 0 0,11-20-4 0 0,-1 1-7 0 0,-13 24-2 0 0,17-32-34 0 0,0 0 0 0 0,-1 0-1 0 0,1 1 1 0 0,0-1-1 0 0,0 0 1 0 0,-1 1 0 0 0,1-1-1 0 0,0 0 1 0 0,0 1-1 0 0,0-1 1 0 0,-1 0 0 0 0,1 1-1 0 0,0-1 1 0 0,0 0-1 0 0,0 1 1 0 0,0-1 0 0 0,0 0-1 0 0,0 1 1 0 0,0-1-1 0 0,0 1 1 0 0,0-1 0 0 0,0 0-1 0 0,0 1 1 0 0,0-1-1 0 0,0 1 1 0 0,0-1 0 0 0,0 0-1 0 0,0 1 1 0 0,1-1-1 0 0,-1 0 1 0 0,0 1 0 0 0,0-1-1 0 0,0 0 1 0 0,1 1 0 0 0,10 17 50 0 0,-8-13-11 0 0,3-3-9 0 0,19 10 3 0 0,-19-9-5 0 0,2-5-8 0 0,2 2-20 0 0,-7 0-8 0 0,0 0 1 0 0,0 0-1 0 0,0-1 0 0 0,0 1 0 0 0,0-1 0 0 0,0 1 1 0 0,0-1-1 0 0,0 0 0 0 0,0 0 0 0 0,0-1 0 0 0,4-1 0 0 0,21-10-65 0 0,-16 4 15 0 0,19-18-66 0 0,-18 17-27 0 0,0-1 1 0 0,-1 0 0 0 0,0-1 0 0 0,19-26-1 0 0,-18 18 125 0 0,-1-1 0 0 0,0 0-1 0 0,-2-1 1 0 0,0 0 0 0 0,-2-1-1 0 0,0 0 1 0 0,-1 0 0 0 0,5-37-1 0 0,-5 6 149 0 0,-4 21 58 0 0,-2 25-11 0 0,-1-1-35 0 0,0-26-6 0 0,0 27 689 0 0,-3 12-786 0 0,-1-1-24 0 0,3-2-7 0 0,0 0 1 0 0,-1 1-1 0 0,1-1 1 0 0,0 0-1 0 0,0 0 1 0 0,0 0 0 0 0,0 1-1 0 0,0-1 1 0 0,1 0-1 0 0,-1 1 1 0 0,0-1-1 0 0,1 1 1 0 0,-1-1-1 0 0,1 1 1 0 0,-1-1-1 0 0,1 3 1 0 0,-3 3 4 0 0,-3 27 36 0 0,-1 23 122 0 0,2-1-45 0 0,4-45-102 0 0,0-5-1 0 0,0 0-1 0 0,1 1 0 0 0,0-1 0 0 0,1 12 1 0 0,-1-8-6 0 0,0-6-4 0 0,0 0 1 0 0,0 1-1 0 0,0-1 0 0 0,1 0 1 0 0,-1 0-1 0 0,1 0 0 0 0,2 7 1 0 0,18 53 179 0 0,-18-58-144 0 0,2-2-2 0 0,17 13-7 0 0,-16-13-9 0 0,33-2-42 0 0,-24-5-19 0 0,-7 0 26 0 0,26-13-33 0 0,-25 12 30 0 0,-4 2 3 0 0,0 0 1 0 0,-1 0 0 0 0,0-1-1 0 0,0 0 1 0 0,1 1-1 0 0,-1-1 1 0 0,4-5 0 0 0,37-28-57 0 0,-36 29 55 0 0,22-22-47 0 0,3-7 10 0 0,11-13 0 0 0,-42 45 639 0 0,-1 12-518 0 0,7 22-14 0 0,-7-22-8 0 0,-1 0 9 0 0,3 24-3 0 0,-3-24-14 0 0,3-3-9 0 0,11 17-5 0 0,-11-16-2 0 0,1-3-6 0 0,15 11-8 0 0,-15-10-14 0 0,2-4-3 0 0,21 0-1 0 0,-21 0-20 0 0,-3-4-2 0 0,13-13 8 0 0,-13 13 3 0 0,-3-2 10 0 0,2-1 7 0 0,1-17 22 0 0,-7 17-7 0 0,1 0-12 0 0,1 5-2 0 0,0 0 0 0 0,0-1-1 0 0,0 1 1 0 0,0 0-1 0 0,0 0 1 0 0,0-1-1 0 0,-1 1 1 0 0,1 0-1 0 0,0 0 1 0 0,-1 0-1 0 0,-3-3 1 0 0,-11-11-15 0 0,12 12-1 0 0,2 3 11 0 0,0 1-1 0 0,-1 0 0 0 0,1-1 1 0 0,0 1-1 0 0,0-1 0 0 0,0 1 1 0 0,0-1-1 0 0,0 0 0 0 0,0 0 1 0 0,0 0-1 0 0,-3-2 0 0 0,0 0-38 0 0,-2 1-275 0 0,1 2-11 0 0,-19-2 57 0 0,18 2-154 0 0,4 5-748 0 0,-9 17-91 0 0,9-17 148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2914 0 0,'3'-34'2422'0'0,"0"22"-481"0"0,28-36 2206 0 0,-28 44-3389 0 0,2 0-58 0 0,15-13-105 0 0,-15 13 869 0 0,1 7-1260 0 0,16 10-16 0 0,-17-10 82 0 0,-2 18 71 0 0,-3-18-314 0 0,1 0-1 0 0,-1 0 1 0 0,0 0-1 0 0,0 1 1 0 0,0-1-1 0 0,0 0 1 0 0,0 0-1 0 0,-1 0 1 0 0,0 4-1 0 0,-6 41 409 0 0,5-38-378 0 0,-5 29 185 0 0,-6 7 16 0 0,-7 17 112 0 0,19-57 132 0 0,5-11-385 0 0,2 0-81 0 0,-4 4-23 0 0,0-1 0 0 0,0 0 0 0 0,0 0 0 0 0,-1 0 0 0 0,1 0 0 0 0,-1 0 0 0 0,1 0 0 0 0,-1 0 0 0 0,1 0-1 0 0,-1-1 1 0 0,1-3 0 0 0,19-35 100 0 0,-17 31-101 0 0,15-28 39 0 0,6-4 21 0 0,-13 17-28 0 0,-9 19-9 0 0,0 1-4 0 0,7-14 5 0 0,-7 14 193 0 0,-3 12-219 0 0,-2 36 9 0 0,1-34-18 0 0,-4 41 4 0 0,6-32 3 0 0,2 24 17 0 0,-2-34-15 0 0,2-3-43 0 0,10 17 1 0 0,-9-17 7 0 0,-3-5-4 0 0,0-1 26 0 0,-1 1 0 0 0,1-1-1 0 0,0 1 1 0 0,0-1-1 0 0,0 1 1 0 0,0 0-1 0 0,0 0 1 0 0,0 0 0 0 0,0 0-1 0 0,0-1 1 0 0,0 1-1 0 0,0 0 1 0 0,0 1-1 0 0,2-1 1 0 0,-2 0 1 0 0,0 0-1 0 0,1 0 1 0 0,-1 0 0 0 0,0 0 0 0 0,1 0-1 0 0,-1 0 1 0 0,0 0 0 0 0,0-1 0 0 0,1 1-1 0 0,-1 0 1 0 0,0-1 0 0 0,0 1-1 0 0,1-1 1 0 0,-1 0 0 0 0,0 1 0 0 0,0-1-1 0 0,0 0 1 0 0,1-1 0 0 0,3 0-5 0 0,-3 2 6 0 0,0-1 1 0 0,-1 1-1 0 0,1-1 0 0 0,-1 0 0 0 0,1 0 0 0 0,-1 0 0 0 0,0 0 1 0 0,1 0-1 0 0,-1 0 0 0 0,0 0 0 0 0,0-1 0 0 0,1 1 0 0 0,-1 0 1 0 0,0-1-1 0 0,1-2 0 0 0,25-29 6 0 0,6-11 95 0 0,-3-1 0 0 0,27-52-1 0 0,-54 92 99 0 0,-1 11-161 0 0,6 19-6 0 0,-8-25-30 0 0,0 1 1 0 0,0-1-1 0 0,1 1 1 0 0,-1 0-1 0 0,0-1 1 0 0,0 1-1 0 0,0 0 1 0 0,0-1-1 0 0,0 1 1 0 0,0 0-1 0 0,0-1 1 0 0,0 1-1 0 0,0 0 1 0 0,0-1-1 0 0,0 1 1 0 0,-1 0-1 0 0,1 0 1 0 0,-7 25 14 0 0,7-25-16 0 0,0-1-1 0 0,0 1 1 0 0,0-1-1 0 0,0 1 1 0 0,-1-1 0 0 0,1 1-1 0 0,0-1 1 0 0,0 1-1 0 0,0-1 1 0 0,0 1 0 0 0,0-1-1 0 0,0 1 1 0 0,1-1 0 0 0,-1 1-1 0 0,0-1 1 0 0,0 1-1 0 0,0-1 1 0 0,0 1 0 0 0,1-1-1 0 0,-1 1 1 0 0,0-1 0 0 0,0 1-1 0 0,1-1 1 0 0,-1 0-1 0 0,0 1 1 0 0,1 0 0 0 0,24 40-31 0 0,-22-34 29 0 0,13 20 44 0 0,-13-21-29 0 0,-2-4-9 0 0,0 0 1 0 0,0 0-1 0 0,0 0 0 0 0,0 0 1 0 0,1 0-1 0 0,-1 0 1 0 0,1-1-1 0 0,-1 1 1 0 0,1-1-1 0 0,0 1 0 0 0,-1-1 1 0 0,4 2-1 0 0,39 26-497 0 0,-39-26 297 0 0,1-2-81 0 0,1 2 54 0 0,-4-2 89 0 0,-1-1 1 0 0,0 1 0 0 0,1 0 0 0 0,-1-1-1 0 0,0 1 1 0 0,1-1 0 0 0,-1 0-1 0 0,1 0 1 0 0,-1 0 0 0 0,0 0 0 0 0,1 0-1 0 0,-1 0 1 0 0,4-2 0 0 0,28-1-590 0 0,-32 3 569 0 0,0 0-1 0 0,0-1 1 0 0,0 1-1 0 0,0 0 1 0 0,0-1-1 0 0,0 1 1 0 0,0-1-1 0 0,0 1 1 0 0,0-1-1 0 0,0 0 1 0 0,0 0-1 0 0,0 0 1 0 0,0 0-1 0 0,1-1 1 0 0,2-2-263 0 0,-2 3 225 0 0,-1 1 0 0 0,0-1-1 0 0,1-1 1 0 0,-1 1-1 0 0,0 0 1 0 0,0 0 0 0 0,0-1-1 0 0,0 1 1 0 0,2-4 0 0 0,1 1-375 0 0,4-5-2311 0 0,11-17-563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110 142 2826 0 0,'18'-18'1725'0'0,"-14"15"-264"0"0,0-1-314 0 0,14-15 4199 0 0,-15 15-4877 0 0,-1 0-304 0 0,-1 3-65 0 0,0 0-1 0 0,0-1 1 0 0,0 1 0 0 0,0 0-1 0 0,-1-1 1 0 0,1 1-1 0 0,0-1 1 0 0,-1 1-1 0 0,1-1 1 0 0,-1 1-1 0 0,0-1 1 0 0,1-2-1 0 0,-1 2-36 0 0,0 0 0 0 0,0-1 0 0 0,-1 1-1 0 0,1 0 1 0 0,-1 0 0 0 0,1 0 0 0 0,-1 0 0 0 0,-1-4-1 0 0,-1 0 79 0 0,2 0 548 0 0,-3 2-434 0 0,-9-12 50 0 0,10 12 471 0 0,-25 8-595 0 0,20-2-152 0 0,-3 2 40 0 0,-26 40 48 0 0,35-41-111 0 0,-1 0 0 0 0,1 0 0 0 0,0 0 0 0 0,0 0 0 0 0,0 1 0 0 0,1-1 0 0 0,-2 5 0 0 0,-7 19 41 0 0,6-19-39 0 0,-9 26 35 0 0,4-7 6 0 0,7-20-5 0 0,3 0-8 0 0,2 2-23 0 0,1 21 116 0 0,1-28-114 0 0,16 5-5 0 0,-21-7-10 0 0,0 0 1 0 0,1 1-1 0 0,-1-1 0 0 0,0 0 1 0 0,1 0-1 0 0,-1 0 0 0 0,0 0 0 0 0,1 0 1 0 0,-1 0-1 0 0,0 0 0 0 0,1 0 0 0 0,-1 0 1 0 0,0 0-1 0 0,1 0 0 0 0,-1 0 1 0 0,0 0-1 0 0,1 0 0 0 0,-1 0 0 0 0,0 0 1 0 0,0 0-1 0 0,1 0 0 0 0,-1 0 0 0 0,0 0 1 0 0,1 0-1 0 0,-1-1 0 0 0,0 1 0 0 0,1 0 1 0 0,-1 0-1 0 0,0 0 0 0 0,1-1 1 0 0,52-40-54 0 0,-25 12 19 0 0,-22 21 26 0 0,0 1-6 0 0,-3 5 10 0 0,-1-1 1 0 0,1 1 0 0 0,-1-1-1 0 0,0 0 1 0 0,0 0 0 0 0,0 0-1 0 0,2-4 1 0 0,8-17-25 0 0,-7 16 22 0 0,11-25 10 0 0,-6 7 8 0 0,-7 19-1 0 0,0 0 27 0 0,7-21 117 0 0,-8 21 823 0 0,-2 15-923 0 0,-1 2-38 0 0,0-6 2 0 0,0 1 0 0 0,1-1-1 0 0,0 1 1 0 0,0-1 0 0 0,0 1 0 0 0,1 5-1 0 0,3 31 137 0 0,0 3-59 0 0,-4-35-84 0 0,7 26 39 0 0,-5-27-61 0 0,9 25-577 0 0,2-5 352 0 0,-10-21-81 0 0,2-2-453 0 0,14 15-18 0 0,-14-14 112 0 0,1-7-461 0 0,21 0-2777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4296 0 0,'0'0'9150'0'0,"-1"-7"-7952"0"0,-1-21-306 0 0,2 21 1394 0 0,1 15-2143 0 0,4 24-32 0 0,-4-24-14 0 0,0 2 12 0 0,5 29-19 0 0,-5-30-17 0 0,-1 1-15 0 0,1 30-4 0 0,-1-30-10 0 0,1-4-8 0 0,1 21-10 0 0,-2-20 191 0 0,7-7-209 0 0,-4 0-7 0 0,0 0 0 0 0,0-1-1 0 0,0 1 1 0 0,0-1 0 0 0,0 1-1 0 0,0-1 1 0 0,0 0 0 0 0,3-2-1 0 0,-4 2 2 0 0,0 0-1 0 0,0 0 0 0 0,0 0 0 0 0,-1 0 1 0 0,1-1-1 0 0,-1 1 0 0 0,1 0 0 0 0,0-1 1 0 0,-1 0-1 0 0,0 1 0 0 0,1-1 1 0 0,1-3-1 0 0,7-9 17 0 0,-4 6-13 0 0,20-23 13 0 0,14-12 9 0 0,6-8 33 0 0,-42 47 1 0 0,0 1-33 0 0,14-10 2 0 0,-14 10 46 0 0,-2 8-52 0 0,1 1-17 0 0,-2-4-4 0 0,0 1 0 0 0,0-1 1 0 0,0 1-1 0 0,0-1 0 0 0,0 1 1 0 0,-1 0-1 0 0,1-1 0 0 0,0 6 1 0 0,-1 0 3 0 0,6 24 112 0 0,5 12 49 0 0,7 17-35 0 0,-15-56-106 0 0,0 2-44 0 0,9 20-142 0 0,-9-20-8 0 0,-2-7-10 0 0,1 0 137 0 0,0 0 0 0 0,0 1 0 0 0,0-1 1 0 0,0 1-1 0 0,-1 0 0 0 0,1-1 0 0 0,0 1 0 0 0,0 0 0 0 0,-1 0 0 0 0,1 0 0 0 0,1 1 0 0 0,1 1-102 0 0,-3-3 126 0 0,-1 0-1 0 0,0 1 1 0 0,1-1 0 0 0,-1 0-1 0 0,0 0 1 0 0,1 0 0 0 0,-1 0-1 0 0,0 0 1 0 0,1 1 0 0 0,-1-1-1 0 0,1 0 1 0 0,-1 0 0 0 0,0 0-1 0 0,1 0 1 0 0,-1 0 0 0 0,1 0-1 0 0,-1 0 1 0 0,0 0 0 0 0,1 0-1 0 0,-1-1 1 0 0,1 1 0 0 0,-1 0-1 0 0,0 0 1 0 0,1 0 0 0 0,-1 0-1 0 0,0 0 1 0 0,1-1 0 0 0,-1 1-1 0 0,7-2-140 0 0,-5 1 46 0 0,1 0 1 0 0,-1 0-1 0 0,1 0 0 0 0,-1 0 1 0 0,0-1-1 0 0,1 1 1 0 0,-1 0-1 0 0,0-1 0 0 0,0 0 1 0 0,2-2-1 0 0,29-23-4233 0 0,-5-1-3862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5:3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10 368 2332 0 0,'0'0'13534'0'0,"-1"9"-13480"0"0,-4 25 120 0 0,4-25-2 0 0,1-2-38 0 0,-2 25-18 0 0,1-25 122 0 0,1 2-150 0 0,0 32 175 0 0,4-37-230 0 0,11 10-11 0 0,-12-10-4 0 0,2-7-5 0 0,55-29 27 0 0,-56 30-44 0 0,-1 1 1 0 0,0-1-1 0 0,1 1 1 0 0,-1-1 0 0 0,0 0-1 0 0,0 0 1 0 0,0-1 0 0 0,0 1-1 0 0,4-5 1 0 0,1 0-13 0 0,5-6-31 0 0,25-31-26 0 0,-32 38 57 0 0,-3 4 8 0 0,-1-1 0 0 0,1 1-1 0 0,-1 0 1 0 0,0-1 0 0 0,0 0 0 0 0,0 1-1 0 0,0-1 1 0 0,0 0 0 0 0,1-4 0 0 0,12-19-29 0 0,-11 19 12 0 0,-2 1 17 0 0,8-19 7 0 0,-7 19 146 0 0,-5 13-133 0 0,-2 1-8 0 0,3-5-2 0 0,0-1 1 0 0,0 1 0 0 0,0 0-1 0 0,0 0 1 0 0,0 0-1 0 0,1 1 1 0 0,-1-1-1 0 0,1 0 1 0 0,0 0 0 0 0,0 5-1 0 0,-2 29 12 0 0,2-28-4 0 0,1 0 2 0 0,0 0-3 0 0,0-5-3 0 0,-1 0-1 0 0,1-1 1 0 0,-1 1 0 0 0,1 0 0 0 0,0-1-1 0 0,1 1 1 0 0,-1 0 0 0 0,3 4 0 0 0,-3-6-3 0 0,0 2 2 0 0,0 0-1 0 0,0-1 1 0 0,0 1 0 0 0,1-1 0 0 0,0 0-1 0 0,-1 1 1 0 0,1-1 0 0 0,1 0-1 0 0,-1 0 1 0 0,0 0 0 0 0,1-1-1 0 0,-1 1 1 0 0,1 0 0 0 0,5 3 0 0 0,-4-3-1 0 0,-3-2-2 0 0,1 0-1 0 0,-1 0 0 0 0,1 0 0 0 0,-1 0 1 0 0,1 0-1 0 0,-1 0 0 0 0,1 0 1 0 0,0-1-1 0 0,-1 1 0 0 0,1-1 1 0 0,0 1-1 0 0,-1-1 0 0 0,1 0 1 0 0,3 1-1 0 0,1 0 4 0 0,-4 0-2 0 0,0 0-1 0 0,1-1 1 0 0,-1 1-1 0 0,0-1 0 0 0,0 1 1 0 0,0-1-1 0 0,0 0 1 0 0,0 0-1 0 0,0 0 1 0 0,1 0-1 0 0,-1-1 0 0 0,0 1 1 0 0,3-1-1 0 0,3 0 2 0 0,-5 1-5 0 0,1 0 0 0 0,-1-1 0 0 0,1 1-1 0 0,-1-1 1 0 0,1 0 0 0 0,-1 0 0 0 0,0 0 0 0 0,4-2 0 0 0,3 0-35 0 0,-4 2-4 0 0,-1-1 0 0 0,0 1 0 0 0,0-1 0 0 0,1-1 0 0 0,6-4 0 0 0,-1 2 0 0 0,29-17-140 0 0,-30 16 131 0 0,-4 3 7 0 0,-1 0-1 0 0,1 0 1 0 0,-1-1 0 0 0,0 0-1 0 0,5-5 1 0 0,-2 3 1 0 0,22-22-144 0 0,-22 21 138 0 0,-4 4 15 0 0,0-1 1 0 0,-1 1 0 0 0,0-1 0 0 0,0 1 0 0 0,0-1 0 0 0,0 0-1 0 0,3-6 1 0 0,0 3-8 0 0,-4 4 18 0 0,1 0 0 0 0,-1 0-1 0 0,0-1 1 0 0,0 1 0 0 0,0 0 0 0 0,-1-1 0 0 0,3-6 0 0 0,7-16-61 0 0,-9 20 8 0 0,-3-1-19 0 0,-2-23 86 0 0,4 30 8 0 0,-1 0-1 0 0,0-1 0 0 0,0 1 0 0 0,0 0 0 0 0,0 0 0 0 0,0 0 0 0 0,0-1 0 0 0,0 1 0 0 0,0 0 0 0 0,0 0 0 0 0,0-1 0 0 0,0 1 1 0 0,0 0-1 0 0,0 0 0 0 0,0 0 0 0 0,0-1 0 0 0,0 1 0 0 0,0 0 0 0 0,0 0 0 0 0,-1 0 0 0 0,1-1 0 0 0,0 1 0 0 0,0 0 1 0 0,0 0-1 0 0,0 0 0 0 0,0-1 0 0 0,0 1 0 0 0,-1 0 0 0 0,1 0 0 0 0,0 0 0 0 0,0 0 0 0 0,0 0 0 0 0,0-1 0 0 0,-1 1 0 0 0,1 0 1 0 0,0 0-1 0 0,0 0 0 0 0,0 0 0 0 0,-1 0 0 0 0,1 0 0 0 0,0 0 0 0 0,0 0 0 0 0,0 0 0 0 0,-1 0 0 0 0,1 0 0 0 0,0 0 0 0 0,0 0 1 0 0,0 0-1 0 0,-1 0 0 0 0,1 0 0 0 0,0 0 0 0 0,0 0 0 0 0,0 0 0 0 0,-1 0 0 0 0,1 0 0 0 0,0 0 0 0 0,0 0 0 0 0,0 0 0 0 0,-1 1 1 0 0,1-1-1 0 0,0 0 0 0 0,0 0 0 0 0,-34 10 7 0 0,24-4 25 0 0,0 0 0 0 0,1 0-1 0 0,-16 14 1 0 0,21-16 15 0 0,-19 18 166 0 0,18-16-179 0 0,1-1 68 0 0,2 1 34 0 0,-12 31 213 0 0,3-15-330 0 0,8-16 188 0 0,8-5-161 0 0,1 1-30 0 0,16 3 57 0 0,-16-9-39 0 0,2 1-25 0 0,-5 2-4 0 0,1-1 1 0 0,-1 0-1 0 0,0 1 1 0 0,0-1-1 0 0,0 0 1 0 0,0-1-1 0 0,3-2 1 0 0,14-11 18 0 0,-16 12-4 0 0,2-1-6 0 0,18-23-10 0 0,-6 5 7 0 0,0-6 54 0 0,-15 24 64 0 0,2 8-140 0 0,14 10-6 0 0,-14-10 2 0 0,-3 4 6 0 0,5 20 4 0 0,-5-20 14 0 0,1 1 3 0 0,8 25-1 0 0,-8-25-3 0 0,-3-6-8 0 0,0 0 1 0 0,0 0-1 0 0,1 0 0 0 0,-1 0 1 0 0,1 0-1 0 0,0-1 0 0 0,-1 1 1 0 0,1 0-1 0 0,0 0 0 0 0,0-1 1 0 0,0 1-1 0 0,2 1 1 0 0,-1 1-1 0 0,-1-3 0 0 0,-1-1 0 0 0,0 1 0 0 0,0-1 0 0 0,0 0-1 0 0,0 1 1 0 0,1-1 0 0 0,-1 1 0 0 0,0-1 0 0 0,0 0 0 0 0,1 1-1 0 0,-1-1 1 0 0,0 0 0 0 0,0 1 0 0 0,1-1 0 0 0,-1 0 0 0 0,0 0 0 0 0,1 1-1 0 0,-1-1 1 0 0,1 0 0 0 0,-1 0 0 0 0,0 0 0 0 0,1 1 0 0 0,-1-1-1 0 0,1 0 1 0 0,-1 0 0 0 0,0 0 0 0 0,1 0 0 0 0,-1 0 0 0 0,1 0 0 0 0,29 8-34 0 0,-16-7 4 0 0,-8 0 21 0 0,-3-1 4 0 0,-1 0 1 0 0,0 0 0 0 0,0 0-1 0 0,0 0 1 0 0,1 0 0 0 0,-1-1 0 0 0,0 1-1 0 0,0-1 1 0 0,0 1 0 0 0,0-1 0 0 0,0 0-1 0 0,0 0 1 0 0,4-2 0 0 0,111-57-477 0 0,-99 47 283 0 0,-2-1 1 0 0,1-1-1 0 0,-2 0 0 0 0,17-21 0 0 0,-15 17 125 0 0,-16 18 63 0 0,0 0-1 0 0,1 0 1 0 0,-1-1 0 0 0,0 1-1 0 0,0 0 1 0 0,0-1 0 0 0,-1 1-1 0 0,1 0 1 0 0,0-1 0 0 0,1-2-1 0 0,2-6-20 0 0,12-32-69 0 0,-1-9 314 0 0,-1-4-7 0 0,-7 22 79 0 0,-5 24-19 0 0,-3 2-59 0 0,-4-22 8 0 0,4 21 1407 0 0,-4 11-1479 0 0,-16 9-11 0 0,20-12-124 0 0,0 0 1 0 0,1 1 0 0 0,-1-1 0 0 0,1 0 0 0 0,-1 1 0 0 0,1-1 0 0 0,-1 1-1 0 0,1-1 1 0 0,-1 0 0 0 0,1 1 0 0 0,-1-1 0 0 0,1 1 0 0 0,0 0 0 0 0,-1-1-1 0 0,1 1 1 0 0,0-1 0 0 0,-1 1 0 0 0,1 0 0 0 0,-5 7 49 0 0,-11 26 183 0 0,12-24-201 0 0,-11 32 256 0 0,11-32-230 0 0,2-4-28 0 0,1-1-1 0 0,-1 0 1 0 0,1 1 0 0 0,0-1 0 0 0,0 1 0 0 0,0 8 0 0 0,-2-4 2 0 0,2-6-19 0 0,1 0 0 0 0,-1 0-1 0 0,0 0 1 0 0,1 0 0 0 0,0 0 0 0 0,0 0-1 0 0,0 0 1 0 0,2 8 0 0 0,-2-3 11 0 0,-1-5-21 0 0,1-1 1 0 0,0 1 0 0 0,1-1-1 0 0,-1 1 1 0 0,0-1 0 0 0,1 1-1 0 0,0-1 1 0 0,0 1-1 0 0,0-1 1 0 0,2 4 0 0 0,-1 1 9 0 0,-2-5-10 0 0,1 0 0 0 0,0 0 0 0 0,0 0 0 0 0,0 0 0 0 0,0 0 0 0 0,1 0 0 0 0,-1 0-1 0 0,4 4 1 0 0,9 16 35 0 0,-5-14-6 0 0,-5-5-39 0 0,-2-3-16 0 0,-1 1 1 0 0,1-1 0 0 0,-1 0 0 0 0,1 0 0 0 0,0 0 0 0 0,-1 0 0 0 0,1 0 0 0 0,0-1 0 0 0,0 1 0 0 0,0 0 0 0 0,0-1-1 0 0,-1 0 1 0 0,5 1 0 0 0,22 6-154 0 0,-14-7 36 0 0,-5-1 76 0 0,27-6-756 0 0,22-8-419 0 0,12-3-1030 0 0,-59 15 901 0 0,-1-1 1 0 0,1-1 0 0 0,-1 0 0 0 0,0 0 0 0 0,13-10 0 0 0,-18 12-1858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8:5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1072 0 0,'0'0'3900'0'0,"-5"0"-2486"0"0,-19 4 6902 0 0,29-3-8270 0 0,54 14 34 0 0,2 0-51 0 0,-56-14-8 0 0,2 1 2 0 0,20 3-7 0 0,4 1 37 0 0,31 3 0 0 0,-8-6 148 0 0,9 0-59 0 0,159-7 91 0 0,85 6 0 0 0,-238 0-192 0 0,-7 1 12 0 0,4 2-11 0 0,-44-4-29 0 0,6-1 13 0 0,35 5 1 0 0,-15 0-25 0 0,1-1 0 0 0,50-4 0 0 0,24 1 5 0 0,-87 1-6 0 0,5 0 0 0 0,13 1 1 0 0,10-1-10 0 0,-14 0 3 0 0,-41-2 9 0 0,26 1 23 0 0,-27 0-22 0 0,27 2 10 0 0,8-3-17 0 0,93 8-160 0 0,-95-7 236 0 0,70 2 28 0 0,-52-1-48 0 0,-53-1-29 0 0,1-2-15 0 0,35 0 9 0 0,7-3-19 0 0,-40 5-3 0 0,4 0-2 0 0,-7 0 3 0 0,22 0-6 0 0,15-5 12 0 0,-31 4-5 0 0,56 0 32 0 0,1-4-18 0 0,-63 4 3 0 0,53-1 230 0 0,-53 2-207 0 0,14-4-83 0 0,-14 2 35 0 0,-1 0-13 0 0,1 0-15 0 0,18-1 22 0 0,-18 2 1 0 0,0-2-19 0 0,-1 0 49 0 0,-3 1 30 0 0,0 0 0 0 0,0 0 0 0 0,0 0 0 0 0,0 1-1 0 0,0-1 1 0 0,1 1 0 0 0,-1-1 0 0 0,0 1 0 0 0,3 0 0 0 0,-4 0-43 0 0,0 1 1 0 0,1 0-1 0 0,-1-1 1 0 0,0 1-1 0 0,0 0 1 0 0,1-1 0 0 0,-1 1-1 0 0,0 0 1 0 0,0 0-1 0 0,0 0 1 0 0,0 0 0 0 0,1 2-1 0 0,-1-3 3 0 0,2 3 47 0 0,2-2-39 0 0,16 2-8 0 0,-16-3 99 0 0,-9-2-267 0 0,-15-6-163 0 0,15 6-13 0 0,-16-16-11697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38 1072 0 0,'0'0'12280'0'0,"4"-3"-12232"0"0,9-10-13 0 0,-9 10 41 0 0,-1 0-64 0 0,10-9-36 0 0,-10 9-3 0 0,-4 3-68 0 0,1 1 94 0 0,-1-1 0 0 0,1 1 0 0 0,-1 0 0 0 0,0-1 0 0 0,1 1 0 0 0,-1 0 0 0 0,1-1 0 0 0,0 1 0 0 0,-1 0 0 0 0,1 0 0 0 0,0-1 0 0 0,-1 1 0 0 0,1 0 0 0 0,0 0 0 0 0,0 0 0 0 0,0 0 0 0 0,-1 0 0 0 0,1 0 0 0 0,0 1 2 0 0,0 0 1 0 0,0 0 0 0 0,-1-1 0 0 0,1 1 0 0 0,0 0 0 0 0,-1 0 0 0 0,0-1 0 0 0,1 1 0 0 0,-1 0 0 0 0,0-1 0 0 0,-2 3-1 0 0,-26 52 368 0 0,13-27-197 0 0,-1-6 15 0 0,-94 123 543 0 0,53-65-415 0 0,55-76-324 0 0,0-2-41 0 0,0 2-166 0 0,-2 2 176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157 391 1834 0 0,'0'0'2172'0'0,"3"-5"-378"0"0,15-30 5209 0 0,-13 26-7232 0 0,-3 4 1109 0 0,-1 0-504 0 0,3-17-69 0 0,-3 17 129 0 0,-1-2-242 0 0,-2-18-31 0 0,1 18 211 0 0,-1 3-255 0 0,-7-12-23 0 0,7 12-35 0 0,-29-4-114 0 0,30 8 50 0 0,-1 1-1 0 0,1-1 0 0 0,-1 1 0 0 0,1-1 0 0 0,0 1 0 0 0,-1-1 0 0 0,1 1 0 0 0,0 0 0 0 0,0-1 1 0 0,0 1-1 0 0,-1 0 0 0 0,-1 2 0 0 0,1-2-4 0 0,-4 3-1 0 0,0 0-1 0 0,0 0 0 0 0,1 1 1 0 0,-1-1-1 0 0,1 1 0 0 0,0 1 1 0 0,-6 7-1 0 0,8-9 7 0 0,-13 13-19 0 0,3 5 11 0 0,10-16 6 0 0,-19 42-7 0 0,16-30 18 0 0,-2 0 0 0 0,7-14 2 0 0,1 3-3 0 0,0 19-4 0 0,1-19 2 0 0,0-7-3 0 0,1 0 0 0 0,0 0 0 0 0,0 1 0 0 0,-1-1-1 0 0,1 0 1 0 0,0 1 0 0 0,0 0 0 0 0,-1-1-1 0 0,1 1 1 0 0,2 1 0 0 0,1 1-12 0 0,0-2-40 0 0,-3-6 3 0 0,0 0 52 0 0,0 0 0 0 0,0 0 0 0 0,1 0 0 0 0,0 1 0 0 0,0-1 0 0 0,1 1 1 0 0,4-6-1 0 0,-7 9-7 0 0,7-11 11 0 0,0-1-1 0 0,10-23 1 0 0,-15 30-6 0 0,14-35-2 0 0,-15 37 2 0 0,-1 3-5 0 0,0 0 0 0 0,0 0 0 0 0,0-1 0 0 0,-1 1 0 0 0,1 0 1 0 0,-1-1-1 0 0,1 1 0 0 0,-1-1 0 0 0,0 1 0 0 0,1 0 0 0 0,-1-3 0 0 0,4 8-6 0 0,12 12 1 0 0,-12-11 4 0 0,-4-5 6 0 0,0 1-1 0 0,0 0 0 0 0,0 0 0 0 0,0 0 1 0 0,0-1-1 0 0,1 1 0 0 0,-1 0 0 0 0,0 0 1 0 0,0 0-1 0 0,1-1 0 0 0,-1 1 0 0 0,0 0 1 0 0,1 0-1 0 0,-1-1 0 0 0,1 1 0 0 0,-1 0 1 0 0,1-1-1 0 0,-1 1 0 0 0,2 0 0 0 0,-2 0-12 0 0,1-1-1 0 0,-1 1 1 0 0,1 0-1 0 0,0-1 0 0 0,-1 1 1 0 0,0 0-1 0 0,1-1 1 0 0,-1 1-1 0 0,1 0 1 0 0,-1-1-1 0 0,0 1 0 0 0,0 0 1 0 0,1 0-1 0 0,-1 0 1 0 0,0-1-1 0 0,0 1 1 0 0,0 0-1 0 0,0 0 0 0 0,0 1 1 0 0,3 3-190 0 0,8 14 36 0 0,-8-15-48 0 0,2 0-293 0 0,13 12 8 0 0,-13-13 116 0 0,1-1-1 0 0,19 3-262 0 0,-19-3 10 0 0,0-3 94 0 0,-1 1 482 0 0,1 0-216 0 0,1-1 0 0 0,0 1 0 0 0,-1-1 0 0 0,1-1 0 0 0,-1 1 0 0 0,0-1 0 0 0,1 0 0 0 0,-1-1 0 0 0,0 1 0 0 0,0-1 0 0 0,0 0 0 0 0,-1-1 0 0 0,1 1 0 0 0,-1-1 0 0 0,8-7 0 0 0,-8 5 342 0 0,1 1 1 0 0,-1-1-1 0 0,0-1 0 0 0,0 1 0 0 0,-1-1 0 0 0,1 0 1 0 0,-2 0-1 0 0,1 0 0 0 0,-1 0 0 0 0,0-1 0 0 0,-1 0 0 0 0,1 1 1 0 0,-1-1-1 0 0,-1 0 0 0 0,0 0 0 0 0,0 0 0 0 0,0-8 1 0 0,-4-26 969 0 0,3 41-1029 0 0,0 1 0 0 0,0-1 1 0 0,0 0-1 0 0,0 1 0 0 0,0-1 0 0 0,0 0 0 0 0,0 1 1 0 0,-1-1-1 0 0,1 1 0 0 0,0-1 0 0 0,0 0 1 0 0,-1 1-1 0 0,1-1 0 0 0,0 1 0 0 0,-1-1 0 0 0,1 1 1 0 0,-1-1-1 0 0,1 1 0 0 0,0-1 0 0 0,-1 1 0 0 0,1-1 1 0 0,-2 1-1 0 0,2-1 22 0 0,-1 1 0 0 0,0-1 0 0 0,1 1 0 0 0,-1 0 0 0 0,1-1 0 0 0,0 1 1 0 0,-1-1-1 0 0,1 1 0 0 0,-1-1 0 0 0,1 1 0 0 0,0-1 0 0 0,-1 0 0 0 0,1 1 0 0 0,0-1 0 0 0,0 1 0 0 0,-1-1 0 0 0,1 0 1 0 0,0 1-1 0 0,0-1 0 0 0,0 0 0 0 0,0 1 0 0 0,0-2 0 0 0,-4 5 118 0 0,1-2-140 0 0,1 1 29 0 0,-1 0 1 0 0,0 0 0 0 0,1 0-1 0 0,-1 0 1 0 0,1 1-1 0 0,0-1 1 0 0,0 1-1 0 0,0-1 1 0 0,0 1-1 0 0,0 0 1 0 0,0 0 0 0 0,1 0-1 0 0,-3 5 1 0 0,-49 114 1497 0 0,51-117-1362 0 0,-1 23 109 0 0,2-23 325 0 0,6-5-610 0 0,16-3-9 0 0,-20 3 13 0 0,-1 0 0 0 0,1 0-1 0 0,-1 0 1 0 0,0 0-1 0 0,1-1 1 0 0,-1 1-1 0 0,0 0 1 0 0,1 0 0 0 0,-1 0-1 0 0,1 0 1 0 0,-1 0-1 0 0,0 0 1 0 0,1-1-1 0 0,-1 1 1 0 0,0 0 0 0 0,1 0-1 0 0,-1-1 1 0 0,0 1-1 0 0,0 0 1 0 0,1 0-1 0 0,-1-1 1 0 0,0 1 0 0 0,0 0-1 0 0,1-1 1 0 0,-1 1-1 0 0,0 0 1 0 0,0-1-1 0 0,38-59-279 0 0,-22 30 61 0 0,-2 0 1 0 0,-1-1-1 0 0,-2 0 1 0 0,0-1-1 0 0,5-34 0 0 0,-7 28 183 0 0,-7 32 28 0 0,-2 0 22 0 0,1-18 124 0 0,-1 18 412 0 0,-1 14-545 0 0,-2 34 32 0 0,0 41 434 0 0,2-50-273 0 0,0-21-123 0 0,1-1-1 0 0,0 0 0 0 0,0 1 0 0 0,1-1 0 0 0,1 0 0 0 0,0 1 0 0 0,0-1 0 0 0,1 0 1 0 0,0 0-1 0 0,6 10 0 0 0,17 29 156 0 0,-25-49-224 0 0,-1 1-1 0 0,1-1 0 0 0,0 0 0 0 0,0 0 0 0 0,0 1 1 0 0,0-1-1 0 0,0 0 0 0 0,0 0 0 0 0,0 0 1 0 0,0 0-1 0 0,0 0 0 0 0,0 0 0 0 0,1-1 0 0 0,-1 1 1 0 0,0 0-1 0 0,2 0 0 0 0,1 1 10 0 0,0 1 29 0 0,22 2 10 0 0,-19-3-46 0 0,4-2 7 0 0,40-19-108 0 0,-41 11 32 0 0,63-84-1011 0 0,-57 70 912 0 0,-12 17 34 0 0,-3-3 54 0 0,2-22 24 0 0,-2 23 3 0 0,-2 2 160 0 0,-4-15 10 0 0,4 15 371 0 0,-1 5-485 0 0,-1 0-1 0 0,0 0 0 0 0,1 1 1 0 0,-1-1-1 0 0,1 1 1 0 0,-1 0-1 0 0,1 0 1 0 0,-1 0-1 0 0,-4 2 1 0 0,0 0 6 0 0,7-3-14 0 0,-1 0-1 0 0,0 1 1 0 0,0-1-1 0 0,1 0 1 0 0,-1 0 0 0 0,0 1-1 0 0,1-1 1 0 0,-1 0-1 0 0,1 1 1 0 0,-1-1 0 0 0,0 1-1 0 0,1-1 1 0 0,-1 1-1 0 0,1-1 1 0 0,-1 1 0 0 0,1-1-1 0 0,-1 2 1 0 0,-26 29 70 0 0,1 7-10 0 0,21-31-55 0 0,2-4-1 0 0,1 0 0 0 0,0 1 1 0 0,0 0-1 0 0,0-1 0 0 0,0 1 0 0 0,-2 6 0 0 0,-6 15 63 0 0,7-19 4 0 0,1-1-11 0 0,-4 14-9 0 0,4-14 0 0 0,4 0-7 0 0,0 1-40 0 0,3 16-153 0 0,-1-20-17 0 0,1 0 120 0 0,14 3-159 0 0,-13-8 33 0 0,-1 0 116 0 0,-3 2 35 0 0,0 1 0 0 0,0-1 0 0 0,0 0 1 0 0,0 0-1 0 0,0 0 0 0 0,-1 0 0 0 0,1-1 0 0 0,0 1 1 0 0,-1 0-1 0 0,1-1 0 0 0,-1 1 0 0 0,2-4 0 0 0,3 1-26 0 0,13-20-399 0 0,0-8-82 0 0,-2-1 0 0 0,-1-1 0 0 0,21-65 0 0 0,-36 96 523 0 0,7-29-19 0 0,-4 5 37 0 0,6-37 376 0 0,-9 59 2616 0 0,-4 8-2844 0 0,-11 12-37 0 0,9-4 0 0 0,2-2-66 0 0,-5 32 265 0 0,0 21-54 0 0,-1-3 55 0 0,0-2-123 0 0,4-10-206 0 0,3 2-196 0 0,1-40-46 0 0,3 27-1342 0 0,-2-27 1244 0 0,1 6 68 0 0,3 5-3861 0 0,1 8 265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5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1 287 826 0 0,'0'0'7984'0'0,"3"-6"-6448"0"0,18-31 390 0 0,1 2-1022 0 0,0-8-440 0 0,-1-3-493 0 0,-16 37-28 0 0,8-27-181 0 0,-5 8 115 0 0,-6 21-29 0 0,-3 1 18 0 0,1-1 99 0 0,0 5 22 0 0,0-1 0 0 0,0 1 0 0 0,-1 0 1 0 0,1 0-1 0 0,0-1 0 0 0,-1 1 1 0 0,0 0-1 0 0,1 0 0 0 0,-3-4 0 0 0,3 7 14 0 0,-1 0-1 0 0,1 0 1 0 0,-1 0-1 0 0,1 0 1 0 0,-1 0-1 0 0,1-1 1 0 0,-1 1-1 0 0,0 0 1 0 0,0 0-1 0 0,1 0 1 0 0,-1-1-1 0 0,0 1 1 0 0,0 0-1 0 0,-1 0 1 0 0,1 0 13 0 0,0 0 1 0 0,-1-1-1 0 0,1 1 1 0 0,0 0-1 0 0,0 1 1 0 0,0-1-1 0 0,0 0 1 0 0,0 0-1 0 0,1 0 1 0 0,-1 0-1 0 0,0 1 1 0 0,0-1-1 0 0,1 0 1 0 0,-1 1-1 0 0,1-1 1 0 0,-1 3-1 0 0,-3 3 56 0 0,-6 24 237 0 0,0 12 165 0 0,3 2-10 0 0,4-4-118 0 0,3 0-4 0 0,0-30-321 0 0,-1-5-1 0 0,1 0 0 0 0,0 0-1 0 0,1 0 1 0 0,1 11-1 0 0,2 7-89 0 0,-4-18-371 0 0,2-1-412 0 0,3 16 6 0 0,-4-15-2433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2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144 500 1834 0 0,'0'0'5080'0'0,"1"-9"-3421"0"0,7-45 683 0 0,-4 24-1572 0 0,1 15-196 0 0,11-11-88 0 0,-16 25-466 0 0,1 1 0 0 0,-1 0 0 0 0,0-1 0 0 0,0 1 0 0 0,1-1 0 0 0,-1 1-1 0 0,0-1 1 0 0,0 1 0 0 0,1 0 0 0 0,-1-1 0 0 0,0 1 0 0 0,0-1 0 0 0,0 1-1 0 0,0-1 1 0 0,0 1 0 0 0,0-1 0 0 0,0 1 0 0 0,0-1 0 0 0,0 1 0 0 0,0-1 0 0 0,0 1-1 0 0,0-1 1 0 0,0 1 0 0 0,0-1 0 0 0,0 1 0 0 0,-1 0 0 0 0,1-1 0 0 0,0 0-1 0 0,-10-27 516 0 0,7 21-113 0 0,1-1-76 0 0,-1 0-178 0 0,1 6 20 0 0,1-1-1 0 0,0 0 1 0 0,0 1-1 0 0,0-1 1 0 0,0 0-1 0 0,1 0 1 0 0,-1 0 0 0 0,1 0-1 0 0,-1-5 1 0 0,-7 11-78 0 0,-24 7-26 0 0,32-10-81 0 0,-1 0-1 0 0,0 0 1 0 0,1 0-1 0 0,-1 1 1 0 0,1-1 0 0 0,-1 0-1 0 0,0 0 1 0 0,1 1-1 0 0,-1-1 1 0 0,1 0-1 0 0,-1 1 1 0 0,1-1 0 0 0,-1 0-1 0 0,1 1 1 0 0,-1-1-1 0 0,1 1 1 0 0,-1-1-1 0 0,1 1 1 0 0,0-1 0 0 0,-1 1-1 0 0,1-1 1 0 0,0 1-1 0 0,-1 0 1 0 0,-5 7 8 0 0,4-5-7 0 0,-1 1-1 0 0,0 0 1 0 0,1 0 0 0 0,0 0-1 0 0,0 0 1 0 0,0 0 0 0 0,-1 5 0 0 0,-20 47 23 0 0,18-43-20 0 0,-14 38 34 0 0,1 8-9 0 0,15-51-29 0 0,1-5-2 0 0,1 0 0 0 0,0 0 0 0 0,0 0 1 0 0,0 0-1 0 0,0 1 0 0 0,1-1 0 0 0,-1 0 1 0 0,1 6-1 0 0,2 45-19 0 0,6-54 12 0 0,-8 0 6 0 0,5 0 0 0 0,-1 0 0 0 0,1 0 0 0 0,0-1-1 0 0,-1 0 1 0 0,9-1 0 0 0,-10 0 1 0 0,-2 2-1 0 0,1-1 1 0 0,-1 1-1 0 0,1-1 1 0 0,-1 1-1 0 0,1-1 0 0 0,-1 0 1 0 0,0 0-1 0 0,1 0 1 0 0,-1 0-1 0 0,0 0 0 0 0,0 0 1 0 0,1 0-1 0 0,-1-1 1 0 0,0 1-1 0 0,0 0 0 0 0,0-1 1 0 0,-1 1-1 0 0,1 0 1 0 0,0-1-1 0 0,0 1 0 0 0,-1-1 1 0 0,2-2-1 0 0,12-28 15 0 0,-4 17 4 0 0,-6 10 2 0 0,0-1 1 0 0,0 1 0 0 0,-1 0 0 0 0,5-12-1 0 0,-3 8-2 0 0,11-27 61 0 0,-5 5-12 0 0,-8 24 47 0 0,-2-1-68 0 0,3-20 12 0 0,-3 21 130 0 0,1 17-179 0 0,4 30-5 0 0,-4-30-1 0 0,-2-5-3 0 0,0-1 1 0 0,0 1 0 0 0,1 0 0 0 0,0-1 0 0 0,0 1 0 0 0,3 8 0 0 0,-1-2 2 0 0,7 26 13 0 0,-7-29-14 0 0,3 6-1 0 0,14 15-1 0 0,-17-26-4 0 0,0 0 1 0 0,0 0 0 0 0,0-1-1 0 0,1 1 1 0 0,-1-1 0 0 0,1 0-1 0 0,-1 0 1 0 0,5 2 0 0 0,25 6-100 0 0,-18-10-3 0 0,-5-1 74 0 0,-6 1 15 0 0,-1 0 0 0 0,1 0 0 0 0,-1-1 0 0 0,1 1 1 0 0,-1-1-1 0 0,1 0 0 0 0,-1 0 0 0 0,1 0 0 0 0,-1-1 0 0 0,6-2 1 0 0,8-4-125 0 0,-1 0 1 0 0,0-1 0 0 0,0-1 0 0 0,-1 0 0 0 0,-1-1 0 0 0,1-1-1 0 0,15-16 1 0 0,-17 13-38 0 0,-5 7 48 0 0,0-1 0 0 0,-1-1 0 0 0,0 1 1 0 0,0-1-1 0 0,-1-1 0 0 0,0 1 0 0 0,5-14 0 0 0,8-22-100 0 0,-12 23 31 0 0,-3 9 143 0 0,-2 6 13 0 0,0-1 0 0 0,0 1-1 0 0,-1-1 1 0 0,0-16-1 0 0,1 9 33 0 0,0-44 23 0 0,-4-6 58 0 0,-1 23 155 0 0,2 32-3 0 0,-1 4-51 0 0,-1-1-78 0 0,2 5 48 0 0,-1 0 1 0 0,1 1 0 0 0,1-1 0 0 0,-1 0 0 0 0,0 0 0 0 0,1 0 0 0 0,-1 1-1 0 0,1-1 1 0 0,0-3 0 0 0,-4 13-79 0 0,-10 20-2 0 0,10-7 43 0 0,-5 55 68 0 0,6-59-149 0 0,0-2 42 0 0,1 1 0 0 0,0 23 1 0 0,-3 49 167 0 0,3-71-205 0 0,0-4 0 0 0,2 1 1 0 0,-1-1 0 0 0,3 16 0 0 0,0 25 22 0 0,-3-47-44 0 0,1 0 0 0 0,1 0 0 0 0,-1 0 0 0 0,1 0 0 0 0,0 0 0 0 0,0-1 0 0 0,3 7 0 0 0,0 0 3 0 0,-4-10-8 0 0,0-1-1 0 0,0 0 1 0 0,1 0-1 0 0,-1 1 1 0 0,0-1-1 0 0,1 0 0 0 0,-1 1 1 0 0,1-1-1 0 0,-1 0 1 0 0,1 0-1 0 0,0 0 1 0 0,1 1-1 0 0,17 26 25 0 0,-9-17-6 0 0,12 5-6 0 0,-21-16-15 0 0,0 1 1 0 0,-1-1-1 0 0,1 1 1 0 0,0-1-1 0 0,-1 1 1 0 0,1-1-1 0 0,0 0 1 0 0,-1 1-1 0 0,1-1 1 0 0,0 0-1 0 0,0 0 1 0 0,0 0-1 0 0,-1 0 1 0 0,1 0-1 0 0,0 1 1 0 0,0-1-1 0 0,0-1 1 0 0,0 1-1 0 0,49-1 10 0 0,-34-2-7 0 0,0 0-1 0 0,0-1 1 0 0,-1-1-1 0 0,0 0 1 0 0,0-1 0 0 0,0-1-1 0 0,16-9 1 0 0,2-4-35 0 0,58-47 1 0 0,-68 46-26 0 0,0-2 0 0 0,32-41 0 0 0,-34 33 16 0 0,-17 22 35 0 0,1 2 3 0 0,-4-1 56 0 0,2-2-34 0 0,-1 6-7 0 0,-1 0-1 0 0,0 1 0 0 0,0-1 0 0 0,-1 0 0 0 0,1 0 1 0 0,-1-8-1 0 0,-3 7 45 0 0,-12-19 76 0 0,11 19 94 0 0,2 4-213 0 0,0 1 0 0 0,1 0-1 0 0,-1 0 1 0 0,0-1 0 0 0,0 1 0 0 0,0-1 0 0 0,0 0 0 0 0,0 0 0 0 0,1 1-1 0 0,-1-1 1 0 0,-2-2 0 0 0,-1 0 18 0 0,-1 1 56 0 0,-41 17 35 0 0,28-7-84 0 0,-92 75 40 0 0,98-69-75 0 0,-7 13-12 0 0,13-13-38 0 0,-1 13-3 0 0,6-20 13 0 0,6-2-9 0 0,12 15-48 0 0,-15-19 90 0 0,-1 0-1 0 0,1-1 0 0 0,-1 1 1 0 0,0-1-1 0 0,1 0 1 0 0,-1 1-1 0 0,1-1 1 0 0,-1 1-1 0 0,1-1 0 0 0,-1 0 1 0 0,1 1-1 0 0,-1-1 1 0 0,1 0-1 0 0,-1 0 1 0 0,1 1-1 0 0,0-1 0 0 0,-1 0 1 0 0,2 0-1 0 0,3 3-19 0 0,-3-2 17 0 0,0 0-1 0 0,-1 0 1 0 0,1 0 0 0 0,0-1-1 0 0,0 1 1 0 0,0 0-1 0 0,0-1 1 0 0,0 0 0 0 0,0 1-1 0 0,-1-1 1 0 0,1 0-1 0 0,0 0 1 0 0,0 0 0 0 0,0 0-1 0 0,3-1 1 0 0,3 2-30 0 0,-5-1 18 0 0,0 0-1 0 0,0 0 1 0 0,0 0 0 0 0,0 0 0 0 0,0-1 0 0 0,0 1 0 0 0,0-1 0 0 0,0 0-1 0 0,0 1 1 0 0,3-3 0 0 0,45-11-161 0 0,1-1-4 0 0,-21 5 116 0 0,-24 8 10 0 0,1 2-3 0 0,24-2 5 0 0,-24 2 11 0 0,-4 5-27 0 0,15 16 57 0 0,-15-16 19 0 0,-4-1 11 0 0,1-1 1 0 0,-1 1 0 0 0,0 0 0 0 0,1 0 0 0 0,0-1 0 0 0,2 7 0 0 0,-1-2 5 0 0,0 1 88 0 0,-1-2-32 0 0,6 25-11 0 0,-6-24-11 0 0,3-2 2 0 0,10 14 32 0 0,-11-15-6 0 0,29 0 16 0 0,-23-2-96 0 0,-8-3-6 0 0,0 0 0 0 0,0 0 0 0 0,0 1-1 0 0,0-1 1 0 0,0 0 0 0 0,0 0 0 0 0,-1 0 0 0 0,1 0 0 0 0,0 0 0 0 0,0 0 0 0 0,0-1-1 0 0,0 1 1 0 0,0 0 0 0 0,0 0 0 0 0,0-1 0 0 0,1 0 0 0 0,6-2-13 0 0,-1 0-1 0 0,1-1 1 0 0,-1 0 0 0 0,0 0-1 0 0,0-1 1 0 0,11-10 0 0 0,-5 5-186 0 0,-2 4-21 0 0,32-22-1257 0 0,-32 22 1204 0 0,-6 3 40 0 0,0-1 1 0 0,0 1-1 0 0,0-1 0 0 0,-1 0 1 0 0,1 0-1 0 0,5-7 1 0 0,21-20-3387 0 0,-24 23-2506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0 602 0 0,'-3'4'4148'0'0,"-14"12"7089"0"0,21-12-10864 0 0,10 12-108 0 0,-10-12-65 0 0,1-2-142 0 0,14 6-90 0 0,-14-6-317 0 0,0-1-20 0 0,16 2 67 0 0,-16-3-554 0 0,1 3-2998 0 0,24 8-3057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137 162 826 0 0,'6'-54'4048'0'0,"2"-10"-228"0"0,-8 58-2515 0 0,0 4-1267 0 0,0 1-1 0 0,0 0 1 0 0,0-1 0 0 0,0 1-1 0 0,0 0 1 0 0,0 0 0 0 0,-1-1-1 0 0,1 1 1 0 0,-1 0 0 0 0,1 0-1 0 0,-1 0 1 0 0,0-2 0 0 0,1 2 117 0 0,-1 0 0 0 0,0 0 0 0 0,1 0 0 0 0,0 0 0 0 0,-1 0 0 0 0,1 0 0 0 0,0 0 0 0 0,-1 0 0 0 0,1-1 0 0 0,0 1 0 0 0,0 0 0 0 0,0 0 0 0 0,0 0 0 0 0,0-2 0 0 0,-5 3 39 0 0,-17-1-17 0 0,21 1-168 0 0,1 0-1 0 0,0 0 1 0 0,-1 0 0 0 0,1 0 0 0 0,0 0 0 0 0,-1 0-1 0 0,1 0 1 0 0,-1 0 0 0 0,1 0 0 0 0,0 0 0 0 0,-1 0-1 0 0,1 0 1 0 0,0 0 0 0 0,0 0 0 0 0,-1 0-1 0 0,1 1 1 0 0,0-1 0 0 0,-1 0 0 0 0,1 0 0 0 0,0 0-1 0 0,-1 0 1 0 0,1 1 0 0 0,0-1 0 0 0,0 0 0 0 0,-1 0-1 0 0,1 1 1 0 0,0-1 0 0 0,-33 37 554 0 0,16-22-150 0 0,16-15-395 0 0,0 1 0 0 0,0 0-1 0 0,0 0 1 0 0,0 0 0 0 0,0 0-1 0 0,0 0 1 0 0,0 0 0 0 0,0 0 0 0 0,0 0-1 0 0,0 0 1 0 0,1 0 0 0 0,-1 0-1 0 0,0 1 1 0 0,1-1 0 0 0,-1 0-1 0 0,1 1 1 0 0,-1 1 0 0 0,-15 36 455 0 0,-7 16 146 0 0,21-51-377 0 0,3 2-156 0 0,5 18-13 0 0,-5-18 117 0 0,4-4-146 0 0,15 5-9 0 0,-15-5-5 0 0,2-4-5 0 0,19-3-14 0 0,-14-1-26 0 0,19-18-17 0 0,1-6-17 0 0,28-38 33 0 0,-58 64 736 0 0,0 11-635 0 0,8 31 20 0 0,4 19-139 0 0,-12-52 29 0 0,1 0 20 0 0,9 12 3 0 0,-8-13-5 0 0,1-1-99 0 0,17 6-388 0 0,-11-8-25 0 0,13-4 82 0 0,-11-3-519 0 0,20-14-2924 0 0,-7 0-3017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09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0 128 754 0 0,'0'0'12933'0'0,"6"-1"-12841"0"0,-1-1-66 0 0,-3 1-17 0 0,0 1 0 0 0,-1-1 0 0 0,1 1 0 0 0,0-1 0 0 0,0 1 0 0 0,0 0 0 0 0,0 0 0 0 0,0 0 0 0 0,-1 0 0 0 0,1 0 0 0 0,0 0 0 0 0,4 1 0 0 0,57 5 163 0 0,6-4-10 0 0,32 2-52 0 0,164 1 36 0 0,229-21-58 0 0,-263 9-117 0 0,139 2-109 0 0,-291 5-19 0 0,29 1-195 0 0,5 7 266 0 0,-75-4 96 0 0,27 2 30 0 0,-9-3-12 0 0,-2-1-45 0 0,0-2 0 0 0,-3-1 7 0 0,24 0-20 0 0,74-8-152 0 0,-110 7 180 0 0,60 6-465 0 0,-93-4 462 0 0,0 0 11 0 0,56 5 46 0 0,-49-5-48 0 0,12-2-3 0 0,-23 1 0 0 0,0 1-1 0 0,0 0 0 0 0,0 0 1 0 0,0 0-1 0 0,0 0 0 0 0,-1 0 1 0 0,1 0-1 0 0,0 0 0 0 0,0 1 1 0 0,0-1-1 0 0,0 1 0 0 0,-1-1 1 0 0,5 3-1 0 0,-1-1-6 0 0,1-1-47 0 0,0 0-39 0 0,18 1 123 0 0,-18-2 38 0 0,-1 2-47 0 0,35 18 14 0 0,-37-18-46 0 0,3-1-136 0 0,16 3 179 0 0,-16-3 123 0 0,-1-1-150 0 0,17-2 0 0 0,-17 1 22 0 0,1 1-23 0 0,15-1 13 0 0,-16 1 211 0 0,1-1-194 0 0,16-3-64 0 0,-17 3-13 0 0,0 1-50 0 0,11-4 388 0 0,-16 3-256 0 0,0 1 0 0 0,-1-1 0 0 0,1 1 0 0 0,0-1 0 0 0,-1 0 0 0 0,1 1 1 0 0,-1-1-1 0 0,1 1 0 0 0,-1-1 0 0 0,1 1 0 0 0,-1-1 0 0 0,1 1 0 0 0,-1 0 1 0 0,1-1-1 0 0,-1 1 0 0 0,0 0 0 0 0,1-1 0 0 0,-1 1 0 0 0,1 0 0 0 0,-1 0 1 0 0,0 0-1 0 0,0-1 0 0 0,-3-1-17 0 0,2 2-29 0 0,1 0 1 0 0,0-1-1 0 0,-1 1 0 0 0,1-1 1 0 0,0 1-1 0 0,0-1 1 0 0,0 0-1 0 0,-1 1 0 0 0,1-1 1 0 0,0 0-1 0 0,0 0 1 0 0,-2-2-1 0 0,2 2-6 0 0,-3-1-26 0 0,-2-2 35 0 0,-17-9 96 0 0,17 10 6 0 0,1 0-23 0 0,-96-58 552 0 0,97 59-538 0 0,-1-2-20 0 0,-12-8-1 0 0,12 9 40 0 0,1-1-72 0 0,-13-10-16 0 0,13 10 67 0 0,-2 4-70 0 0,-17-2-3 0 0,18 1 117 0 0,8 4-113 0 0,39 25 23 0 0,34 4 26 0 0,-16-12 193 0 0,-6 1-375 0 0,-50-19 50 0 0,-1 3-92 0 0,9 13 70 0 0,-9-14 16 0 0,-6 2-44 0 0,-2 3 90 0 0,-1-1 0 0 0,0 1 0 0 0,-1-2 0 0 0,-12 13 0 0 0,-64 36-103 0 0,41-29-241 0 0,-135 77-3358 0 0,163-97 710 0 0,-18 5-1322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65 1636 0 0,'0'0'12952'0'0,"-2"5"-12720"0"0,-19 53 276 0 0,7-1 161 0 0,8-32-524 0 0,5-18-18 0 0,0 0-22 0 0,-3 27 269 0 0,8-13-306 0 0,-2-15-57 0 0,0-1 83 0 0,-1-5-91 0 0,0 0 0 0 0,1-1 0 0 0,-1 1 0 0 0,1 0 0 0 0,-1-1 1 0 0,0 1-1 0 0,1-1 0 0 0,-1 0 0 0 0,0 1 0 0 0,0-1 1 0 0,1 0-1 0 0,0-1 0 0 0,2 0 4 0 0,-3 2-6 0 0,0-1 1 0 0,0 1 0 0 0,0-1 0 0 0,0 0 0 0 0,0 1 0 0 0,0-1 0 0 0,0 0-1 0 0,0 1 1 0 0,0-1 0 0 0,-1 0 0 0 0,1 0 0 0 0,0 0 0 0 0,0 0 0 0 0,-1 0-1 0 0,1 0 1 0 0,-1 0 0 0 0,1 0 0 0 0,0 0 0 0 0,-1-1 0 0 0,2-1 5 0 0,11-13 25 0 0,1-5-8 0 0,-9 16-21 0 0,18-38 57 0 0,-18 45-70 0 0,12 6 5 0 0,-16-8 4 0 0,-1 0 1 0 0,0 0 0 0 0,1 0 0 0 0,-1 0 0 0 0,0 0 0 0 0,0 1-1 0 0,1-1 1 0 0,-1 0 0 0 0,0 0 0 0 0,1 0 0 0 0,-1 1 0 0 0,0-1 0 0 0,0 0-1 0 0,1 0 1 0 0,-1 1 0 0 0,0-1 0 0 0,0 0 0 0 0,0 0 0 0 0,1 1-1 0 0,-1-1 1 0 0,0 0 0 0 0,0 1 0 0 0,0-1 0 0 0,0 0 0 0 0,0 1 0 0 0,20 46 22 0 0,-8-27 11 0 0,-8-15-28 0 0,-2-1 4 0 0,2-1-4 0 0,9 12-1 0 0,-4-10 7 0 0,13-2 13 0 0,-20-2-22 0 0,-1-1 0 0 0,0 0-1 0 0,0 0 1 0 0,0 0 0 0 0,0 0 0 0 0,1 0 0 0 0,-1 0 0 0 0,0 0 0 0 0,0 0 0 0 0,0 0-1 0 0,1 0 1 0 0,-1-1 0 0 0,0 1 0 0 0,0 0 0 0 0,0-1 0 0 0,0 1 0 0 0,0-1 0 0 0,0 0-1 0 0,0 1 1 0 0,1-2 0 0 0,1 0 4 0 0,1 1 0 0 0,-2 0-5 0 0,-1 1 1 0 0,1-1-1 0 0,0 1 1 0 0,0-1-1 0 0,-1 0 0 0 0,1 0 1 0 0,0 0-1 0 0,-1 0 0 0 0,1 0 1 0 0,-1 0-1 0 0,0 0 1 0 0,1-1-1 0 0,-1 1 0 0 0,0 0 1 0 0,0-1-1 0 0,2-1 0 0 0,1-2 7 0 0,15-19-3 0 0,-13 15-7 0 0,-4 7 0 0 0,0-1 0 0 0,0 0 0 0 0,-1 1-1 0 0,1-1 1 0 0,-1 0 0 0 0,0 0 0 0 0,1 0 0 0 0,-1 0-1 0 0,0-4 1 0 0,2 0-2 0 0,4-23-10 0 0,-5 23 11 0 0,-1 5 1 0 0,0 0 1 0 0,-1 0 0 0 0,0-1 0 0 0,1 1 0 0 0,-1 0-1 0 0,0 0 1 0 0,0-1 0 0 0,0 1 0 0 0,0 0 0 0 0,0-1-1 0 0,-1 1 1 0 0,0-3 0 0 0,1-2 0 0 0,0 3-1 0 0,0 1 1 0 0,-1 0 0 0 0,1 0-1 0 0,-1 0 1 0 0,1 0 0 0 0,-1 0-1 0 0,0 0 1 0 0,-2-5 0 0 0,-20-47-69 0 0,21 50 43 0 0,-1 2-104 0 0,-9-10 81 0 0,9 10-63 0 0,0 9-639 0 0,-9 19 438 0 0,8-10-130 0 0,-1 24-666 0 0,5-19-21 0 0,7 44-969 0 0,0-28-848 0 0,-6-27-891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19 208 1172 0 0,'0'0'2673'0'0,"-2"-4"-717"0"0,-8-11-559 0 0,8 11-191 0 0,5-1-202 0 0,18-28 606 0 0,-6 12-1198 0 0,-1-2 0 0 0,11-24 0 0 0,-23 42-355 0 0,-2 4-41 0 0,0-1 1 0 0,1 0-1 0 0,-1 1 0 0 0,0-1 0 0 0,1 0 1 0 0,-1 1-1 0 0,1-1 0 0 0,0 0 0 0 0,-1 1 1 0 0,1-1-1 0 0,2-1 0 0 0,-1-2 17 0 0,0 0 1362 0 0,-5 2-1283 0 0,-10-10-37 0 0,10 10-18 0 0,0 8-10 0 0,-22 48 323 0 0,-6 25 386 0 0,23-57-494 0 0,2 5 43 0 0,4-21-234 0 0,2-3-42 0 0,-1-1 0 0 0,1 1 0 0 0,-1 0 0 0 0,1 0 0 0 0,0-1 0 0 0,-1 1 0 0 0,1 0 0 0 0,0 0-1 0 0,0-1 1 0 0,0 1 0 0 0,0 0 0 0 0,1 0 0 0 0,-1 0 0 0 0,0-1 0 0 0,2 3 0 0 0,3 24 47 0 0,-3-21-17 0 0,2-5-56 0 0,16 5-189 0 0,-16-5-11 0 0,5-3 37 0 0,0 1 54 0 0,-5 0-96 0 0,0 0 0 0 0,-1 0 0 0 0,1 0-1 0 0,-1-1 1 0 0,1 1 0 0 0,0-1 0 0 0,-1 0 0 0 0,1 0 0 0 0,4-2-1 0 0,5-2-798 0 0,-1-1-1 0 0,-1 0 1 0 0,1 0-1 0 0,11-9 1 0 0,5-3-1336 0 0,-21 14-28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1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1488 0 0,'-5'2'3915'0'0,"2"0"-2542"0"0,-16 6 9270 0 0,22-4-10449 0 0,0-3-157 0 0,-2 0-27 0 0,0 0 1 0 0,0 0-1 0 0,0-1 0 0 0,0 1 1 0 0,0 0-1 0 0,0 0 0 0 0,0 0 1 0 0,0 1-1 0 0,0-1 0 0 0,0 0 1 0 0,-1 0-1 0 0,2 3 0 0 0,5-4-852 0 0,1-1 708 0 0,-5 1 59 0 0,-1 0 0 0 0,1 0 0 0 0,0 0 0 0 0,0 0 0 0 0,-1 0 0 0 0,1 0 1 0 0,0 1-1 0 0,0 0 0 0 0,-1-1 0 0 0,4 2 0 0 0,-1 1-380 0 0,-3-2 225 0 0,0 0 1 0 0,0-1-1 0 0,0 1 1 0 0,0 0-1 0 0,0-1 1 0 0,0 1-1 0 0,0-1 1 0 0,0 0 0 0 0,0 1-1 0 0,0-1 1 0 0,0 0-1 0 0,3-1 1 0 0,22 1-1305 0 0,-21 0-107 0 0,1 1-865 0 0,24 2-149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122 105 3000 0 0,'0'0'1646'0'0,"-1"-7"-262"0"0,-2-24-405 0 0,3 24-252 0 0,-2 1-53 0 0,-1-4-62 0 0,0 0-1 0 0,0 1 0 0 0,-7-12 1 0 0,8 18 629 0 0,-3 6-1113 0 0,-14 9-31 0 0,14-9-1 0 0,2 2 41 0 0,-8 15 185 0 0,1 0 0 0 0,2 1-1 0 0,0 0 1 0 0,1 0 0 0 0,-6 31 0 0 0,12-46-102 0 0,-3 22 148 0 0,3-22 11 0 0,1-4-369 0 0,1-1 0 0 0,-1 1 0 0 0,0-1 0 0 0,1 1 0 0 0,-1-1 0 0 0,1 1 0 0 0,0-1 0 0 0,-1 1 0 0 0,1-1 0 0 0,0 0 0 0 0,0 1 0 0 0,2 1 0 0 0,-1 0 10 0 0,0 2 138 0 0,5-7-111 0 0,6-3-21 0 0,-1 1 1 0 0,1-2-1 0 0,-1 1 1 0 0,0-2 0 0 0,20-13-1 0 0,15-16 10 0 0,-42 33-23 0 0,-1 0 29 0 0,16-13 944 0 0,-19 22-970 0 0,2 7-6 0 0,-2-4 10 0 0,1 0 1 0 0,0 0-1 0 0,1 0 1 0 0,0 0 0 0 0,0-1-1 0 0,1 1 1 0 0,0-1-1 0 0,0 0 1 0 0,1 0-1 0 0,8 10 1 0 0,4-2-4 0 0,8-2-95 0 0,-13-13-304 0 0,-6-1 253 0 0,-4 1 89 0 0,0-1 1 0 0,-1 0-1 0 0,1 0 1 0 0,0 0-1 0 0,0-1 1 0 0,0 1-1 0 0,0 0 1 0 0,0-1-1 0 0,0 1 1 0 0,0-1-1 0 0,-1 1 1 0 0,1-1-1 0 0,0 0 1 0 0,3-2-1 0 0,1 1-89 0 0,-4 1-24 0 0,0 0 0 0 0,1 0 0 0 0,-1 0 0 0 0,0 0-1 0 0,0-1 1 0 0,0 1 0 0 0,0-1 0 0 0,0 1 0 0 0,3-4-1 0 0,27-23-2078 0 0,-9 7 975 0 0,-15 9-1700 0 0,8-23-857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1722 0 0,'0'0'11260'0'0,"-4"3"-11089"0"0,-10 8-4 0 0,10-9 1977 0 0,-13 10-1938 0 0,13-10 902 0 0,11 0-1085 0 0,37 11 36 0 0,40 3 31 0 0,126 9 0 0 0,96-14 77 0 0,148 11-155 0 0,-30-13-99 0 0,-390-8 64 0 0,-2 2-225 0 0,-6-1 167 0 0,-19-2 3 0 0,-12-1-128 0 0,-15-3 235 0 0,14 3 149 0 0,2-2-147 0 0,-14-10-7 0 0,14 10-9 0 0,3 3-16 0 0,0 0 0 0 0,0 0 0 0 0,0 0 0 0 0,0 0 0 0 0,0 0 0 0 0,1-1 0 0 0,-1 1 0 0 0,0 0 0 0 0,0 0 1 0 0,0-1-1 0 0,0 1 0 0 0,0-1 0 0 0,0 1 0 0 0,1-1 0 0 0,-2 0 0 0 0,-17-10-10 0 0,-4 2 66 0 0,18 6 5 0 0,-1 1-15 0 0,-17-7-24 0 0,17 7-50 0 0,1-1-5 0 0,-47-20-74 0 0,47 21 94 0 0,10 5 6 0 0,24 20 24 0 0,27 13-4 0 0,-33-20-23 0 0,-5 3-25 0 0,-15-15 5 0 0,-1 37-222 0 0,-5-35 195 0 0,-2 3-6 0 0,0-1 0 0 0,-1 1 0 0 0,0-1 0 0 0,0-1 0 0 0,-10 10 0 0 0,-48 35-1171 0 0,36-31 175 0 0,-15 8-3530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220 411 2712 0 0,'0'0'4883'0'0,"-1"-6"-3682"0"0,-12-48 2390 0 0,12 49-2881 0 0,-2 1-434 0 0,-7-12-29 0 0,7 13 20 0 0,2 3-239 0 0,-1 0 1 0 0,0 0 0 0 0,0 1-1 0 0,1-1 1 0 0,-1 1-1 0 0,0-1 1 0 0,1 1 0 0 0,-1 0-1 0 0,0-1 1 0 0,1 1-1 0 0,-3 2 1 0 0,0 0 25 0 0,-9 3 55 0 0,0 1 1 0 0,1 1-1 0 0,0 0 1 0 0,1 1-1 0 0,0 0 1 0 0,0 1 0 0 0,1 0-1 0 0,1 1 1 0 0,-14 17-1 0 0,-8 19 84 0 0,29-42-109 0 0,1 1-50 0 0,-2 18-10 0 0,2-18 10 0 0,5-2-20 0 0,-1 0-11 0 0,-2-2-2 0 0,0-1-1 0 0,0 1 1 0 0,0-1 0 0 0,0 0-1 0 0,0 0 1 0 0,1 1 0 0 0,-1-1-1 0 0,0 0 1 0 0,1 0 0 0 0,2 2-1 0 0,2-4 4 0 0,23-5-3 0 0,-19 1-44 0 0,1 0-1 0 0,-2 0 1 0 0,1-1-1 0 0,-1 0 1 0 0,11-9-1 0 0,-17 12 49 0 0,14-11-144 0 0,-1-1 0 0 0,0-1 0 0 0,-1-1 0 0 0,0 0 0 0 0,-2-1 0 0 0,20-33 0 0 0,-17 22-30 0 0,-2 0 0 0 0,0-1 0 0 0,14-53 0 0 0,-19 41 73 0 0,-8 31 89 0 0,1 6 12 0 0,-1 1 1 0 0,-1 0-1 0 0,1-1 0 0 0,-1 1 1 0 0,1-1-1 0 0,-1 1 1 0 0,-1 0-1 0 0,0-6 0 0 0,0 0 5 0 0,-1-30 81 0 0,2 34 569 0 0,-2 1-502 0 0,-6-12 12 0 0,6 13 188 0 0,-1 7-282 0 0,-19 41 85 0 0,4 14 122 0 0,13-46-248 0 0,2-4 8 0 0,1-1 0 0 0,-1 0 1 0 0,1 1-1 0 0,1-1 0 0 0,-1 1 0 0 0,1 0 1 0 0,0 10-1 0 0,2-8-4 0 0,0-6-22 0 0,-1 0-1 0 0,0 0 1 0 0,0 0 0 0 0,0 0-1 0 0,0 0 1 0 0,-1 0 0 0 0,1 0-1 0 0,-1 0 1 0 0,-2 5 0 0 0,0 1 16 0 0,1-6-11 0 0,1 1 0 0 0,0 0 1 0 0,0 0-1 0 0,0 0 0 0 0,0 0 1 0 0,1 8-1 0 0,-3 35 101 0 0,9 48 71 0 0,-5-91-175 0 0,4-4-238 0 0,17 1 186 0 0,-17-1 9 0 0,0-3 7 0 0,-2 0 11 0 0,-1 1 1 0 0,1-1-1 0 0,0 1 0 0 0,-1-1 0 0 0,1 0 0 0 0,-1 0 0 0 0,0 0 0 0 0,1 0 0 0 0,1-3 0 0 0,5-4-29 0 0,21-22-30 0 0,2-4-45 0 0,8-10 24 0 0,-37 41 122 0 0,0 1-14 0 0,9-9-9 0 0,-9 9-21 0 0,-3 10 63 0 0,2 35 89 0 0,1-11-110 0 0,-2-24-6 0 0,1 0-3 0 0,-2 0-15 0 0,0-5-1 0 0,0 1 0 0 0,0-1-1 0 0,1 0 1 0 0,-1 0 0 0 0,1 0-1 0 0,-1 1 1 0 0,1-1 0 0 0,0 0-1 0 0,0 0 1 0 0,0 0 0 0 0,0 0-1 0 0,0 0 1 0 0,2 2 0 0 0,9 16 31 0 0,-9-15-7 0 0,1-1-4 0 0,15 12-8 0 0,-15-13 7 0 0,-3-3-29 0 0,0 0 1 0 0,0 0-1 0 0,0 0 0 0 0,-1 0 1 0 0,1-1-1 0 0,0 1 0 0 0,0 0 1 0 0,0 0-1 0 0,0 0 0 0 0,-1 1 1 0 0,1-1-1 0 0,0 0 0 0 0,0 0 1 0 0,0 0-1 0 0,0 1 0 0 0,-1-1 1 0 0,2 1-1 0 0,-1-1 0 0 0,0 1-1 0 0,0-1 1 0 0,0 0-1 0 0,1 1 1 0 0,-1-1 0 0 0,0 0-1 0 0,0 0 1 0 0,0 0-1 0 0,0 0 1 0 0,0 0-1 0 0,0 0 1 0 0,0 0-1 0 0,1 0 1 0 0,-1 0 0 0 0,0-1-1 0 0,0 1 1 0 0,0 0-1 0 0,0-1 1 0 0,0 1-1 0 0,0-1 1 0 0,0 1-1 0 0,0-1 1 0 0,1 0 0 0 0,24-11-76 0 0,-19 9-1 0 0,-7 1 70 0 0,0 1 1 0 0,1-1-1 0 0,-1 1 0 0 0,1-1 1 0 0,0 1-1 0 0,-1-1 0 0 0,1 1 0 0 0,0 0 1 0 0,0-1-1 0 0,0 1 0 0 0,0 0 0 0 0,2-2 1 0 0,-1 0-9 0 0,0-1-42 0 0,-1-2 10 0 0,2-25-22 0 0,-6 25 29 0 0,1 1 38 0 0,0 0-8 0 0,0-1 0 0 0,-1 0 0 0 0,0 1 0 0 0,0 0 0 0 0,0 0 0 0 0,-1 0 1 0 0,1 0-1 0 0,-9-8 0 0 0,9 9 9 0 0,2 3 2 0 0,0 0 0 0 0,0 0 0 0 0,0 0 0 0 0,0-1 0 0 0,0 1 0 0 0,0 0-1 0 0,0 0 1 0 0,0 1 0 0 0,-1-1 0 0 0,1 0 0 0 0,0 0 0 0 0,-1 0 0 0 0,1 1-1 0 0,0-1 1 0 0,-3 0 0 0 0,-18-7 47 0 0,17 6 209 0 0,11-1-327 0 0,18-6 70 0 0,3 1-10 0 0,-3 5-10 0 0,-4-2 12 0 0,-14 4-1 0 0,-2 0-5 0 0,14-5 2 0 0,-13 5 541 0 0,-2 7-491 0 0,7 21-7 0 0,-7-20-5 0 0,-1-3 11 0 0,7 12 44 0 0,-7-12-4 0 0,-1 3-15 0 0,5 18-17 0 0,-5-19-29 0 0,0 2-8 0 0,0 21-1 0 0,0-22 6 0 0,0-1 25 0 0,3 21 0 0 0,-2-21 14 0 0,-1-1-62 0 0,5 15-1 0 0,-5-15 104 0 0,5-6-63 0 0,16-2-1 0 0,-16 2-7 0 0,-3-5-6 0 0,1-1-10 0 0,15-18 15 0 0,7-7-5 0 0,23-43-29 0 0,-46 71 112 0 0,-2 10-24 0 0,4 14-2 0 0,-4-14-11 0 0,0 1-8 0 0,1 24 16 0 0,-1-23-13 0 0,0-1-9 0 0,0-2-44 0 0,0 0 10 0 0,0 0 1 0 0,0 0 0 0 0,0 0-1 0 0,1 0 1 0 0,0 0 0 0 0,0 0-1 0 0,0 0 1 0 0,1 0 0 0 0,-1-1-1 0 0,4 5 1 0 0,-5-7-11 0 0,1 0 2 0 0,-1 1 0 0 0,1 0 1 0 0,0-1-1 0 0,0 0 0 0 0,0 1 0 0 0,0-1 0 0 0,0 0 0 0 0,1 0 0 0 0,-1 0 0 0 0,1 0 0 0 0,-1-1 0 0 0,1 1 0 0 0,0 0 0 0 0,4 1 0 0 0,21 3 38 0 0,-26-5-42 0 0,-1-1-1 0 0,1 0 1 0 0,0 0 0 0 0,0-1 0 0 0,0 1-1 0 0,0 0 1 0 0,0-1 0 0 0,0 1 0 0 0,0-1-1 0 0,0 0 1 0 0,2 0 0 0 0,1-1-10 0 0,6-4-72 0 0,-5 2 51 0 0,17-18-93 0 0,-17 17 99 0 0,-3 3 2 0 0,-1 0-1 0 0,1 0 1 0 0,-1 0-1 0 0,0-1 0 0 0,0 1 1 0 0,0-1-1 0 0,0 1 1 0 0,-1-1-1 0 0,3-4 1 0 0,1 0-35 0 0,-2 3 27 0 0,-1 1 1 0 0,0-1-1 0 0,1 1 0 0 0,-1-1 0 0 0,-1 0 0 0 0,1 0 1 0 0,1-5-1 0 0,15-39-206 0 0,-14 39 200 0 0,-2 4 14 0 0,0 0 0 0 0,-1 0 0 0 0,1 0 0 0 0,-1-1 0 0 0,0 1 0 0 0,0-6 1 0 0,1 0-5 0 0,3-31-86 0 0,-4 31 93 0 0,0-35-58 0 0,-3-4 8 0 0,1 5 28 0 0,1 18 160 0 0,0 20 684 0 0,-1 14-755 0 0,-1 0-33 0 0,1-3-3 0 0,0-1-1 0 0,0 1 1 0 0,0-1 0 0 0,1 1-1 0 0,-1 0 1 0 0,1-1 0 0 0,0 1 0 0 0,1 3-1 0 0,-14 158 876 0 0,3-48-302 0 0,6-82-406 0 0,4-28-152 0 0,-1 0-1 0 0,1 1 0 0 0,1-1 0 0 0,-1 0 0 0 0,3 9 1 0 0,-3-6-2 0 0,0-5-15 0 0,0-1 0 0 0,0 0 0 0 0,0 1 0 0 0,1-1 0 0 0,0 0 0 0 0,0 0 0 0 0,3 8 0 0 0,4 14-103 0 0,-6-20-7 0 0,2-2 18 0 0,12 11-102 0 0,-12-11-426 0 0,2-6-24 0 0,19-7 100 0 0,-24 9 474 0 0,-1 0 0 0 0,1-1 0 0 0,0 1 0 0 0,-1 0 1 0 0,1-1-1 0 0,0 1 0 0 0,-1 0 0 0 0,1-1 0 0 0,-1 1 0 0 0,1-1 0 0 0,0 1 0 0 0,-1-1 0 0 0,1 1 0 0 0,-1-1 0 0 0,1 1 0 0 0,-1-1 0 0 0,1 0 1 0 0,21-28-4261 0 0,-2 2-3760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2936 0 0,'0'0'10568'0'0,"49"-1"-9140"0"0,-9-10-962 0 0,4-1-1130 0 0,-1 1 218 0 0,-3-9-9632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3590 0 0,'0'0'10068'0'0,"46"13"-8564"0"0,10-37-466 0 0,9-1-423 0 0,0-2-1090 0 0,-1 10-247 0 0,-15 4-3342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72 716 0 0,'0'0'11822'0'0,"5"-2"-10881"0"0,41-17 853 0 0,6 2-1059 0 0,11-3-1516 0 0,-57 19 330 0 0,1 0-926 0 0,57-9-5062 0 0,-58 8 3689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1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51 2826 0 0,'-13'-27'1783'0'0,"11"21"-242"0"0,-3 3-212 0 0,3 2-892 0 0,0 1-205 0 0,1-1 0 0 0,-1 1 0 0 0,1-1 1 0 0,-1 0-1 0 0,1 0 0 0 0,0 0 1 0 0,0 1-1 0 0,-1-1 0 0 0,1 0 0 0 0,0 0 1 0 0,0-1-1 0 0,-2-1 0 0 0,-2 3 279 0 0,-17 2-117 0 0,17-2-82 0 0,2 4-14 0 0,-3 3-148 0 0,0 0 1 0 0,1 1-1 0 0,-5 10 1 0 0,-23 55 630 0 0,22-52-557 0 0,2 3-58 0 0,9-23-155 0 0,-3 4 26 0 0,2-4-9 0 0,0 1 0 0 0,1-1 0 0 0,-1 1 0 0 0,0-1 0 0 0,1 1 0 0 0,-1 0 0 0 0,1-1-1 0 0,-1 1 1 0 0,1 0 0 0 0,0 3 0 0 0,4 26 84 0 0,-4-25 57 0 0,6-8-94 0 0,19-7-16 0 0,-24 9-53 0 0,0-1 1 0 0,1 1-1 0 0,-1-1 1 0 0,0 1-1 0 0,1-1 1 0 0,-1 0-1 0 0,0 1 1 0 0,1-1 0 0 0,-1 0-1 0 0,0 0 1 0 0,0 0-1 0 0,0 0 1 0 0,0 0-1 0 0,0 0 1 0 0,0 0-1 0 0,0 0 1 0 0,1-3-1 0 0,0 1 20 0 0,51-49 252 0 0,-38 37-183 0 0,-1-7 3 0 0,-3 3 78 0 0,-8 14-9 0 0,0 1-35 0 0,13-14 1285 0 0,-13 21-1323 0 0,45 50 104 0 0,-45-50-194 0 0,0 0 0 0 0,1 0 0 0 0,-1 0 0 0 0,0-1 1 0 0,1 0-1 0 0,0 0 0 0 0,-1 0 0 0 0,1 0 0 0 0,0 0 0 0 0,6 1 0 0 0,-6-1 1 0 0,-2-2-22 0 0,-1 1 1 0 0,1-1-1 0 0,-1 1 1 0 0,1-1 0 0 0,-1 0-1 0 0,1 0 1 0 0,-1 1 0 0 0,1-1-1 0 0,-1 0 1 0 0,1 0-1 0 0,-1 0 1 0 0,1-1 0 0 0,-1 1-1 0 0,1 0 1 0 0,-1-1 0 0 0,3 0-1 0 0,1 0-72 0 0,10-1-301 0 0,1-1 223 0 0,-1-1-322 0 0,-9 3 104 0 0,-4 0 154 0 0,1 1 0 0 0,-1-1 0 0 0,0 1-1 0 0,1-1 1 0 0,-1 0 0 0 0,0 0-1 0 0,0 0 1 0 0,1 0 0 0 0,-1 0-1 0 0,3-3 1 0 0,20-10-1025 0 0,-19 10-206 0 0,-4-1-1483 0 0,8-19-680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23 482 0 0,'-24'18'5922'0'0,"18"-18"-5449"0"0,-19 0-14 0 0,19 0 1084 0 0,1 0-1172 0 0,-17 2-78 0 0,17-1 2939 0 0,10 0-3105 0 0,45 10 415 0 0,-23-6-266 0 0,1-1 0 0 0,0-1 0 0 0,46-1 0 0 0,284-29 188 0 0,-167 9-391 0 0,835-7-649 0 0,-632 56-2674 0 0,-351-32 2123 0 0,-12-2-3323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1072 0 0,'0'0'8429'0'0,"2"-4"-8006"0"0,1 0-241 0 0,1 0 1 0 0,-1 1 0 0 0,1-1 0 0 0,0 1 0 0 0,0 0 0 0 0,6-4-1 0 0,-4 3 45 0 0,0 0 0 0 0,0 0-1 0 0,0-1 1 0 0,7-8-1 0 0,-6 7-164 0 0,32-25 417 0 0,16-7-243 0 0,-13 7-125 0 0,-1 1-74 0 0,-38 28-14 0 0,1-1-18 0 0,-3 3-10 0 0,-1-1 0 0 0,0 1 0 0 0,1-1 1 0 0,-1 1-1 0 0,0-1 0 0 0,1 1 0 0 0,-1 0 1 0 0,1-1-1 0 0,-1 1 0 0 0,1 0 0 0 0,-1-1 1 0 0,1 1-1 0 0,-1 0 0 0 0,1 0 0 0 0,-1 0 1 0 0,1-1-1 0 0,0 1 0 0 0,-1 0 0 0 0,1 0 0 0 0,-1 0 1 0 0,1 0-1 0 0,-1 0 0 0 0,1 0 0 0 0,0 0 1 0 0,-1 0-1 0 0,1 0 0 0 0,0 0 0 0 0,-9 15-55 0 0,-25 26 86 0 0,30-37-2 0 0,-26 32 192 0 0,-17 34 962 0 0,43-65-778 0 0,3 2-254 0 0,-3 21 6 0 0,3-21-24 0 0,3-2-27 0 0,8 14-14 0 0,-4-12 1 0 0,48 15 62 0 0,30 1-564 0 0,-56-14-888 0 0,-3 0 195 0 0,-1-1 78 0 0,-18-6-2079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1 272 0 0,'0'0'3616'0'0,"-7"3"-1114"0"0,-6 8-1782 0 0,1-1 1 0 0,1 1-1 0 0,0 1 1 0 0,0 0-1 0 0,1 1 1 0 0,-12 19-1 0 0,-43 58 575 0 0,20-29-1342 0 0,-70 125 1 0 0,86-130-2841 0 0,26-50 313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2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0 3294 0 0,'0'0'1945'0'0,"-2"5"-314"0"0,-102 131 3491 0 0,-23 81-4296 0 0,105-170-2907 0 0,-20 60 0 0 0,31-67-2365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219 366 898 0 0,'0'-18'1024'0'0,"-6"-26"8186"0"0,4 40-8344 0 0,2 2-789 0 0,0 1 1 0 0,0-1-1 0 0,-1 1 1 0 0,1 0-1 0 0,0-1 1 0 0,-1 1-1 0 0,1 0 1 0 0,-1-1-1 0 0,0 1 1 0 0,1 0-1 0 0,-1-1 1 0 0,-1-1-1 0 0,0 1 71 0 0,0-3 280 0 0,0 2-85 0 0,-3-3-154 0 0,1 1-1 0 0,-1-1 1 0 0,0 1 0 0 0,-8-5 0 0 0,9 7-35 0 0,-1 2-100 0 0,-15-2-2 0 0,20 3-51 0 0,-1 0 1 0 0,1 0 0 0 0,0 0-1 0 0,-1 0 1 0 0,1-1 0 0 0,0 1-1 0 0,0 0 1 0 0,-1 0 0 0 0,1 0-1 0 0,0 0 1 0 0,-1 0 0 0 0,1 0-1 0 0,0 0 1 0 0,-1 1 0 0 0,1-1-1 0 0,0 0 1 0 0,0 0 0 0 0,-1 0-1 0 0,1 0 1 0 0,0 0 0 0 0,-1 0-1 0 0,1 1 1 0 0,0-1 0 0 0,0 0-1 0 0,-1 0 1 0 0,1 0-1 0 0,0 1 1 0 0,-40 36 108 0 0,28-24-77 0 0,1 0 1 0 0,-17 26 0 0 0,23-32-31 0 0,-7 9 14 0 0,11-14-16 0 0,0 0-1 0 0,0-1 1 0 0,0 1 0 0 0,0 0 0 0 0,0 0 0 0 0,0 0 0 0 0,0 0-1 0 0,0 0 1 0 0,1 0 0 0 0,-1 3 0 0 0,-2 3 5 0 0,-3 14 13 0 0,4-16 10 0 0,3 0-16 0 0,2 21-3 0 0,-2-20 3 0 0,22 0 6 0 0,-13-8-10 0 0,-3 0-6 0 0,-4 0-2 0 0,-1 1 0 0 0,1-1 0 0 0,-1 0 0 0 0,1 1 0 0 0,-1-1 0 0 0,1 0 0 0 0,-1-1 0 0 0,0 1 0 0 0,0 0 0 0 0,4-4-1 0 0,17-9-103 0 0,41-35 0 0 0,-54 39 5 0 0,1 0 0 0 0,-2 0 0 0 0,0-1 0 0 0,0 0 0 0 0,-1-1 0 0 0,0 0 0 0 0,6-13 0 0 0,-9 16 52 0 0,11-28-188 0 0,-13 31 194 0 0,-1 4 28 0 0,-1 0-1 0 0,0 0 1 0 0,0 0-1 0 0,-1 0 1 0 0,1 0-1 0 0,0 0 1 0 0,-1 0 0 0 0,1 0-1 0 0,-1 0 1 0 0,0-1-1 0 0,1 1 1 0 0,-1 0 0 0 0,-1-4-1 0 0,2-3-14 0 0,0-30-45 0 0,-4-11 47 0 0,3 41 28 0 0,-5-24 193 0 0,-12-21 439 0 0,15 49-99 0 0,-1 9-494 0 0,0 0-29 0 0,2-3-8 0 0,-1 0 0 0 0,1 0 0 0 0,0 0 0 0 0,0 1 0 0 0,1-1 0 0 0,-1 0 0 0 0,0 1 0 0 0,0-1 0 0 0,1 1 0 0 0,-1-1 0 0 0,0 1 1 0 0,1-1-1 0 0,0 1 0 0 0,-1-1 0 0 0,1 4 0 0 0,-8 34 87 0 0,3 8 104 0 0,2 10 47 0 0,0 1 39 0 0,2-46-226 0 0,3 34 167 0 0,-3-36-187 0 0,1-6-15 0 0,0 0 1 0 0,0 0-1 0 0,0 0 0 0 0,1-1 1 0 0,0 1-1 0 0,-1 0 0 0 0,1 0 1 0 0,3 6-1 0 0,6 23 86 0 0,-10-31-97 0 0,1 1 0 0 0,-1-1 0 0 0,1 1 1 0 0,0-1-1 0 0,0 1 0 0 0,0-1 0 0 0,0 0 1 0 0,1 0-1 0 0,-1 1 0 0 0,0-1 0 0 0,1 0 1 0 0,2 2-1 0 0,1 2 8 0 0,-4-4-15 0 0,0-1 0 0 0,0 1 0 0 0,0 0 0 0 0,0-1 0 0 0,0 1 0 0 0,0-1 0 0 0,1 1 0 0 0,-1-1 0 0 0,1 0 0 0 0,-1 1 0 0 0,1-1 0 0 0,-1 0 0 0 0,1 0 0 0 0,2 1 0 0 0,2 1 4 0 0,-5-1-6 0 0,1-1 1 0 0,-1 0-1 0 0,1 1 0 0 0,0-1 0 0 0,-1 0 1 0 0,1 0-1 0 0,0 0 0 0 0,0 0 0 0 0,0-1 1 0 0,0 1-1 0 0,0 0 0 0 0,0-1 0 0 0,0 1 1 0 0,2-1-1 0 0,3 1-12 0 0,-7 0 5 0 0,1-1 1 0 0,-1 0 0 0 0,1 0-1 0 0,0 1 1 0 0,-1-1 0 0 0,1 0-1 0 0,0 0 1 0 0,-1 0 0 0 0,1 0-1 0 0,0 0 1 0 0,-1 0 0 0 0,1 0-1 0 0,0 0 1 0 0,-1 0 0 0 0,1 0-1 0 0,0 0 1 0 0,-1-1 0 0 0,1 1-1 0 0,0 0 1 0 0,8-2-32 0 0,-6 2 21 0 0,1 0 1 0 0,-1-1-1 0 0,1 0 0 0 0,-1 0 1 0 0,0 0-1 0 0,0 0 0 0 0,1-1 1 0 0,-1 1-1 0 0,3-3 1 0 0,7-3-73 0 0,0 0 1 0 0,-1-1 0 0 0,0 0 0 0 0,0 0 0 0 0,-1-2-1 0 0,0 1 1 0 0,-1-1 0 0 0,14-18 0 0 0,-16 14 22 0 0,0-1 1 0 0,5-15 0 0 0,-12 28 67 0 0,1-2 2 0 0,-1 0 0 0 0,1 1 0 0 0,-1-1 0 0 0,0 0 0 0 0,0 0 0 0 0,0 0 0 0 0,0-7 0 0 0,0 2 25 0 0,0 6-16 0 0,0 0 0 0 0,0 0 0 0 0,-1 0 0 0 0,1 0 0 0 0,-1 0 0 0 0,0 0 0 0 0,0 0 0 0 0,0 0 0 0 0,-1-5 0 0 0,0 0 9 0 0,-2-22 229 0 0,2 22-170 0 0,0 2 141 0 0,-1 1-44 0 0,2 2-69 0 0,0 1-21 0 0,0 1 0 0 0,0-1-1 0 0,-1 1 1 0 0,1-1 0 0 0,-1 0 0 0 0,1 1 0 0 0,-1-1-1 0 0,1 1 1 0 0,-1 0 0 0 0,0-1 0 0 0,1 1-1 0 0,-3-3 1 0 0,0 10-18 0 0,-9 17-11 0 0,9-10 18 0 0,-2 32 47 0 0,4 2 1 0 0,1-38-103 0 0,1 29 76 0 0,-1-28-84 0 0,6 28 54 0 0,-1-14-34 0 0,-4-18-7 0 0,0 2-97 0 0,0 23-338 0 0,0-23-23 0 0,-1-2-426 0 0,1 22-414 0 0,-1-21-92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1072 0 0,'0'0'2556'0'0,"-20"-19"-926"0"0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3150 0 0,'0'0'2870'0'0,"0"8"-398"0"0,1 0-1783 0 0,0 27 1903 0 0,-1-30-2258 0 0,1-3-226 0 0,-1 0 0 0 0,0 0-1 0 0,0 0 1 0 0,0-1 0 0 0,0 1 0 0 0,0 0 0 0 0,0 0 0 0 0,0-1 0 0 0,-1 1 0 0 0,1 0-1 0 0,0 0 1 0 0,-1-1 0 0 0,0 1 0 0 0,1 0 0 0 0,-3 2 0 0 0,-6 15 765 0 0,7-8-215 0 0,9 55 1001 0 0,-6-58-1422 0 0,-1-2-12 0 0,3 25 919 0 0,3-33-1037 0 0,14-5-11 0 0,-19 7-93 0 0,-1 0 0 0 0,1 0 0 0 0,-1-1 0 0 0,1 1 1 0 0,-1 0-1 0 0,0 0 0 0 0,1 0 0 0 0,-1-1 0 0 0,1 1 1 0 0,-1 0-1 0 0,0 0 0 0 0,1-1 0 0 0,-1 1 0 0 0,0 0 1 0 0,1-1-1 0 0,-1 1 0 0 0,0 0 0 0 0,1-1 1 0 0,-1 1-1 0 0,0-1 0 0 0,0 1 0 0 0,1-1 0 0 0,-1 0 1 0 0,8-14 29 0 0,18-31 44 0 0,2 1 1 0 0,43-54-1 0 0,-58 83-91 0 0,-10 13 20 0 0,-1 10 38 0 0,1 1-32 0 0,-2-5-3 0 0,1 1 0 0 0,-1-1 0 0 0,0 1-1 0 0,0 0 1 0 0,-1 0 0 0 0,1-1 0 0 0,-1 7-1 0 0,4 35 210 0 0,-1 5-67 0 0,-2 0-52 0 0,0-5-75 0 0,1-19-176 0 0,-2-20-12 0 0,1 1 33 0 0,2 20-114 0 0,-2-20-529 0 0,2-2-735 0 0,-2-3 1064 0 0,7 9 421 0 0,-5-2-4757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4414 0 0,'0'0'13414'0'0,"4"-2"-12807"0"0,53-15 448 0 0,11-3-1182 0 0,-58 17 82 0 0,-5 1-149 0 0,0 1-1 0 0,1-1 1 0 0,-1 1-1 0 0,1 1 1 0 0,8-2 0 0 0,32-2-1814 0 0,-19 2 677 0 0,-20 1-2549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1106 0 0,'0'0'10319'0'0,"-2"7"-9700"0"0,0 1-451 0 0,-5 31 564 0 0,1 26 558 0 0,-3 16-376 0 0,4-42-575 0 0,-16 165 1473 0 0,16-115-1336 0 0,4-73-418 0 0,-1 46 191 0 0,3 4-48 0 0,1-30-127 0 0,-1-26 9 0 0,0-1-14 0 0,1 2-62 0 0,-1-6-66 0 0,0-1 1 0 0,0 1-1 0 0,-1 0 0 0 0,1 0 0 0 0,-2 8 0 0 0,-4 13-337 0 0,2-18 241 0 0,2-2-710 0 0,-2-14-1995 0 0,-10-23-746 0 0,10 23-2465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2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208 115 1750 0 0,'0'0'2267'0'0,"-1"-6"-445"0"0,-13-51 3062 0 0,12 52-4186 0 0,0 0-153 0 0,-5-15-127 0 0,5 15 365 0 0,-2 2-374 0 0,-12-8-82 0 0,13 8 681 0 0,-22 7-606 0 0,17-2-327 0 0,-2 2 164 0 0,-47 35 276 0 0,56-39-501 0 0,0 1 0 0 0,1-1 1 0 0,-1 0-1 0 0,0 1 0 0 0,0 0 0 0 0,1-1 0 0 0,-1 1 0 0 0,0-1 0 0 0,1 1 1 0 0,-1 0-1 0 0,1-1 0 0 0,-1 1 0 0 0,1 0 0 0 0,-1 1 0 0 0,-20 35 331 0 0,18-30-299 0 0,-9 22 229 0 0,4-3-116 0 0,7-26-152 0 0,1 1 0 0 0,0-1 0 0 0,0 1 0 0 0,-1-1 0 0 0,1 1 0 0 0,0 0 0 0 0,0-1 0 0 0,0 1 0 0 0,0-1-1 0 0,0 1 1 0 0,0 0 0 0 0,0-1 0 0 0,0 1 0 0 0,0-1 0 0 0,0 1 0 0 0,0 0 0 0 0,1-1 0 0 0,-1 2 0 0 0,7 20 94 0 0,-6-16-27 0 0,1 0-16 0 0,3 21-14 0 0,-3-21-6 0 0,3-2-2 0 0,19 13 24 0 0,-17-17-40 0 0,20 0-2 0 0,-14-3-4 0 0,-7 1-11 0 0,-3 2-3 0 0,-1-1 1 0 0,1 0 0 0 0,-1 0 0 0 0,0 0-1 0 0,0 0 1 0 0,1 0 0 0 0,-1-1 0 0 0,0 1-1 0 0,0 0 1 0 0,3-4 0 0 0,2 1-10 0 0,-4 2 2 0 0,0 1-1 0 0,0-2 0 0 0,0 1 0 0 0,-1 0 0 0 0,1-1 0 0 0,0 1 0 0 0,3-5 1 0 0,1 0-4 0 0,-4 4 4 0 0,1 0-1 0 0,-1 0 1 0 0,0-1 0 0 0,0 0-1 0 0,0 1 1 0 0,2-6 0 0 0,1 1-12 0 0,15-24-85 0 0,1-9 24 0 0,3-17 74 0 0,-23 53 91 0 0,0 0 2 0 0,5-15-21 0 0,-5 15 246 0 0,-2 13-299 0 0,-1 2-10 0 0,4 29 18 0 0,-2-31-7 0 0,6 28 72 0 0,6 9-16 0 0,-11-37-59 0 0,-2-6-6 0 0,0 1-1 0 0,1 0 1 0 0,0-1 0 0 0,-1 1 0 0 0,1 0-1 0 0,0-1 1 0 0,1 1 0 0 0,-1-1-1 0 0,0 0 1 0 0,1 1 0 0 0,1 2-1 0 0,-1-3-9 0 0,-1 2-27 0 0,1 0 0 0 0,0 0 0 0 0,0 0-1 0 0,1-1 1 0 0,-1 1 0 0 0,1-1 0 0 0,0 0 0 0 0,0 1 0 0 0,0-1 0 0 0,0-1 0 0 0,1 1-1 0 0,-1 0 1 0 0,7 3 0 0 0,2-3-477 0 0,0-1 0 0 0,19 3 0 0 0,-18-7-567 0 0,-4-1 712 0 0,1 0 1 0 0,-1-1-1 0 0,10-5 1 0 0,-16 7-229 0 0,1 0 1 0 0,-1 0-1 0 0,0 0 0 0 0,1-1 1 0 0,-1 1-1 0 0,5-7 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3.8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49 442 0 0,'-12'-1'1032'0'0,"2"0"309"0"0,-1 1 7331 0 0,12 0-8658 0 0,-1 0 1 0 0,1 0 0 0 0,-1 0-1 0 0,0 0 1 0 0,1 0-1 0 0,-1 0 1 0 0,1 0 0 0 0,-1 0-1 0 0,1 0 1 0 0,-1 0 0 0 0,0-1-1 0 0,1 1 1 0 0,-1 0 0 0 0,1 0-1 0 0,-1 0 1 0 0,0-1-1 0 0,1 1 1 0 0,-1 0 0 0 0,0 0-1 0 0,1-1 1 0 0,-1 1 0 0 0,0 0-1 0 0,1-1 1 0 0,-1 1-1 0 0,1-1 1 0 0,-1 0 33 0 0,1 0 0 0 0,0 0-1 0 0,0 0 1 0 0,0 0 0 0 0,0 1-1 0 0,0-1 1 0 0,0 0 0 0 0,0 1-1 0 0,0-1 1 0 0,0 0 0 0 0,0 1 0 0 0,0-1-1 0 0,0 1 1 0 0,0 0 0 0 0,3-1-1 0 0,47-17 601 0 0,-50 17-625 0 0,0 0 0 0 0,0 1 0 0 0,1-1-1 0 0,-1 1 1 0 0,0-1 0 0 0,1 1 0 0 0,-1-1-1 0 0,0 1 1 0 0,0 0 0 0 0,1 0-1 0 0,-1 0 1 0 0,1-1 0 0 0,1 2 0 0 0,18-3 205 0 0,2-1-31 0 0,0 2-1 0 0,1 0 1 0 0,-1 1 0 0 0,0 1 0 0 0,26 5 0 0 0,-33-4-161 0 0,-13-1-30 0 0,0-1 0 0 0,0 1 0 0 0,0-1 0 0 0,0 0 0 0 0,1 0 0 0 0,-1 0 0 0 0,0-1 0 0 0,6 0 0 0 0,-6 0-2 0 0,0 1-1 0 0,0-1 1 0 0,0 1-1 0 0,1 0 1 0 0,-1 0-1 0 0,0 0 1 0 0,0 1 0 0 0,0-1-1 0 0,6 2 1 0 0,89 8 88 0 0,100-3-1 0 0,-74-4 10 0 0,-119-2-101 0 0,403 19 116 0 0,-156-5-135 0 0,77-7 69 0 0,-310-8-48 0 0,4 0 0 0 0,70 3 0 0 0,164 9 20 0 0,-138-3-58 0 0,51 0-89 0 0,-61-4 136 0 0,-102-4 2 0 0,-1-1-9 0 0,2 0-6 0 0,21 1 17 0 0,50-3 0 0 0,-72 0-15 0 0,22 0-12 0 0,57 2 18 0 0,-46 0 20 0 0,-10 0-28 0 0,3 3 37 0 0,-28-3 39 0 0,1 1-76 0 0,16 5-4 0 0,-16-5 1 0 0,0 0-8 0 0,52 7-11 0 0,-52-7 16 0 0,-1-1-1 0 0,18 3-18 0 0,-17-2-1 0 0,-1-1-42 0 0,15 3 75 0 0,-15-2 184 0 0,0 1-164 0 0,13 7-45 0 0,-13-6-4 0 0,-2-1-40 0 0,12 8 52 0 0,-11-7-6 0 0,0-2-37 0 0,13 6 62 0 0,-12-5-1 0 0,-11-2-65 0 0,-17-1 66 0 0,17 1 29 0 0,1-2-27 0 0,-13-7-9 0 0,0 1-8 0 0,10 7 6 0 0,-30-16-10 0 0,15 6 11 0 0,18 8-3 0 0,-1 1-1 0 0,-37-16 0 0 0,34 16 5 0 0,1 1 0 0 0,2 0-4 0 0,1-1-5 0 0,-14-4 8 0 0,14 5 132 0 0,0 0-80 0 0,-16-2-9 0 0,16 2 291 0 0,12 2-306 0 0,0-1-19 0 0,-3-1-1 0 0,-1 1 1 0 0,0 0-1 0 0,1 1 0 0 0,-1-1 0 0 0,0 1 0 0 0,1-1 1 0 0,4 3-1 0 0,113 35 110 0 0,-115-36-107 0 0,-2 1-1 0 0,14 7-9 0 0,-14-8-8 0 0,-1 2-20 0 0,9 10 11 0 0,-9-10 3 0 0,-4 2 4 0 0,-4 18 12 0 0,4-18 3 0 0,-3-1-1 0 0,-12 23-5 0 0,3-12-49 0 0,-1 0 0 0 0,0-1 0 0 0,-1 0-1 0 0,-28 21 1 0 0,12-14-224 0 0,-63 41-1015 0 0,84-57 509 0 0,-1 0 0 0 0,0-1 0 0 0,0 0 0 0 0,-1-1-1 0 0,1 0 1 0 0,-24 4 0 0 0,1-5-3856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5.7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143 304 2024 0 0,'0'0'10341'0'0,"-3"-4"-9960"0"0,-10-14-72 0 0,10 13-55 0 0,1 0-36 0 0,-7-18-52 0 0,7 17 68 0 0,0 1-147 0 0,-6-16 8 0 0,6 16 191 0 0,0 5-288 0 0,1 0-1 0 0,-1 0 1 0 0,1 1-1 0 0,0-1 1 0 0,-1 1-1 0 0,1-1 1 0 0,0 1-1 0 0,-1 0 1 0 0,1 0-1 0 0,0-1 1 0 0,0 1-1 0 0,-3 2 1 0 0,2-1-4 0 0,-5 5-11 0 0,-24 51 23 0 0,23-42-2 0 0,0 3-1 0 0,2 2-8 0 0,-2 4 2 0 0,6-18-1 0 0,1-2-17 0 0,-3 19-59 0 0,3-18 116 0 0,26-11-13 0 0,-18 3-19 0 0,-7 2-3 0 0,0 0-1 0 0,1 0 1 0 0,-1 0-1 0 0,1-1 1 0 0,-1 1-1 0 0,1 0 1 0 0,-1 0-1 0 0,1 0 1 0 0,-1 0-1 0 0,1-1 1 0 0,-1 1-1 0 0,0 0 1 0 0,1 0-1 0 0,-1-1 1 0 0,1 1-1 0 0,-1 0 1 0 0,0-1-1 0 0,1 1 1 0 0,-1 0-1 0 0,0-1 0 0 0,1 1 1 0 0,-1-1-1 0 0,36-49 20 0 0,-34 48-26 0 0,12-21-29 0 0,-6 4 2 0 0,3-4 17 0 0,-1-2 13 0 0,-8 20 58 0 0,3 8-152 0 0,12 7 54 0 0,-12-8 1 0 0,-1 2-66 0 0,12 9-152 0 0,-11-9-1 0 0,-4-4 233 0 0,0 0 1 0 0,1 1 0 0 0,-1-1 0 0 0,0 1-1 0 0,0-1 1 0 0,1 1 0 0 0,-1 0-1 0 0,0-1 1 0 0,0 1 0 0 0,0 0-1 0 0,0 0 1 0 0,2 2 0 0 0,-1-2-48 0 0,2 2-366 0 0,0-1 9 0 0,40 23-2054 0 0,-40-22 1727 0 0,1-1 3 0 0,-3 0 741 0 0,3 1-563 0 0,0 0 0 0 0,0-1 0 0 0,1 1 1 0 0,-1-1-1 0 0,0 0 0 0 0,1 0 0 0 0,7 1 0 0 0,13-7 23 0 0,-20 4 1493 0 0,-2-2-576 0 0,3-2 215 0 0,-1 1-1 0 0,0-2 1 0 0,0 1 0 0 0,9-9 0 0 0,-11 9 478 0 0,-2 0-613 0 0,9-15-80 0 0,-9 14 286 0 0,-1-1-418 0 0,1 0-165 0 0,2-16 393 0 0,-4 16-336 0 0,0-18-25 0 0,-1 18 78 0 0,0 1-126 0 0,-5-15 19 0 0,5 15 174 0 0,-13 17-437 0 0,11-9 160 0 0,0 0-56 0 0,0 3 220 0 0,-5 18 44 0 0,5-19 87 0 0,2 1-86 0 0,-6 18-20 0 0,6-18 247 0 0,1 1-256 0 0,3 18-36 0 0,-3-18 350 0 0,32-14-393 0 0,-22 2-47 0 0,24-34-95 0 0,-32 38 68 0 0,-1-1-1 0 0,1 0 1 0 0,-1 0 0 0 0,1 1-1 0 0,-1-1 1 0 0,0 0 0 0 0,0 0-1 0 0,0 0 1 0 0,2-4-1 0 0,6-16-148 0 0,-5 17 129 0 0,-2 2 14 0 0,0 1 1 0 0,-1 0 0 0 0,1-1 0 0 0,-1 1 0 0 0,0-1-1 0 0,0 1 1 0 0,0-1 0 0 0,1-5 0 0 0,10-29-130 0 0,-1-67 63 0 0,-12 97 704 0 0,0 12-680 0 0,-14 60 43 0 0,14-57 38 0 0,1 0 4 0 0,0 0-19 0 0,-1 1 16 0 0,0 0 1 0 0,1 0-1 0 0,0 0 0 0 0,1 0 0 0 0,0 0 1 0 0,3 12-1 0 0,15 38 113 0 0,-18-54-94 0 0,3-1-2 0 0,9 14 5 0 0,-9-14-8 0 0,-3-4-36 0 0,0 0 0 0 0,1 1 0 0 0,-1-1 0 0 0,0 0 0 0 0,0 1 0 0 0,1-1-1 0 0,-1 1 1 0 0,0-1 0 0 0,0 1 0 0 0,0-1 0 0 0,1 1 0 0 0,0 1 0 0 0,1 0 5 0 0,1-1 26 0 0,2 2-9 0 0,20 8-2 0 0,-26-11-23 0 0,0 1 0 0 0,1-1-1 0 0,-1 0 1 0 0,0 0-1 0 0,1 1 1 0 0,-1-1 0 0 0,0 0-1 0 0,1 0 1 0 0,-1 0-1 0 0,1 0 1 0 0,-1 0 0 0 0,0 0-1 0 0,1 0 1 0 0,-1 0-1 0 0,1 0 1 0 0,-1 0-1 0 0,0 0 1 0 0,1 0 0 0 0,-1 0-1 0 0,0 0 1 0 0,1 0-1 0 0,-1 0 1 0 0,1 0 0 0 0,-1 0-1 0 0,0 0 1 0 0,1-1-1 0 0,44-23 59 0 0,-18 7-57 0 0,-23 14-10 0 0,1-3 3 0 0,34-40-177 0 0,-36 42 118 0 0,-3 3 55 0 0,0-1 0 0 0,1 0 0 0 0,-1 1 0 0 0,1-1-1 0 0,-1 1 1 0 0,1-1 0 0 0,0 0 0 0 0,0 1 0 0 0,0 0 0 0 0,-1-1 0 0 0,1 1 0 0 0,3-3-1 0 0,-2 1-11 0 0,0-2-38 0 0,-2-1-345 0 0,-2-21 286 0 0,2 21 92 0 0,-4 8 18 0 0,-35 25-37 0 0,35-24 35 0 0,1 1 2 0 0,-9 11-2 0 0,9-12 3 0 0,6 1-308 0 0,9 12 217 0 0,-10-12 11 0 0,3-6 45 0 0,-1 0 0 0 0,0-1 0 0 0,0 1 0 0 0,0-1-1 0 0,-1 0 1 0 0,1 0 0 0 0,-1-1 0 0 0,0 1 0 0 0,1-1 0 0 0,2-4 0 0 0,-5 7 38 0 0,0 0-8 0 0,0 0 1 0 0,0 0-1 0 0,0 0 1 0 0,0 0-1 0 0,0 0 0 0 0,0 0 1 0 0,0 0-1 0 0,-1 0 1 0 0,1-1-1 0 0,0 1 1 0 0,-1 0-1 0 0,1-1 1 0 0,0-1-1 0 0,8-14-116 0 0,23-34-196 0 0,-22 35 242 0 0,-9 14 81 0 0,0 1 0 0 0,0-1 0 0 0,0 0-1 0 0,0 1 1 0 0,0-1 0 0 0,-1 0-1 0 0,1 0 1 0 0,-1 1 0 0 0,1-1 0 0 0,-1 0-1 0 0,0 0 1 0 0,0-2 0 0 0,4-18 23 0 0,0 1 236 0 0,-2-4 2449 0 0,-3 27-2688 0 0,1 0 1 0 0,0-1-1 0 0,-1 1 1 0 0,1-1-1 0 0,-1 1 1 0 0,0-1-1 0 0,1 1 1 0 0,-1-1-1 0 0,0 1 1 0 0,0-1-1 0 0,0 0 1 0 0,-2 3 0 0 0,1-2 38 0 0,2-1-49 0 0,-1-1-1 0 0,1 0 1 0 0,0 1 0 0 0,0-1-1 0 0,-1 1 1 0 0,1-1-1 0 0,0 0 1 0 0,0 1 0 0 0,0-1-1 0 0,0 1 1 0 0,0-1-1 0 0,0 1 1 0 0,0-1 0 0 0,0 1-1 0 0,0-1 1 0 0,0 0-1 0 0,0 1 1 0 0,0-1 0 0 0,0 1-1 0 0,0-1 1 0 0,0 1 0 0 0,0-1-1 0 0,1 1 1 0 0,4 23 151 0 0,-4-10 6 0 0,-3-6-79 0 0,-3 26 380 0 0,3 7-92 0 0,-1-13-228 0 0,3-21-25 0 0,0 0-25 0 0,5 34 153 0 0,1-16-215 0 0,-5-18 81 0 0,0-7-111 0 0,1 0-1 0 0,-1 0 1 0 0,0 1-1 0 0,1-1 1 0 0,-1 0-1 0 0,1 1 1 0 0,-1 0-1 0 0,0-1 1 0 0,1 1-1 0 0,-1 0 1 0 0,0-1-1 0 0,2 3 1 0 0,0-1 4 0 0,1 0 16 0 0,1-5-6 0 0,43-30 33 0 0,-46 30-61 0 0,1 1-1 0 0,0 0 0 0 0,-1-1 1 0 0,1 0-1 0 0,-1 1 1 0 0,0-1-1 0 0,0 0 0 0 0,0 0 1 0 0,3-5-1 0 0,-3 3-25 0 0,1 0 1 0 0,-1 1-1 0 0,1 0 1 0 0,0 0-1 0 0,5-5 0 0 0,25-33-327 0 0,-31 38 253 0 0,0-2 14 0 0,3-18-16 0 0,-4 17 14 0 0,-2 8-229 0 0,0-1 319 0 0,-1 0 0 0 0,1 1-1 0 0,-1-1 1 0 0,1 1 0 0 0,0-1-1 0 0,-1 1 1 0 0,1 0 0 0 0,0-1 0 0 0,-1 1-1 0 0,1 0 1 0 0,-2 2 0 0 0,0-1-8 0 0,3-2 14 0 0,0 0 0 0 0,-1 0 0 0 0,1 0 0 0 0,0 1 0 0 0,-1-1 0 0 0,1 0 0 0 0,0 0 0 0 0,-1 0 0 0 0,1 1 0 0 0,0-1 0 0 0,0 0 0 0 0,-1 0 0 0 0,1 1 0 0 0,0-1 0 0 0,0 0 0 0 0,0 1 0 0 0,-1-1 0 0 0,1 0 0 0 0,0 1 0 0 0,0-1 0 0 0,0 0 0 0 0,0 1 0 0 0,0-1 0 0 0,-1 0 0 0 0,1 2 0 0 0,-17 55 50 0 0,15-50-9 0 0,1 1 113 0 0,-1 1-98 0 0,0 29 261 0 0,3-12-181 0 0,-1-19 82 0 0,0 0-172 0 0,0 20-137 0 0,0-20-11 0 0,1-2-1965 0 0,1 1 1674 0 0,1 4 309 0 0,-2 0-7828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5.9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41 2620 0 0,'0'0'11980'0'0,"39"-17"-12422"0"0,-3-6-3188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6.3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30 4880 0 0,'0'0'2719'0'0,"-3"-5"-420"0"0,-14-20 4500 0 0,22 103-6513 0 0,1 3-226 0 0,-6-71-58 0 0,2 77-18 0 0,3-88 20 0 0,-1 1-3 0 0,-3 0-1 0 0,0 0 0 0 0,1 0 1 0 0,-1 0-1 0 0,0 0 1 0 0,1-1-1 0 0,-1 1 0 0 0,0 0 1 0 0,1-1-1 0 0,-1 1 1 0 0,0 0-1 0 0,0-1 0 0 0,1 0 1 0 0,-1 1-1 0 0,0-1 0 0 0,0 0 1 0 0,0 1-1 0 0,1-2 1 0 0,59-41-119 0 0,-55 40 114 0 0,-1 0-42 0 0,1 1-4 0 0,16-5-35 0 0,-16 5 5 0 0,-2 4-156 0 0,14 4 138 0 0,-14-5 18 0 0,-3 5 10 0 0,2 16 3 0 0,-2-17 10 0 0,-3 3 9 0 0,-9 24 16 0 0,-6-4 23 0 0,-4-6 8 0 0,0-4 1 0 0,12-13-25 0 0,-19 0-183 0 0,26-5 191 0 0,1 0 0 0 0,0-1 1 0 0,-1 1-1 0 0,1 0 0 0 0,0-1 0 0 0,-1 1 0 0 0,1-1 0 0 0,0 1 1 0 0,0-1-1 0 0,-1 1 0 0 0,-1-2 0 0 0,0 0-112 0 0,-1 0-806 0 0,4 1 884 0 0,0 1 0 0 0,0-1 0 0 0,0 1 0 0 0,0-1 0 0 0,0 1 0 0 0,0-1 0 0 0,-1 1 0 0 0,1-1 0 0 0,0 1 0 0 0,0-1 0 0 0,0 0 0 0 0,-1 1-1 0 0,1-1 1 0 0,0 1 0 0 0,-1 0 0 0 0,1-1 0 0 0,0 1 0 0 0,-1-1 0 0 0,1 1 0 0 0,0-1 0 0 0,-1 1 0 0 0,0-1 0 0 0,-6-6-829 0 0,3-7-2978 0 0,-5-21-481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6.7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293 0 2666 0 0,'0'0'5784'0'0,"-6"1"-3888"0"0,-19 4-543 0 0,25-5-1314 0 0,-1 0 0 0 0,1 0-1 0 0,0 0 1 0 0,-1 0 0 0 0,1 0 0 0 0,-1 0-1 0 0,1 0 1 0 0,-1 0 0 0 0,1 0-1 0 0,0 1 1 0 0,-1-1 0 0 0,1 0 0 0 0,-1 0-1 0 0,1 1 1 0 0,0-1 0 0 0,-1 0-1 0 0,1 0 1 0 0,0 1 0 0 0,-1-1 0 0 0,1 0-1 0 0,0 1 1 0 0,0-1 0 0 0,-1 0-1 0 0,1 2 1 0 0,-42 52 1795 0 0,-82 111-776 0 0,106-135-2400 0 0,-24 50-1 0 0,25-50-1636 0 0,12-23 1801 0 0,1-1-3329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8.1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20 153 400 0 0,'0'0'6894'0'0,"-4"-1"-5585"0"0,-11-2 463 0 0,28 10 694 0 0,-12-6-2451 0 0,1 0 0 0 0,-1 0 1 0 0,1-1-1 0 0,0 1 1 0 0,-1 0-1 0 0,1-1 0 0 0,0 1 1 0 0,-1-1-1 0 0,1 0 0 0 0,0 1 1 0 0,-1-1-1 0 0,4 0 0 0 0,22 1 142 0 0,493-3 1145 0 0,-268-7-1125 0 0,-229 9-150 0 0,336 0 317 0 0,-265 4-398 0 0,591 2-576 0 0,-668-7 618 0 0,602-22-409 0 0,-549 24 340 0 0,42 0-86 0 0,-85-3 135 0 0,-20 1 16 0 0,0 1 30 0 0,2 0-6 0 0,-5 1-3 0 0,1-1 1 0 0,-1-1 0 0 0,0 1-1 0 0,1 0 1 0 0,-1-1 0 0 0,5-1-1 0 0,-2 1-7 0 0,-5 1 1 0 0,1 0 0 0 0,-1 0 0 0 0,0 0-1 0 0,0 0 1 0 0,1-1 0 0 0,-1 1-1 0 0,0-1 1 0 0,0 0 0 0 0,0 0-1 0 0,0 0 1 0 0,0 0 0 0 0,0 0-1 0 0,2-1 1 0 0,18-10-13 0 0,-11 9 12 0 0,44 2 60 0 0,-50 0-48 0 0,1 1 8 0 0,19-3-4 0 0,-19 2 63 0 0,0 1-135 0 0,18-3 116 0 0,-18 2 27 0 0,-1 2-44 0 0,14 4-5 0 0,-14-4-10 0 0,2 0 2 0 0,21 2-5 0 0,-21-3 1 0 0,0 0-8 0 0,22 0-4 0 0,-22 0 2 0 0,0 0-7 0 0,19 0-1 0 0,-19 0 8 0 0,-2 0-6 0 0,16-1 5 0 0,-15 1 5 0 0,0 0-9 0 0,18 0-6 0 0,-18 0 870 0 0,-10-3-871 0 0,-11-9-5 0 0,11 9-3 0 0,-1-1-1 0 0,-88-50-75 0 0,47 29 60 0 0,42 23 201 0 0,-1 0 0 0 0,-9-2 476 0 0,32 17 676 0 0,18 16-1203 0 0,2 2-111 0 0,-35-28-10 0 0,-2 5-2 0 0,0 30-13 0 0,-2-27-30 0 0,0 0-1 0 0,-1 0 1 0 0,-1 0 0 0 0,-4 12 0 0 0,7-22 41 0 0,-7 12-85 0 0,-29 27-978 0 0,-1-2 0 0 0,-59 47 0 0 0,89-80 179 0 0,-1 1 0 0 0,0-1 0 0 0,0 0 0 0 0,-15 6 1 0 0,-7 1-4523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9.0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54 101 2156 0 0,'0'0'2334'0'0,"-2"-5"-360"0"0,-6-20 7027 0 0,6 30-8901 0 0,-23 61 84 0 0,24-62-176 0 0,-1 0-1 0 0,1 0 0 0 0,0 0 0 0 0,0 0 0 0 0,0 0 1 0 0,0 0-1 0 0,1 0 0 0 0,0 5 0 0 0,-1 0 9 0 0,-3 52 161 0 0,1-38-137 0 0,2-17-10 0 0,2 0-7 0 0,0 0-13 0 0,-1-4-3 0 0,1-1 0 0 0,-1 1 1 0 0,0 0-1 0 0,1 0 1 0 0,-1 0-1 0 0,0 0 0 0 0,0 0 1 0 0,0 0-1 0 0,-1 0 0 0 0,0 2 1 0 0,7-5-24 0 0,16-3 9 0 0,-21 4 8 0 0,-1 0-1 0 0,1 0 1 0 0,-1 0-1 0 0,1 0 1 0 0,-1-1-1 0 0,1 1 0 0 0,-1 0 1 0 0,0 0-1 0 0,1 0 1 0 0,-1 0-1 0 0,1-1 1 0 0,-1 1-1 0 0,0 0 0 0 0,1-1 1 0 0,-1 1-1 0 0,1 0 1 0 0,-1 0-1 0 0,0-1 0 0 0,0 1 1 0 0,1-1-1 0 0,-1 1 1 0 0,1-1-1 0 0,37-45 8 0 0,-36 43-45 0 0,13-16-117 0 0,-5 3 11 0 0,0 1 63 0 0,-7 11 2 0 0,0 0-45 0 0,10-9 75 0 0,-9 10-19 0 0,15 19-103 0 0,-16-12 152 0 0,1 0 8 0 0,39 30 94 0 0,-38-31-70 0 0,1-2-53 0 0,18 2 19 0 0,-18-2 9 0 0,-2-3 1 0 0,0 0 8 0 0,-2 2 1 0 0,-1-1 0 0 0,0 1 0 0 0,1-1 0 0 0,-1 1 0 0 0,0-1 1 0 0,0 0-1 0 0,1 1 0 0 0,-1-1 0 0 0,0 0 0 0 0,0 0 1 0 0,0 0-1 0 0,0 0 0 0 0,0 0 0 0 0,0 0 0 0 0,0 0 1 0 0,0-2-1 0 0,13-17 0 0 0,0-9 4 0 0,-12 23 1 0 0,-1 0 0 0 0,1 0 0 0 0,-1 0 1 0 0,-1 0-1 0 0,1 0 0 0 0,-1-1 0 0 0,0 1 0 0 0,-1-7 0 0 0,0 7 6 0 0,1-2 3 0 0,-1-23 0 0 0,1 23-5 0 0,-2 1 0 0 0,-17-47-210 0 0,17 49 127 0 0,-16 20-4950 0 0,15-12 3842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9.3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1 170 2430 0 0,'0'0'2462'0'0,"1"-6"-533"0"0,3-19-499 0 0,-4 25-1378 0 0,0-1-1 0 0,0 1 1 0 0,0-1 0 0 0,0 1-1 0 0,0-1 1 0 0,0 1-1 0 0,0-1 1 0 0,0 1 0 0 0,1-1-1 0 0,-1 1 1 0 0,0-1 0 0 0,0 1-1 0 0,1 0 1 0 0,-1-1 0 0 0,0 1-1 0 0,0-1 1 0 0,1 1 0 0 0,-1 0-1 0 0,0-1 1 0 0,2 0 0 0 0,36-33 1777 0 0,-36 33-1794 0 0,0-1 1 0 0,0 1-1 0 0,0-1 1 0 0,0 0-1 0 0,-1 0 1 0 0,1 1-1 0 0,-1-1 1 0 0,0 0-1 0 0,1 0 1 0 0,-1 0-1 0 0,1-3 1 0 0,1-2 29 0 0,1 2 101 0 0,0 0-45 0 0,9-13-55 0 0,-10 14 212 0 0,-4-1-224 0 0,-3-16 64 0 0,2 16 167 0 0,-2 9-193 0 0,-3 4 18 0 0,0 0 1 0 0,0 0-1 0 0,1 1 0 0 0,0 0 0 0 0,0 0 1 0 0,1 1-1 0 0,-4 10 0 0 0,-7 40 656 0 0,15-53-642 0 0,6 22 35 0 0,-4-23-109 0 0,2-2-125 0 0,10 16-1017 0 0,-12-19 1017 0 0,0 0 0 0 0,0 0 1 0 0,1 0-1 0 0,-1-1 1 0 0,0 1-1 0 0,1 0 0 0 0,-1 0 1 0 0,1-1-1 0 0,-1 1 0 0 0,1-1 1 0 0,2 1-1 0 0,0 0-333 0 0,1 1-2748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9.5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 2526 0 0,'0'0'2948'0'0,"27"9"2940"0"0,17-15-4012 0 0,-11 2-676 0 0,5-4-500 0 0,1-3-1350 0 0,-5 15-356 0 0,8-7-8266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3064 0 0,'0'0'2110'0'0,"-1"10"-349"0"0,0 2-1175 0 0,0 35 2050 0 0,2 17-765 0 0,-1 17-265 0 0,-2 8-485 0 0,-11 192 1347 0 0,9-193-1937 0 0,1-34-348 0 0,3-15-150 0 0,0-29 15 0 0,-34-34-8326 0 0,28 19 5629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39.8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41 2430 0 0,'0'-7'2443'0'0,"0"-1"-1683"0"0,-1-4 16 0 0,1-2 4390 0 0,3 19-4723 0 0,1-1-293 0 0,-2-3-89 0 0,-1 1-1 0 0,0-1 1 0 0,1 1-1 0 0,-1 0 1 0 0,0-1-1 0 0,0 1 1 0 0,0 0 0 0 0,0 0-1 0 0,0-1 1 0 0,-1 1-1 0 0,2 4 1 0 0,17 65 1061 0 0,-15-37-524 0 0,-3-2-200 0 0,3 20 77 0 0,0 18-47 0 0,-3-63-334 0 0,4 26 49 0 0,-4-27 338 0 0,4-6-369 0 0,18-2-6 0 0,-14-2-23 0 0,39-34 75 0 0,-27 18-117 0 0,1 3 7 0 0,-1 4-17 0 0,-16 9-7 0 0,0 2-22 0 0,15-8-47 0 0,-15 8 0 0 0,-5 4-244 0 0,0 0 284 0 0,-1 0 0 0 0,1-1 0 0 0,-1 1 0 0 0,1 0 0 0 0,-1 0 0 0 0,1 0 0 0 0,-1-1 0 0 0,0 1 0 0 0,0 0 1 0 0,-2 2-1 0 0,0 1-5 0 0,1-1-2 0 0,-1 0 0 0 0,1 0 0 0 0,-1 1 0 0 0,0-1 0 0 0,0-1 0 0 0,-1 1 0 0 0,1 0 0 0 0,-1-1 0 0 0,0 0 0 0 0,-8 6 1 0 0,8-7 6 0 0,3 0 0 0 0,-1 0 0 0 0,0-1 1 0 0,1 1-1 0 0,-1-1 0 0 0,0 1 0 0 0,0-1 0 0 0,0 0 0 0 0,0 0 0 0 0,-3 1 1 0 0,-11 5-301 0 0,16-7 268 0 0,-2 0 2 0 0,1 0 0 0 0,-1 1 1 0 0,0-1-1 0 0,1 1 1 0 0,-1-1-1 0 0,1 1 0 0 0,0 0 1 0 0,-1 0-1 0 0,1-1 0 0 0,0 1 1 0 0,-3 2-1 0 0,-2-3-855 0 0,-17 1 257 0 0,17 0 101 0 0,-10-23-9057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1.7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1 136 1722 0 0,'0'0'12729'0'0,"6"-1"-12652"0"0,2-2-55 0 0,-5 2-10 0 0,1 0-1 0 0,0 0 0 0 0,0 0 0 0 0,-1 1 0 0 0,1-1 0 0 0,0 1 0 0 0,4 0 0 0 0,135-10 107 0 0,132-7 57 0 0,67-1-261 0 0,-297 17 68 0 0,19 0 23 0 0,-43 2-2 0 0,73 1-70 0 0,-70-4 67 0 0,-18 2-8 0 0,24-7 755 0 0,-31 7-743 0 0,1 0 0 0 0,-1 0-1 0 0,1 0 1 0 0,-1 0-1 0 0,1 0 1 0 0,-1 0 0 0 0,1 0-1 0 0,-1-1 1 0 0,1 1 0 0 0,-1 0-1 0 0,1 0 1 0 0,-1 0-1 0 0,1-1 1 0 0,0 1 0 0 0,-1 0-1 0 0,1-1 1 0 0,-1 1-1 0 0,1 0 1 0 0,0-1 0 0 0,-1 1-1 0 0,1 0 1 0 0,0-1-1 0 0,-1 1 1 0 0,1-1 0 0 0,-1 0-1 0 0,1 0 2 0 0,0 1-1 0 0,-1-1 1 0 0,1 1-1 0 0,0-1 1 0 0,-1 1-1 0 0,1-1 1 0 0,-1 1 0 0 0,1 0-1 0 0,0-1 1 0 0,-1 1-1 0 0,1-1 1 0 0,-1 1-1 0 0,1 0 1 0 0,-1-1-1 0 0,0 1 1 0 0,1 0-1 0 0,-1 0 1 0 0,1 0 0 0 0,-1-1-1 0 0,1 1 1 0 0,-2 0-1 0 0,-26-7-15 0 0,22 6 3 0 0,-1 2 1 0 0,-27 2 5 0 0,-4-8 4 0 0,-7-1 14 0 0,-13 2 54 0 0,56 4-64 0 0,0 0 0 0 0,0 0 0 0 0,0 0 1 0 0,1 0-1 0 0,-1-1 0 0 0,0 1 0 0 0,0-1 0 0 0,0 1 1 0 0,1-1-1 0 0,-1 1 0 0 0,-2-2 0 0 0,0 0 6 0 0,-1 0 328 0 0,8-1-242 0 0,8-12-23 0 0,-2 10-15 0 0,-3 3-44 0 0,-5 1-11 0 0,1 0 0 0 0,0 1 0 0 0,0-1-1 0 0,0 0 1 0 0,0 1 0 0 0,-1 0 0 0 0,1-1-1 0 0,0 1 1 0 0,0 0 0 0 0,0 0 0 0 0,0 0 0 0 0,0 0-1 0 0,0 0 1 0 0,3 1 0 0 0,4-1 5 0 0,26 6 30 0 0,-26-5-35 0 0,-5 0-2 0 0,0-1 1 0 0,0 1-1 0 0,0 0 0 0 0,-1 0 1 0 0,1 1-1 0 0,6 2 1 0 0,-2-2-1 0 0,-5-1-4 0 0,-1 0 1 0 0,1 0-1 0 0,0 0 1 0 0,0 0-1 0 0,-1 1 1 0 0,1-1-1 0 0,-1 0 1 0 0,1 1-1 0 0,2 2 1 0 0,0-1-4 0 0,-3-2 4 0 0,0-1-1 0 0,0 1 0 0 0,-1 0 0 0 0,1 0 0 0 0,-1 1 1 0 0,1-1-1 0 0,0 0 0 0 0,-1 0 0 0 0,0 1 0 0 0,1-1 0 0 0,-1 1 1 0 0,2 2-1 0 0,10 17-4 0 0,-11-18 4 0 0,-1 0 1 0 0,0 0-1 0 0,0 1 1 0 0,0-1-1 0 0,0 1 1 0 0,0-1-1 0 0,-1 5 1 0 0,0 30-23 0 0,-4-23 0 0 0,1-8 14 0 0,3-5 1 0 0,-1 0 1 0 0,0 0-1 0 0,0 1 0 0 0,0-1 1 0 0,0 0-1 0 0,0 0 1 0 0,0 0-1 0 0,-1 0 0 0 0,1 0 1 0 0,-1 0-1 0 0,0-1 0 0 0,-2 3 1 0 0,0 2-96 0 0,3-4 42 0 0,-1 0-1 0 0,0 0 1 0 0,1 0 0 0 0,-1 0-1 0 0,0 0 1 0 0,0-1 0 0 0,0 1-1 0 0,0-1 1 0 0,0 1 0 0 0,-4 1-1 0 0,-28 19-717 0 0,-17 7-2373 0 0,47-27 1942 0 0,-4-3-1637 0 0,-29-6-586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2.0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196 0 1694 0 0,'0'0'6677'0'0,"-3"7"-5337"0"0,-1 0-985 0 0,-9 25 1013 0 0,-18 53-173 0 0,-66 125-1 0 0,53-119-5721 0 0,41-84-559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3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282 298 400 0 0,'0'0'3025'0'0,"-7"-1"-966"0"0,-18-5-580 0 0,18 5 651 0 0,7 1-2084 0 0,-1 0-1 0 0,0 0 1 0 0,1 0 0 0 0,-1 0-1 0 0,0 0 1 0 0,1 0-1 0 0,-1-1 1 0 0,0 1-1 0 0,1 0 1 0 0,-1 0 0 0 0,0-1-1 0 0,1 1 1 0 0,-1 0-1 0 0,1-1 1 0 0,-1 1-1 0 0,1 0 1 0 0,-1-1 0 0 0,1 1-1 0 0,-1-1 1 0 0,1 1-1 0 0,-1-2 1 0 0,0 2 9 0 0,1-1 0 0 0,-1 1 0 0 0,1-1 0 0 0,-1 1 0 0 0,1-1 0 0 0,-1 1 0 0 0,1-1 0 0 0,-1 1 0 0 0,1 0 0 0 0,-1-1 0 0 0,1 1 0 0 0,-1 0 0 0 0,0-1 0 0 0,1 1 0 0 0,-1 0 0 0 0,0 0 1 0 0,1 0-1 0 0,-1 0 0 0 0,0 0 0 0 0,1-1 0 0 0,-2 1 0 0 0,1-4 163 0 0,-5-16-41 0 0,5 15 289 0 0,-1 4-457 0 0,1 0 0 0 0,0 0 0 0 0,-1 1 0 0 0,1-1 0 0 0,0 0 0 0 0,-1 1 0 0 0,1-1 0 0 0,-1 1 0 0 0,1 0 0 0 0,-1 0 0 0 0,1-1 0 0 0,-4 1 0 0 0,3 0 8 0 0,-3-2 24 0 0,-1 7-9 0 0,-1-1-23 0 0,4-2-4 0 0,0 0 1 0 0,0 0-1 0 0,1 1 0 0 0,-1-1 1 0 0,0 0-1 0 0,1 1 0 0 0,-4 5 1 0 0,-1-2 5 0 0,-15 22 42 0 0,-7 14-2 0 0,23-34-29 0 0,-16 27 97 0 0,0 8-2 0 0,16-35-91 0 0,-10 26 100 0 0,7-11-64 0 0,7-17 16 0 0,2 1-54 0 0,1 19-1 0 0,0-19 28 0 0,5-8-43 0 0,19-1-35 0 0,-14-2-122 0 0,18-20-226 0 0,26-28 1 0 0,-41 35 148 0 0,0-1 0 0 0,-1 0 1 0 0,-1 0-1 0 0,-1-2 1 0 0,-1 1-1 0 0,14-37 0 0 0,-5 13-41 0 0,-13 30 257 0 0,-2 6 24 0 0,-1 0 0 0 0,0 0 0 0 0,0-1-1 0 0,-1 1 1 0 0,0-1 0 0 0,1-12 0 0 0,0 10 11 0 0,-2 6 34 0 0,0 0-1 0 0,0 0 1 0 0,0 0-1 0 0,-1 0 1 0 0,1 0-1 0 0,-1 0 1 0 0,0 0-1 0 0,-1-7 1 0 0,-1-19 360 0 0,2 22-98 0 0,-2 3-9 0 0,-1 0-105 0 0,2 3-9 0 0,0 1-1 0 0,0-1 1 0 0,0 0-1 0 0,0 0 1 0 0,0 1-1 0 0,1-1 1 0 0,-1 0-1 0 0,1 0 1 0 0,-1 0 0 0 0,1-3-1 0 0,-5 7-41 0 0,-16 6-42 0 0,20-8-110 0 0,1 0 0 0 0,0 0-1 0 0,-1 0 1 0 0,1 0-1 0 0,0 0 1 0 0,-1 0-1 0 0,1 1 1 0 0,0-1-1 0 0,-1 0 1 0 0,1 0-1 0 0,0 0 1 0 0,-1 1-1 0 0,1-1 1 0 0,0 0 0 0 0,0 0-1 0 0,-1 1 1 0 0,1-1-1 0 0,0 0 1 0 0,0 0-1 0 0,-1 1 1 0 0,1-1-1 0 0,0 0 1 0 0,0 1-1 0 0,0-1 1 0 0,0 1-1 0 0,-22 54 325 0 0,21-51-298 0 0,-1 1-1 0 0,1-1 1 0 0,0 0 0 0 0,0 0-1 0 0,0 0 1 0 0,1 1 0 0 0,-1 7-1 0 0,1-1 10 0 0,-4 17 120 0 0,4 0-44 0 0,1-7 39 0 0,-1-11-113 0 0,5 32 129 0 0,-4-31-139 0 0,-1-6-15 0 0,0 0-1 0 0,1-1 1 0 0,0 1 0 0 0,-1 0 0 0 0,2-1-1 0 0,-1 1 1 0 0,0-1 0 0 0,4 7-1 0 0,-2-1 8 0 0,13 28 66 0 0,-3-11-55 0 0,-5-16-12 0 0,-3-6-16 0 0,-4-3-3 0 0,0 0-1 0 0,1-1 0 0 0,-1 1 1 0 0,1 0-1 0 0,0-1 1 0 0,-1 0-1 0 0,1 1 0 0 0,0-1 1 0 0,0 0-1 0 0,0 0 1 0 0,0 0-1 0 0,3 2 0 0 0,-1 0 7 0 0,-2-2-6 0 0,-1 0 0 0 0,0 0 0 0 0,1 0 0 0 0,-1-1 0 0 0,0 1-1 0 0,1 0 1 0 0,-1 0 0 0 0,1-1 0 0 0,-1 1 0 0 0,1-1 0 0 0,0 1 0 0 0,-1-1 0 0 0,1 0 0 0 0,-1 0 0 0 0,1 0 0 0 0,2 0 0 0 0,2 2 3 0 0,-4-2-4 0 0,0 0-1 0 0,0 1 1 0 0,0-1 0 0 0,0 0-1 0 0,0 0 1 0 0,0 0-1 0 0,0 0 1 0 0,0 0-1 0 0,0 0 1 0 0,0-1-1 0 0,0 1 1 0 0,0-1-1 0 0,3 0 1 0 0,3 0-12 0 0,-5 0 4 0 0,0 1-1 0 0,-1 0 0 0 0,1-1 0 0 0,0 0 1 0 0,0 0-1 0 0,-1 0 0 0 0,1 0 0 0 0,0 0 0 0 0,-1 0 1 0 0,5-4-1 0 0,2 2-7 0 0,-6 2 7 0 0,0 0 0 0 0,0-1 0 0 0,1 1 1 0 0,-1-1-1 0 0,0 0 0 0 0,-1 0 0 0 0,1 0 0 0 0,0 0 0 0 0,-1-1 0 0 0,3-2 0 0 0,5-3-42 0 0,0 0-30 0 0,0 0-1 0 0,-1-1 1 0 0,0 0 0 0 0,0-1-1 0 0,8-13 1 0 0,-11 16 43 0 0,-3 5 22 0 0,-1 0 0 0 0,0-1 0 0 0,-1 1 0 0 0,1 0 0 0 0,0-1 0 0 0,-1 0 0 0 0,1 1 0 0 0,-1-1 0 0 0,0 0 0 0 0,0 0 0 0 0,1-4 0 0 0,7-20-60 0 0,-6 20 17 0 0,-4 0 17 0 0,-1-23 11 0 0,2 22 7 0 0,-4 5 4 0 0,-11-10 10 0 0,12 9 0 0 0,-29 11-6 0 0,20-1-14 0 0,-23 20-18 0 0,22-15 68 0 0,1 0 0 0 0,1 0 0 0 0,0 1 0 0 0,0 0 0 0 0,1 1 0 0 0,1 0 0 0 0,-15 28 0 0 0,23-39-19 0 0,0 0 2 0 0,-1 0-1 0 0,1 0 0 0 0,0 0 1 0 0,-1 1-1 0 0,1-1 0 0 0,1 0 1 0 0,-1 1-1 0 0,0-1 0 0 0,0 1 1 0 0,1-1-1 0 0,-1 1 1 0 0,1-1-1 0 0,0 1 0 0 0,0 3 1 0 0,0-6-2 0 0,0 3-2 0 0,0-1 0 0 0,0 0 0 0 0,1 0 0 0 0,-1 0 0 0 0,1 1 0 0 0,-1-1 0 0 0,1 0-1 0 0,0 0 1 0 0,1 3 0 0 0,1 1 1 0 0,-1 0 16 0 0,4-5-5 0 0,19 2-4 0 0,-14-5-5 0 0,40-29-30 0 0,-33 18-26 0 0,-2-1-17 0 0,-4 1-29 0 0,-6 8 70 0 0,-3 3 15 0 0,-1 0-1 0 0,0 0 1 0 0,1 0-1 0 0,-1-1 0 0 0,0 1 1 0 0,0-1-1 0 0,0 1 0 0 0,2-6 1 0 0,9-12-82 0 0,-10 15 10 0 0,0 1 22 0 0,8-14 26 0 0,-8 14 427 0 0,-5 11-283 0 0,-5 20-4 0 0,5-20-21 0 0,3 2-6 0 0,-2 1-44 0 0,1-6-15 0 0,0 0 1 0 0,0 0 0 0 0,0 0 0 0 0,0 0-1 0 0,1 0 1 0 0,-1 0 0 0 0,1 0 0 0 0,2 5-1 0 0,-2-2 8 0 0,-1-5-14 0 0,1 0-1 0 0,-1 0 0 0 0,1 1 0 0 0,-1-1 0 0 0,1 0 0 0 0,0 0 0 0 0,0 0 0 0 0,-1 0 1 0 0,2 0-1 0 0,1 4 0 0 0,-1-1 7 0 0,-2-3-12 0 0,1 0 1 0 0,0-1-1 0 0,-1 1 0 0 0,1 0 1 0 0,0-1-1 0 0,0 1 0 0 0,0-1 1 0 0,0 1-1 0 0,0-1 0 0 0,0 1 1 0 0,1-1-1 0 0,-1 0 0 0 0,0 0 0 0 0,3 3 1 0 0,-1-2 0 0 0,-1 1-13 0 0,1-1 0 0 0,0 1 1 0 0,0-1-1 0 0,-1 0 0 0 0,1 0 1 0 0,1 0-1 0 0,-1 0 0 0 0,0 0 1 0 0,0-1-1 0 0,1 0 0 0 0,-1 1 1 0 0,1-1-1 0 0,-1-1 0 0 0,7 2 1 0 0,14 0-55 0 0,-11-4-69 0 0,-5 0 11 0 0,-5 1 35 0 0,1 0 0 0 0,-1 0 0 0 0,0 0-1 0 0,0-1 1 0 0,1 1 0 0 0,-1-1 0 0 0,0 1-1 0 0,4-4 1 0 0,8-6-195 0 0,0 1 0 0 0,-1-2 1 0 0,0 0-1 0 0,-1 0 0 0 0,0-2 0 0 0,-1 1 0 0 0,-1-2 0 0 0,12-18 0 0 0,-14 18 149 0 0,-2 0-1 0 0,0-1 1 0 0,-2 0-1 0 0,8-30 1 0 0,-11 38 162 0 0,0 0 0 0 0,-1 0 0 0 0,0-1 0 0 0,0 1 1 0 0,-1 0-1 0 0,0-1 0 0 0,-1 1 0 0 0,0 0 0 0 0,0 0 0 0 0,0-1 1 0 0,-4-7-1 0 0,4 3 373 0 0,1 3-268 0 0,-1-28 418 0 0,-10-23 699 0 0,9 56 330 0 0,2 5-1564 0 0,-1-1 0 0 0,1 1-1 0 0,-1 0 1 0 0,1-1 0 0 0,0 1-1 0 0,-1 0 1 0 0,1-1 0 0 0,-1 1-1 0 0,1-1 1 0 0,0 1 0 0 0,-1 0-1 0 0,1-1 1 0 0,0 1 0 0 0,-1-1-1 0 0,1 1 1 0 0,0-1 0 0 0,0 1-1 0 0,0-1 1 0 0,-1 1 0 0 0,1-1-1 0 0,0 1 1 0 0,0-1 0 0 0,0 0-1 0 0,0 0 2 0 0,0 1 0 0 0,0-1 0 0 0,0 1 0 0 0,0-1 0 0 0,-1 1 0 0 0,1-1 0 0 0,0 1 0 0 0,0-1 0 0 0,0 1 0 0 0,-1-1 0 0 0,1 1 0 0 0,0-1 0 0 0,-1 1 0 0 0,1-1 0 0 0,0 1 0 0 0,-1 0 0 0 0,1-1 0 0 0,0 1 0 0 0,-1-1 0 0 0,1 1 0 0 0,-1 0 0 0 0,1 0 0 0 0,-1-1 0 0 0,-1 7 113 0 0,-11 66 288 0 0,8-33-277 0 0,2 1 1 0 0,1 0-1 0 0,2-1 1 0 0,2 1-1 0 0,7 41 1 0 0,1-42-32 0 0,-6-29-107 0 0,-3-7-14 0 0,-1 1-1 0 0,1-1 1 0 0,0 0-1 0 0,0 0 1 0 0,1 0-1 0 0,-1 0 1 0 0,1 0-1 0 0,-1-1 1 0 0,4 6-1 0 0,0-2-6 0 0,-4-3 7 0 0,0-1 1 0 0,1 1-1 0 0,-1-1 1 0 0,1 0 0 0 0,-1 1-1 0 0,1-1 1 0 0,0 0-1 0 0,0 0 1 0 0,0 0 0 0 0,2 2-1 0 0,2 1-17 0 0,-5-4 11 0 0,0 1-1 0 0,0-1 1 0 0,1 1-1 0 0,-1-1 1 0 0,0 0-1 0 0,1 0 0 0 0,-1 1 1 0 0,1-1-1 0 0,0 0 1 0 0,-1 0-1 0 0,1-1 1 0 0,0 1-1 0 0,0 0 1 0 0,-1 0-1 0 0,3 0 0 0 0,2 1-22 0 0,-5-1 25 0 0,1-1 1 0 0,0 1-1 0 0,-1 0 1 0 0,1 0-1 0 0,-1-1 1 0 0,1 1-1 0 0,0 0 1 0 0,0-1-1 0 0,-1 0 1 0 0,1 1-1 0 0,0-1 1 0 0,0 0-1 0 0,-1 0 1 0 0,1 0-1 0 0,3 0 1 0 0,0-1-29 0 0,8 0-137 0 0,25-14-126 0 0,-31 13 262 0 0,-4 1 13 0 0,0 0 0 0 0,0 0 1 0 0,0 0-1 0 0,-1-1 1 0 0,1 1-1 0 0,-1-1 0 0 0,1 1 1 0 0,-1-1-1 0 0,4-3 1 0 0,53-33-274 0 0,-58 38 294 0 0,-1 0 0 0 0,1 0 0 0 0,-1-1 0 0 0,1 1 0 0 0,0 0-1 0 0,-1-1 1 0 0,1 1 0 0 0,-1-1 0 0 0,0 1 0 0 0,1 0 0 0 0,-1-1 0 0 0,1 1 0 0 0,-1-1 0 0 0,0 1 0 0 0,1-1 0 0 0,-1 1 0 0 0,0-1 0 0 0,1 1 0 0 0,-1-2 0 0 0,5-5-43 0 0,10-24-195 0 0,-5 6 133 0 0,-7 18 22 0 0,-3 0 22 0 0,3-23 14 0 0,-3 23 9 0 0,0 6 43 0 0,0 0-1 0 0,0 0 1 0 0,0 0 0 0 0,0 0 0 0 0,0 0 0 0 0,0 1 0 0 0,-1-1-1 0 0,1 0 1 0 0,0 0 0 0 0,0 0 0 0 0,-1 0 0 0 0,1 0 0 0 0,-1 0-1 0 0,1 1 1 0 0,-1-1 0 0 0,0-1 0 0 0,0 1 6 0 0,1 1 0 0 0,-1-1-1 0 0,1 0 1 0 0,-1 0 0 0 0,1 0 0 0 0,-1 0 0 0 0,1 1-1 0 0,-1-1 1 0 0,1 0 0 0 0,0 0 0 0 0,0 0-1 0 0,0 0 1 0 0,-1 0 0 0 0,1 0 0 0 0,0 0 0 0 0,0-1-1 0 0,-6 0 12 0 0,-18-4-27 0 0,14 6-1 0 0,-46 27 25 0 0,52-25-6 0 0,0 1-1 0 0,0-1 0 0 0,1 1 0 0 0,-1 0 0 0 0,1-1 0 0 0,-5 6 0 0 0,2-2 1 0 0,3-4-4 0 0,0 0 0 0 0,1 1 0 0 0,-1-1-1 0 0,1 0 1 0 0,-1 1 0 0 0,1-1-1 0 0,0 1 1 0 0,-2 3 0 0 0,0 1-1 0 0,-10 14 8 0 0,3-1-4 0 0,-1-1-2 0 0,9-15 4 0 0,7 1-2 0 0,9 15-22 0 0,-10-15-72 0 0,4-4-1 0 0,1 0 64 0 0,25 1-97 0 0,9-4-126 0 0,65-4-308 0 0,-100 6 478 0 0,-5 0 29 0 0,-1 1 45 0 0,0-1-1 0 0,0 1 1 0 0,0-1 0 0 0,1 1 0 0 0,-1-1 0 0 0,0 1 0 0 0,0 0 0 0 0,0-1 0 0 0,0 1-1 0 0,0 0 1 0 0,1 1 0 0 0,0 0-5 0 0,2 1-12 0 0,-5 31 20 0 0,1-28 32 0 0,-2-1 2 0 0,0-1-51 0 0,1-3-28 0 0,0 1 0 0 0,1-1 0 0 0,-1 0 0 0 0,1 1 0 0 0,-1-1 0 0 0,1 1 0 0 0,-1-1 0 0 0,1 1-1 0 0,0-1 1 0 0,-1 4 0 0 0,6-8-491 0 0,1 1 364 0 0,-4 2 105 0 0,-1 0 0 0 0,1-1 0 0 0,0 0 1 0 0,-1 1-1 0 0,1-1 0 0 0,0 0 0 0 0,-1 0 0 0 0,1 0 0 0 0,-1 0 1 0 0,1 0-1 0 0,-1 0 0 0 0,0 0 0 0 0,0-1 0 0 0,1 1 0 0 0,-1 0 1 0 0,1-3-1 0 0,25-25-3153 0 0,-4 3-1997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3.7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88 3232 0 0,'0'0'8870'0'0,"32"-5"-7198"0"0,11-3-1070 0 0,-12-2-746 0 0,1-2 34 0 0,-1 1 14 0 0,7 1 32 0 0,3-7-3454 0 0,-3 2-2716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4.3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0 373 562 0 0,'0'0'15645'0'0,"5"-3"-15419"0"0,91-44-294 0 0,-54 27-1623 0 0,56-34 0 0 0,-96 52 1587 0 0,1 1 0 0 0,0-1 0 0 0,-1 0 0 0 0,0 0 0 0 0,1 0 0 0 0,-1-1 0 0 0,0 1 0 0 0,3-5 0 0 0,0 0-91 0 0,16-19-664 0 0,-18 19 713 0 0,1 1-16 0 0,-2 5 146 0 0,-1-1 0 0 0,0 1 0 0 0,0-1 0 0 0,0 1 0 0 0,0-1 0 0 0,0 0 0 0 0,0 1 1 0 0,-1-1-1 0 0,1 0 0 0 0,0 0 0 0 0,-1 0 0 0 0,1-2 0 0 0,2-10-1 0 0,0-1 113 0 0,3-19 141 0 0,-7 20 288 0 0,0 6-229 0 0,1 0-1 0 0,-2 0 0 0 0,1 0 1 0 0,-1 0-1 0 0,-5-12 0 0 0,6 15 1239 0 0,-1 1-996 0 0,-2-6 601 0 0,1 13-374 0 0,2 30-67 0 0,7 53-549 0 0,-5-78 53 0 0,3 73 211 0 0,-1-21-199 0 0,-2-9-64 0 0,0-21-87 0 0,0-23-16 0 0,-2 0-10 0 0,-4 28 97 0 0,6-30-121 0 0,6 13 10 0 0,-5-14-3 0 0,6-7-18 0 0,0-1 0 0 0,0 0 0 0 0,0 0 0 0 0,10-9 0 0 0,-12 10-2 0 0,11-7-37 0 0,36-14-1 0 0,-21 11-86 0 0,-30 12 115 0 0,0 0 0 0 0,0-1 0 0 0,1 1 0 0 0,-1 1 0 0 0,0-1 0 0 0,1 0 0 0 0,-1 1 0 0 0,0-1 0 0 0,1 1 0 0 0,2-1 0 0 0,18-1-128 0 0,5-2-108 0 0,-28 4 239 0 0,1 0-1 0 0,-1 0 1 0 0,1 0 0 0 0,-1 0 0 0 0,1 0-1 0 0,-1 1 1 0 0,1-1 0 0 0,-1 0-1 0 0,1 1 1 0 0,-1-1 0 0 0,1 0 0 0 0,-1 1-1 0 0,0-1 1 0 0,1 0 0 0 0,-1 1-1 0 0,1-1 1 0 0,-1 1 0 0 0,0-1 0 0 0,1 0-1 0 0,-1 1 1 0 0,0-1 0 0 0,0 1-1 0 0,1 0 1 0 0,-1 0 2 0 0,0-1 0 0 0,0 1 0 0 0,0-1 0 0 0,1 0 0 0 0,-1 1 0 0 0,0-1 0 0 0,0 1 0 0 0,1-1 0 0 0,-1 0 0 0 0,0 1 0 0 0,1-1-1 0 0,-1 0 1 0 0,0 1 0 0 0,1-1 0 0 0,-1 0 0 0 0,0 0 0 0 0,1 1 0 0 0,-1-1 0 0 0,1 0 0 0 0,-1 0 0 0 0,1 0 0 0 0,-1 1 0 0 0,0-1 0 0 0,1 0 0 0 0,-1 0 0 0 0,1 0 0 0 0,0 0 0 0 0,-3 6-51 0 0,-6 20 19 0 0,2-16 6 0 0,2-5 22 0 0,3-4 6 0 0,0 1-1 0 0,0-1 1 0 0,0 1-1 0 0,0-1 1 0 0,-1 1-1 0 0,1-1 1 0 0,-1 0-1 0 0,1 0 1 0 0,-1 0-1 0 0,1 0 1 0 0,-1 0-1 0 0,0 0 1 0 0,1 0-1 0 0,-4 0 1 0 0,-3 5-9 0 0,3-4 2 0 0,1 1 0 0 0,-1 0 0 0 0,0-1 0 0 0,0 0 0 0 0,-9 3 0 0 0,4-1-1 0 0,-30 8-49 0 0,-12 1-161 0 0,-14-2-476 0 0,60-11 236 0 0,-14-11-2036 0 0,16 9 920 0 0,8-1 227 0 0,8-12-161 0 0,-8 11-1091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5.5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37 2550 0 0,'-20'-16'13922'0'0,"24"18"-13823"0"0,4 2-78 0 0,0-1 1 0 0,0 0-1 0 0,0 0 0 0 0,0-1 0 0 0,0 0 0 0 0,1-1 1 0 0,-1 0-1 0 0,9 0 0 0 0,79-1 52 0 0,-59-1-63 0 0,450-21 179 0 0,181 2-929 0 0,-578 25 391 0 0,59 0-3703 0 0,-118-7 2169 0 0,-25 1-773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6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0 240 790 0 0,'0'0'11243'0'0,"5"-3"-10800"0"0,6-6-179 0 0,108-94 1451 0 0,-74 63-1506 0 0,-33 29-170 0 0,-3 2-13 0 0,34-35 39 0 0,-25 27-61 0 0,-14 14-8 0 0,-8 8-105 0 0,0 2 107 0 0,3-4 0 0 0,-1 0 0 0 0,0 0 0 0 0,1-1 0 0 0,-1 1 0 0 0,-1 0 0 0 0,1-1 0 0 0,-4 4-1 0 0,-102 112 291 0 0,67-66 68 0 0,25-32-7 0 0,2 4-86 0 0,13-21-219 0 0,-3 2 14 0 0,3-4-26 0 0,0 1-1 0 0,0 0 1 0 0,0 0-1 0 0,0 0 1 0 0,0 0-1 0 0,1-1 1 0 0,-1 1-1 0 0,0 0 1 0 0,1 0-1 0 0,-1 0 1 0 0,1 0-1 0 0,0 3 0 0 0,-5 23 82 0 0,4-21-11 0 0,5 10 67 0 0,-4-16-161 0 0,0 1 0 0 0,0-1 1 0 0,0 1-1 0 0,1-1 0 0 0,-1 1 0 0 0,1-1 0 0 0,-1 0 0 0 0,1 1 1 0 0,-1-1-1 0 0,1 0 0 0 0,0 1 0 0 0,-1-1 0 0 0,1 0 1 0 0,2 2-1 0 0,30 33 215 0 0,-32-34-217 0 0,0-1-1 0 0,1 0 1 0 0,-1 1 0 0 0,1-1 0 0 0,0 0-1 0 0,-1 0 1 0 0,1 0 0 0 0,0-1 0 0 0,-1 1-1 0 0,1 0 1 0 0,0-1 0 0 0,0 1 0 0 0,0-1-1 0 0,2 1 1 0 0,2 0 3 0 0,50 20-41 0 0,-15-7-743 0 0,-1 1-465 0 0,-10-5 213 0 0,-16-8-2635 0 0,18-2-2650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6.6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246 0 1944 0 0,'-22'20'3270'0'0,"1"1"-1064"0"0,2 4-382 0 0,-1 2-390 0 0,1 3-436 0 0,-1 0-268 0 0,1-2-184 0 0,0 7-324 0 0,1-4-16 0 0,0-1-48 0 0,5 2-38 0 0,-2 3-1150 0 0,6-4 178 0 0,-4 17-526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7.4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205 386 4140 0 0,'0'0'2545'0'0,"0"-6"-532"0"0,2-58 2825 0 0,-2 57-4093 0 0,-3 4-599 0 0,-9-10-32 0 0,9 9-24 0 0,-1 6-61 0 0,-1-1 1 0 0,1 1-1 0 0,0 0 1 0 0,0 0-1 0 0,1 1 0 0 0,-1-1 1 0 0,0 1-1 0 0,1 0 0 0 0,-4 3 1 0 0,6-5-30 0 0,-18 16 51 0 0,1 0 0 0 0,0 1 0 0 0,-26 37 0 0 0,33-41-29 0 0,8-12-18 0 0,1 1 0 0 0,0 0 0 0 0,0 0-1 0 0,0 0 1 0 0,0 0 0 0 0,1 0 0 0 0,-3 6 0 0 0,1-1 1 0 0,-4 6 31 0 0,6-13-29 0 0,0 0 0 0 0,0 1 0 0 0,0-1 0 0 0,1 0 1 0 0,-1 1-1 0 0,0-1 0 0 0,1 1 0 0 0,0-1 1 0 0,-1 1-1 0 0,1 0 0 0 0,0-1 0 0 0,0 1 0 0 0,-1-1 1 0 0,2 3-1 0 0,-1 3 22 0 0,0 19-4 0 0,1-19 17 0 0,5-7-21 0 0,20 1 11 0 0,-14-4-8 0 0,-5 1-19 0 0,-5 1-4 0 0,1 0 0 0 0,-1 0 0 0 0,1-1-1 0 0,-1 1 1 0 0,1 0 0 0 0,-1-1 0 0 0,0 0-1 0 0,1 1 1 0 0,-1-1 0 0 0,2-3-1 0 0,33-28-364 0 0,62-71-1 0 0,-80 82 134 0 0,-2-1-1 0 0,-1-1 0 0 0,-1 0 1 0 0,-1-2-1 0 0,12-28 1 0 0,-17 32 87 0 0,-4 12 100 0 0,-1-1 0 0 0,0 0 1 0 0,-1 0-1 0 0,0-1 1 0 0,1-12-1 0 0,-1 13 33 0 0,1-31 3 0 0,-3 13 186 0 0,0 22 180 0 0,-3 2-198 0 0,-5-14 70 0 0,5 14 134 0 0,-3 9-238 0 0,1-1-94 0 0,2-2-23 0 0,1 0 0 0 0,-1-1 0 0 0,1 1 0 0 0,-1 0 0 0 0,1 1 0 0 0,0-1 1 0 0,-1 0-1 0 0,1 0 0 0 0,0 1 0 0 0,0-1 0 0 0,0 0 0 0 0,0 1 0 0 0,0-1 0 0 0,0 1 0 0 0,0 2 0 0 0,-3 2 14 0 0,-9 22 92 0 0,-2 19 192 0 0,2 1 0 0 0,2 0 1 0 0,-5 55-1 0 0,15-96-256 0 0,0 0 1 0 0,1-1-1 0 0,0 1 1 0 0,2 12 0 0 0,-1-8-7 0 0,-1-7-26 0 0,0 0 1 0 0,0 0 0 0 0,0 0-1 0 0,1 0 1 0 0,-1 0 0 0 0,1-1-1 0 0,0 1 1 0 0,2 5 0 0 0,0 0 11 0 0,8 26 131 0 0,-8-27-134 0 0,-2-6-22 0 0,-1-1 0 0 0,0 1 0 0 0,1-1 0 0 0,0 1 0 0 0,-1 0 0 0 0,1-1 0 0 0,0 1 0 0 0,0-1 1 0 0,0 0-1 0 0,0 1 0 0 0,0-1 0 0 0,0 0 0 0 0,0 1 0 0 0,0-1 0 0 0,0 0 0 0 0,2 1 0 0 0,1 1 9 0 0,-3-1-13 0 0,0-1 0 0 0,0 0 0 0 0,0 0 0 0 0,0 0 0 0 0,0 0 0 0 0,0 0 0 0 0,0 0 0 0 0,1 0 1 0 0,-1 0-1 0 0,0 0 0 0 0,0 0 0 0 0,1-1 0 0 0,-1 1 0 0 0,1 0 0 0 0,1 0 0 0 0,1 0 3 0 0,0 2 7 0 0,34-8 32 0 0,-36 5-41 0 0,0 0-1 0 0,1 0 1 0 0,-1 0 0 0 0,0-1 0 0 0,0 1 0 0 0,0-1-1 0 0,0 1 1 0 0,0-1 0 0 0,0 0 0 0 0,0 0-1 0 0,0 0 1 0 0,0 0 0 0 0,-1 0 0 0 0,3-2-1 0 0,1 0 6 0 0,8-6 8 0 0,10-14-38 0 0,-1-1 1 0 0,-1-1-1 0 0,-1-1 0 0 0,26-43 1 0 0,-45 66 24 0 0,1 1 0 0 0,-1 0 0 0 0,0 0 0 0 0,0-1 0 0 0,0 1 0 0 0,0-1 1 0 0,0 1-1 0 0,-1-1 0 0 0,1 1 0 0 0,0-4 0 0 0,6-26 140 0 0,-5 23-117 0 0,10-26 108 0 0,-2 11 60 0 0,-7 18 136 0 0,-5 1-198 0 0,-3-15 43 0 0,3 15 260 0 0,1 5-430 0 0,0 1 1 0 0,0 0 0 0 0,0 0 0 0 0,0 0 0 0 0,0 0 0 0 0,0 0 0 0 0,0 1-1 0 0,0-1 1 0 0,0 0 0 0 0,0 0 0 0 0,1 1 0 0 0,-2 1 0 0 0,0 0 6 0 0,-2 7 26 0 0,-5 54 105 0 0,9-27-59 0 0,1-28-61 0 0,-1-9-21 0 0,0 4 8 0 0,-1-1 1 0 0,1 0-1 0 0,0 0 1 0 0,1 1-1 0 0,-1-1 0 0 0,1 0 1 0 0,-1 1-1 0 0,3 3 0 0 0,4 16 51 0 0,6 19-9 0 0,0-1-82 0 0,-4-13-272 0 0,-7-21-14 0 0,0-2 58 0 0,7 15-150 0 0,-7-15-736 0 0,0 1-80 0 0,8 15 131 0 0,-8-15-293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1722 0 0,'0'0'14385'0'0,"0"10"-14056"0"0,-2 30-40 0 0,1-30-61 0 0,2-1-31 0 0,0 44 345 0 0,-1 5-318 0 0,-4-3-69 0 0,-2 5-67 0 0,4-46-79 0 0,1-6-3 0 0,0 0 1 0 0,0 1 0 0 0,1-1-1 0 0,1 14 1 0 0,1-9-1 0 0,-1-6-1 0 0,0 0 0 0 0,-1 0 0 0 0,0 1 0 0 0,0-1 0 0 0,-2 8 0 0 0,-3 48 27 0 0,0-10 0 0 0,1-17-15 0 0,3-26-2 0 0,0-2-4 0 0,-5 24-9 0 0,5-23-21 0 0,-20-44-14098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7.6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2802 0 0,'0'0'3460'0'0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8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49 2936 0 0,'-4'-4'3725'0'0,"-11"-18"9236"0"0,15 30-12813 0 0,0-1-107 0 0,-1-4-24 0 0,1 0 0 0 0,0 0 0 0 0,0 0 1 0 0,0 0-1 0 0,1 0 0 0 0,-1 0 0 0 0,1 0 0 0 0,-1 0 1 0 0,3 3-1 0 0,10 53 192 0 0,-12-52-159 0 0,-2 0-5 0 0,0 29 38 0 0,1-35-82 0 0,0-1 1 0 0,0 1-1 0 0,0 0 0 0 0,0 0 1 0 0,1-1-1 0 0,-1 1 0 0 0,0 0 1 0 0,0 0-1 0 0,0-1 0 0 0,1 1 1 0 0,-1 0-1 0 0,0-1 0 0 0,1 1 1 0 0,-1 0-1 0 0,1-1 0 0 0,-1 1 0 0 0,1-1 1 0 0,-1 1-1 0 0,1-1 0 0 0,-1 1 1 0 0,1 0-1 0 0,0-1 10 0 0,0 1 0 0 0,-1-1 0 0 0,1 1 0 0 0,-1-1 1 0 0,1 1-1 0 0,-1 0 0 0 0,1-1 0 0 0,-1 1 0 0 0,1-1 0 0 0,-1 1 0 0 0,0 0 0 0 0,1-1 0 0 0,-1 1 0 0 0,0 0 0 0 0,0 0 0 0 0,0-1 1 0 0,1 1-1 0 0,-1 0 0 0 0,0 0 0 0 0,0-1 0 0 0,0 2 0 0 0,3-5 15 0 0,13-17-6 0 0,-4-17-16 0 0,2-14-45 0 0,-12 42 28 0 0,11-24-41 0 0,-3 10 26 0 0,-7 18-7 0 0,0 0 0 0 0,10-14 8 0 0,-10 14 2 0 0,1 9-203 0 0,-1-1 212 0 0,-2-2 10 0 0,0 0 0 0 0,0 0 0 0 0,1 0 0 0 0,-1 0 1 0 0,0 0-1 0 0,0 0 0 0 0,1 0 0 0 0,-1 0 0 0 0,1 0 0 0 0,-1-1 0 0 0,3 2 0 0 0,-2 5-16 0 0,0 1 23 0 0,0-5 2 0 0,-1 1 0 0 0,0-1 0 0 0,-1 0 0 0 0,1 1 0 0 0,-1-1 0 0 0,1 1 0 0 0,-1-1 0 0 0,0 5 0 0 0,1 36-40 0 0,-1 0-571 0 0,0-35 517 0 0,-1 26-400 0 0,-7 31-1673 0 0,7-60 1031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8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 1270 0 0,'0'0'16281'0'0,"6"1"-15859"0"0,16 3-86 0 0,-17-2-77 0 0,7-2-80 0 0,-9 0-174 0 0,0 0 1 0 0,1 0-1 0 0,-1-1 0 0 0,0 1 0 0 0,0-1 0 0 0,1 0 1 0 0,-1 0-1 0 0,6-2 0 0 0,40-12-770 0 0,-45 14 79 0 0,2 0 104 0 0,0 0 321 0 0,3 0-154 0 0,2 0-4072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9.2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 4034 0 0,'0'0'2415'0'0,"0"-7"-450"0"0,1-1-1251 0 0,1-3 80 0 0,-1-2 4643 0 0,-1 15-5401 0 0,1-1-1 0 0,-1 1 0 0 0,0-1 1 0 0,1 1-1 0 0,-1 0 0 0 0,1-1 1 0 0,-1 1-1 0 0,1-1 1 0 0,0 0-1 0 0,-1 1 0 0 0,1-1 1 0 0,2 3-1 0 0,-2-2 31 0 0,1 0-36 0 0,-1 1 0 0 0,0-1-1 0 0,0 1 1 0 0,0 0 0 0 0,-1-1-1 0 0,1 1 1 0 0,-1 0 0 0 0,1-1-1 0 0,-1 6 1 0 0,0 0 39 0 0,4 27 380 0 0,-2 1-128 0 0,4 18 55 0 0,-2-1-62 0 0,-3-45-276 0 0,0-5-18 0 0,0 0 1 0 0,-1 0-1 0 0,0 0 1 0 0,0 1-1 0 0,0-1 1 0 0,0 0-1 0 0,0 0 1 0 0,-2 5-1 0 0,-2 20 76 0 0,3-20-22 0 0,2-2-11 0 0,0 2-199 0 0,1 4 152 0 0,-1 1-8090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29:49.5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18 142 934 0 0,'0'0'13375'0'0,"2"-5"-12888"0"0,-1 0-349 0 0,-1 4-90 0 0,0-1 1 0 0,0 1 0 0 0,1-1 0 0 0,-1 1-1 0 0,0-1 1 0 0,1 1 0 0 0,0-1-1 0 0,-1 1 1 0 0,1 0 0 0 0,0-1 0 0 0,-1 1-1 0 0,1 0 1 0 0,0 0 0 0 0,0 0-1 0 0,0 0 1 0 0,2-2 0 0 0,50-54 755 0 0,-44 51-619 0 0,48-20 211 0 0,-26 15-226 0 0,-24 9-142 0 0,0 0 51 0 0,0 1 6 0 0,23-1-15 0 0,-23 2-11 0 0,-1 2-13 0 0,17 7-12 0 0,-17-6-6 0 0,-3 0-7 0 0,6 13-4 0 0,-7-12 3 0 0,-1 2-2 0 0,1-1-13 0 0,-2-3-3 0 0,1 0 0 0 0,-1-1-1 0 0,1 1 1 0 0,-1 0 0 0 0,0 0-1 0 0,0 0 1 0 0,0-1 0 0 0,1 1 0 0 0,-2 0-1 0 0,1 0 1 0 0,0 0 0 0 0,0-1-1 0 0,-1 1 1 0 0,1 0 0 0 0,-1 2-1 0 0,0 1 9 0 0,1-3-5 0 0,0-1-1 0 0,0 1 0 0 0,0 0 1 0 0,-1-1-1 0 0,1 1 0 0 0,-1 0 1 0 0,1-1-1 0 0,-1 1 1 0 0,1-1-1 0 0,-1 1 0 0 0,0-1 1 0 0,0 1-1 0 0,0-1 0 0 0,-2 3 1 0 0,0 2 5 0 0,2-4-5 0 0,0 0-1 0 0,0 1 0 0 0,-1-1 0 0 0,1 0 1 0 0,-1 0-1 0 0,1 0 0 0 0,-1 0 0 0 0,0 0 1 0 0,0-1-1 0 0,-2 3 0 0 0,-2 2 11 0 0,-20 17 68 0 0,19-17-69 0 0,4-3-7 0 0,-1 0 1 0 0,1 0-1 0 0,-1 0 0 0 0,1-1 0 0 0,-1 0 1 0 0,0 1-1 0 0,-5 1 0 0 0,-13 7 28 0 0,-1 0 0 0 0,0-2 0 0 0,-39 12 0 0 0,57-20-28 0 0,-27-3-739 0 0,29-1-942 0 0,-10-11 620 0 0,9 11 124 0 0,6-3-306 0 0,7-19-2048 0 0,-7 19-1900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0:02.3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616 124 1664 0 0,'2'-4'1647'0'0,"21"-40"2128"0"0,-21 39-2540 0 0,1 1-726 0 0,9-13-71 0 0,-10 13 113 0 0,0 0-82 0 0,6-13-114 0 0,-6 13 698 0 0,1 1-786 0 0,8-11-30 0 0,-8 11 2215 0 0,-7 5-2282 0 0,-16 10 64 0 0,0 2-1 0 0,1 0 0 0 0,-24 24 0 0 0,12-11 7 0 0,-168 153 706 0 0,42-37-365 0 0,109-98-429 0 0,32-27-62 0 0,-2-2 0 0 0,-33 25 0 0 0,38-31-29 0 0,2 1 0 0 0,-16 17-1 0 0,19-20-38 0 0,4-4 3 0 0,11-5-3499 0 0,17-5 1721 0 0,-11 1-30 0 0,22-20-1569 0 0,-10 8 1420 0 0,-19 13 263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0:02.8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2454 0 0,'0'0'14261'0'0,"5"-2"-14025"0"0,14-3-40 0 0,-18 5-191 0 0,-1 0 1 0 0,0-1-1 0 0,1 1 1 0 0,-1 0-1 0 0,0 0 1 0 0,1 0-1 0 0,-1 0 1 0 0,0 0-1 0 0,1 0 1 0 0,-1 0 0 0 0,0 0-1 0 0,1 0 1 0 0,-1 0-1 0 0,0 0 1 0 0,1 0-1 0 0,-1 0 1 0 0,0 0-1 0 0,1 0 1 0 0,-1 0-1 0 0,0 1 1 0 0,1-1 0 0 0,-1 0-1 0 0,0 0 1 0 0,0 0-1 0 0,1 0 1 0 0,-1 1-1 0 0,1-1 1 0 0,54 44 573 0 0,-36-24-404 0 0,-1 1 1 0 0,-1 1 0 0 0,25 43-1 0 0,-22-34-75 0 0,98 162 116 0 0,-93-150-476 0 0,6 12-304 0 0,-29-50 247 0 0,1 0 56 0 0,16 44-2685 0 0,-17-45 1524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74 210 1140 0 0,'0'0'3816'0'0,"-1"-5"-1090"0"0,-7-18 8444 0 0,7 32-11046 0 0,-1 2-89 0 0,-1 35 106 0 0,-36 373 421 0 0,33-344-387 0 0,0-6-101 0 0,6-63 142 0 0,0-14-177 0 0,-2-45 28 0 0,-2 0 6 0 0,3 41-63 0 0,1-39 32 0 0,2-6-12 0 0,3 0-1 0 0,16-78 1 0 0,-7 84-68 0 0,3 2 1 0 0,2 0-1 0 0,2 1 0 0 0,1 0 1 0 0,31-43-1 0 0,-43 72-23 0 0,-8 17 55 0 0,-1 0 1 0 0,0 0 0 0 0,1 0-1 0 0,0 0 1 0 0,-1 0 0 0 0,1 0-1 0 0,0 0 1 0 0,0 0 0 0 0,4-2-1 0 0,7-7-21 0 0,-10 8 4 0 0,0 6-206 0 0,-1-2 184 0 0,-1 0 23 0 0,0 0 1 0 0,0 0-1 0 0,0 0 1 0 0,0 0 0 0 0,0 0-1 0 0,0 0 1 0 0,0 0-1 0 0,1-1 1 0 0,-1 1-1 0 0,0 0 1 0 0,1-1 0 0 0,1 1-1 0 0,-1 8-85 0 0,1 0 88 0 0,-2-6 14 0 0,0 1 0 0 0,0-1 0 0 0,-1 1 0 0 0,1-1 0 0 0,-1 1 1 0 0,1-1-1 0 0,-1 1 0 0 0,0-1 0 0 0,-1 1 0 0 0,0 4 0 0 0,-3 23-18 0 0,-1 0 1 0 0,-17 54-1 0 0,-62 137 90 0 0,68-171-22 0 0,13-42 2 0 0,-5 10 748 0 0,20-35-751 0 0,-8 11 6 0 0,-1 2-34 0 0,10-11-5 0 0,-10 10 1088 0 0,1 2-1120 0 0,50-26 24 0 0,-48 25-7 0 0,2 1-3 0 0,25-5-12 0 0,-25 6 1 0 0,0 2 3 0 0,24 2 3 0 0,-30-3 10 0 0,-1 0 1 0 0,1 0-1 0 0,-1 0 1 0 0,1 0-1 0 0,-1 0 1 0 0,0 0-1 0 0,1 1 1 0 0,-1-1-1 0 0,1 1 0 0 0,-1-1 1 0 0,0 1-1 0 0,1-1 1 0 0,-1 1-1 0 0,0 0 1 0 0,0-1-1 0 0,0 1 1 0 0,1 0-1 0 0,0 2 1 0 0,2 0-4 0 0,-3-3 4 0 0,0 1-1 0 0,0-1 1 0 0,0 1-1 0 0,0 0 1 0 0,0-1-1 0 0,0 1 1 0 0,0 0-1 0 0,0 0 1 0 0,0 0-1 0 0,0 0 1 0 0,0 0-1 0 0,0 0 1 0 0,-1 0-1 0 0,1 0 1 0 0,0 0-1 0 0,0 2 1 0 0,1 0-6 0 0,1 6-25 0 0,-1-4 20 0 0,-1-3 8 0 0,0 0 0 0 0,-1-1 0 0 0,1 1 0 0 0,-1 0 0 0 0,0 0-1 0 0,1-1 1 0 0,-1 1 0 0 0,0 0 0 0 0,0 0 0 0 0,0 0 0 0 0,0-1 0 0 0,-1 1 0 0 0,1 0 0 0 0,0 0 0 0 0,-1-1-1 0 0,0 3 1 0 0,-6 33-18 0 0,1-21 4 0 0,3-7 12 0 0,1-5 4 0 0,1-1 0 0 0,0 0 0 0 0,-1 0 0 0 0,1 0 0 0 0,-1 0 0 0 0,0 0-1 0 0,0 0 1 0 0,0-1 0 0 0,-1 1 0 0 0,-2 2 0 0 0,-6 9-4 0 0,4-3 3 0 0,-1-1 0 0 0,0-1 0 0 0,-1 0 1 0 0,-18 16-1 0 0,-24 14 9 0 0,49-37-6 0 0,0-1 0 0 0,0 0-1 0 0,0 0 1 0 0,1 0 0 0 0,-1 0 0 0 0,0 0-1 0 0,0 0 1 0 0,-1 0 0 0 0,1 0 0 0 0,0-1 0 0 0,0 1-1 0 0,-3-1 1 0 0,-2 2-10 0 0,5-1-4 0 0,-1 0 0 0 0,1 0 0 0 0,-1-1 0 0 0,1 1-1 0 0,-1 0 1 0 0,0-1 0 0 0,1 0 0 0 0,-1 1 0 0 0,-2-1 0 0 0,-2 0-12 0 0,1 1-39 0 0,0-4-71 0 0,-18-6-289 0 0,18 6 24 0 0,7-2-1857 0 0,1-1 1921 0 0,-1 1 0 0 0,1-1 1 0 0,0 1-1 0 0,0 0 1 0 0,0 0-1 0 0,1 0 1 0 0,0 0-1 0 0,0 0 0 0 0,4-4 1 0 0,-7 8 283 0 0,11-9-3684 0 0,27-16-2557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75 1664 0 0,'0'0'2465'0'0,"-1"-8"-564"0"0,0-23-401 0 0,0 23 3641 0 0,0 4-4170 0 0,-7-15-118 0 0,7 14 1576 0 0,-3 10-2183 0 0,-1 0-185 0 0,3-3-38 0 0,0-1 0 0 0,0 1-1 0 0,1 0 1 0 0,-1 0-1 0 0,1 0 1 0 0,0 0-1 0 0,-1 0 1 0 0,1 0-1 0 0,0 1 1 0 0,-1 3 0 0 0,-15 32 163 0 0,2 9-76 0 0,12-39-96 0 0,2-4-6 0 0,-1 0 0 0 0,1 0 0 0 0,0 1 0 0 0,0-1 0 0 0,0 0 0 0 0,1 7 0 0 0,-2-5 1 0 0,1-4-6 0 0,1 0 0 0 0,-1 0 1 0 0,1 0-1 0 0,0 0 0 0 0,0 0 0 0 0,0 0 0 0 0,0 0 0 0 0,0 0 0 0 0,0-1 0 0 0,0 1 0 0 0,0 0 0 0 0,1 0 0 0 0,0 3 1 0 0,0 2 2 0 0,-1-4-3 0 0,0-1 1 0 0,0 1-1 0 0,1-1 0 0 0,-1 1 1 0 0,1-1-1 0 0,-1 1 0 0 0,1-1 1 0 0,0 0-1 0 0,0 1 1 0 0,0-1-1 0 0,2 3 0 0 0,-1 0 16 0 0,-2-3-11 0 0,1 0 0 0 0,-1 0 0 0 0,1 0 0 0 0,0-1-1 0 0,0 1 1 0 0,-1 0 0 0 0,1-1 0 0 0,0 1-1 0 0,1 0 1 0 0,-1-1 0 0 0,0 0 0 0 0,0 1-1 0 0,1-1 1 0 0,1 2 0 0 0,-1 0 8 0 0,-2-2-12 0 0,1 0 1 0 0,0 1-1 0 0,0-1 0 0 0,0 0 0 0 0,0 0 1 0 0,0 0-1 0 0,0 0 0 0 0,0 0 0 0 0,0 0 0 0 0,0-1 1 0 0,0 1-1 0 0,0 0 0 0 0,0 0 0 0 0,1-1 0 0 0,-1 1 1 0 0,0-1-1 0 0,1 1 0 0 0,1 0 0 0 0,2 1 6 0 0,-3-1-8 0 0,0 0 0 0 0,-1 0 1 0 0,1 0-1 0 0,0-1 0 0 0,0 1 0 0 0,-1-1 1 0 0,1 1-1 0 0,0-1 0 0 0,0 1 1 0 0,0-1-1 0 0,0 0 0 0 0,0 0 1 0 0,-1 0-1 0 0,4-1 0 0 0,0 2 2 0 0,-3 0-2 0 0,0-1-1 0 0,-1 0 0 0 0,1 1 1 0 0,0-1-1 0 0,0 0 0 0 0,-1 0 1 0 0,1 0-1 0 0,0-1 0 0 0,0 1 1 0 0,0 0-1 0 0,-1-1 1 0 0,1 1-1 0 0,0-1 0 0 0,-1 1 1 0 0,1-1-1 0 0,2-1 0 0 0,8-4 2 0 0,1-1 0 0 0,-1 0 0 0 0,-1-1 0 0 0,1 0 0 0 0,14-14 0 0 0,-20 15-8 0 0,-1-1 0 0 0,0 1 0 0 0,0-1 0 0 0,4-11 1 0 0,-7 15 3 0 0,0 2 1 0 0,-1 0 0 0 0,0 1 0 0 0,0-2 0 0 0,0 1 0 0 0,-1 0 1 0 0,1 0-1 0 0,0 0 0 0 0,-1 0 0 0 0,1 0 0 0 0,-1-1 0 0 0,0 1 0 0 0,0 0 0 0 0,0-3 1 0 0,0-2 2 0 0,1 5-2 0 0,-1 0 0 0 0,1 0 0 0 0,-1 0 0 0 0,0 0 0 0 0,1-1 0 0 0,-1 1 0 0 0,0 0 0 0 0,-1 0 0 0 0,1 0 0 0 0,0 0 0 0 0,-1 0 0 0 0,1 0 0 0 0,-2-3 0 0 0,1-1 1 0 0,1 4-1 0 0,-1 0 0 0 0,1 0 0 0 0,0 0 1 0 0,-1 0-1 0 0,1 0 0 0 0,-1 0 1 0 0,1 0-1 0 0,-1 0 0 0 0,0 0 0 0 0,0 1 1 0 0,0-1-1 0 0,0 0 0 0 0,-2-2 1 0 0,0-1 3 0 0,2 2-3 0 0,0 0 0 0 0,-1 1 0 0 0,1-1 0 0 0,0 1 0 0 0,-1-1 0 0 0,0 1 1 0 0,0-1-1 0 0,1 1 0 0 0,-4-3 0 0 0,-1 0 2 0 0,5 3 1 0 0,0 0 0 0 0,-1 0 0 0 0,1 0-1 0 0,-1 0 1 0 0,1 0 0 0 0,-1 1 0 0 0,0-1-1 0 0,0 0 1 0 0,0 1 0 0 0,-4-3 0 0 0,0 1 11 0 0,5 1-11 0 0,0 1 0 0 0,-1 0 0 0 0,1 0 1 0 0,-1 0-1 0 0,1 0 0 0 0,-1 0 0 0 0,1 0 0 0 0,-1 0 0 0 0,0 1 0 0 0,0-1 0 0 0,1 1 0 0 0,-1-1 0 0 0,0 1 0 0 0,-3-1 1 0 0,0 0 6 0 0,-1-1 13 0 0,-2 2-31 0 0,-22 2-4 0 0,29-2 10 0 0,1 0-1 0 0,-1 0 1 0 0,0 0-1 0 0,1 0 1 0 0,-1 0 0 0 0,1 0-1 0 0,-1 0 1 0 0,0 0-1 0 0,1 0 1 0 0,-1 0 0 0 0,1 1-1 0 0,-1-1 1 0 0,1 0 0 0 0,-1 0-1 0 0,1 1 1 0 0,-1-1-1 0 0,1 0 1 0 0,-1 1 0 0 0,0 0-1 0 0,-41 40-428 0 0,38-36 272 0 0,3 1-113 0 0,-6 21-519 0 0,5-21-34 0 0,5-1 115 0 0,9 15-424 0 0,-9-15-2543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 2308 0 0,'8'-24'3726'0'0,"-7"28"-1794"0"0,-1 38 4797 0 0,0-14-7400 0 0,6 0 1269 0 0,-7-13-147 0 0,-24 242 1278 0 0,25-254-1725 0 0,-1 32 120 0 0,-3 3-73 0 0,-3 11-28 0 0,4-23-158 0 0,2-19-541 0 0,1 1-46 0 0,-1 1 425 0 0,0 5 43 0 0,1 1-4425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21 100 4414 0 0,'0'0'8804'0'0,"-2"8"-8022"0"0,-8 26-112 0 0,8-26 93 0 0,-3 29 207 0 0,5-26-819 0 0,-2-1 241 0 0,3 2 1 0 0,0 33-65 0 0,-1-33-73 0 0,2-3-56 0 0,7 26-52 0 0,-9-34-141 0 0,0-1 0 0 0,0 1 0 0 0,0 0 1 0 0,0-1-1 0 0,0 1 0 0 0,1 0 0 0 0,-1 0 0 0 0,0-1 0 0 0,1 1 0 0 0,-1 0 0 0 0,0-1 0 0 0,1 1 0 0 0,-1 0 0 0 0,1-1 1 0 0,-1 1-1 0 0,1-1 0 0 0,-1 1 0 0 0,1 0 0 0 0,3 4 24 0 0,-3-4-21 0 0,0 1 0 0 0,1-1 0 0 0,-1 1 0 0 0,0-1-1 0 0,1 1 1 0 0,-1-1 0 0 0,1 0 0 0 0,0 0 0 0 0,-1 0 0 0 0,1 0 0 0 0,0 0-1 0 0,0 0 1 0 0,-1 0 0 0 0,4 1 0 0 0,23 10 53 0 0,-20-8-11 0 0,1-4-12 0 0,28 0-1 0 0,-20-3 0 0 0,-9 1-27 0 0,-5 1-7 0 0,0 0 0 0 0,0 0 0 0 0,0 0 0 0 0,-1 0-1 0 0,1 0 1 0 0,0 0 0 0 0,0-1 0 0 0,-1 1 0 0 0,1-1 0 0 0,-1 0 0 0 0,3-2 0 0 0,23-16 17 0 0,-15 8-7 0 0,11-16-3 0 0,-15 12-2 0 0,5-18 7 0 0,-10 18 36 0 0,-1-17-3 0 0,-2 25-8 0 0,-1 2-33 0 0,0 1 1 0 0,-1-1 0 0 0,1 1-1 0 0,-1-1 1 0 0,-3-9-1 0 0,1 3 1 0 0,-3-8 13 0 0,3 11-15 0 0,2 5-5 0 0,-1 1 0 0 0,1-1 0 0 0,-1 1 1 0 0,1-1-1 0 0,-1 1 0 0 0,0 0 0 0 0,0 0 0 0 0,-1 0 1 0 0,-4-5-1 0 0,2-1-1 0 0,4 6-1 0 0,-1 0-1 0 0,0 1 1 0 0,0-1 0 0 0,0 0 0 0 0,0 0-1 0 0,-1 1 1 0 0,1 0 0 0 0,-1-1 0 0 0,1 1-1 0 0,-5-3 1 0 0,-17-13-12 0 0,24 18 10 0 0,0 0 0 0 0,-1-1 0 0 0,1 1-1 0 0,-1 0 1 0 0,1-1 0 0 0,-1 1 0 0 0,1 0 0 0 0,-1-1-1 0 0,1 1 1 0 0,-1 0 0 0 0,1 0 0 0 0,-1 0-1 0 0,0-1 1 0 0,1 1 0 0 0,-1 0 0 0 0,1 0 0 0 0,-1 0-1 0 0,0 0 1 0 0,1 0 0 0 0,-1 0 0 0 0,1 0 0 0 0,-1 0-1 0 0,1 0 1 0 0,-2 1 0 0 0,-7-2-21 0 0,5 1 7 0 0,1 0 0 0 0,-1 0 1 0 0,1 0-1 0 0,-1 1 0 0 0,1-1 0 0 0,0 1 1 0 0,-1 0-1 0 0,1 0 0 0 0,0 0 0 0 0,-6 2 1 0 0,-29 11-276 0 0,37-14 276 0 0,0 0 0 0 0,0 0-1 0 0,0 1 1 0 0,0-1-1 0 0,0 0 1 0 0,0 1 0 0 0,0-1-1 0 0,1 1 1 0 0,-1-1 0 0 0,0 1-1 0 0,0 0 1 0 0,1-1 0 0 0,-1 1-1 0 0,0 0 1 0 0,1-1 0 0 0,-1 1-1 0 0,0 0 1 0 0,0 1 0 0 0,-23 31-224 0 0,13-15-110 0 0,-6 23-560 0 0,11-18-40 0 0,0 25 119 0 0,5-36-382 0 0,1-1-2381 0 0,1 43-2426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2454 0 0,'5'-13'1265'0'0,"0"0"0"0"0,1 1 0 0 0,1 0 0 0 0,0 0 0 0 0,1 0 0 0 0,0 1-1 0 0,0 0 1 0 0,1 0 0 0 0,20-18 0 0 0,-23 29-843 0 0,16 1-97 0 0,-16-1-71 0 0,-3 4-55 0 0,3 4-78 0 0,-1 0 0 0 0,1 1 0 0 0,5 12 0 0 0,-10-17-92 0 0,1 0-1 0 0,-1-1 1 0 0,1 1-1 0 0,-1 0 0 0 0,0 0 1 0 0,-1 0-1 0 0,1 0 1 0 0,0 4-1 0 0,-1 2 13 0 0,5 14 52 0 0,-3 3-66 0 0,-3 0 6 0 0,1 30 4 0 0,0-4 39 0 0,-1-8-26 0 0,1-16-35 0 0,-1-22 474 0 0,5-10-376 0 0,12-8-4 0 0,-8 2 42 0 0,11-32 96 0 0,51-118 325 0 0,-52 124-406 0 0,-15 29-100 0 0,-3 5-55 0 0,1-1 0 0 0,-1 1-1 0 0,1 0 1 0 0,-1 0 0 0 0,1-1-1 0 0,0 1 1 0 0,-1 0 0 0 0,1 0-1 0 0,0 0 1 0 0,0 0 0 0 0,0 0-1 0 0,2-2 1 0 0,-2 2 8 0 0,1-3 217 0 0,-2 12-210 0 0,-2 24-21 0 0,1 38-5 0 0,1-32-3 0 0,0 12 9 0 0,1-9-10 0 0,2-11-82 0 0,-2-23-4 0 0,0-1 17 0 0,3 15-113 0 0,-2-16-472 0 0,0-1-622 0 0,9 11 174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36 3704 0 0,'-8'-36'13403'0'0,"5"43"-13130"0"0,-1 6-120 0 0,0 1 0 0 0,1 0 0 0 0,1 1 0 0 0,-2 23 0 0 0,-2 14 135 0 0,-86 432 1019 0 0,81-417-1691 0 0,6-41 20 0 0,3-20 67 0 0,3 0-1145 0 0,0 18 363 0 0,0-18 129 0 0,1-11-359 0 0,7-17-2320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70 2734 0 0,'15'-34'2381'0'0,"-15"34"-2284"0"0,0-1-1 0 0,1 0 1 0 0,-1 1 0 0 0,0-1-1 0 0,1 1 1 0 0,-1-1 0 0 0,0 0 0 0 0,1 1-1 0 0,-1-1 1 0 0,1 1 0 0 0,-1-1-1 0 0,1 1 1 0 0,-1-1 0 0 0,1 1 0 0 0,-1 0-1 0 0,1-1 1 0 0,-1 1 0 0 0,1-1-1 0 0,0 1 1 0 0,25-16 1678 0 0,-25 15-1643 0 0,1 0 1 0 0,-1 0-1 0 0,0 0 1 0 0,1 1-1 0 0,-1-1 1 0 0,1 0-1 0 0,-1 1 0 0 0,1-1 1 0 0,0 1-1 0 0,-1-1 1 0 0,1 1-1 0 0,-1 0 1 0 0,1-1-1 0 0,0 1 1 0 0,1 0-1 0 0,2 0 179 0 0,-4 0-287 0 0,-1 0 0 0 0,0 0-1 0 0,0 0 1 0 0,1 0 0 0 0,-1-1 0 0 0,0 1-1 0 0,0 0 1 0 0,1 0 0 0 0,-1 0 0 0 0,0 0-1 0 0,1 0 1 0 0,-1 0 0 0 0,0 0 0 0 0,0 0-1 0 0,1 0 1 0 0,-1 0 0 0 0,0 1 0 0 0,0-1 0 0 0,1 0-1 0 0,-1 0 1 0 0,0 0 0 0 0,1 0 0 0 0,-1 0-1 0 0,0 0 1 0 0,0 0 0 0 0,0 1 0 0 0,1-1-1 0 0,-1 0 1 0 0,0 0 0 0 0,1 1 0 0 0,11 9 513 0 0,-8-1-126 0 0,-2-3-297 0 0,-1-4-72 0 0,-1 0 0 0 0,1 0 0 0 0,-1 0 0 0 0,1 0 0 0 0,-1 0 0 0 0,0 1 0 0 0,0-1 0 0 0,0 0 0 0 0,0 0 0 0 0,0 0 0 0 0,-1 4 0 0 0,1 3 45 0 0,0-5-40 0 0,-1 0 0 0 0,1 0 0 0 0,0 0 0 0 0,-1 0 1 0 0,0 0-1 0 0,0 0 0 0 0,-2 5 0 0 0,-4 12 49 0 0,-1-1 0 0 0,0 0 1 0 0,-2 0-1 0 0,0-1 0 0 0,-20 27 1 0 0,22-35-76 0 0,-1-1 0 0 0,0 0 0 0 0,0 0 0 0 0,-1 0 0 0 0,-17 12 0 0 0,12-12-31 0 0,11-7-1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63 2406 0 0,'0'0'13215'0'0,"-1"-5"-12511"0"0,-6-10-287 0 0,5 20 52 0 0,7 40 461 0 0,-1-13-471 0 0,0 16 115 0 0,2-4-342 0 0,-6-37-223 0 0,0-5-7 0 0,0 0 1 0 0,0 0 0 0 0,0 0-1 0 0,0 0 1 0 0,1 0-1 0 0,-1 0 1 0 0,0 0-1 0 0,1 0 1 0 0,0 0 0 0 0,0 0-1 0 0,-1 0 1 0 0,1 0-1 0 0,2 3 1 0 0,8 15 22 0 0,-8-15 29 0 0,-2-3-47 0 0,-1-1-1 0 0,1 0 0 0 0,-1 1 1 0 0,1-1-1 0 0,-1 1 1 0 0,1-1-1 0 0,0 0 0 0 0,0 1 1 0 0,0-1-1 0 0,0 0 0 0 0,0 0 1 0 0,2 2-1 0 0,-2-1 6 0 0,2 2 34 0 0,2-5-35 0 0,18-4-4 0 0,-22 5-7 0 0,-1 0 0 0 0,0 0 0 0 0,1 0 1 0 0,-1 0-1 0 0,1 0 0 0 0,-1 0 1 0 0,0 0-1 0 0,1-1 0 0 0,-1 1 0 0 0,1 0 1 0 0,-1 0-1 0 0,0 0 0 0 0,1 0 0 0 0,-1-1 1 0 0,0 1-1 0 0,1 0 0 0 0,-1-1 1 0 0,0 1-1 0 0,1 0 0 0 0,-1 0 0 0 0,0-1 1 0 0,0 1-1 0 0,1-1 0 0 0,3-3 3 0 0,-3 3-2 0 0,1-1 1 0 0,-1 0-1 0 0,1 1 0 0 0,-1-1 0 0 0,0 0 1 0 0,0 0-1 0 0,0 0 0 0 0,0 0 0 0 0,2-4 1 0 0,12-28 3 0 0,-8 22-4 0 0,-5 8 0 0 0,0 1-1 0 0,-1 0 1 0 0,1 0-1 0 0,-1-1 1 0 0,0 1 0 0 0,0-1-1 0 0,0 0 1 0 0,-1 1-1 0 0,1-7 1 0 0,2 2 1 0 0,-2 5-1 0 0,-1 0 0 0 0,1 0 1 0 0,0-1-1 0 0,-1 1 0 0 0,0 0 1 0 0,0 0-1 0 0,0 0 0 0 0,0 0 1 0 0,0-1-1 0 0,-1-3 0 0 0,1-1 11 0 0,0 5-6 0 0,1 0 0 0 0,-1 0 1 0 0,-1 0-1 0 0,1 0 0 0 0,0 0 1 0 0,-1 0-1 0 0,0 0 0 0 0,1 0 1 0 0,-1 0-1 0 0,-3-5 0 0 0,2 0 5 0 0,1 4-5 0 0,0 0-1 0 0,0 0 1 0 0,-1 0-1 0 0,1 0 0 0 0,-1 1 1 0 0,-3-6-1 0 0,-7-14-34 0 0,11 22 26 0 0,1 0 1 0 0,-1 0-1 0 0,1 1 1 0 0,0-1 0 0 0,-1 0-1 0 0,1 0 1 0 0,-1 0 0 0 0,0 0-1 0 0,1 0 1 0 0,-1 1-1 0 0,0-1 1 0 0,1 0 0 0 0,-1 1-1 0 0,0-1 1 0 0,0 0 0 0 0,0 1-1 0 0,0-1 1 0 0,1 1-1 0 0,-1-1 1 0 0,0 1 0 0 0,-2-1-1 0 0,-8-5-64 0 0,6 5-98 0 0,-19-1 2 0 0,13 4 33 0 0,-10 9-58 0 0,10-2-280 0 0,5-3 308 0 0,3-4 82 0 0,1 0 0 0 0,0 1 0 0 0,-1-1 0 0 0,1 1-1 0 0,0 0 1 0 0,0-1 0 0 0,0 1 0 0 0,-2 6 0 0 0,-1-2-66 0 0,3-5 30 0 0,1 0 0 0 0,-1 0 0 0 0,1 0 0 0 0,-1 0 0 0 0,1 1-1 0 0,0-1 1 0 0,0 1 0 0 0,0-1 0 0 0,0 1 0 0 0,1-1 0 0 0,-2 6-1 0 0,-1-1-237 0 0,2-5 225 0 0,0 1-1 0 0,0-1 0 0 0,0 0 0 0 0,1 1 0 0 0,-1-1 0 0 0,1 1 0 0 0,-1-1 0 0 0,1 1 0 0 0,0 0 0 0 0,0-1 1 0 0,0 1-1 0 0,1 4 0 0 0,0 18-1145 0 0,0-19-2084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2156 0 0,'0'0'19186'0'0,"1"-8"-19063"0"0,6-21-17 0 0,-7 28-99 0 0,0 0 1 0 0,0-1-1 0 0,0 1 1 0 0,0 0-1 0 0,0-1 1 0 0,1 1 0 0 0,-1 0-1 0 0,1 0 1 0 0,-1-1-1 0 0,1 1 1 0 0,-1 0-1 0 0,1 0 1 0 0,0 0-1 0 0,0 0 1 0 0,-1 0 0 0 0,3-2-1 0 0,8-10 76 0 0,27-41 29 0 0,82-142-14 0 0,-106 165-147 0 0,-12 26 29 0 0,-7 7-640 0 0,0-1 610 0 0,-14 3-241 0 0,15 2 154 0 0,2-3 127 0 0,-4 4-62 0 0,1 0 1 0 0,0 0-1 0 0,0 1 1 0 0,0-1-1 0 0,1 1 0 0 0,1 0 1 0 0,-1 0-1 0 0,1 1 1 0 0,-2 11-1 0 0,2 9 14 0 0,2-22 2 0 0,3 1-35 0 0,4 20 9 0 0,-5-20 16 0 0,2-3 6 0 0,27 79-747 0 0,-28-79 496 0 0,3-3-535 0 0,11 6 210 0 0,-12-6-5 0 0,2-4-549 0 0,-1 1 830 0 0,-3 1 219 0 0,-1 0 0 0 0,1 0-1 0 0,0-1 1 0 0,-1 1-1 0 0,1-1 1 0 0,0 1 0 0 0,-1-1-1 0 0,1 0 1 0 0,-1 1 0 0 0,1-1-1 0 0,-1 0 1 0 0,1 0-1 0 0,-1 0 1 0 0,0 0 0 0 0,3-3-1 0 0,0 2-228 0 0,-3 1 251 0 0,0 1-1 0 0,1-1 0 0 0,-1 0 1 0 0,0 0-1 0 0,0 0 0 0 0,0 0 1 0 0,1 0-1 0 0,-1 0 0 0 0,0 0 1 0 0,0-1-1 0 0,-1 1 0 0 0,1 0 1 0 0,0 0-1 0 0,0-1 0 0 0,-1 1 1 0 0,2-3-1 0 0,9-18-2634 0 0,-9 16-471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 1972 0 0,'0'0'5533'0'0,"0"-6"-2991"0"0,-1-3-1814 0 0,-1-8 5824 0 0,0 24-6459 0 0,0 22 285 0 0,3 13 25 0 0,-1 12-60 0 0,-24 210 573 0 0,20-199-834 0 0,3-41-76 0 0,0-17-14 0 0,2 0-93 0 0,1 20 57 0 0,-1-20 499 0 0,1-7-440 0 0,0 0 0 0 0,0 0-1 0 0,0-1 1 0 0,-1 1 0 0 0,1-1 0 0 0,0 1 0 0 0,0-1 0 0 0,0 0-1 0 0,-1 1 1 0 0,1-1 0 0 0,2-2 0 0 0,1 0 23 0 0,5-4 124 0 0,14-26 129 0 0,73-119 212 0 0,-79 129-446 0 0,0 5-20 0 0,-5 3-18 0 0,-10 12 5 0 0,2 5-123 0 0,15 7 74 0 0,-20-9 25 0 0,0 0-1 0 0,1 0 1 0 0,-1 0-1 0 0,0 0 1 0 0,0 0 0 0 0,1 1-1 0 0,-1-1 1 0 0,0 0-1 0 0,0 0 1 0 0,1 0-1 0 0,-1 0 1 0 0,0 0-1 0 0,0 1 1 0 0,0-1 0 0 0,1 0-1 0 0,-1 0 1 0 0,0 0-1 0 0,0 0 1 0 0,0 1-1 0 0,0-1 1 0 0,0 0-1 0 0,1 0 1 0 0,-1 1-1 0 0,0-1 1 0 0,0 0 0 0 0,0 0-1 0 0,0 1 1 0 0,0-1-1 0 0,0 0 1 0 0,0 0-1 0 0,0 1 1 0 0,0-1-1 0 0,0 0 1 0 0,0 0-1 0 0,0 1 1 0 0,0-1 0 0 0,0 0-1 0 0,0 0 1 0 0,0 1-1 0 0,0-1 1 0 0,0 0-1 0 0,-6 61-23 0 0,4-43 69 0 0,2-15-42 0 0,-1-1 0 0 0,1 0 0 0 0,-1 0 0 0 0,1 1 0 0 0,-1-1 0 0 0,1 0 0 0 0,-1 0 0 0 0,0 0 0 0 0,-2 3 1 0 0,-2 5 19 0 0,3-3-17 0 0,1-4-9 0 0,0 0 0 0 0,0 0 0 0 0,0 0 0 0 0,-1 0 0 0 0,1 0 0 0 0,-1 0 0 0 0,0-1 0 0 0,-2 4 0 0 0,-57 67-556 0 0,58-70 386 0 0,-3-2-572 0 0,-17 3 223 0 0,17-3 83 0 0,2-5-1368 0 0,-11-9 485 0 0,12 9 125 0 0,3 1 754 0 0,0 1 0 0 0,0-1 1 0 0,0 0-1 0 0,0 0 0 0 0,0 0 1 0 0,-1 0-1 0 0,0-4 0 0 0,-1 0-843 0 0,2 0-3982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3780 0 0,'0'0'11234'0'0,"20"-30"-10058"0"0,26 9-813 0 0,-21 9-79 0 0,2 0-68 0 0,6-2-929 0 0,-1 2 109 0 0,-1 2 92 0 0,-1 2 82 0 0,-6-9-3256 0 0,0 2-3212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69 295 898 0 0,'0'0'7127'0'0,"3"-7"-5465"0"0,16-33 432 0 0,-17 32-1828 0 0,-2 5-159 0 0,1 0 1 0 0,0 0-1 0 0,0 0 0 0 0,0 0 1 0 0,0 0-1 0 0,1 0 0 0 0,-1 0 1 0 0,1 1-1 0 0,0-1 0 0 0,3-4 1 0 0,1-1 81 0 0,-2 4-51 0 0,-1 0 0 0 0,0-1 0 0 0,0 1 0 0 0,0-1 0 0 0,3-8-1 0 0,16-33 807 0 0,0-15 52 0 0,-20 56-673 0 0,-2-1-72 0 0,-3-24 642 0 0,-1 28-790 0 0,-14-6-18 0 0,13 6-21 0 0,0 5-12 0 0,-1-1-38 0 0,4-1-10 0 0,0 0 1 0 0,0 0-1 0 0,0 0 1 0 0,1 0-1 0 0,-1 0 1 0 0,0 0-1 0 0,1 0 0 0 0,-1 0 1 0 0,1 1-1 0 0,-1-1 1 0 0,1 1-1 0 0,-1-1 0 0 0,-1 3 1 0 0,-2 2 4 0 0,-17 22 30 0 0,3 6 7 0 0,1 2 0 0 0,2 0 0 0 0,-13 40 0 0 0,28-71-38 0 0,-1-1 1 0 0,1 1 0 0 0,0-1-1 0 0,1 1 1 0 0,-1 0 0 0 0,1 6-1 0 0,0 0 3 0 0,-1-7-5 0 0,0 0 0 0 0,1 0 0 0 0,0 0 1 0 0,-1 0-1 0 0,2 0 0 0 0,-1 0 0 0 0,1 7 1 0 0,1-2 1 0 0,-2-6-4 0 0,0 0 0 0 0,0 0 0 0 0,0 0-1 0 0,1 0 1 0 0,-1 0 0 0 0,1 0 0 0 0,0-1-1 0 0,0 1 1 0 0,0 0 0 0 0,1 3 0 0 0,1 1 12 0 0,4 5 72 0 0,13 11-4 0 0,-9-14-16 0 0,14 3-2 0 0,-10-9 32 0 0,-6-1-67 0 0,-5-2-20 0 0,-1 1 1 0 0,1 0 0 0 0,-1-1 0 0 0,1 0-1 0 0,-1 0 1 0 0,1 0 0 0 0,0 0-1 0 0,-1-1 1 0 0,1 1 0 0 0,3-2 0 0 0,15-3 2 0 0,0 0 1 0 0,-1-2-1 0 0,1 0 1 0 0,-2-2 0 0 0,1 0-1 0 0,29-18 1 0 0,-18 3-37 0 0,-1-1-1 0 0,-1-1 1 0 0,-2-2 0 0 0,31-36 0 0 0,-57 61 16 0 0,0 1 0 0 0,0 0 1 0 0,0-1-1 0 0,-1 1 0 0 0,1-1 0 0 0,-1 0 1 0 0,1 0-1 0 0,1-5 0 0 0,0 0-10 0 0,0 2-30 0 0,-2 0 10 0 0,1 0 23 0 0,3-17-120 0 0,-9 20 91 0 0,-11-8 3 0 0,12 8-20 0 0,-2 5 6 0 0,-7 2 31 0 0,1 1 1 0 0,0 1-1 0 0,0 0 1 0 0,0 0 0 0 0,1 1-1 0 0,0 0 1 0 0,1 1 0 0 0,-1 0-1 0 0,2 0 1 0 0,-1 1 0 0 0,1 1-1 0 0,-10 13 1 0 0,16-20 19 0 0,0-1 0 0 0,0 1 0 0 0,0-1 0 0 0,1 1 0 0 0,-1 0 0 0 0,1 0 0 0 0,-1 0 0 0 0,1 0 0 0 0,-1 5 0 0 0,-1 0-1 0 0,0-2-4 0 0,0 2 1 0 0,-1-1 4 0 0,2-4 2 0 0,1-1-1 0 0,-1 1 1 0 0,1-1 0 0 0,0 1-1 0 0,0 0 1 0 0,0 0-1 0 0,0-1 1 0 0,0 1-1 0 0,1 0 1 0 0,-1 0 0 0 0,1 3-1 0 0,-5 37 0 0 0,6-34 1 0 0,1-2 0 0 0,-2 0 11 0 0,4-6 3 0 0,13 6-1 0 0,-13-5-11 0 0,1-6-27 0 0,24-21-25 0 0,93-112 513 0 0,-119 133 2739 0 0,3 82-3192 0 0,-5-70-14 0 0,0-2 0 0 0,8 22 4 0 0,-5-20 3 0 0,0 0 0 0 0,1-1 1 0 0,1 0-1 0 0,8 10 0 0 0,-11-14 0 0 0,-1-3-3 0 0,-1 0 1 0 0,0 1-1 0 0,0-1 1 0 0,1 1-1 0 0,-1-1 1 0 0,0 1-1 0 0,0-1 1 0 0,0 1-1 0 0,0 0 1 0 0,0-1-1 0 0,0 1 1 0 0,2 2-1 0 0,-1-2 1 0 0,2 2 7 0 0,3-5-5 0 0,0 1-2 0 0,-4 1 0 0 0,0-1 0 0 0,0 1 0 0 0,0-1-1 0 0,0 0 1 0 0,0 1 0 0 0,0-2 0 0 0,0 1 0 0 0,5-3 0 0 0,-3 3-1 0 0,-3 1 1 0 0,0-1-1 0 0,-1 1 0 0 0,1-1 0 0 0,0 0 0 0 0,0 1 1 0 0,-1-1-1 0 0,1 0 0 0 0,-1 0 0 0 0,1 0 0 0 0,-1 0 0 0 0,1 0 1 0 0,-1-1-1 0 0,0 1 0 0 0,1 0 0 0 0,1-3 0 0 0,20-23 9 0 0,24-35-1 0 0,-26 29 31 0 0,35-71 0 0 0,-29 44-28 0 0,-25 55-13 0 0,-3 12 8 0 0,-2 40 20 0 0,-3 9 132 0 0,-9 82 117 0 0,11-99-165 0 0,3-26-51 0 0,1-12-55 0 0,0 1 1 0 0,-1 0 0 0 0,1 0-1 0 0,0 0 1 0 0,0-1 0 0 0,0 1-1 0 0,1 0 1 0 0,-1 0 0 0 0,0-1-1 0 0,1 1 1 0 0,-1 0 0 0 0,1 0 0 0 0,0 1-1 0 0,2 6 52 0 0,5 13-18 0 0,-7-17 103 0 0,5-5-122 0 0,15-2 2 0 0,-20 2-19 0 0,-1 0-1 0 0,0 0 1 0 0,1 0-1 0 0,-1 0 1 0 0,1 0-1 0 0,-1 0 1 0 0,0 0-1 0 0,1 0 1 0 0,-1 0-1 0 0,0 0 1 0 0,1 0-1 0 0,-1-1 1 0 0,1 1-1 0 0,-1 0 1 0 0,0 0-1 0 0,1 0 1 0 0,-1-1-1 0 0,0 1 1 0 0,1 0-1 0 0,-1 0 1 0 0,0-1-1 0 0,0 1 1 0 0,1-1-1 0 0,10-10 21 0 0,0 0 0 0 0,0-1-1 0 0,-1-1 1 0 0,-1 0 0 0 0,0 0-1 0 0,-1 0 1 0 0,-1-1 0 0 0,7-17-1 0 0,50-99 174 0 0,-62 126-110 0 0,1 9-136 0 0,24 48-1 0 0,-6 1 17 0 0,9-7 4 0 0,-27-44-23 0 0,20 4-347 0 0,-16-5 327 0 0,3-1-123 0 0,5-9-123 0 0,-1 0 0 0 0,0-1 1 0 0,0-1-1 0 0,-1 0 0 0 0,0-1 0 0 0,19-20 0 0 0,-17 13-680 0 0,20-27 1 0 0,-28 35 634 0 0,-2-2-847 0 0,8-23-3166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2430 0 0,'0'0'13515'0'0,"5"-6"-13133"0"0,11-17-110 0 0,2 1 0 0 0,36-35-1 0 0,-30 34-211 0 0,-1-2 0 0 0,23-31 0 0 0,-36 42-82 0 0,-5 8 9 0 0,-1 0 0 0 0,-1 0 0 0 0,1 0 0 0 0,4-12 0 0 0,-3 9 6 0 0,-2 5 3 0 0,-1 0 0 0 0,0-1-1 0 0,0 1 1 0 0,-1-1 0 0 0,1 1 0 0 0,1-9 0 0 0,0 5-1 0 0,-2 5 5 0 0,0 0-1 0 0,0 0 1 0 0,0 0-1 0 0,0 0 1 0 0,0-1-1 0 0,-1 1 1 0 0,0 0-1 0 0,1 0 1 0 0,-1-5-1 0 0,1-19 64 0 0,-1 21 4 0 0,-1 0-14 0 0,1 0 2 0 0,0 4 36 0 0,0 0-1 0 0,0 1 0 0 0,0-1 1 0 0,0 0-1 0 0,-1 0 0 0 0,1 0 1 0 0,-1 0-1 0 0,1 0 0 0 0,-1 1 1 0 0,0-4-1 0 0,-3 10 14 0 0,-12 12-11 0 0,10-4 20 0 0,-84 503 1697 0 0,84-469-1692 0 0,-13 157 251 0 0,18-191-360 0 0,0-4-18 0 0,0 0 1 0 0,1 0 0 0 0,2 15 0 0 0,1 29-740 0 0,6 8-730 0 0,-7-56 627 0 0,19-23-6522 0 0,-20 18 7303 0 0,-1-1-1 0 0,1 1 0 0 0,-1 0 0 0 0,0-1 1 0 0,1 1-1 0 0,-1 0 0 0 0,0-1 0 0 0,0 1 1 0 0,1 0-1 0 0,-1-1 0 0 0,0 1 0 0 0,0-1 1 0 0,1 1-1 0 0,-1 0 0 0 0,0-1 0 0 0,0 1 1 0 0,0-1-1 0 0,0 1 0 0 0,0-1 0 0 0,0 1 1 0 0,1-1-1 0 0,-1 1 0 0 0,0-1 0 0 0,0 1 1 0 0,-1-1-1 0 0,4-30-2218 0 0,-3 23 73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89 103 2780 0 0,'13'-21'1993'0'0,"2"0"-1"0"0,18-19 1 0 0,-32 38-1836 0 0,0 1-1 0 0,1-1 1 0 0,-1 1 0 0 0,0 0 0 0 0,1 0 0 0 0,-1-1 0 0 0,1 1 0 0 0,0 0 0 0 0,-1 0 0 0 0,1 0 0 0 0,0 1 0 0 0,2-2 0 0 0,1 0 167 0 0,0-1 1292 0 0,0 4-1059 0 0,14 4-62 0 0,-14-4 10 0 0,-2 43 232 0 0,-4-26-464 0 0,-3-2-115 0 0,-1 1 0 0 0,-1 0 1 0 0,0-1-1 0 0,-1 0 0 0 0,-13 23 1 0 0,8-23-78 0 0,0 0 1 0 0,0-1-1 0 0,-2 0 1 0 0,1-1 0 0 0,-2 0-1 0 0,0-1 1 0 0,-20 13-1 0 0,34-25-85 0 0,-1 0 0 0 0,0 1 0 0 0,0-1 0 0 0,1 0-1 0 0,-1 0 1 0 0,0 0 0 0 0,0 0 0 0 0,0-1 0 0 0,0 1 0 0 0,0 0-1 0 0,-3 0 1 0 0,-1 0-25 0 0,1 1-65 0 0,47-17-12430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58 898 0 0,'0'0'10376'0'0,"-5"3"-9236"0"0,-24 11 439 0 0,27-6-863 0 0,-15 42 304 0 0,14-42-898 0 0,1-4-49 0 0,1 0 0 0 0,-1 0 0 0 0,1 1 0 0 0,0-1 1 0 0,0 0-1 0 0,1 0 0 0 0,-1 7 0 0 0,-1 1 29 0 0,0-6-33 0 0,1 0 0 0 0,0 0 0 0 0,1 1 1 0 0,-1-1-1 0 0,2 12 0 0 0,-1-6-4 0 0,2 36 243 0 0,2-7-154 0 0,1-22-32 0 0,18 32 56 0 0,-10-23-113 0 0,-5-17-12 0 0,12 6-13 0 0,-9-11-2 0 0,15 1-8 0 0,-12-7-5 0 0,16-6-15 0 0,-15 0-39 0 0,16-13-4 0 0,-16 6 5 0 0,11-20 0 0 0,-14 15-24 0 0,9-23 3 0 0,-13 20 7 0 0,5-31 10 0 0,-7-2 22 0 0,-5 50 9 0 0,0-1 0 0 0,-1 0 1 0 0,0 0-1 0 0,0 1 0 0 0,0-1 0 0 0,-1 0 1 0 0,1 0-1 0 0,-3-6 0 0 0,0-1 6 0 0,-1-8 36 0 0,1 8-27 0 0,2 6-5 0 0,-1 0-1 0 0,0 0 0 0 0,0 1 0 0 0,0-1 0 0 0,-1 1 1 0 0,-4-9-1 0 0,-11-20 19 0 0,17 31-25 0 0,0 1 0 0 0,0 0 0 0 0,0-1 0 0 0,0 1 0 0 0,-1 0 0 0 0,1 0 0 0 0,-1 0 1 0 0,1 0-1 0 0,-1 0 0 0 0,0 0 0 0 0,0 1 0 0 0,-3-4 0 0 0,-1 1 3 0 0,1-1 6 0 0,-2 4-3 0 0,-27-3-17 0 0,26 7 4 0 0,-24 9-23 0 0,31-12 21 0 0,0 0 0 0 0,0 1 1 0 0,0-1-1 0 0,0 1 0 0 0,0-1 0 0 0,0 0 0 0 0,0 1 0 0 0,1 0 0 0 0,-1-1 1 0 0,0 1-1 0 0,0-1 0 0 0,1 1 0 0 0,-1 0 0 0 0,0 0 0 0 0,1-1 0 0 0,-2 2 1 0 0,-33 42-209 0 0,29-37 168 0 0,3-5-16 0 0,1 1-1 0 0,0-1 1 0 0,-1 1-1 0 0,1 0 0 0 0,0 0 1 0 0,1 0-1 0 0,-1 0 1 0 0,1 0-1 0 0,-1 1 1 0 0,0 2-1 0 0,-11 26-517 0 0,10-25 91 0 0,3 42-4308 0 0,0-40-1931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1636 0 0,'0'0'8725'0'0,"4"-3"-7798"0"0,33-32 836 0 0,-23 18-1029 0 0,22-32-1 0 0,-34 46-708 0 0,6-9 201 0 0,-1-1 0 0 0,12-25 0 0 0,-17 32-142 0 0,-1 0-17 0 0,1-17-4 0 0,-1 17 348 0 0,-6 7-404 0 0,-13 6-4 0 0,17-7-2 0 0,1 0-1 0 0,0 0 1 0 0,-1 0-1 0 0,1 1 0 0 0,0-1 1 0 0,-1 0-1 0 0,1 0 0 0 0,0 0 1 0 0,-1 0-1 0 0,1 1 0 0 0,0-1 1 0 0,-1 0-1 0 0,1 0 0 0 0,0 1 1 0 0,0-1-1 0 0,-1 0 0 0 0,1 1 1 0 0,0-1-1 0 0,0 0 0 0 0,0 0 1 0 0,-1 1-1 0 0,1-1 0 0 0,0 0 1 0 0,0 1-1 0 0,-22 51 38 0 0,14-34 85 0 0,4 1-66 0 0,1-6 17 0 0,-2 11 4 0 0,4-18 65 0 0,1 2-11 0 0,0 33 71 0 0,3-37-81 0 0,10 15-15 0 0,-10-15-20 0 0,3-2-9 0 0,20 3 16 0 0,-13-5-16 0 0,-5-1-56 0 0,-4 1-11 0 0,-1-1-1 0 0,0 0 1 0 0,0 1-1 0 0,1-1 1 0 0,-1 0-1 0 0,0 0 1 0 0,0-1-1 0 0,6-2 1 0 0,17-9 50 0 0,0-1 1 0 0,47-35-1 0 0,-56 36-42 0 0,0-1 0 0 0,-1-1 1 0 0,0 0-1 0 0,-2-1 0 0 0,17-23 0 0 0,-28 34 155 0 0,-6 9-208 0 0,-8 12 19 0 0,8-12 1 0 0,1 1 3 0 0,-9 60 20 0 0,11-57 0 0 0,0-8-8 0 0,0 1 0 0 0,0 0 0 0 0,0-1-1 0 0,0 1 1 0 0,0 0 0 0 0,0 0 0 0 0,0-1 0 0 0,1 1 0 0 0,-1 0 0 0 0,0-1 0 0 0,0 1 0 0 0,1 0 0 0 0,-1-1 0 0 0,1 1 0 0 0,-1 0 0 0 0,0-1 0 0 0,1 1 0 0 0,0 0 0 0 0,0 0 1 0 0,-1-1-1 0 0,1 1 0 0 0,-1-1 1 0 0,1 1-1 0 0,-1-1 0 0 0,0 1 1 0 0,1 0-1 0 0,-1-1 0 0 0,0 1 1 0 0,1 0-1 0 0,-1-1 0 0 0,0 1 1 0 0,0 0-1 0 0,0 0 0 0 0,1-1 1 0 0,-1 1-1 0 0,0 0 0 0 0,0 1 1 0 0,4 1 12 0 0,12 12 4 0 0,-12-12 11 0 0,12 1 13 0 0,-14-4-42 0 0,-1 1 1 0 0,1-1-1 0 0,0 1 1 0 0,0-1-1 0 0,0 0 1 0 0,-1 0-1 0 0,1 1 1 0 0,0-2-1 0 0,0 1 1 0 0,0 0-1 0 0,-1 0 1 0 0,1 0-1 0 0,2-1 1 0 0,2 1-26 0 0,-4 0 12 0 0,0 0 0 0 0,0 0 1 0 0,0 0-1 0 0,0-1 0 0 0,0 1 0 0 0,-1 0 1 0 0,1-1-1 0 0,0 1 0 0 0,0-1 0 0 0,0 0 1 0 0,-1 1-1 0 0,1-1 0 0 0,3-2 1 0 0,2 0-18 0 0,-4 2 15 0 0,0 0 0 0 0,0 0-1 0 0,0 0 1 0 0,0-1 0 0 0,0 0 0 0 0,-1 1 0 0 0,1-1-1 0 0,-1 0 1 0 0,3-3 0 0 0,13-8-109 0 0,0-1 0 0 0,-2-1 0 0 0,0-1 0 0 0,-1 0 0 0 0,0-1 0 0 0,-1-1 0 0 0,-1 0 1 0 0,-1-1-1 0 0,-1 0 0 0 0,15-33 0 0 0,-22 42 107 0 0,10-31-49 0 0,-1-11 47 0 0,-10 42 16 0 0,-1 6 5 0 0,-1 0 0 0 0,0-1 0 0 0,0 1-1 0 0,0-1 1 0 0,0 1 0 0 0,-1-1 0 0 0,1-6-1 0 0,0 3 41 0 0,0 5 1 0 0,-1-1 0 0 0,1 1 0 0 0,-1 0 0 0 0,0 0 0 0 0,0-1-1 0 0,0 1 1 0 0,-1 0 0 0 0,1 0 0 0 0,-2-5 0 0 0,-3-22 744 0 0,2 33-665 0 0,-3 3-87 0 0,1 0 0 0 0,0 1 0 0 0,1-1 1 0 0,0 1-1 0 0,0 0 0 0 0,-4 10 1 0 0,-16 46 290 0 0,-21 89 0 0 0,30-73 147 0 0,-8 103 0 0 0,16-112-212 0 0,-12 295 430 0 0,19-362-692 0 0,-1 0 0 0 0,1 0 0 0 0,0 0-1 0 0,0-1 1 0 0,1 1 0 0 0,-1 0 0 0 0,1 0-1 0 0,-1 0 1 0 0,2 3 0 0 0,1 13-2863 0 0,-6-24 1332 0 0,-8-15-130 0 0,8 7 199 0 0,4 3 980 0 0,-1-5-132 0 0,-1-9-2919 0 0,0-20-396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0 163 826 0 0,'0'0'10880'0'0,"4"-1"-9700"0"0,17-5 17 0 0,-6 2-613 0 0,-1 0 1 0 0,25-12 0 0 0,206-103 762 0 0,-236 113-1378 0 0,-9 5 68 0 0,1 1-1 0 0,0-1 1 0 0,-1 0-1 0 0,1 1 0 0 0,0-1 1 0 0,-1 1-1 0 0,1 0 0 0 0,0-1 1 0 0,0 1-1 0 0,-1-1 0 0 0,1 1 1 0 0,0 0-1 0 0,0 0 0 0 0,0-1 1 0 0,-1 1-1 0 0,3 0 1 0 0,-4 7 41 0 0,-25 147 927 0 0,23-136-906 0 0,1 2-46 0 0,3 4 51 0 0,0-5-9 0 0,1 1 1 0 0,9 36 0 0 0,-9-52-50 0 0,2 1-15 0 0,14 11-29 0 0,-18-16-2 0 0,1 1 0 0 0,-1-1 0 0 0,0 0-1 0 0,0 1 1 0 0,1-1 0 0 0,-1 0 0 0 0,0 0 0 0 0,1 1 0 0 0,-1-1 0 0 0,0 0-1 0 0,1 0 1 0 0,-1 0 0 0 0,0 1 0 0 0,1-1 0 0 0,-1 0 0 0 0,1 0 0 0 0,-1 0-1 0 0,0 0 1 0 0,1 0 0 0 0,-1 0 0 0 0,1 0 0 0 0,-1 0 0 0 0,0 0 0 0 0,1 0 0 0 0,-1 0-1 0 0,1 0 1 0 0,21-1-15 0 0,-11-3-53 0 0,-5 2 46 0 0,-5 1 14 0 0,1 0 0 0 0,0 0 0 0 0,0 0 1 0 0,0 0-1 0 0,-1 0 0 0 0,1 0 0 0 0,0 0 1 0 0,-1-1-1 0 0,0 1 0 0 0,1-1 0 0 0,-1 1 1 0 0,3-4-1 0 0,0 0-9 0 0,-2 4 8 0 0,0-1 0 0 0,0 0 0 0 0,0 0 0 0 0,-1 0 1 0 0,1 0-1 0 0,-1-1 0 0 0,0 1 0 0 0,1 0 0 0 0,0-4 0 0 0,2 1-8 0 0,-2 3 11 0 0,-1 0 1 0 0,0 0-1 0 0,0 0 0 0 0,1 0 1 0 0,-1 0-1 0 0,0 0 1 0 0,-1 0-1 0 0,1 0 1 0 0,0 0-1 0 0,-1-1 0 0 0,1 1 1 0 0,0-3-1 0 0,1-1-4 0 0,-2 4 8 0 0,1 0 0 0 0,0 1 0 0 0,-1-1 0 0 0,1 0 0 0 0,-1 0 1 0 0,0 0-1 0 0,0 0 0 0 0,0 0 0 0 0,0 0 0 0 0,0 0 0 0 0,0 0 0 0 0,0 0 0 0 0,-1-2 0 0 0,1-4 1 0 0,0 5 1 0 0,0-1-1 0 0,0 1 0 0 0,0 0 1 0 0,0 0-1 0 0,-1 0 1 0 0,0 0-1 0 0,1 0 0 0 0,-1 0 1 0 0,-2-4-1 0 0,1-1 3 0 0,-11-25 95 0 0,10 23-68 0 0,1 6-14 0 0,1 0 0 0 0,-1-1 0 0 0,0 1 1 0 0,0 0-1 0 0,-1 0 0 0 0,1 0 0 0 0,-4-3 1 0 0,2-1-2 0 0,3 6-15 0 0,0 0 1 0 0,0-1-1 0 0,0 1 0 0 0,-1 0 0 0 0,1 0 0 0 0,-1-1 0 0 0,0 1 1 0 0,0 0-1 0 0,1 1 0 0 0,-1-1 0 0 0,0 0 0 0 0,-4-1 1 0 0,-15-15-43 0 0,20 17 39 0 0,0 0 0 0 0,-1 0-1 0 0,1 0 1 0 0,0 0 0 0 0,0 0 0 0 0,-1 0-1 0 0,1 1 1 0 0,0-1 0 0 0,-1 0 0 0 0,1 1-1 0 0,0-1 1 0 0,-1 1 0 0 0,1-1 0 0 0,-1 1-1 0 0,1 0 1 0 0,-4-1 0 0 0,1 1-33 0 0,-7 0-211 0 0,5 0 168 0 0,5 0 58 0 0,-1 0 1 0 0,0 0-1 0 0,0 0 1 0 0,1 1-1 0 0,-1-1 1 0 0,0 0-1 0 0,0 1 1 0 0,1-1-1 0 0,-1 1 1 0 0,1 0-1 0 0,-1 0 1 0 0,0-1-1 0 0,1 1 1 0 0,-1 0-1 0 0,1 0 1 0 0,-2 2 0 0 0,-19 12-285 0 0,12-5-516 0 0,-8 15-35 0 0,12-12 121 0 0,1 15-427 0 0,5-16-2624 0 0,8 13-2768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23 325 3532 0 0,'0'0'2582'0'0,"-4"-3"-592"0"0,-11-6-357 0 0,15 9-1607 0 0,0-1 0 0 0,-1 1 0 0 0,1 0 0 0 0,0 0 0 0 0,0 0 0 0 0,0 0 0 0 0,0 0 0 0 0,-1 0 0 0 0,1 0 0 0 0,0 0 0 0 0,0-1 0 0 0,0 1 0 0 0,0 0 0 0 0,0 0 0 0 0,0 0 0 0 0,-1 0 0 0 0,1-1 0 0 0,0 1 1 0 0,0 0-1 0 0,0 0 0 0 0,0 0 0 0 0,0 0 0 0 0,0-1 0 0 0,0 1 0 0 0,0 0 0 0 0,0 0 0 0 0,0 0 0 0 0,0-1 0 0 0,0 1 0 0 0,0 0 0 0 0,0 0 0 0 0,0 0 0 0 0,0 0 0 0 0,0-1 0 0 0,0 1 0 0 0,0 0 0 0 0,0 0 0 0 0,0 0 0 0 0,0-1 0 0 0,0 1 1 0 0,0 0-1 0 0,0 0 0 0 0,1 0 0 0 0,-1 0 0 0 0,0 0 0 0 0,0-1 0 0 0,0 1 0 0 0,0 0 0 0 0,0 0 0 0 0,1 0 0 0 0,-1 0 0 0 0,3-7 336 0 0,12-21 1013 0 0,114-165 865 0 0,-115 164-2100 0 0,-11 21-126 0 0,0 1-25 0 0,1-20-42 0 0,-3 21 67 0 0,-6 9-9 0 0,0 0-7 0 0,3-2-5 0 0,0 0-1 0 0,0 0 1 0 0,0 1-1 0 0,0-1 1 0 0,0 1 0 0 0,0-1-1 0 0,0 1 1 0 0,1-1-1 0 0,-1 1 1 0 0,-2 3-1 0 0,-2 1-18 0 0,3-4 10 0 0,0 1 1 0 0,0 0-1 0 0,1 0 0 0 0,-1 1 1 0 0,1-1-1 0 0,-4 6 1 0 0,-18 30-74 0 0,19-32 78 0 0,2-3 4 0 0,0 0-1 0 0,1 1 1 0 0,0-1 0 0 0,0 0 0 0 0,-2 8-1 0 0,-5 11 6 0 0,7-17 70 0 0,1 2 6 0 0,0 21-16 0 0,1-27-56 0 0,0-1 0 0 0,0 1 1 0 0,-1 0-1 0 0,1-1 0 0 0,0 1 0 0 0,0 0 1 0 0,1 0-1 0 0,-1-1 0 0 0,0 1 0 0 0,0-1 1 0 0,1 1-1 0 0,-1 0 0 0 0,1-1 0 0 0,0 1 1 0 0,-1-1-1 0 0,2 3 0 0 0,4 6-4 0 0,14 27 70 0 0,-16-33-37 0 0,-1-1 49 0 0,0 2-15 0 0,10 14-12 0 0,-10-15 27 0 0,-1 1-48 0 0,6 15-12 0 0,-8-9-53 0 0,-4 12-115 0 0,3-17 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39 2734 0 0,'-1'-13'838'0'0,"1"-13"13998"0"0,-1 28-14830 0 0,1 0 1 0 0,0-1-1 0 0,-1 1 1 0 0,1 0 0 0 0,-1 0-1 0 0,1-1 1 0 0,-1 1 0 0 0,0-1-1 0 0,0 1 1 0 0,1 0-1 0 0,-1-1 1 0 0,-2 2 0 0 0,0 1 6 0 0,1 2 31 0 0,2 1 23 0 0,0 21-9 0 0,0-21-14 0 0,-1 2 13 0 0,-3 44 198 0 0,4-44-222 0 0,-6 25 119 0 0,-13 65 316 0 0,18-93-158 0 0,2-1-238 0 0,2 24 473 0 0,1-34-439 0 0,1 0-61 0 0,14-19 179 0 0,-14 18-189 0 0,10-20 114 0 0,9-15-36 0 0,-9 19-12 0 0,21-47 0 0 0,-10 7 28 0 0,-23 56 47 0 0,-3 5-169 0 0,0 0 0 0 0,0 0 0 0 0,0 0 0 0 0,0 0 0 0 0,1-1 0 0 0,-1 1 0 0 0,1 0 0 0 0,-1 0 0 0 0,1 0 0 0 0,-1 0 0 0 0,1 0 0 0 0,-1 0 0 0 0,1 0 0 0 0,0 0 0 0 0,1-1 0 0 0,-1 0 86 0 0,12 117-79 0 0,-4-58-4 0 0,-8-52-2 0 0,-1 1-4 0 0,1 21 1 0 0,-1-21 73 0 0,18-2-56 0 0,-13-2-18 0 0,-5-2-3 0 0,1 0-1 0 0,-1 0 1 0 0,0 0-1 0 0,0 1 1 0 0,1-1-1 0 0,-1 0 1 0 0,0 0-1 0 0,0 0 1 0 0,1 0-1 0 0,-1 0 1 0 0,0 0-1 0 0,0 0 1 0 0,1 0-1 0 0,-1 0 0 0 0,0 0 1 0 0,0 0-1 0 0,1 0 1 0 0,-1 0-1 0 0,0-1 1 0 0,1 1-1 0 0,-1 0 1 0 0,0 0-1 0 0,0 0 1 0 0,0 0-1 0 0,1 0 1 0 0,-1 0-1 0 0,0-1 1 0 0,0 1-1 0 0,0 0 1 0 0,1 0-1 0 0,-1 0 1 0 0,0-1-1 0 0,39-36 42 0 0,-10 7 13 0 0,35-47 0 0 0,-48 55-39 0 0,-12 17 3 0 0,0 1 21 0 0,9-10-1 0 0,-9 10 110 0 0,-4 11-162 0 0,0 1 7 0 0,2 23-16 0 0,4 10 28 0 0,0 9 16 0 0,-6-40-18 0 0,0-5-1 0 0,0-1 0 0 0,0 1-1 0 0,1 0 1 0 0,0 0 0 0 0,2 8 0 0 0,-2-5 0 0 0,0-4-2 0 0,-1-1 0 0 0,1 0 0 0 0,-1 0 1 0 0,1 0-1 0 0,0 0 0 0 0,0 0 1 0 0,0 0-1 0 0,0 0 0 0 0,3 3 1 0 0,6 15-25 0 0,-7-16-106 0 0,0 0-1 0 0,-1-2 52 0 0,-2-1 19 0 0,1-1 0 0 0,0 1 0 0 0,-1-1 0 0 0,1 1 0 0 0,0-1 0 0 0,0 0 1 0 0,0 1-1 0 0,0-1 0 0 0,0 0 0 0 0,0 0 0 0 0,1 0 0 0 0,1 2 0 0 0,4-3-511 0 0,20 0 96 0 0,-17-2-31 0 0,27-30-2214 0 0,-35 30 2423 0 0,0 1 0 0 0,-1-1 0 0 0,1 1 0 0 0,-1-1 0 0 0,0 0 0 0 0,0 0 0 0 0,1 1 0 0 0,-1-1 0 0 0,0 0 0 0 0,0 0 0 0 0,-1 0 1 0 0,2-4-1 0 0,0 0-1304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2206 0 0,'0'0'12498'0'0,"-1"7"-12362"0"0,-3 37 74 0 0,4 5 58 0 0,1-39-233 0 0,-1 31 118 0 0,-2 9 13 0 0,1 4-13 0 0,2 14-53 0 0,-1-62 851 0 0,3-10-688 0 0,1-5-56 0 0,0 0 1 0 0,-1-1-1 0 0,3-11 1 0 0,11-57 760 0 0,29-84 0 0 0,-43 152-914 0 0,-2 4-29 0 0,0 0 1 0 0,1 1-1 0 0,0-1 1 0 0,1 1-1 0 0,2-6 1 0 0,23-43 62 0 0,-25 50-70 0 0,3 6-2156 0 0,18 7 1656 0 0,-24-9 455 0 0,1 0 0 0 0,-1 1 0 0 0,1-1 0 0 0,-1 0 1 0 0,1 0-1 0 0,-1 0 0 0 0,1 1 0 0 0,-1-1 1 0 0,1 0-1 0 0,-1 1 0 0 0,1-1 0 0 0,-1 0 1 0 0,0 1-1 0 0,1-1 0 0 0,-1 0 0 0 0,0 1 1 0 0,1-1-1 0 0,-1 1 0 0 0,0-1 0 0 0,1 1 1 0 0,32 49-3258 0 0,-15-29-1249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2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1750 0 0,'0'0'13938'0'0,"5"1"-13729"0"0,14 3 32 0 0,-14-3-36 0 0,0-4-45 0 0,11-8-47 0 0,0-1 1 0 0,-2-1 0 0 0,1 0 0 0 0,13-16 0 0 0,-25 25-75 0 0,-3 3-36 0 0,0-1 0 0 0,0 0 1 0 0,1 1-1 0 0,-1-1 0 0 0,1 1 0 0 0,-1-1 1 0 0,1 1-1 0 0,0 0 0 0 0,0-1 1 0 0,0 1-1 0 0,-1 0 0 0 0,3-3 1 0 0,-1 1 2 0 0,1-1 12 0 0,-2 2-17 0 0,0 1 1 0 0,-1 0-1 0 0,1-1 1 0 0,0 1-1 0 0,0 0 1 0 0,-1-1 0 0 0,1 1-1 0 0,-1-1 1 0 0,1 1-1 0 0,-1-1 1 0 0,1 1 0 0 0,-1-3-1 0 0,1 0 2 0 0,-1-7 3 0 0,-4-11-2 0 0,3 17-10 0 0,-1 0-36 0 0,-23-34-159 0 0,23 36 165 0 0,1 4-272 0 0,0 0 301 0 0,0 0 0 0 0,-1 0 0 0 0,1 0 0 0 0,0 0 0 0 0,0-1 0 0 0,-1 1 0 0 0,1 0-1 0 0,0-1 1 0 0,-1 1 0 0 0,1-1 0 0 0,-3 1 0 0 0,3 0-5 0 0,-3 1-26 0 0,1 3-51 0 0,-5 15 67 0 0,5-15-4 0 0,3 3-54 0 0,0 23 61 0 0,-1-23 174 0 0,4-6-104 0 0,9 10-2 0 0,-9-9 468 0 0,-5 1-504 0 0,-4 7-3 0 0,0 1 1 0 0,-4 16-1 0 0,4-5 26 0 0,-4 31 0 0 0,9-47-11 0 0,2 1-3 0 0,1 33 14 0 0,1-34-9 0 0,8 19-5 0 0,-11-25-21 0 0,1 0 1 0 0,-1 0-1 0 0,0 1 1 0 0,1-1-1 0 0,0 0 1 0 0,-1 0-1 0 0,1 0 0 0 0,0 0 1 0 0,-1 0-1 0 0,1 0 1 0 0,0 0-1 0 0,0 0 1 0 0,0 0-1 0 0,0 0 1 0 0,0 0-1 0 0,0-1 0 0 0,1 2 1 0 0,2 0 5 0 0,-3-1-4 0 0,-1 0-1 0 0,1 0 1 0 0,0 0 0 0 0,0 0 0 0 0,0-1 0 0 0,1 1-1 0 0,-1 0 1 0 0,0-1 0 0 0,0 1 0 0 0,0 0 0 0 0,0-1-1 0 0,1 0 1 0 0,-1 1 0 0 0,0-1 0 0 0,0 0 0 0 0,1 0-1 0 0,1 1 1 0 0,0-1 5 0 0,9 2 16 0 0,-4-1-19 0 0,-4-1-11 0 0,-1 1-1 0 0,1-1 1 0 0,0 0 0 0 0,-1 0 0 0 0,1-1 0 0 0,-1 1 0 0 0,1-1-1 0 0,4-1 1 0 0,25-7-363 0 0,1-2 1 0 0,52-24-1 0 0,-63 23-287 0 0,-1 0 0 0 0,0-2 1 0 0,-1 0-1 0 0,0-1 0 0 0,24-23 0 0 0,-33 26 125 0 0,-2 1 262 0 0,3-5-248 0 0,3-2 209 0 0,-13 13 49 0 0,1 1 49 0 0,9-13 102 0 0,-9 13 595 0 0,-3-1-303 0 0,6-15 232 0 0,-6 15 935 0 0,-2 5-1327 0 0,1 0 0 0 0,-1 0 0 0 0,1-1 0 0 0,-1 1 0 0 0,0 0 0 0 0,1-1 0 0 0,-1 1 0 0 0,1-1 0 0 0,-1 1 0 0 0,1 0 0 0 0,-1-1 0 0 0,1 0 0 0 0,-1 1 0 0 0,1-1 0 0 0,0 1 0 0 0,-1-1 0 0 0,1 1 0 0 0,-1-2 0 0 0,1 2 1 0 0,0-1 0 0 0,0 1 0 0 0,0-1 0 0 0,-1 1-1 0 0,1 0 1 0 0,0-1 0 0 0,-1 1 0 0 0,1-1 0 0 0,0 1-1 0 0,-1 0 1 0 0,1-1 0 0 0,0 1 0 0 0,-1 0 0 0 0,1-1 0 0 0,-1 1-1 0 0,1 0 1 0 0,0 0 0 0 0,-1-1 0 0 0,1 1 0 0 0,-1 0-1 0 0,1 0 1 0 0,-1 0 0 0 0,1 0 0 0 0,-1-1 0 0 0,0 1-1 0 0,-29 6 531 0 0,25-2-450 0 0,-5 5-42 0 0,0 0-1 0 0,1 1 1 0 0,0 1 0 0 0,1-1 0 0 0,0 1 0 0 0,-11 20 0 0 0,0 11 48 0 0,1 4-14 0 0,2 10 10 0 0,15-51 46 0 0,3-1-116 0 0,5 13-10 0 0,-7-17-26 0 0,0 0 0 0 0,0 0 0 0 0,0 0-1 0 0,0 0 1 0 0,1 0 0 0 0,-1 0 0 0 0,0 0 0 0 0,0 0 0 0 0,0-1-1 0 0,0 1 1 0 0,0 0 0 0 0,0 0 0 0 0,0 0 0 0 0,0 0 0 0 0,0 0-1 0 0,0 0 1 0 0,1 0 0 0 0,-1 0 0 0 0,0 0 0 0 0,0 0-1 0 0,0 0 1 0 0,0 0 0 0 0,0 0 0 0 0,0 0 0 0 0,0 0 0 0 0,1 0-1 0 0,-1 0 1 0 0,0 0 0 0 0,0 0 0 0 0,0 0 0 0 0,0 0 0 0 0,0 0-1 0 0,0 0 1 0 0,0 0 0 0 0,1 0 0 0 0,-1 0 0 0 0,0 0 0 0 0,0 0-1 0 0,0 0 1 0 0,0 0 0 0 0,0 0 0 0 0,0 0 0 0 0,0 0-1 0 0,0 0 1 0 0,0 0 0 0 0,1 1 0 0 0,-1-1 0 0 0,0 0 0 0 0,0 0-1 0 0,0 0 1 0 0,0 0 0 0 0,0 0 0 0 0,0 0 0 0 0,0 0 0 0 0,0 0-1 0 0,0 0 1 0 0,0 1 0 0 0,0-1 0 0 0,0 0 0 0 0,0 0 0 0 0,0 0-1 0 0,0 0 1 0 0,0 0 0 0 0,0 1 0 0 0,33-44 428 0 0,45-74 188 0 0,-62 94-542 0 0,-12 18-10 0 0,-1 1-16 0 0,8-13-9 0 0,-8 13 31 0 0,0 9-45 0 0,-1 1-19 0 0,-1-3-4 0 0,0-1 0 0 0,1 1 1 0 0,-1-1-1 0 0,0 0 0 0 0,1 1 0 0 0,0-1 0 0 0,-1 0 1 0 0,4 3-1 0 0,-1-2 1 0 0,-3-2-2 0 0,1 0 0 0 0,-1 0 0 0 0,0 1 0 0 0,1-1 0 0 0,-1 0 0 0 0,0 1 0 0 0,0-1 0 0 0,0 0 0 0 0,0 1 0 0 0,0-1 0 0 0,0 1 0 0 0,-1 0 0 0 0,1-1 0 0 0,0 1 0 0 0,0 2 0 0 0,0 3 10 0 0,0-4-5 0 0,-1-1 0 0 0,1 1-1 0 0,-1-1 1 0 0,1 0 0 0 0,0 1-1 0 0,0-1 1 0 0,1 0 0 0 0,-1 1-1 0 0,0-1 1 0 0,3 4 0 0 0,0 1 5 0 0,16 19 46 0 0,-16-19-39 0 0,-2-4-5 0 0,1 0-1 0 0,-1 0 1 0 0,0-1 0 0 0,1 1-1 0 0,0 0 1 0 0,-1-1 0 0 0,5 3-1 0 0,-1 1 3 0 0,-5-4-10 0 0,1 0 0 0 0,0 0-1 0 0,0 0 1 0 0,0 0 0 0 0,0-1-1 0 0,0 1 1 0 0,1-1-1 0 0,-1 1 1 0 0,0-1 0 0 0,1 0-1 0 0,-1 0 1 0 0,3 1 0 0 0,2 2 5 0 0,-5-2-7 0 0,1-1 0 0 0,-1 1 0 0 0,1-1 0 0 0,-1 0 0 0 0,1 0 0 0 0,-1 0 0 0 0,1 0 0 0 0,0 0 0 0 0,-1-1 0 0 0,1 1 0 0 0,3-1 0 0 0,3 2 4 0 0,25 2 28 0 0,-3-3-19 0 0,-16-3-1 0 0,-7 0-12 0 0,-4 2-3 0 0,0-1 1 0 0,0 0 0 0 0,-1 0-1 0 0,1-1 1 0 0,0 1 0 0 0,6-5-1 0 0,15-6-19 0 0,-14 4-3 0 0,17-24-15 0 0,-25 28 33 0 0,1 0-5 0 0,-1 0-1 0 0,0-1 0 0 0,1 1 1 0 0,-2-1-1 0 0,1 0 1 0 0,0 0-1 0 0,-1 0 1 0 0,0 0-1 0 0,0 0 0 0 0,1-7 1 0 0,2-57-15 0 0,-5 66 24 0 0,0 0 1 0 0,0-1-1 0 0,0 1 0 0 0,0 0 0 0 0,-1 0 0 0 0,1 0 1 0 0,-1 0-1 0 0,0 0 0 0 0,-1-3 0 0 0,0-2 1 0 0,-1-3 6 0 0,-9-11-2 0 0,-4 3-15 0 0,13 16-42 0 0,1 3 45 0 0,0 0-1 0 0,0 1 1 0 0,0-1-1 0 0,0 1 1 0 0,0-1 0 0 0,1 1-1 0 0,-1 0 1 0 0,0 0-1 0 0,0-1 1 0 0,1 1 0 0 0,-4 3-1 0 0,0-1-5 0 0,3-3 10 0 0,0 1 0 0 0,0 0 0 0 0,0 0 0 0 0,0 0-1 0 0,0 0 1 0 0,0 0 0 0 0,0 1 0 0 0,0-1 0 0 0,1 1 0 0 0,-1-1 0 0 0,0 1 0 0 0,-2 3 0 0 0,-2 2 2 0 0,-2 0 2 0 0,1 0 0 0 0,-1 0 1 0 0,1 1-1 0 0,1 1 0 0 0,-12 16 0 0 0,7-7 5 0 0,-3 2 2 0 0,11-16-7 0 0,0 0 0 0 0,1 0 1 0 0,0 0-1 0 0,0 0 0 0 0,0 1 1 0 0,-2 6-1 0 0,1-5 8 0 0,1-3-4 0 0,1-1 0 0 0,0 0 0 0 0,0 0-1 0 0,0 1 1 0 0,0-1 0 0 0,0 0 0 0 0,1 1-1 0 0,-1-1 1 0 0,1 1 0 0 0,-1-1-1 0 0,1 6 1 0 0,-2-3 7 0 0,2-3-6 0 0,-1 0-1 0 0,1 0 1 0 0,-1 0-1 0 0,1 0 1 0 0,0 0-1 0 0,0 0 1 0 0,0 0-1 0 0,0 0 1 0 0,0 0-1 0 0,0 0 1 0 0,1 0-1 0 0,-1 0 1 0 0,1 2 0 0 0,4 17 34 0 0,-4-15 23 0 0,5-5-33 0 0,-2-1-27 0 0,0 1 0 0 0,0 0 0 0 0,0-1 0 0 0,0 0 1 0 0,0 0-1 0 0,0 0 0 0 0,0-1 0 0 0,0 1 0 0 0,0-1 0 0 0,0 0 1 0 0,0 0-1 0 0,0-1 0 0 0,0 1 0 0 0,0-1 0 0 0,-1 1 0 0 0,1-1 1 0 0,0-1-1 0 0,4-3 0 0 0,11-12-76 0 0,-1 0-1 0 0,-1-2 1 0 0,-1 0 0 0 0,0-1 0 0 0,-2 0-1 0 0,-1-1 1 0 0,21-46 0 0 0,-5-15-85 0 0,-27 68 210 0 0,-1 2-33 0 0,1-35 67 0 0,-2 38-66 0 0,-2-30 297 0 0,-11-18 606 0 0,11 54-155 0 0,-1 7-672 0 0,-3 6-53 0 0,1 0-1 0 0,-1 0 1 0 0,-4 12-1 0 0,9-17-37 0 0,-1 0 0 0 0,0 1 1 0 0,1-1-1 0 0,0 0 0 0 0,0 1 0 0 0,0 0 0 0 0,0 5 0 0 0,0 0 2 0 0,-1-3-2 0 0,1-1 0 0 0,0 1 0 0 0,0-1 1 0 0,1 1-1 0 0,0 10 0 0 0,0-4 2 0 0,-1 10 14 0 0,1 3-10 0 0,4 6 12 0 0,-4-20-15 0 0,0-7-2 0 0,0 1-1 0 0,0-1 1 0 0,1 1 0 0 0,0-1 0 0 0,0 0 0 0 0,3 10-1 0 0,-2-6 2 0 0,-2-4-5 0 0,1-1 1 0 0,0 0 0 0 0,0 0 0 0 0,1 0-1 0 0,-1 0 1 0 0,1 0 0 0 0,2 5 0 0 0,24 43 31 0 0,-25-48-71 0 0,1-1-166 0 0,-1-1 139 0 0,-2-1 39 0 0,0 0-1 0 0,0 0 1 0 0,0-1 0 0 0,1 1-1 0 0,-1 0 1 0 0,0 0 0 0 0,1-1-1 0 0,-1 1 1 0 0,0-1 0 0 0,1 1-1 0 0,-1-1 1 0 0,3 1 0 0 0,0-2-159 0 0,-1 0 0 0 0,1 1 0 0 0,0-2 0 0 0,-1 1 0 0 0,1 0 0 0 0,-1-1 0 0 0,0 1 1 0 0,1-1-1 0 0,-1 0 0 0 0,5-4 0 0 0,25-21-5050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259 408 640 0 0,'0'0'17080'0'0,"1"-7"-16888"0"0,3-21-37 0 0,-2 21-32 0 0,-3 5-107 0 0,1 0-1 0 0,-1-1 1 0 0,1 1-1 0 0,0 0 1 0 0,0-1-1 0 0,0 1 1 0 0,0 0 0 0 0,1-1-1 0 0,0-2 1 0 0,0-2 10 0 0,-1 0 41 0 0,-1 0-12 0 0,1-1-39 0 0,0 4-8 0 0,-1 1 0 0 0,1-1 1 0 0,-1 0-1 0 0,0 0 0 0 0,1 1 1 0 0,-2-1-1 0 0,0-3 1 0 0,-7-21 4 0 0,9 27-11 0 0,0 0 0 0 0,-1 0-1 0 0,1 0 1 0 0,0 0 0 0 0,-1 0-1 0 0,1 0 1 0 0,-1 0 0 0 0,1 0-1 0 0,-1 0 1 0 0,1 0 0 0 0,-1 0 0 0 0,0 0-1 0 0,0 0 1 0 0,1 0 0 0 0,-1 0-1 0 0,0 1 1 0 0,0-1 0 0 0,0 0-1 0 0,0 1 1 0 0,-1-2 0 0 0,-1 0 6 0 0,0-1 40 0 0,-3 4-37 0 0,-17 0-22 0 0,17-1-7 0 0,0 2 3 0 0,1-1 12 0 0,3-1 2 0 0,0 1 1 0 0,1-1-1 0 0,-1 0 0 0 0,0 1 1 0 0,1-1-1 0 0,-1 1 0 0 0,1 0 1 0 0,-1 0-1 0 0,0-1 0 0 0,1 1 1 0 0,-1 0-1 0 0,1 0 0 0 0,0 1 1 0 0,-1-1-1 0 0,1 0 0 0 0,-2 2 1 0 0,-23 24-4 0 0,-13 15-1 0 0,14-8 3 0 0,22-31 1 0 0,-5 8 3 0 0,0 1 0 0 0,0 0 1 0 0,1 1-1 0 0,1 0 0 0 0,0 0 0 0 0,-7 22 0 0 0,9-14 1 0 0,4-20-3 0 0,-1 0 0 0 0,1 1 0 0 0,0-1 1 0 0,-1 1-1 0 0,1-1 0 0 0,0 1 0 0 0,0-1 0 0 0,0 1 1 0 0,0-1-1 0 0,0 1 0 0 0,0-1 0 0 0,1 0 0 0 0,-1 1 0 0 0,0-1 1 0 0,2 3-1 0 0,1 11 18 0 0,1-12-3 0 0,13 10-5 0 0,-13-9 2 0 0,3-4 9 0 0,1 1-14 0 0,-6 0-5 0 0,0-1 0 0 0,1 1 0 0 0,-1-1 1 0 0,0 0-1 0 0,1 0 0 0 0,-1 0 1 0 0,1 0-1 0 0,-1 0 0 0 0,0-1 0 0 0,1 1 1 0 0,-1-1-1 0 0,3 0 0 0 0,49-20 32 0 0,-47 17-15 0 0,-1-1 1 0 0,1 1-1 0 0,-1-1 0 0 0,-1-1 1 0 0,1 1-1 0 0,-1-1 0 0 0,1 0 0 0 0,4-9 1 0 0,1 1 40 0 0,4-5 49 0 0,-5-1 29 0 0,2 0-67 0 0,-9 15 277 0 0,-3-2-245 0 0,0 2-129 0 0,0-13 225 0 0,-3 19-77 0 0,-2 10-107 0 0,3-6-38 0 0,6 25-77 0 0,-3-24 61 0 0,1 0-61 0 0,1-1 67 0 0,-2-3 20 0 0,0 0 0 0 0,0-1 0 0 0,-1 1-1 0 0,1 0 1 0 0,0 0 0 0 0,-1 0 0 0 0,1 0 0 0 0,-1 0-1 0 0,1 0 1 0 0,-1 3 0 0 0,4-1-68 0 0,12 14-61 0 0,-12-13 7 0 0,1-2 28 0 0,14 9 13 0 0,-14-9-7 0 0,1-3 10 0 0,20 1 16 0 0,-15-3 24 0 0,13-11 41 0 0,5-10 6 0 0,-21 15 0 0 0,-4 6 1 0 0,-1-1 1 0 0,-1 0-1 0 0,1 0 1 0 0,0 0-1 0 0,-1 0 0 0 0,1 0 1 0 0,1-5-1 0 0,22-30 1 0 0,-21 31 22 0 0,14-24 112 0 0,7-21 145 0 0,-24 47-140 0 0,0 1-32 0 0,7-5 264 0 0,-14 23-145 0 0,3-10-295 0 0,2-3 69 0 0,-1 1 1 0 0,0 0-1 0 0,0-1 1 0 0,1 1-1 0 0,-1 0 1 0 0,1 0-1 0 0,0 0 1 0 0,-1 0 0 0 0,1 0-1 0 0,0 0 1 0 0,0-1-1 0 0,0 1 1 0 0,0 0-1 0 0,1 4 1 0 0,0 0-2 0 0,-2 8-2 0 0,-3 29 2 0 0,0 18 18 0 0,1-10 3 0 0,1-23-7 0 0,2-21 18 0 0,0 0 0 0 0,4 22-7 0 0,-4-22 67 0 0,4-4-61 0 0,10 8 49 0 0,-10-8 6 0 0,1-7-13 0 0,1 1-48 0 0,-3 1-1 0 0,-1 1 1 0 0,1-1-1 0 0,-1 0 1 0 0,1 0-1 0 0,-1 0 1 0 0,0 0-1 0 0,0 0 1 0 0,3-4-1 0 0,109-146 553 0 0,-113 149-566 0 0,0 1 0 0 0,1-1 0 0 0,-1 1 0 0 0,1-1 1 0 0,0 1-1 0 0,0 0 0 0 0,0 0 0 0 0,0 0 0 0 0,3-3 0 0 0,0 1 6 0 0,-1-1 23 0 0,-1 2-8 0 0,7-11 2 0 0,-7 11 26 0 0,-2 8-106 0 0,41 104 24 0 0,-41-106 28 0 0,-1-1 0 0 0,1-1 0 0 0,0 1-1 0 0,0 0 1 0 0,0 0 0 0 0,0 0 0 0 0,0 0-1 0 0,0-1 1 0 0,1 1 0 0 0,-1 0 0 0 0,1-1-1 0 0,1 2 1 0 0,10 9 14 0 0,-9-8-13 0 0,-2-2-2 0 0,-1 0 0 0 0,0 0 0 0 0,1-1-1 0 0,-1 1 1 0 0,1-1 0 0 0,0 0 0 0 0,-1 1-1 0 0,1-1 1 0 0,0 0 0 0 0,0 0 0 0 0,2 1-1 0 0,49 21 26 0 0,-51-22-26 0 0,0-1 0 0 0,0 1 0 0 0,0 0 1 0 0,0-1-1 0 0,0 1 0 0 0,0-1 0 0 0,0 0 1 0 0,0 0-1 0 0,0 0 0 0 0,0 0 0 0 0,3 0 1 0 0,1-1 0 0 0,-2 1 2 0 0,0 0 0 0 0,1-1 1 0 0,-1 1-1 0 0,1-1 0 0 0,-1 0 0 0 0,0-1 0 0 0,0 1 1 0 0,1-1-1 0 0,-1 0 0 0 0,6-3 0 0 0,-6 3-2 0 0,4-2 0 0 0,-6 4-3 0 0,-1-1 0 0 0,1 1 1 0 0,-1-1-1 0 0,1 0 0 0 0,-1 0 0 0 0,1 1 0 0 0,-1-1 0 0 0,1 0 0 0 0,-1-1 0 0 0,0 1 1 0 0,0 0-1 0 0,1 0 0 0 0,0-3 0 0 0,3-1-6 0 0,24-34-2 0 0,-27 35 14 0 0,0-1-2 0 0,5-18-6 0 0,-5 18-24 0 0,-2-2-2 0 0,-1-8 21 0 0,-1 0 0 0 0,-4-16-1 0 0,4 26 22 0 0,0 2-20 0 0,-9-10-4 0 0,8 10-21 0 0,-2 6-42 0 0,-13 10 59 0 0,13-10 1 0 0,2 2 3 0 0,-7 16 3 0 0,7-16-3 0 0,2 2 5 0 0,-2-1 4 0 0,2-3 0 0 0,0-1 0 0 0,1 0 0 0 0,-1 1 0 0 0,0-1 0 0 0,1 1 0 0 0,-1-1 0 0 0,1 1 0 0 0,0 3 0 0 0,1-1-50 0 0,3 17-1 0 0,-3-16 14 0 0,2-3-15 0 0,9 10-73 0 0,-9-9 7 0 0,34-7-213 0 0,-35 3 322 0 0,-1 0 0 0 0,1 0 0 0 0,0 0 1 0 0,-1 0-1 0 0,1 0 0 0 0,-1 0 0 0 0,1-1 0 0 0,0 1 1 0 0,-1-1-1 0 0,1 0 0 0 0,-1 1 0 0 0,1-1 1 0 0,-1 0-1 0 0,1 0 0 0 0,-1 0 0 0 0,0 0 1 0 0,2-1-1 0 0,1-1-19 0 0,-1 2 15 0 0,0-1-1 0 0,0 1 0 0 0,0-1 0 0 0,0 0 0 0 0,-1 0 1 0 0,1 0-1 0 0,-1 0 0 0 0,1 0 0 0 0,-1-1 1 0 0,3-3-1 0 0,3-3-25 0 0,10-10-37 0 0,-1-1 0 0 0,-1 0 0 0 0,0-2 0 0 0,20-37 1 0 0,-34 55 72 0 0,1 0 1 0 0,-1 0-1 0 0,0 0 1 0 0,-1 0-1 0 0,1-1 1 0 0,-1 1-1 0 0,2-8 1 0 0,0 1 0 0 0,3-7 26 0 0,-1-1 0 0 0,-1 1 0 0 0,3-26 0 0 0,-6 39 9 0 0,2-18 107 0 0,-2 4-84 0 0,-2-5 70 0 0,1-5 24 0 0,-1 22-7 0 0,0 0-25 0 0,-3-17 1 0 0,2 18 528 0 0,-1 9-620 0 0,-11 12-3 0 0,8-3-8 0 0,-17 68 14 0 0,4 1 0 0 0,-12 112 0 0 0,30-150 10 0 0,2-31-32 0 0,-1-10-10 0 0,0 0 1 0 0,-1 0 0 0 0,1 0 0 0 0,0 0-1 0 0,1 0 1 0 0,-1 0 0 0 0,0 0 0 0 0,1 0-1 0 0,-1 0 1 0 0,1 0 0 0 0,-1 0 0 0 0,1 0-1 0 0,0 0 1 0 0,1 2 0 0 0,1 1-21 0 0,-2-3 17 0 0,-1-1 1 0 0,0 1-1 0 0,1-1 0 0 0,-1 0 0 0 0,1 1 0 0 0,0-1 0 0 0,-1 0 1 0 0,1 1-1 0 0,0-1 0 0 0,0 0 0 0 0,0 0 0 0 0,0 0 0 0 0,0 0 1 0 0,0 0-1 0 0,0 0 0 0 0,2 1 0 0 0,0 1-11 0 0,6 3-87 0 0,-5-6 58 0 0,0 1 1 0 0,0-1 0 0 0,0 0 0 0 0,0 0 0 0 0,0 0 0 0 0,0 0-1 0 0,0-1 1 0 0,0 1 0 0 0,0-1 0 0 0,0 0 0 0 0,0-1 0 0 0,0 1-1 0 0,-1 0 1 0 0,1-1 0 0 0,0 0 0 0 0,-1 0 0 0 0,1 0-1 0 0,5-5 1 0 0,106-77-2088 0 0,-99 71 738 0 0,0-2 1 0 0,-1 0-1 0 0,-1 0 1 0 0,18-27-1 0 0,-30 41 1126 0 0,-1-1-1 0 0,0 0 0 0 0,1 0 0 0 0,-1 0 1 0 0,0-1-1 0 0,0 1 0 0 0,-1 0 0 0 0,1 0 1 0 0,0 0-1 0 0,-1-1 0 0 0,1 1 1 0 0,-1-3-1 0 0,1-2-532 0 0,1 1-1721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56 2454 0 0,'0'0'7432'0'0,"0"-6"-6251"0"0,0 4-1390 0 0,-3-20 2305 0 0,3 22-2065 0 0,0 0 1 0 0,0 0 0 0 0,0 0 0 0 0,0 0-1 0 0,0 0 1 0 0,0 0 0 0 0,0 0 0 0 0,0 0 0 0 0,-1 0-1 0 0,1-1 1 0 0,0 1 0 0 0,0 0 0 0 0,0 0-1 0 0,0 0 1 0 0,0 0 0 0 0,0 0 0 0 0,0 0-1 0 0,0 0 1 0 0,0 0 0 0 0,0 0 0 0 0,-1 0-1 0 0,1 0 1 0 0,0 0 0 0 0,0 0 0 0 0,0 0-1 0 0,0 0 1 0 0,0 0 0 0 0,0 0 0 0 0,0 0-1 0 0,0 0 1 0 0,0 0 0 0 0,-1 0 0 0 0,1 0-1 0 0,0 0 1 0 0,0 0 0 0 0,0 1 0 0 0,0-1-1 0 0,0 0 1 0 0,0 0 0 0 0,0 0 0 0 0,0 0 0 0 0,0 0-1 0 0,0 0 1 0 0,0 0 0 0 0,0 0 0 0 0,-1 0-1 0 0,1 0 1 0 0,0 0 0 0 0,0 0 0 0 0,0 1-1 0 0,0-1 1 0 0,0 0 0 0 0,0 0 0 0 0,0 0-1 0 0,0 0 1 0 0,0 0 0 0 0,0 0 0 0 0,0 0-1 0 0,0 0 1 0 0,0 0 0 0 0,0 1 0 0 0,0-1-1 0 0,0 0 1 0 0,0 0 0 0 0,0 0 0 0 0,0 0-1 0 0,0 0 1 0 0,0 0 0 0 0,0 0 0 0 0,-6 24 807 0 0,-7 44-510 0 0,2 1 141 0 0,9-59-434 0 0,0-6-10 0 0,1 1 0 0 0,0 0 0 0 0,1 0 0 0 0,-1 0 0 0 0,1 0 0 0 0,0 5 0 0 0,-1-1 9 0 0,0-5-6 0 0,1 0-1 0 0,0 1 1 0 0,0-1-1 0 0,0 0 1 0 0,0 0-1 0 0,2 7 1 0 0,3 24 78 0 0,-2-32-69 0 0,9 10-19 0 0,-9-10-56 0 0,3-4-36 0 0,17-4 72 0 0,-12 0 97 0 0,19-19 80 0 0,-24 20-155 0 0,-4 3-16 0 0,0-1 0 0 0,0 1-1 0 0,0-1 1 0 0,0 1 0 0 0,0-1 0 0 0,0 0 0 0 0,0 0 0 0 0,-1 0 0 0 0,1 0 0 0 0,-1 0 0 0 0,0 0 0 0 0,2-3 0 0 0,34-52 36 0 0,-36 56-39 0 0,1-1-1 0 0,-1 0 1 0 0,0 0 0 0 0,0 0 0 0 0,0 0 0 0 0,0 1-1 0 0,0-2 1 0 0,0 1 0 0 0,-1 0 0 0 0,2-3 0 0 0,-1 0 1 0 0,1 0 104 0 0,-2 5-137 0 0,0 1 30 0 0,0 0-1 0 0,0-1 1 0 0,0 1-1 0 0,0-1 1 0 0,0 1-1 0 0,0 0 1 0 0,0-1-1 0 0,0 1 1 0 0,0-1-1 0 0,1 1 1 0 0,-1 0-1 0 0,0-1 1 0 0,0 1-1 0 0,1-1 1 0 0,-1 1-1 0 0,0-1 1 0 0,1 1-1 0 0,-1-1 1 0 0,1 1-1 0 0,-1-1 1 0 0,1 1-1 0 0,0 0 1 0 0,0 0 0 0 0,0 0 0 0 0,0 1-1 0 0,0-1 1 0 0,0 0 0 0 0,-1 0 0 0 0,1 0 0 0 0,0 1 0 0 0,-1-1-1 0 0,1 0 1 0 0,-1 0 0 0 0,1 1 0 0 0,-1-1 0 0 0,0 1 0 0 0,1-1-1 0 0,-1 2 1 0 0,7 30 3 0 0,16 29 39 0 0,-21-57-28 0 0,3-2 14 0 0,0 0-18 0 0,12 9 32 0 0,-11-13-26 0 0,19-7-9 0 0,-21 6-7 0 0,-1-1 1 0 0,1 1 0 0 0,-1 0-1 0 0,0-1 1 0 0,0 0 0 0 0,3-3 0 0 0,2-1 1 0 0,-5 4 1 0 0,0 0-1 0 0,0 0 1 0 0,0-1-1 0 0,-1 1 1 0 0,1-1-1 0 0,2-5 1 0 0,31-41 22 0 0,-31 40 35 0 0,-2 3-39 0 0,5-25 69 0 0,-6 26-75 0 0,-1 3-4 0 0,0 0 1 0 0,0 0-1 0 0,-1 1 0 0 0,1-1 0 0 0,-1 0 1 0 0,0 0-1 0 0,1 0 0 0 0,-1 0 0 0 0,-1-3 1 0 0,-1-34 170 0 0,-2 6-143 0 0,4 32-35 0 0,0 0 0 0 0,0 0-1 0 0,0 0 1 0 0,0 1 0 0 0,-1-1 0 0 0,1 0-1 0 0,-1 0 1 0 0,1 0 0 0 0,-1 0 0 0 0,0 1-1 0 0,0-1 1 0 0,1 0 0 0 0,-3-1-1 0 0,0-2 7 0 0,1 0-16 0 0,-1 2-105 0 0,-8-11-3 0 0,8 11 21 0 0,0 7-676 0 0,-11 11 167 0 0,10-5 91 0 0,2-5 315 0 0,1-3 50 0 0,0 0 0 0 0,0 0 0 0 0,1 0 0 0 0,-1-1 0 0 0,1 1 1 0 0,0 0-1 0 0,-1 0 0 0 0,1 0 0 0 0,0 0 0 0 0,0 0 0 0 0,0 0 0 0 0,1 0 1 0 0,0 3-1 0 0,1 30-1459 0 0,-2-32 1426 0 0,0 0 0 0 0,0 0-1 0 0,0 0 1 0 0,1 0 0 0 0,-1 0 0 0 0,1 0-1 0 0,0-1 1 0 0,-1 1 0 0 0,1 0 0 0 0,1 0-1 0 0,-1-1 1 0 0,2 4 0 0 0,2 3-388 0 0,10 17-2027 0 0,1-6-255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2406 0 0,'0'0'14519'0'0,"4"-3"-14341"0"0,35-44 292 0 0,-4-2-196 0 0,-9 14-159 0 0,-20 28-99 0 0,13-24 61 0 0,2-6-21 0 0,-7 11-52 0 0,-4 3-12 0 0,-8 19-29 0 0,-2-2-33 0 0,1-17-880 0 0,-13 46 813 0 0,9-17 12 0 0,1 0-30 0 0,-6 21 19 0 0,5-20 26 0 0,3 0 17 0 0,-2 22 17 0 0,2-22 12 0 0,3-1 9 0 0,6 21 7 0 0,-6-21-18 0 0,-1-1 7 0 0,9 14 10 0 0,-8-14 9 0 0,1-2 27 0 0,13 12 10 0 0,-12-11-5 0 0,-2-2 6 0 0,11 9 12 0 0,-10-8 8 0 0,0 0-11 0 0,10 10-9 0 0,-10-10-3 0 0,-3 2-22 0 0,3 18 7 0 0,-2-17 6 0 0,-4-1-521 0 0,-2 16 80 0 0,3-16 78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2130 0 0,'0'0'9957'0'0,"-3"5"-8834"0"0,-5 16-94 0 0,5-15-224 0 0,3 1-204 0 0,-6 61 576 0 0,5-62-930 0 0,2 3-51 0 0,0 42 173 0 0,1-22-362 0 0,-1-21-278 0 0,-1-2-18 0 0,2 21 52 0 0,-2-21-122 0 0,2 0-2496 0 0,2 18 1684 0 0,-3-18-2062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3414 0 0,'0'0'7654'0'0,"2"7"-6798"0"0,1 1-628 0 0,6 29 740 0 0,2 32 448 0 0,-8-53-1235 0 0,-1-4 64 0 0,0 1 1 0 0,0 26-1 0 0,1 48 540 0 0,-1-8-283 0 0,-2-63-436 0 0,-1-5 6 0 0,1 0 1 0 0,0 0-1 0 0,3 16 0 0 0,3 34 157 0 0,-4-51-200 0 0,-1-4-3 0 0,0-1 1 0 0,0 0-1 0 0,-1 1 1 0 0,0-1-1 0 0,0 11 0 0 0,-1 19-10 0 0,1-26-109 0 0,-4-4-87 0 0,-9 16 1 0 0,9-16-424 0 0,-1-8-1554 0 0,-18-7-1541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 3232 0 0,'-21'-27'8584'0'0,"-5"39"-8460"0"0,25 36-104 0 0,13-15-7770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37 1334 0 0,'0'0'3762'0'0,"-1"-6"-1055"0"0,0-18-578 0 0,0 17 1634 0 0,0 14-3034 0 0,-1-1-538 0 0,1-3-116 0 0,1 0 1 0 0,-1-1-1 0 0,0 1 1 0 0,1 0-1 0 0,0-1 1 0 0,0 1-1 0 0,-1 0 1 0 0,2 0-1 0 0,-1 5 1 0 0,2 47 485 0 0,-4 7-234 0 0,-16 92 0 0 0,-10 23-2652 0 0,27-168 1261 0 0,2-3-2332 0 0,3 27-2194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3414 0 0,'0'0'2735'0'0,"3"-4"-617"0"0,9-13-387 0 0,-9 13-201 0 0,2-1-378 0 0,4-4-763 0 0,0-1 1 0 0,0-1-1 0 0,-1 1 1 0 0,0-1-1 0 0,-1-1 0 0 0,0 0 1 0 0,-1 0-1 0 0,0 0 1 0 0,5-17-1 0 0,-10 24 718 0 0,-13-14-879 0 0,10 15-161 0 0,-1 7-16 0 0,-3 2-22 0 0,1 1-1 0 0,0 0 1 0 0,0 0 0 0 0,1 1 0 0 0,0-1-1 0 0,0 1 1 0 0,0 0 0 0 0,1 0 0 0 0,0 0-1 0 0,0 1 1 0 0,1-1 0 0 0,0 1-1 0 0,0-1 1 0 0,1 1 0 0 0,0 0 0 0 0,0-1-1 0 0,1 1 1 0 0,1 9 0 0 0,-1-7 70 0 0,-1-8-87 0 0,1 0 0 0 0,0 0 0 0 0,0-1 0 0 0,0 1 0 0 0,1 0 0 0 0,-1-1 0 0 0,0 1 0 0 0,1 0 0 0 0,-1 0 0 0 0,1-1 0 0 0,-1 1 1 0 0,1-1-1 0 0,1 3 0 0 0,2 5 101 0 0,5 10-9 0 0,-9-18-97 0 0,0 0 1 0 0,1 0 0 0 0,-1 0 0 0 0,1 0 0 0 0,-1 0 0 0 0,1 0 0 0 0,0 0 0 0 0,-1 0 0 0 0,1 0 0 0 0,0-1-1 0 0,0 1 1 0 0,0 0 0 0 0,-1 0 0 0 0,1-1 0 0 0,0 1 0 0 0,0 0 0 0 0,0-1 0 0 0,0 1 0 0 0,2 0 0 0 0,0 0 19 0 0,-2 0-18 0 0,0 0 0 0 0,0 0 1 0 0,1 0-1 0 0,-1 0 0 0 0,0 0 0 0 0,1-1 0 0 0,-1 1 0 0 0,0 0 0 0 0,1-1 0 0 0,-1 1 0 0 0,1-1 0 0 0,-1 0 0 0 0,3 1 0 0 0,0 0 12 0 0,7 0 18 0 0,16-4-61 0 0,-15 0-10 0 0,-5 0 20 0 0,21-14-123 0 0,4-9-2158 0 0,49-48 0 0 0,-80 73 2129 0 0,1-1 0 0 0,0 1 1 0 0,-1-1-1 0 0,0 0 1 0 0,1 1-1 0 0,-1-1 0 0 0,0 0 1 0 0,0 0-1 0 0,0 0 0 0 0,0 0 1 0 0,1-3-1 0 0,0-1-401 0 0,1 1-2628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2104 0 0,'0'0'12337'0'0,"6"-4"-11602"0"0,3-2-559 0 0,0 1 0 0 0,0 0 0 0 0,0 0 0 0 0,0 1 0 0 0,1 1 0 0 0,0-1 0 0 0,11-1 0 0 0,25-7 123 0 0,-24 6-271 0 0,0 1 0 0 0,24-3 1 0 0,-37 6-136 0 0,-6 1-2 0 0,1 1 0 0 0,-1-1 0 0 0,1 1 0 0 0,0-1 0 0 0,-1 1 0 0 0,1 0 0 0 0,-1 0-1 0 0,5 1 1 0 0,17 1-264 0 0,-19-1-363 0 0,-4 4-1600 0 0,4 14-859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10 467 754 0 0,'0'0'10930'0'0,"-2"-5"-9988"0"0,-4-14-67 0 0,6 18-847 0 0,0 1-1 0 0,-1 0 1 0 0,1-1 0 0 0,0 1-1 0 0,0 0 1 0 0,0-1-1 0 0,0 1 1 0 0,0 0 0 0 0,0-1-1 0 0,0 1 1 0 0,0-1-1 0 0,0 1 1 0 0,0 0 0 0 0,0-1-1 0 0,0 1 1 0 0,0 0-1 0 0,0-1 1 0 0,0 1 0 0 0,0 0-1 0 0,1-1 1 0 0,-1 1-1 0 0,0 0 1 0 0,0-1 0 0 0,0 1-1 0 0,0 0 1 0 0,1-1-1 0 0,25-49 1101 0 0,39-54 0 0 0,-32 56-812 0 0,50-68 130 0 0,-79 111-437 0 0,12-14 68 0 0,-2 0-1 0 0,18-32 1 0 0,-23 34-50 0 0,-7 13 340 0 0,-6 8-468 0 0,-14 13 28 0 0,-29 36 0 0 0,22-25 37 0 0,21-24 29 0 0,0 0 0 0 0,-1 1 1 0 0,1-1-1 0 0,1 1 0 0 0,-7 10 0 0 0,-12 21-19 0 0,11-13 1 0 0,8-17 1 0 0,3 1 8 0 0,-1 23-11 0 0,4-18-42 0 0,2-5 20 0 0,0 1 0 0 0,1-1 0 0 0,11 10 0 0 0,-15-15 18 0 0,0 0 1 0 0,0-1 0 0 0,0 1 0 0 0,0-1 0 0 0,1 1 0 0 0,-1-1 0 0 0,0 0 0 0 0,1 0 0 0 0,-1 0 0 0 0,5 1 0 0 0,0 1-28 0 0,-5-2 36 0 0,0 0 0 0 0,0 0 0 0 0,1 0-1 0 0,-1 0 1 0 0,0 0 0 0 0,1 0 0 0 0,-1-1 0 0 0,0 1 0 0 0,4 0 0 0 0,18 4-309 0 0,32 17-493 0 0,-56-15 0 0 0,-3 20 717 0 0,3-26 105 0 0,0-1 0 0 0,0 0 0 0 0,1 1-1 0 0,-1-1 1 0 0,0 0 0 0 0,0 1-1 0 0,0-1 1 0 0,0 0 0 0 0,0 0 0 0 0,-1 1-1 0 0,1-1 1 0 0,0 0 0 0 0,0 1 0 0 0,0-1-1 0 0,0 0 1 0 0,0 0 0 0 0,0 1-1 0 0,0-1 1 0 0,0 0 0 0 0,-1 1 0 0 0,1-1-1 0 0,0 0 1 0 0,0 0 0 0 0,0 0-1 0 0,-1 1 1 0 0,1-1 0 0 0,0 0 0 0 0,0 0-1 0 0,-1 0 1 0 0,1 1 0 0 0,0-1 0 0 0,0 0-1 0 0,-1 0 1 0 0,1 0 0 0 0,-1 0-1 0 0,-9 6-60 0 0,-1 1 0 0 0,-15 12-1 0 0,23-16 55 0 0,0 0 0 0 0,0 0-1 0 0,-1 0 1 0 0,1-1 0 0 0,-1 1 0 0 0,-4 1 0 0 0,0 0-1 0 0,-15 9-21 0 0,3-6 2 0 0,4 0 21 0 0,12-5 2 0 0,4-5-117 0 0,0 0 84 0 0,0-1 0 0 0,1 1 0 0 0,-1 0 0 0 0,1-1 0 0 0,0 1 1 0 0,2-5-1 0 0,0-1-79 0 0,-3 8 99 0 0,0 0 0 0 0,0 1 0 0 0,0-1 0 0 0,1 0 0 0 0,-1 0 0 0 0,0 0 0 0 0,1 1 0 0 0,-1-1 1 0 0,0 0-1 0 0,1 0 0 0 0,-1 1 0 0 0,1-1 0 0 0,-1 0 0 0 0,1 1 0 0 0,-1-1 0 0 0,1 0 0 0 0,1 0 0 0 0,170-150-1148 0 0,-117 106 1423 0 0,-51 42 2740 0 0,-3 20-2833 0 0,-3 14-42 0 0,-6 34 91 0 0,7-57-160 0 0,0 13-103 0 0,1-16-20 0 0,0 0 0 0 0,0 0 0 0 0,0-1 0 0 0,0 1 0 0 0,1 0 0 0 0,2 7 0 0 0,2 19-249 0 0,-3-23-691 0 0,-1-2-13 0 0,1 0 642 0 0,1 6 113 0 0,-2 0-3972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 2550 0 0,'0'0'4784'0'0,"-23"-13"-1226"0"0,13 42-3138 0 0,13 19-2736 0 0,14-19-1350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2052 0 0,'5'-5'2083'0'0,"35"-35"2743"0"0,-37 37-3051 0 0,-2 3-1704 0 0,1-1 0 0 0,-1 1 0 0 0,1-1-1 0 0,-1 1 1 0 0,1-1 0 0 0,-1 1 0 0 0,0-1-1 0 0,1 0 1 0 0,-1 0 0 0 0,0 0-1 0 0,0 0 1 0 0,2-2 0 0 0,-1 2 57 0 0,2-2 467 0 0,-4 3-586 0 0,0 1 0 0 0,0-1 0 0 0,0 1 0 0 0,0-1 1 0 0,0 0-1 0 0,0 1 0 0 0,0-1 0 0 0,0 1 0 0 0,1-1 0 0 0,-1 0 0 0 0,0 1 0 0 0,0-1 0 0 0,0 1 0 0 0,0-1 0 0 0,0 0 1 0 0,1 1-1 0 0,-1-1 0 0 0,0 0 0 0 0,0 1 0 0 0,1-1 0 0 0,-1 0 0 0 0,0 0 0 0 0,0 1 0 0 0,1-1 0 0 0,-1 0 0 0 0,0 0 1 0 0,1 1-1 0 0,-1-1 0 0 0,1 0 0 0 0,0 1 1 0 0,-1-1 1 0 0,1 1 0 0 0,0-1-1 0 0,-1 1 1 0 0,1-1-1 0 0,-1 1 1 0 0,1 0-1 0 0,-1-1 1 0 0,1 1 0 0 0,-1 0-1 0 0,1-1 1 0 0,-1 1-1 0 0,1 0 1 0 0,-1 0-1 0 0,0-1 1 0 0,1 1 0 0 0,-1 0-1 0 0,0 0 1 0 0,0-1-1 0 0,0 1 1 0 0,0 0 0 0 0,0 0-1 0 0,0 0 1 0 0,0 0-1 0 0,0-1 1 0 0,0 3-1 0 0,2 25 67 0 0,-2-20-18 0 0,0 1-16 0 0,-5 66 45 0 0,4-70-74 0 0,1 3-27 0 0,-3 20 1 0 0,3-21 940 0 0,0-8-903 0 0,0 0 0 0 0,1 1 0 0 0,-1-1 0 0 0,0 0 0 0 0,1 0 0 0 0,-1 0 0 0 0,1 1 0 0 0,0-1 0 0 0,-1 0-1 0 0,1 1 1 0 0,-1-1 0 0 0,1 0 0 0 0,0 1 0 0 0,0-1 0 0 0,-1 1 0 0 0,1-1 0 0 0,0 1 0 0 0,1-1 0 0 0,0 0-4 0 0,-1 1 1 0 0,0-1-1 0 0,1 0 0 0 0,-1 0 1 0 0,0 0-1 0 0,0 0 1 0 0,1 0-1 0 0,-1 0 1 0 0,0 0-1 0 0,0 0 1 0 0,0-1-1 0 0,0 1 1 0 0,0 0-1 0 0,-1-1 1 0 0,1 1-1 0 0,1-2 1 0 0,18-32 444 0 0,5-9-55 0 0,-2 3-80 0 0,-9 17-173 0 0,-10 19-34 0 0,-1 0-29 0 0,8-15-25 0 0,-8 15 49 0 0,-4 13-238 0 0,-2 39 40 0 0,0-5 27 0 0,-1 3 74 0 0,0-18-13 0 0,3-21 4 0 0,1 2 8 0 0,-1 30 64 0 0,6-37-25 0 0,16 2-2 0 0,-21-3-56 0 0,0 0-1 0 0,1 0 1 0 0,-1 0-1 0 0,0 0 1 0 0,1 0-1 0 0,-1 0 1 0 0,0 1-1 0 0,1-1 1 0 0,-1-1-1 0 0,0 1 1 0 0,1 0-1 0 0,-1 0 1 0 0,0 0-1 0 0,1 0 1 0 0,-1 0-1 0 0,0 0 0 0 0,1 0 1 0 0,-1 0-1 0 0,0 0 1 0 0,1-1-1 0 0,-1 1 1 0 0,0 0-1 0 0,1 0 1 0 0,-1 0-1 0 0,0-1 1 0 0,0 1-1 0 0,1 0 1 0 0,-1 0-1 0 0,0-1 1 0 0,5-3 10 0 0,-3 3-6 0 0,0 0 1 0 0,0-1-1 0 0,0 1 0 0 0,0-1 0 0 0,-1 0 0 0 0,1 1 0 0 0,0-1 0 0 0,-1 0 0 0 0,0 0 0 0 0,3-4 1 0 0,21-30 64 0 0,0-2 61 0 0,-1-6 28 0 0,1-8 72 0 0,-23 47 265 0 0,-5 67-468 0 0,4-22-30 0 0,-2-15-52 0 0,0-20-9 0 0,1 0 0 0 0,0-1 0 0 0,0 1 0 0 0,0 0 1 0 0,1 0-1 0 0,0 5 0 0 0,1 0-18 0 0,-2-8 60 0 0,0-1 0 0 0,0 1 0 0 0,0 0 0 0 0,1 0 0 0 0,-1-1 0 0 0,0 1 0 0 0,1 0 0 0 0,-1-1 0 0 0,1 1-1 0 0,-1-1 1 0 0,1 1 0 0 0,2 2 0 0 0,-1 9-1225 0 0,2-8 242 0 0,12 18 122 0 0,-12-17-338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6 340 2430 0 0,'5'-31'1858'0'0,"-4"24"3666"0"0,1 3-4951 0 0,7-12-45 0 0,-7 12 884 0 0,-3 11-1272 0 0,-5 37 192 0 0,-2 13 93 0 0,6-52-289 0 0,1 3-16 0 0,-5 28 125 0 0,6-35-237 0 0,0 0 0 0 0,0 1-1 0 0,1-1 1 0 0,-1 1 0 0 0,0-1 0 0 0,1 0 0 0 0,-1 0 0 0 0,1 1 0 0 0,0-1 0 0 0,-1 0 0 0 0,1 0 0 0 0,1 2 0 0 0,0 0 7 0 0,0 1 208 0 0,2-6-157 0 0,33-24 355 0 0,18-37 309 0 0,-19 14-283 0 0,-7 0-91 0 0,-26 45 57 0 0,-2-1-327 0 0,6-13-15 0 0,-6 13 10 0 0,-2 12-70 0 0,-4 34 2 0 0,3-3-1 0 0,-1-11-4 0 0,4-14 4 0 0,2-7-8 0 0,-1-4-2 0 0,-1 0 0 0 0,0 0 0 0 0,-1 0 0 0 0,1 0 1 0 0,0 0-1 0 0,-1 0 0 0 0,1 1 0 0 0,-1-1 0 0 0,0 0 0 0 0,1 0 0 0 0,-1 1 1 0 0,0-1-1 0 0,-1 3 0 0 0,1 24-7 0 0,0-22-4 0 0,2-2 2 0 0,7 14 12 0 0,-7-14 57 0 0,3-4-36 0 0,14 7 2 0 0,-14-6 14 0 0,1-5-2 0 0,7-4 7 0 0,0 0 1 0 0,0-1 0 0 0,-1-1 0 0 0,0 0 0 0 0,14-14 0 0 0,9-23 209 0 0,-33 42-192 0 0,0-3 28 0 0,1-1-64 0 0,-1 5-15 0 0,-1 0 1 0 0,0-1 0 0 0,0 1 0 0 0,0-1-1 0 0,-1 1 1 0 0,1-1 0 0 0,0-5 0 0 0,1-15 38 0 0,-1 18 64 0 0,1 11-623 0 0,13 54 408 0 0,-14-50 92 0 0,3 11 0 0 0,1 0 19 0 0,14 25-60 0 0,-16-41-6 0 0,1-2 12 0 0,14 3 8 0 0,-9-5-3 0 0,1-4 27 0 0,0-1 0 0 0,-1 0 1 0 0,1 0-1 0 0,-1-1 0 0 0,0 0 1 0 0,-1-1-1 0 0,1 0 0 0 0,-1 0 1 0 0,14-17-1 0 0,3-7-38 0 0,29-44 1 0 0,-34 39 37 0 0,-16 26 12 0 0,-2 7-1 0 0,0 0-1 0 0,0-1 1 0 0,0 1-1 0 0,-1-1 1 0 0,1 0-1 0 0,-1 1 0 0 0,0-1 1 0 0,0 0-1 0 0,0-5 1 0 0,1-1 1 0 0,3-7 28 0 0,-4 14-26 0 0,0 1 1 0 0,-1-1-1 0 0,1 1 1 0 0,-1-1-1 0 0,1 0 0 0 0,-1 1 1 0 0,0-6-1 0 0,0-15 88 0 0,2-21 25 0 0,0 16-10 0 0,-2 21-7 0 0,-2 2-24 0 0,-5-16-8 0 0,5 16 217 0 0,-1 8-279 0 0,-12 11 0 0 0,10-5 2 0 0,3-2-4 0 0,-4 25 17 0 0,1 17-5 0 0,0 10-6 0 0,5-6-1 0 0,-1-34 1 0 0,1-10 3 0 0,0 0 0 0 0,0 0-1 0 0,1 0 1 0 0,2 8 0 0 0,5 40 47 0 0,1-6 21 0 0,-8-42-72 0 0,-1-5-8 0 0,0 0 0 0 0,1 0 0 0 0,0 0-1 0 0,0 0 1 0 0,0 0 0 0 0,3 6 0 0 0,0 1-133 0 0,1-1-1 0 0,10 16 1 0 0,-13-22-105 0 0,4-1-530 0 0,17 8-38 0 0,-11-9 113 0 0,12-2-433 0 0,-12-3-2582 0 0,19-14-2668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 3434 0 0,'-4'-10'1094'0'0,"0"-2"276"0"0,3 2 4554 0 0,-3 12-5051 0 0,-12 8-202 0 0,12-7-112 0 0,5 6-101 0 0,1 1-314 0 0,1 35 479 0 0,-2-33-528 0 0,0-5-18 0 0,-1 0 1 0 0,0-1 0 0 0,0 1 0 0 0,-3 12 0 0 0,-3 32 304 0 0,0 7-154 0 0,4-11-234 0 0,3-9-889 0 0,-1-30 539 0 0,1 4 45 0 0,0 2-4808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3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3836 0 0,'0'0'8000'0'0,"8"1"-6975"0"0,1 1-738 0 0,29 3 1026 0 0,13-2-230 0 0,20-7-536 0 0,82-14 1 0 0,-113 8-627 0 0,-34 9-5 0 0,0-2 3 0 0,2-1 34 0 0,-1 0-1 0 0,1-1 1 0 0,12-10-1 0 0,-17 12 19 0 0,-5-3-9 0 0,-5-18 52 0 0,5 18 13 0 0,1 6-26 0 0,0 0-1 0 0,0 0 0 0 0,0 1 1 0 0,0-1-1 0 0,0 0 0 0 0,1 0 1 0 0,-1 0-1 0 0,0 0 1 0 0,0 0-1 0 0,0 0 0 0 0,0 0 1 0 0,0-1-1 0 0,0 1 1 0 0,0 0-1 0 0,-1-1 0 0 0,0 0 0 0 0,1 1 1 0 0,0 0-1 0 0,0 0 0 0 0,0-1 0 0 0,-1 1 0 0 0,1 0 0 0 0,0 0 0 0 0,0 0 0 0 0,-1 0 1 0 0,1 0-1 0 0,0 0 0 0 0,0 1 0 0 0,-1-1 0 0 0,1 0 0 0 0,0 1 0 0 0,0-1 0 0 0,0 1 0 0 0,0-1 1 0 0,0 1-1 0 0,-2 1 0 0 0,-4-1 1 0 0,5 0-1 0 0,-1-1 1 0 0,1 1-1 0 0,0 0 1 0 0,0 0-1 0 0,0 0 1 0 0,0 0-1 0 0,0 0 1 0 0,0 0-1 0 0,0 0 1 0 0,0 1-1 0 0,0-1 1 0 0,0 1-1 0 0,-1 1 0 0 0,-29 26 6 0 0,25-24-4 0 0,-18 19 7 0 0,-12 17 24 0 0,34-38 117 0 0,6 2-115 0 0,8 15 0 0 0,-9-15 17 0 0,4-5-2 0 0,-1 2-38 0 0,-4-2-9 0 0,1 1 1 0 0,0-1-1 0 0,-1 1 1 0 0,1-1-1 0 0,0 0 0 0 0,-1 0 1 0 0,1 1-1 0 0,0-1 1 0 0,-1-1-1 0 0,1 1 0 0 0,0 0 1 0 0,-1 0-1 0 0,1-1 0 0 0,-1 1 1 0 0,3-1-1 0 0,2 0 1 0 0,19-8 1 0 0,23-14-5 0 0,-42 18 0 0 0,0 2-1 0 0,12-11-2 0 0,-7 2 8 0 0,2-1 30 0 0,-10 10 79 0 0,-1-1 43 0 0,7-12-6 0 0,-7 12 832 0 0,-3 10-963 0 0,-5 19-7 0 0,4-19 8 0 0,2 0-14 0 0,2 25-14 0 0,1-26 3 0 0,7 14 1 0 0,-7-14 0 0 0,3-5 1 0 0,-2 0 2 0 0,-1 0 1 0 0,1 0 0 0 0,-1 0 1 0 0,0-1-1 0 0,1 1 0 0 0,-1-1 0 0 0,1 1 0 0 0,-1-1 0 0 0,0 0 1 0 0,1 0-1 0 0,-1-1 0 0 0,0 1 0 0 0,0-1 0 0 0,0 0 1 0 0,0 1-1 0 0,3-4 0 0 0,18-16 0 0 0,9-10 8 0 0,6-8 68 0 0,0-4 64 0 0,-36 39 293 0 0,-1 8-425 0 0,1 7 9 0 0,0 0 1 0 0,2 20-1 0 0,-5-25 0 0 0,0 3-1 0 0,0 29 16 0 0,-1-29-6 0 0,2-1-4 0 0,-1 25-3 0 0,0-25 1 0 0,1-3-6 0 0,3 18-2 0 0,-3-17 91 0 0,7-8-81 0 0,21-5-3 0 0,-29 7-19 0 0,1 0 0 0 0,0-1 0 0 0,0 1 1 0 0,-1 0-1 0 0,1 0 0 0 0,0-1 0 0 0,0 1 0 0 0,-1 0 0 0 0,1-1 1 0 0,0 1-1 0 0,-1-1 0 0 0,1 1 0 0 0,0-1 0 0 0,-1 1 0 0 0,1-1 1 0 0,-1 1-1 0 0,1-2 0 0 0,136-158 100 0 0,-131 152-104 0 0,9-10 8 0 0,-11 14 65 0 0,-2 10-125 0 0,0 0 39 0 0,-1-4 14 0 0,0 0 0 0 0,0 0 0 0 0,0 0 0 0 0,-1 0 0 0 0,1 0 0 0 0,-1 1 0 0 0,1-1 0 0 0,-1 0 0 0 0,0 0 0 0 0,0 1 0 0 0,0 3 0 0 0,0 3 6 0 0,-1 25 18 0 0,-10 31-283 0 0,9-59 20 0 0,2 2 45 0 0,-2 22-132 0 0,1-23-632 0 0,3-1-56 0 0,4 17 124 0 0,-4-17-382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88 158 4124 0 0,'-32'-7'3146'0'0,"32"7"-3097"0"0,0 0-1 0 0,-1 0 1 0 0,1-1-1 0 0,0 1 1 0 0,0 0 0 0 0,-1 0-1 0 0,1 0 1 0 0,0 0 0 0 0,-1 0-1 0 0,1 0 1 0 0,0 0-1 0 0,0 0 1 0 0,-1 0 0 0 0,1 0-1 0 0,0 0 1 0 0,0 0 0 0 0,-1 0-1 0 0,1 0 1 0 0,0 0-1 0 0,0 0 1 0 0,-1 0 0 0 0,1 1-1 0 0,0-1 1 0 0,0 0 0 0 0,-1 0-1 0 0,1 0 1 0 0,0 0 0 0 0,0 0-1 0 0,0 1 1 0 0,-1-1-1 0 0,1 0 1 0 0,0 0 0 0 0,0 0-1 0 0,0 1 1 0 0,0-1 0 0 0,-1 0-1 0 0,1 0 1 0 0,0 1-1 0 0,0-1 1 0 0,0 0 0 0 0,0 0-1 0 0,0 1 1 0 0,0-1 0 0 0,0 0-1 0 0,0 0 1 0 0,0 1-1 0 0,0-1 1 0 0,0 0 0 0 0,0 0-1 0 0,0 1 1 0 0,0-1 0 0 0,-4 9 603 0 0,-10 31 1860 0 0,10-28-2124 0 0,1-6-164 0 0,1-1 1 0 0,0 1 0 0 0,1 0 0 0 0,0 0 0 0 0,0 0-1 0 0,-1 9 1 0 0,-5 46 1195 0 0,3-21-822 0 0,3-30-141 0 0,2 2-88 0 0,4 34-21 0 0,-5-44-326 0 0,0-1-1 0 0,0 0 1 0 0,0 0 0 0 0,0 0 0 0 0,1 1 0 0 0,-1-1-1 0 0,0 0 1 0 0,1 0 0 0 0,-1 0 0 0 0,0 1 0 0 0,1-1-1 0 0,1 2 1 0 0,11 19 202 0 0,-12-21-214 0 0,-1 0 0 0 0,0-1-1 0 0,1 1 1 0 0,-1-1 0 0 0,1 1 0 0 0,-1 0 0 0 0,1-1 0 0 0,-1 1 0 0 0,1-1-1 0 0,-1 0 1 0 0,1 1 0 0 0,-1-1 0 0 0,1 1 0 0 0,0-1 0 0 0,-1 0 0 0 0,1 1-1 0 0,0-1 1 0 0,25 13 130 0 0,-12-8-27 0 0,18-1-21 0 0,-14-4-20 0 0,-6-1-49 0 0,-7 0-11 0 0,0 1 0 0 0,0-1 0 0 0,1 0 0 0 0,-1 0 0 0 0,0-1 0 0 0,0 1 1 0 0,8-5-1 0 0,-5 3-3 0 0,1 0-1 0 0,-1 0 0 0 0,1-1 0 0 0,-1 0 0 0 0,0 0 0 0 0,0-1 0 0 0,13-10 0 0 0,26-29-78 0 0,-37 32 42 0 0,13-24 1 0 0,-22 35 24 0 0,0-1 0 0 0,0 1 0 0 0,0-1 0 0 0,-1 1 0 0 0,1-1 0 0 0,0 1 0 0 0,-1-1 0 0 0,1 0 0 0 0,-1 1 0 0 0,1-3 0 0 0,9-39-27 0 0,-9 23 8 0 0,-4-20 6 0 0,-2 19 9 0 0,1 6 7 0 0,2 7 2 0 0,-1 0 0 0 0,0 0 0 0 0,0 0 0 0 0,-1 0 0 0 0,0 0 0 0 0,0 1-1 0 0,-1-1 1 0 0,-11-12 0 0 0,-69-80 357 0 0,85 100-356 0 0,0-1-1 0 0,-1 1 1 0 0,1-1 0 0 0,-1 1-1 0 0,1-1 1 0 0,-1 1 0 0 0,1-1-1 0 0,-1 1 1 0 0,1 0 0 0 0,-1-1-1 0 0,0 1 1 0 0,1 0 0 0 0,-1-1-1 0 0,1 1 1 0 0,-1 0 0 0 0,0 0-1 0 0,1-1 1 0 0,-1 1 0 0 0,0 0-1 0 0,-1 0 1 0 0,-32-8-60 0 0,32 7 49 0 0,0 0 0 0 0,-1 1-1 0 0,1-1 1 0 0,0 1 0 0 0,-1-1-1 0 0,1 1 1 0 0,-1 0-1 0 0,1 0 1 0 0,0 0 0 0 0,-1 0-1 0 0,1 1 1 0 0,0-1 0 0 0,-5 2-1 0 0,0-1-9 0 0,-7 4-59 0 0,7-2 28 0 0,4-2 26 0 0,0 0 0 0 0,1 0 0 0 0,0 0 0 0 0,-1 0 0 0 0,1 1 0 0 0,0-1 0 0 0,-1 1 1 0 0,1 0-1 0 0,0 0 0 0 0,0-1 0 0 0,0 1 0 0 0,-2 4 0 0 0,-4 1-28 0 0,5-4 15 0 0,0 0 0 0 0,-1 0 0 0 0,1 0 0 0 0,1 0 0 0 0,-1 1 1 0 0,0 0-1 0 0,-2 5 0 0 0,-15 22-464 0 0,13-16-6 0 0,-1 17 83 0 0,8-17-144 0 0,5 16-778 0 0,-5-30 1243 0 0,0 0 0 0 0,0 0 0 0 0,1 0 0 0 0,-1 0 0 0 0,0 0 1 0 0,1 0-1 0 0,-1 0 0 0 0,0 0 0 0 0,1 0 0 0 0,-1 0 0 0 0,1 0 0 0 0,0 0 0 0 0,0 1 0 0 0,19 26-1106 0 0,-19-27 1130 0 0,-1-1 0 0 0,1 1 0 0 0,-1 0 0 0 0,1-1 1 0 0,-1 1-1 0 0,1 0 0 0 0,-1-1 0 0 0,1 1 0 0 0,0-1 1 0 0,-1 1-1 0 0,1-1 0 0 0,0 1 0 0 0,-1-1 0 0 0,1 1 0 0 0,0-1 1 0 0,-1 0-1 0 0,2 1 0 0 0,26 10-2954 0 0,-21-8-996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1172 0 0,'0'0'6307'0'0,"5"-5"-5633"0"0,26-22 660 0 0,-5-1-507 0 0,2-6-150 0 0,-22 28-592 0 0,13-23 287 0 0,7-29 479 0 0,-24 52 300 0 0,-5 3-933 0 0,-9-10-48 0 0,9 10-39 0 0,-1 5-28 0 0,-14 6-20 0 0,14-5-17 0 0,0 1-12 0 0,-12 12-15 0 0,12-12-7 0 0,1 1-3 0 0,-13 16-8 0 0,12-16-6 0 0,4-3-13 0 0,0 0-1 0 0,0 0 1 0 0,-1 0-1 0 0,1 0 1 0 0,-1 0-1 0 0,1 0 1 0 0,-1-1-1 0 0,0 1 1 0 0,0 0-1 0 0,0 0 1 0 0,-2 2-1 0 0,1 1 2 0 0,-9 13 17 0 0,11-17-18 0 0,-1 0 0 0 0,1-1 0 0 0,-1 1 0 0 0,1-1 0 0 0,0 1 0 0 0,-1 0 0 0 0,1-1 0 0 0,0 1 0 0 0,0 0 0 0 0,-1-1-1 0 0,1 1 1 0 0,0 0 0 0 0,0-1 0 0 0,0 1 0 0 0,0 0 0 0 0,0-1 0 0 0,0 1 0 0 0,0 1 0 0 0,0-1 0 0 0,0 0 0 0 0,0 0-1 0 0,0 0 1 0 0,0 1 0 0 0,0-1 0 0 0,1 0 0 0 0,-1 0 0 0 0,0 0 0 0 0,1 0 0 0 0,-1 1-1 0 0,1-1 1 0 0,-1 0 0 0 0,2 2 0 0 0,-1-2 1 0 0,-1 0-1 0 0,1 0 0 0 0,-1 0 1 0 0,1 0-1 0 0,-1 0 1 0 0,1 0-1 0 0,-1 0 1 0 0,0 0-1 0 0,0 1 1 0 0,1-1-1 0 0,-1 0 1 0 0,0 0-1 0 0,0 3 0 0 0,4-1 23 0 0,11 10-6 0 0,-12-9-4 0 0,4-3 11 0 0,18 3-2 0 0,-24-3-23 0 0,1-1 1 0 0,-1 0-1 0 0,1 1 0 0 0,0-1 1 0 0,-1 0-1 0 0,1 0 0 0 0,0 0 1 0 0,-1 0-1 0 0,1 0 1 0 0,0-1-1 0 0,-1 1 0 0 0,1 0 1 0 0,-1-1-1 0 0,1 1 0 0 0,0-1 1 0 0,1 0-1 0 0,2-1 5 0 0,10-1 25 0 0,-13 2-29 0 0,0 1 0 0 0,0 0 1 0 0,1-1-1 0 0,-1 0 1 0 0,0 1-1 0 0,0-1 1 0 0,0 0-1 0 0,0 0 0 0 0,0 0 1 0 0,2-2-1 0 0,8-4 22 0 0,25-15 1 0 0,-15 3 12 0 0,25-27 0 0 0,-44 42 40 0 0,-1-1 129 0 0,5-15-3 0 0,-5 15 987 0 0,-5 10-1163 0 0,-15 49-135 0 0,15-42 115 0 0,2-9-2 0 0,1-1-1 0 0,-1 0 1 0 0,1 0-1 0 0,0 0 1 0 0,-1 1 0 0 0,1-1-1 0 0,0 0 1 0 0,0 1 0 0 0,1 2-1 0 0,0 12 76 0 0,4 44 116 0 0,-5-60-188 0 0,0 1-1 0 0,0-1 1 0 0,0 1-1 0 0,0-1 1 0 0,0 1-1 0 0,1-1 1 0 0,-1 0-1 0 0,1 1 1 0 0,-1-1-1 0 0,1 0 1 0 0,-1 1-1 0 0,1-1 1 0 0,0 0-1 0 0,-1 0 1 0 0,3 2-1 0 0,-1 1 12 0 0,-1-3-14 0 0,0 1 0 0 0,-1-1-1 0 0,1 1 1 0 0,0-1 0 0 0,0 0 0 0 0,0 1 0 0 0,-1-1-1 0 0,1 0 1 0 0,1 0 0 0 0,-1 0 0 0 0,0 0 0 0 0,0 0 0 0 0,3 2-1 0 0,-1 0 7 0 0,1 0 17 0 0,-2-3-25 0 0,-1 1-1 0 0,1-1 1 0 0,0 0 0 0 0,0 1 0 0 0,0-1 0 0 0,-1 1-1 0 0,1 0 1 0 0,0 0 0 0 0,-1-1 0 0 0,1 1 0 0 0,-1 0-1 0 0,3 2 1 0 0,0 0 7 0 0,7-2 45 0 0,-6 0-39 0 0,-3-1-11 0 0,0 0 0 0 0,-1 0-1 0 0,1 0 1 0 0,0 0 0 0 0,-1 0 0 0 0,1-1-1 0 0,0 1 1 0 0,-1 0 0 0 0,1-1-1 0 0,0 1 1 0 0,-1-1 0 0 0,1 1-1 0 0,-1-1 1 0 0,1 0 0 0 0,1-1 0 0 0,3 0 6 0 0,-3 1-6 0 0,-1 0 1 0 0,1-1-1 0 0,-1 1 0 0 0,1 0 0 0 0,-1-1 0 0 0,0 1 0 0 0,0-1 0 0 0,0 0 0 0 0,3-2 1 0 0,2 0 2 0 0,-4 1-3 0 0,1 1-1 0 0,-1-1 1 0 0,0 1 0 0 0,0-1-1 0 0,0 0 1 0 0,4-5 0 0 0,-2 3 0 0 0,-3 4-5 0 0,0-1 1 0 0,0 1-1 0 0,-1-1 0 0 0,1 1 1 0 0,-1-1-1 0 0,1 0 1 0 0,-1 0-1 0 0,0 0 1 0 0,1 0-1 0 0,-1 0 1 0 0,0 0-1 0 0,1-3 1 0 0,1 1-3 0 0,-2 2 2 0 0,1 0-1 0 0,-1 1 0 0 0,0-1 0 0 0,0 1 0 0 0,-1-1 0 0 0,1 0 0 0 0,0 0 1 0 0,0 1-1 0 0,-1-1 0 0 0,0 0 0 0 0,1 0 0 0 0,-1 0 0 0 0,0 0 1 0 0,1 0-1 0 0,-2-2 0 0 0,5-27-49 0 0,-4 30 46 0 0,0 0 0 0 0,1-1 0 0 0,-1 1 0 0 0,0-1 0 0 0,0 1 0 0 0,0-1 1 0 0,0 1-1 0 0,0 0 0 0 0,0-1 0 0 0,-1 1 0 0 0,1 0 0 0 0,0-1 0 0 0,-1 1 0 0 0,1-1 0 0 0,-1 1 0 0 0,1 0 0 0 0,-1 0 0 0 0,-1-3 0 0 0,0 1-8 0 0,1 0 9 0 0,0 1 0 0 0,0-1-1 0 0,0 1 1 0 0,0-1-1 0 0,0 1 1 0 0,0 0 0 0 0,-1-1-1 0 0,1 1 1 0 0,-2-2 0 0 0,-1-1 1 0 0,3 3 1 0 0,1 1 1 0 0,-1 0-1 0 0,0 0 1 0 0,1 0-1 0 0,-1-1 1 0 0,0 1 0 0 0,0 0-1 0 0,0 0 1 0 0,0 0-1 0 0,0 0 1 0 0,0 0-1 0 0,0 1 1 0 0,0-1 0 0 0,0 0-1 0 0,-2-1 1 0 0,-1 0-1 0 0,3 1-2 0 0,0 0 0 0 0,0 0 0 0 0,-1 1 0 0 0,1-1 0 0 0,0 0 0 0 0,0 0 0 0 0,0 1 0 0 0,-1-1 0 0 0,1 1 0 0 0,0-1 0 0 0,-1 1 0 0 0,1 0 0 0 0,-1-1 0 0 0,1 1 0 0 0,0 0 0 0 0,-3 0 0 0 0,0-1-12 0 0,2 1 11 0 0,1 0-1 0 0,-1-1 1 0 0,1 1 0 0 0,-1 0-1 0 0,1-1 1 0 0,-1 1 0 0 0,0 0-1 0 0,1 0 1 0 0,-1 0-1 0 0,1 0 1 0 0,-1 1 0 0 0,1-1-1 0 0,-1 0 1 0 0,1 1-1 0 0,-1-1 1 0 0,-2 2 0 0 0,0 0-8 0 0,1-2 6 0 0,0 0 0 0 0,1 0 0 0 0,-1 1-1 0 0,1 0 1 0 0,-1-1 0 0 0,1 1 0 0 0,-1 0-1 0 0,1 0 1 0 0,-4 2 0 0 0,0 1-7 0 0,3-4 8 0 0,1 1 0 0 0,-1 0 0 0 0,1 0 0 0 0,-1 1 0 0 0,1-1 0 0 0,0 0-1 0 0,-1 1 1 0 0,1-1 0 0 0,0 1 0 0 0,-2 2 0 0 0,-2 1-4 0 0,1-1-16 0 0,1 0-3 0 0,1-1 20 0 0,2-2 6 0 0,-1 0-1 0 0,1 0 1 0 0,0 0 0 0 0,0 0 0 0 0,0 0 0 0 0,0 0 0 0 0,0 0 0 0 0,0 1-1 0 0,1-1 1 0 0,-1 0 0 0 0,0 1 0 0 0,0-1 0 0 0,1 0 0 0 0,-1 1-1 0 0,1-1 1 0 0,-1 2 0 0 0,-5 17-9 0 0,5-16 21 0 0,2 3 3 0 0,2 19-1 0 0,1-16 5 0 0,33 21 88 0 0,-36-30-102 0 0,1 0 0 0 0,0 0 0 0 0,-1 0 0 0 0,1 0 0 0 0,0 0 0 0 0,0-1 0 0 0,0 1 0 0 0,-1-1 1 0 0,1 1-1 0 0,0-1 0 0 0,0 0 0 0 0,0 0 0 0 0,0 0 0 0 0,3 0 0 0 0,1 0 5 0 0,-3 1-4 0 0,1 0 0 0 0,-1-1 0 0 0,1 1-1 0 0,-1-1 1 0 0,1 0 0 0 0,-1 0 0 0 0,1 0 0 0 0,5-2-1 0 0,0 1 3 0 0,9-2 6 0 0,10-7-10 0 0,0-1 0 0 0,-1-1-1 0 0,49-29 1 0 0,-68 35-3 0 0,10-6 3 0 0,0-1 0 0 0,21-19 0 0 0,-26 19 4 0 0,-9 9 917 0 0,-6 12-902 0 0,-6 29-23 0 0,6 11 0 0 0,0-40 9 0 0,-1 24 38 0 0,2-27-41 0 0,1 0 7 0 0,-1 0 0 0 0,1 0-1 0 0,0 0 1 0 0,0 0 0 0 0,0 0-1 0 0,1 0 1 0 0,0 0-1 0 0,0 0 1 0 0,0 0 0 0 0,1 0-1 0 0,3 8 1 0 0,21 29 66 0 0,-24-39-48 0 0,24 4-5 0 0,-17-8-15 0 0,37-30 23 0 0,-29 12-22 0 0,-1 0 0 0 0,-1 0 0 0 0,0-2 0 0 0,-2 0 1 0 0,16-31-1 0 0,-14 18-7 0 0,-3-9 5 0 0,-1 10 24 0 0,-9 27 409 0 0,-3 14-368 0 0,-4 40-61 0 0,3-39-25 0 0,-2 29-38 0 0,3 4 30 0 0,0-28 18 0 0,3 22 5 0 0,-3-28-2 0 0,2-1 1 0 0,10 32 1 0 0,-11-37-2 0 0,0-1 0 0 0,1 1-1 0 0,-1-1 1 0 0,1 0 0 0 0,0 1 0 0 0,-1-1-1 0 0,1 1 1 0 0,0-1 0 0 0,0 0 0 0 0,0 0-1 0 0,-1 1 1 0 0,1-1 0 0 0,1 0 0 0 0,-1 0-1 0 0,2 1 1 0 0,0 2-2 0 0,1 0-8 0 0,2-5-6 0 0,21-1 11 0 0,-15-2-1 0 0,6-8-1 0 0,-1-1 0 0 0,-1-1 1 0 0,25-27-1 0 0,45-59-28 0 0,-46 51 1 0 0,-20 26 9 0 0,-17 20 17 0 0,-1 8-36 0 0,1-2 39 0 0,-2-1 3 0 0,0-1 0 0 0,0 0 0 0 0,0 1 0 0 0,0-1 0 0 0,0 1 0 0 0,0-1 0 0 0,-1 1 0 0 0,1 0 0 0 0,0-1-1 0 0,-1 1 1 0 0,0 0 0 0 0,1 2 0 0 0,0 32-31 0 0,-1-28 20 0 0,-2-2 3 0 0,1 0 9 0 0,0-1-2 0 0,0 1 0 0 0,0-1 0 0 0,-1 1 0 0 0,0-1 0 0 0,0 0 0 0 0,0 1 0 0 0,-1-1 0 0 0,0 0 0 0 0,-5 7 1 0 0,5-7-3 0 0,2-4 4 0 0,0 1-1 0 0,0-1 0 0 0,0 1 0 0 0,0-1 1 0 0,0 1-1 0 0,0-1 0 0 0,0 0 1 0 0,0 0-1 0 0,-1 1 0 0 0,1-1 0 0 0,0 0 1 0 0,-1 0-1 0 0,1 0 0 0 0,-4 1 1 0 0,-45 25-335 0 0,46-24 67 0 0,2-3 289 0 0,1 0 0 0 0,0 0 0 0 0,0 0 0 0 0,-1 0 0 0 0,1 0 0 0 0,0 1 0 0 0,0-1 0 0 0,0 0 0 0 0,-1 1 0 0 0,1-1 0 0 0,0 1 0 0 0,-1 0 0 0 0,-6 2-1848 0 0,-2-2-4249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4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51 385 3314 0 0,'-23'-13'2523'0'0,"22"13"-2484"0"0,1 0 0 0 0,0 0 1 0 0,0 0-1 0 0,0 0 1 0 0,0 0-1 0 0,-1 0 1 0 0,1 0-1 0 0,0 0 1 0 0,0 0-1 0 0,0 0 0 0 0,-1 0 1 0 0,1 0-1 0 0,0 0 1 0 0,0-1-1 0 0,0 1 1 0 0,0 0-1 0 0,0 0 0 0 0,-1 0 1 0 0,1 0-1 0 0,0 0 1 0 0,0-1-1 0 0,0 1 1 0 0,0 0-1 0 0,0 0 1 0 0,0 0-1 0 0,0 0 0 0 0,0-1 1 0 0,0 1-1 0 0,0 0 1 0 0,0 0-1 0 0,-1 0 1 0 0,1-1-1 0 0,0 1 1 0 0,0 0-1 0 0,0 0 0 0 0,0 0 1 0 0,0-1-1 0 0,1 1 1 0 0,-1 0-1 0 0,0 0 1 0 0,0 0-1 0 0,0-1 1 0 0,0 1-1 0 0,0 0 0 0 0,0 0 1 0 0,0 0-1 0 0,0 0 1 0 0,0-1-1 0 0,15-54 3686 0 0,5-3-2084 0 0,-8 11-981 0 0,-10 37-577 0 0,6-28 251 0 0,-3-9-96 0 0,-4 39-209 0 0,-1-27 90 0 0,-9-26 36 0 0,8 55 40 0 0,-4 10-160 0 0,-16 15-34 0 0,18-15-3 0 0,1 1 1 0 0,-1-1 0 0 0,1 1-1 0 0,0 0 1 0 0,-2 6-1 0 0,-10 37 2 0 0,11-37 4 0 0,-4 43 30 0 0,2 8-2 0 0,2 3 51 0 0,2-56-70 0 0,0-5-8 0 0,1-1 0 0 0,-1 1 0 0 0,1-1 0 0 0,0 1 1 0 0,1 0-1 0 0,-1-1 0 0 0,1 1 0 0 0,-1-1 1 0 0,2 4-1 0 0,4 20 8 0 0,-5-21 1 0 0,2 0-1 0 0,8 18-3 0 0,-8-18-1 0 0,28-2 1 0 0,-19-5-17 0 0,-5-2-12 0 0,-1-1 0 0 0,1 1 0 0 0,-1-1 0 0 0,1-1 1 0 0,6-5-1 0 0,-3 4-26 0 0,-2 3 26 0 0,-5 2-8 0 0,1-1 0 0 0,-1 1 0 0 0,0-1 0 0 0,0 1 1 0 0,1-1-1 0 0,-1 0 0 0 0,-1 0 0 0 0,5-4 0 0 0,1 1-38 0 0,22-19-210 0 0,-24 19 234 0 0,-4 4 22 0 0,0-1 0 0 0,0 1 1 0 0,0-1-1 0 0,0 0 0 0 0,-1 0 1 0 0,1 1-1 0 0,0-2 0 0 0,-1 1 0 0 0,3-4 1 0 0,-3 5 40 0 0,3-3-8 0 0,-1-1 1 0 0,0 1-1 0 0,0 0 1 0 0,0-1 0 0 0,-1 1-1 0 0,1-1 1 0 0,-1 0-1 0 0,2-8 1 0 0,-8 16-4 0 0,-12 8 0 0 0,12-8 4 0 0,3 4 15 0 0,-2 0-19 0 0,2-5-7 0 0,0 0 0 0 0,1 1 1 0 0,-1-1-1 0 0,0 1 0 0 0,1-1 0 0 0,0 0 1 0 0,-1 1-1 0 0,1-1 0 0 0,0 1 1 0 0,0-1-1 0 0,0 1 0 0 0,1 3 0 0 0,2 24 40 0 0,-2-29-41 0 0,0 1-1 0 0,-1-1 0 0 0,1 1 0 0 0,0-1 0 0 0,0 0 0 0 0,0 1 0 0 0,0-1 0 0 0,0 0 0 0 0,0 0 0 0 0,0 0 0 0 0,0 0 0 0 0,2 1 0 0 0,-3-1 2 0 0,3 2 56 0 0,30-2-25 0 0,-32-1-36 0 0,1 1 0 0 0,-1-1 0 0 0,0 0 0 0 0,1 0 0 0 0,-1 0 0 0 0,1-1 0 0 0,-1 1 0 0 0,0 0 0 0 0,1 0 0 0 0,-1-1 0 0 0,0 1 0 0 0,1-1 0 0 0,-1 1 0 0 0,0-1 0 0 0,0 0 0 0 0,1 1 0 0 0,-1-1 0 0 0,1-1 0 0 0,2-1-3 0 0,-3 3 3 0 0,1-1 0 0 0,-1 1 0 0 0,1-1 1 0 0,-1 1-1 0 0,1-1 0 0 0,-1 0 0 0 0,0 0 0 0 0,1 0 0 0 0,-1 0 0 0 0,0 0 0 0 0,0 0 0 0 0,1 0 0 0 0,-1 0 1 0 0,1-2-1 0 0,16-15-20 0 0,-12 14 18 0 0,18-16-6 0 0,13-19 233 0 0,-33 36-140 0 0,-2 0 16 0 0,10-11 107 0 0,-10 11 373 0 0,1 16-454 0 0,-2-11-115 0 0,0 0 0 0 0,0 0 0 0 0,0 0 0 0 0,-1 0 0 0 0,1 0 1 0 0,-1 1-1 0 0,1-1 0 0 0,-1 0 0 0 0,0 0 0 0 0,0 3 0 0 0,5 249 866 0 0,-21 12-521 0 0,10-190-244 0 0,1 2-22 0 0,-20 204 138 0 0,17-230-161 0 0,-1-1 0 0 0,-4 0 0 0 0,-22 63 0 0 0,34-112-59 0 0,1 0 0 0 0,-1 0 0 0 0,0 0 0 0 0,0 0 0 0 0,0 0 1 0 0,0-1-1 0 0,0 1 0 0 0,-1 0 0 0 0,1 0 0 0 0,0-1 1 0 0,-3 2-1 0 0,4-2 4 0 0,-1 0 0 0 0,0 0 0 0 0,0-1-1 0 0,0 1 1 0 0,1 0 0 0 0,-1 0 0 0 0,1 0 0 0 0,-1 0 0 0 0,0 0 0 0 0,1 0 0 0 0,0 0 0 0 0,-1 1 0 0 0,1-1-1 0 0,0 0 1 0 0,-1 1 0 0 0,-4-1 531 0 0,-14 3-29 0 0,19-4-502 0 0,0 0 0 0 0,-1 0 0 0 0,1 0 0 0 0,0 0 0 0 0,0 0 0 0 0,-1 0 0 0 0,1 0 0 0 0,0 0 0 0 0,0 0 0 0 0,-1 0 0 0 0,1 0 0 0 0,0 0 0 0 0,-1 0 0 0 0,1 0 0 0 0,0 0 0 0 0,0 0 0 0 0,-1 0 0 0 0,1 0 0 0 0,0 0 0 0 0,0 0 0 0 0,-1 0 1 0 0,1 0-1 0 0,0-1 0 0 0,0 1 0 0 0,0 0 0 0 0,-1 0 0 0 0,1 0 0 0 0,0 0 0 0 0,0-1 0 0 0,0 1 0 0 0,-1 0 0 0 0,1-1 0 0 0,-10-11 400 0 0,1-2 1 0 0,-9-14-1 0 0,12 9-86 0 0,-5-35-88 0 0,3-1 1 0 0,3 1-1 0 0,1-63 1 0 0,8 34-230 0 0,20-118 0 0 0,29-10-1331 0 0,-7 82-2863 0 0,-43 122-214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4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 4708 0 0,'0'0'11911'0'0,"-16"-25"-10709"0"0,-4 41-972 0 0,-8-3-2017 0 0,7 1 463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31:4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61 2758 0 0,'-34'1'1583'0'0,"-147"9"5908"0"0,174-9-3683 0 0,14-1-3473 0 0,388-25 761 0 0,233-6-766 0 0,3 36-298 0 0,-475-2-43 0 0,741 11-23 0 0,-276-14-76 0 0,-364-14-945 0 0,-252 13 1014 0 0,0 0 0 0 0,1 0 0 0 0,-1 0-1 0 0,0 0 1 0 0,0-1 0 0 0,0 0 0 0 0,-1 0-1 0 0,1 0 1 0 0,5-4 0 0 0,-5 3 43 0 0,0 1-54 0 0,-10 3-2693 0 0,-44 14-635 0 0,22-6 778 0 0,20-7 1888 0 0,1-1-1396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2379 1778 0 0,'0'0'7145'0'0,"-6"1"-5648"0"0,-2 1-1019 0 0,-4 0-62 0 0,-1-1 3779 0 0,16-7-3910 0 0,0-1-206 0 0,15-24 236 0 0,147-194 77 0 0,21 3-329 0 0,326-299 183 0 0,49 55 159 0 0,-212 218-131 0 0,-294 210-242 0 0,202-122 104 0 0,-156 88-92 0 0,32-22 12 0 0,235-111 152 0 0,-176 128-107 0 0,-162 66-95 0 0,-24 9-16 0 0,-11 6-220 0 0,-15 12 143 0 0,15-13 18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46 764 1334 0 0,'0'0'7629'0'0,"-8"0"-6461"0"0,-1 0-780 0 0,-4 1-25 0 0,-2-1 3778 0 0,19-3-4006 0 0,82-59 137 0 0,171-94 0 0 0,-146 93-247 0 0,264-179-280 0 0,-122 78-134 0 0,-243 157 371 0 0,85-44-132 0 0,-90 48 1002 0 0,-11 7-740 0 0,-18 10 55 0 0,18-11 777 0 0,0-5-941 0 0,-15-8-7 0 0,15 8-6 0 0,0-1-67 0 0,-22-8 56 0 0,22 8-10 0 0,-3 2-27 0 0,-33-2 2 0 0,39 3 51 0 0,0 0 0 0 0,1 0 0 0 0,-1 0 1 0 0,0 1-1 0 0,1-1 0 0 0,-1 0 0 0 0,0 1 0 0 0,-4 1 0 0 0,-12 5-44 0 0,-4-1 31 0 0,17-4 8 0 0,9 5-346 0 0,10 22 137 0 0,-10-22 38 0 0,2-4-230 0 0,18 10-984 0 0,-17-9-66 0 0,2-3 230 0 0,24 4-188 0 0,-24-4-1259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21 250 640 0 0,'0'0'3554'0'0,"-3"-5"-939"0"0,-14-20 10306 0 0,20 21-12822 0 0,8-15-20 0 0,-8 14 226 0 0,-1 13-299 0 0,1 2-4 0 0,-1-5 2 0 0,0 0 0 0 0,-1 0 0 0 0,0 1 0 0 0,0-1 0 0 0,0 10 0 0 0,3 37 32 0 0,-1 8 8 0 0,-5 7-2 0 0,0-56-36 0 0,1-6 0 0 0,1 0 0 0 0,-1 0 0 0 0,1 0 0 0 0,0 0 0 0 0,0 0 0 0 0,1 0 0 0 0,1 8 0 0 0,-1-2 4 0 0,5 29 33 0 0,-5-32-36 0 0,-1-5-5 0 0,0 0 0 0 0,1-1-1 0 0,-1 1 1 0 0,1 0 0 0 0,0 0 0 0 0,0 0 0 0 0,0-1-1 0 0,0 1 1 0 0,2 3 0 0 0,8 18 3 0 0,-8-18 21 0 0,3-9-17 0 0,17-10 0 0 0,-22 13-8 0 0,0-1-1 0 0,0 1 1 0 0,0-1-1 0 0,0 1 1 0 0,0-1-1 0 0,-1 0 1 0 0,1 0-1 0 0,0 1 1 0 0,0-1-1 0 0,-1 0 1 0 0,1 0-1 0 0,0 0 1 0 0,0-1-1 0 0,36-54 2 0 0,36-72 0 0 0,25-73-28 0 0,-67 134 9 0 0,-28 62 29 0 0,4 60-41 0 0,-4-2 64 0 0,-1-15-21 0 0,-2-28-4 0 0,2 0-4 0 0,6 30-2 0 0,-8-38-4 0 0,0 0 1 0 0,1 0-1 0 0,-1 0 0 0 0,0 1 0 0 0,1-1 0 0 0,-1 0 0 0 0,1-1 0 0 0,0 1 0 0 0,0 0 0 0 0,0 0 0 0 0,0 0 1 0 0,0 0-1 0 0,0 0 0 0 0,0-1 0 0 0,3 3 0 0 0,0 1-1 0 0,-3-3 1 0 0,0 0-1 0 0,0-1 0 0 0,0 1 0 0 0,0-1 0 0 0,0 1 1 0 0,0-1-1 0 0,0 1 0 0 0,1-1 0 0 0,-1 1 0 0 0,0-1 1 0 0,1 0-1 0 0,-1 0 0 0 0,3 1 0 0 0,1 2-1 0 0,-1-1-8 0 0,2-1 8 0 0,21 5 20 0 0,-26-7-17 0 0,-1 0 0 0 0,1 1 0 0 0,0-1 0 0 0,-1 0 0 0 0,1 0 1 0 0,0 0-1 0 0,0 0 0 0 0,-1 0 0 0 0,1 0 0 0 0,0 0 0 0 0,-1 0 0 0 0,1 0 0 0 0,0 0 0 0 0,-1 0 0 0 0,1-1 0 0 0,0 1 1 0 0,0 0-1 0 0,7-1 4 0 0,-6 0-3 0 0,1 1-1 0 0,-1-1 1 0 0,1 1 0 0 0,-1-1 0 0 0,0 0 0 0 0,1 0 0 0 0,-1 0-1 0 0,0 0 1 0 0,1 0 0 0 0,-1-1 0 0 0,0 1 0 0 0,2-2 0 0 0,8-3 3 0 0,-6 3-1 0 0,0 0-1 0 0,0-1 0 0 0,0 0 1 0 0,0 0-1 0 0,0 0 0 0 0,-1-1 1 0 0,1 1-1 0 0,6-9 0 0 0,-5 4-1 0 0,3-2 1 0 0,0-1 0 0 0,-1 0-1 0 0,0-1 1 0 0,-1 0 0 0 0,10-24-1 0 0,-12 26 0 0 0,13-36 32 0 0,-14 35-25 0 0,-2 7-3 0 0,-1-1 0 0 0,0 1-1 0 0,0-1 1 0 0,0 0 0 0 0,-1 0 0 0 0,1-7-1 0 0,4-19 6 0 0,-4 25-20 0 0,-3-2-4 0 0,0-24 3 0 0,1 25 116 0 0,-3 3-63 0 0,-9-13-11 0 0,9 14 41 0 0,1 10-58 0 0,-14 32 0 0 0,12-31-14 0 0,2-4 0 0 0,1 0 0 0 0,-1 0 0 0 0,1 1 0 0 0,0-1 0 0 0,0 0 0 0 0,0 1 0 0 0,0-1 0 0 0,0 4 0 0 0,-6 24 13 0 0,6-29-13 0 0,1 0 0 0 0,-1 0 1 0 0,1 1-1 0 0,-1-1 0 0 0,1 0 1 0 0,0 1-1 0 0,0-1 0 0 0,0 1 1 0 0,0-1-1 0 0,0 0 0 0 0,1 1 1 0 0,-1-1-1 0 0,2 4 0 0 0,0 1 2 0 0,-2-6-3 0 0,0 0 0 0 0,0 0 0 0 0,0-1 0 0 0,0 1 0 0 0,0 0 0 0 0,0 0 0 0 0,1-1 0 0 0,-1 1 0 0 0,0 0 0 0 0,1 0 1 0 0,-1-1-1 0 0,0 1 0 0 0,1 0 0 0 0,-1-1 0 0 0,1 1 0 0 0,0 0 0 0 0,3 7-6 0 0,-3-5 3 0 0,1-1-1 0 0,0 1 0 0 0,-1 0 0 0 0,1 0 0 0 0,1-1 0 0 0,-1 1 0 0 0,0-1 0 0 0,1 1 0 0 0,2 1 0 0 0,20 20-15 0 0,-11-14-5 0 0,-4-5 4 0 0,29 14-101 0 0,12 1 6 0 0,-23-9 20 0 0,-21-9 4 0 0,-10 5-229 0 0,-8 20 301 0 0,11-27 15 0 0,0 1 1 0 0,-1-1 0 0 0,1 1 0 0 0,0-1-1 0 0,0 1 1 0 0,0-1 0 0 0,-1 1-1 0 0,1-1 1 0 0,0 0 0 0 0,0 1 0 0 0,-1-1-1 0 0,1 1 1 0 0,0-1 0 0 0,-1 0-1 0 0,1 1 1 0 0,-1-1 0 0 0,1 0 0 0 0,0 1-1 0 0,-1-1 1 0 0,1 0 0 0 0,-1 0 0 0 0,1 1-1 0 0,-1-1 1 0 0,-89 34-997 0 0,84-33 724 0 0,5-5-1711 0 0,1 2 1865 0 0,0 0 0 0 0,-1 0 0 0 0,1 0 1 0 0,-1 0-1 0 0,0 1 0 0 0,1-1 0 0 0,-1 0 0 0 0,0 0 1 0 0,-2-2-1 0 0,0-1-272 0 0,3 5 343 0 0,0-1-1 0 0,0 1 0 0 0,0 0 1 0 0,-1-1-1 0 0,1 1 1 0 0,0-1-1 0 0,0 1 0 0 0,0-1 1 0 0,0 1-1 0 0,0 0 1 0 0,0-1-1 0 0,0 1 0 0 0,0-1 1 0 0,0 1-1 0 0,0-1 1 0 0,0 1-1 0 0,0-1 1 0 0,0 1-1 0 0,0-1 0 0 0,0 1 1 0 0,0 0-1 0 0,1-1 1 0 0,-1 1-1 0 0,0-1 0 0 0,29-65-5416 0 0,-26 59 1201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4244 0 0,'0'0'7761'0'0,"4"4"-6456"0"0,10 15-82 0 0,-14-19-1179 0 0,0 1-1 0 0,1-1 1 0 0,-1 1-1 0 0,0-1 0 0 0,1 1 1 0 0,-1-1-1 0 0,0 1 0 0 0,0-1 1 0 0,1 1-1 0 0,-1-1 0 0 0,0 1 1 0 0,0 0-1 0 0,0-1 1 0 0,0 1-1 0 0,0-1 0 0 0,0 1 1 0 0,0 0-1 0 0,0-1 0 0 0,0 1 1 0 0,0 0-1 0 0,0 0 0 0 0,-1 33 659 0 0,-3-16-154 0 0,-12 21-70 0 0,15-38-451 0 0,1 0 1 0 0,-1 0-1 0 0,1 0 0 0 0,-1 0 1 0 0,1 1-1 0 0,0-1 0 0 0,-1 0 0 0 0,1 0 1 0 0,0 1-1 0 0,0-1 0 0 0,0 0 0 0 0,0 0 1 0 0,0 2-1 0 0,2 32 270 0 0,-1-26-103 0 0,-2 2-187 0 0,1 32-43 0 0,0-33 10 0 0,0-2-153 0 0,3 20-605 0 0,-2-21-55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 4988 0 0,'0'0'2886'0'0,"-27"-27"2832"0"0,9-2-9154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17 208 3000 0 0,'0'0'12493'0'0,"-1"-7"-12064"0"0,-3-22-99 0 0,3 22 3045 0 0,1 18-3479 0 0,-3 42 126 0 0,2-46-18 0 0,-4 22 1 0 0,4-22 227 0 0,3-14-216 0 0,13-35-16 0 0,0 2-25 0 0,-11 32 23 0 0,-3 5 2 0 0,1-1 0 0 0,-1 1 0 0 0,1-1 0 0 0,-1 1 0 0 0,0-1 0 0 0,0 1 1 0 0,0-5-1 0 0,4-18 7 0 0,-1 15-4 0 0,9-7-1 0 0,-9 13 20 0 0,-2 1-18 0 0,13-21-42 0 0,-12 30 27 0 0,8 15 5 0 0,-8-16 11 0 0,1 3 2 0 0,16 18-1 0 0,-15-19-1 0 0,-1 0-12 0 0,15 17 1 0 0,-18-21 5 0 0,0-1 1 0 0,0 1-1 0 0,0-1 1 0 0,0 0-1 0 0,0 1 1 0 0,0-1-1 0 0,1 0 1 0 0,-1 0-1 0 0,0 0 1 0 0,1 0-1 0 0,-1 0 0 0 0,1 0 1 0 0,-1-1-1 0 0,1 1 1 0 0,2 1-1 0 0,0-1-1 0 0,1 2-5 0 0,3 0 0 0 0,24 6 1 0 0,-24-7 4 0 0,0-2 7 0 0,25-1 4 0 0,-31 1-9 0 0,0 0 1 0 0,0 0-1 0 0,0 0 0 0 0,0 0 1 0 0,0 0-1 0 0,-1-1 0 0 0,1 1 0 0 0,0-1 1 0 0,0 1-1 0 0,0-1 0 0 0,0 1 1 0 0,0-1-1 0 0,-1 0 0 0 0,4-2 1 0 0,0 0-5 0 0,0 1-32 0 0,0-3 0 0 0,15-14 7 0 0,-15 14-5 0 0,-2-2-37 0 0,11-22 1 0 0,-10 21 12 0 0,-4 1 11 0 0,3-32-79 0 0,-3 37 120 0 0,-1 0 0 0 0,1 0 0 0 0,0 0 0 0 0,-1 0 0 0 0,1 0 0 0 0,-1 0 0 0 0,0 0 0 0 0,0 0 0 0 0,0 1 0 0 0,0-1 0 0 0,-2-3 0 0 0,1 0-11 0 0,-1-1-34 0 0,-2 3-114 0 0,-16-7 89 0 0,15 7 15 0 0,-10 15-239 0 0,14-11 287 0 0,0 0-1 0 0,0 0 1 0 0,0 0-1 0 0,1 0 1 0 0,-1 0-1 0 0,0 1 1 0 0,1-1-1 0 0,-1 1 1 0 0,1 0-1 0 0,0-1 1 0 0,-1 1-1 0 0,1 0 1 0 0,-1 2 0 0 0,-3 2-27 0 0,-13 23-313 0 0,-2 12-100 0 0,8-17 273 0 0,9-18-21 0 0,3-4 173 0 0,0 1 1 0 0,0-1-1 0 0,-1 0 0 0 0,1 1 0 0 0,-1-1 0 0 0,1 0 1 0 0,-1 0-1 0 0,0 0 0 0 0,-1 3 0 0 0,-1 2-17 0 0,1-1-64 0 0,8-3-72 0 0,16 8 175 0 0,-22-11 6 0 0,1 0 0 0 0,-1 1 0 0 0,1-1-1 0 0,-1 0 1 0 0,1 0 0 0 0,-1 1 0 0 0,1-1 0 0 0,-1 0 0 0 0,1 0 0 0 0,-1 0 0 0 0,1 0 0 0 0,-1 0-1 0 0,1 0 1 0 0,-1 0 0 0 0,1 0 0 0 0,-1 0 0 0 0,1 0 0 0 0,-1 0 0 0 0,1 0 0 0 0,-1 0 0 0 0,1-1 0 0 0,-1 1-1 0 0,1 0 1 0 0,-1 0 0 0 0,1-1 0 0 0,9-1-2 0 0,-5 1-11 0 0,0-1 0 0 0,0 1 0 0 0,0-1 0 0 0,-1 0 0 0 0,9-4 1 0 0,27-14-110 0 0,-34 16 107 0 0,-5 2 10 0 0,1 1 0 0 0,0 0 0 0 0,0 0-1 0 0,0-1 1 0 0,0 1 0 0 0,0 0-1 0 0,0 1 1 0 0,0-1 0 0 0,0 0 0 0 0,0 1-1 0 0,1-1 1 0 0,-1 1 0 0 0,4-1-1 0 0,20-2-28 0 0,-20 2 10 0 0,0 2-2 0 0,0 2 18 0 0,-4-2 4 0 0,0 0 1 0 0,0 0-1 0 0,0-1 1 0 0,0 1 0 0 0,0 0-1 0 0,1-1 1 0 0,-1 0 0 0 0,0 1-1 0 0,3-1 1 0 0,-1 7-11 0 0,1-1 11 0 0,-3-4 4 0 0,-1 0-1 0 0,1 0 1 0 0,-1 0 0 0 0,1 0-1 0 0,-1 0 1 0 0,0 1 0 0 0,0-1-1 0 0,0 0 1 0 0,0 1 0 0 0,0-1-1 0 0,-1 1 1 0 0,1-1 0 0 0,0 4-1 0 0,7 28 15 0 0,-7-15-2 0 0,-6 53 31 0 0,-3 37 378 0 0,-33 171 0 0 0,18-180 211 0 0,-69 183-1 0 0,83-269-300 0 0,-16 17-18 0 0,19-23-69 0 0,2-3 4 0 0,-12 14 188 0 0,12-14 605 0 0,-2-9-672 0 0,-18-12-52 0 0,24 16-311 0 0,-1 0 1 0 0,1-1-1 0 0,0 1 0 0 0,-1 0 0 0 0,1 0 1 0 0,0 0-1 0 0,-1-1 0 0 0,1 1 0 0 0,0 0 1 0 0,-1-1-1 0 0,1 1 0 0 0,0 0 0 0 0,0-1 1 0 0,-1 1-1 0 0,1 0 0 0 0,0-1 1 0 0,0 1-1 0 0,0 0 0 0 0,-1-1 0 0 0,1 1 1 0 0,0-1-1 0 0,0 1 0 0 0,0 0 0 0 0,0-1 1 0 0,0 1-1 0 0,0-1 0 0 0,0 1 0 0 0,0 0 1 0 0,0-1-1 0 0,0 1 0 0 0,0-1 0 0 0,0 1 1 0 0,0-1-1 0 0,-6-81 341 0 0,2 48-227 0 0,0-40 1 0 0,8 12-69 0 0,3-1-1 0 0,25-106 1 0 0,-17 119-220 0 0,2 1-1 0 0,2 1 1 0 0,2 1-1 0 0,2 0 1 0 0,2 2-1 0 0,2 1 1 0 0,33-41-1 0 0,-43 64-248 0 0,1 0-1 0 0,1 1 1 0 0,24-20-1 0 0,-28 33-891 0 0,23-6-91 0 0,-29 10 127 0 0,-1 2-300 0 0,23-2-2110 0 0,-23 2-2394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73 1606 0 0,'-3'11'2519'0'0,"0"2"-1732"0"0,0-4-148 0 0,1-1-1 0 0,1 1 1 0 0,-1 0 0 0 0,1 10 0 0 0,0-4-149 0 0,-6 44 1504 0 0,-42 157 1850 0 0,46-206-3729 0 0,-6 31 341 0 0,5-15 1268 0 0,11-67-1455 0 0,-6 29-236 0 0,8-37 102 0 0,31-164 188 0 0,-29 50 315 0 0,-8 131-416 0 0,-3 24 344 0 0,2 17-516 0 0,29 134 64 0 0,-9-44-72 0 0,-11-49-24 0 0,3 24-139 0 0,42 123 0 0 0,-35-150-961 0 0,-20-44 996 0 0,0 0 0 0 0,0-1 0 0 0,0 1 0 0 0,1-1 0 0 0,-1 0 0 0 0,1 1 0 0 0,-1-1 0 0 0,1 0 0 0 0,0 0 0 0 0,2 2 0 0 0,1 1-447 0 0,-1 0-3707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 3798 0 0,'0'0'11861'0'0,"-5"2"-11216"0"0,-18 9-154 0 0,17-8 294 0 0,3 5-459 0 0,-8 28-73 0 0,8-28-47 0 0,6 25 89 0 0,-2-27-257 0 0,-1 1-1 0 0,0 0 1 0 0,0-1-1 0 0,0 1 0 0 0,-3 11 1 0 0,1-8 0 0 0,1-6-21 0 0,0 0 0 0 0,0 0 0 0 0,1 0 0 0 0,-1 0 0 0 0,1 0 0 0 0,0 1 0 0 0,0-1 0 0 0,2 7 0 0 0,-3-1 6 0 0,1-6-13 0 0,0-1-1 0 0,0 1 1 0 0,0 0 0 0 0,0 0-1 0 0,1-1 1 0 0,0 1 0 0 0,-1 0-1 0 0,1-1 1 0 0,3 7 0 0 0,6 21 34 0 0,-3-17 4 0 0,13 13-8 0 0,-9-16-6 0 0,-5-6-26 0 0,-4-3-6 0 0,-1 0 0 0 0,1 0-1 0 0,0 0 1 0 0,0-1 0 0 0,1 1 0 0 0,-1-1-1 0 0,0 1 1 0 0,0-1 0 0 0,1 0 0 0 0,-1 0-1 0 0,1 0 1 0 0,4 1 0 0 0,31 8 4 0 0,3-7-39 0 0,-24-6-136 0 0,-6 2 110 0 0,-7 0 34 0 0,0 0 0 0 0,0 0 0 0 0,0 0 1 0 0,0 0-1 0 0,0-1 0 0 0,0 1 0 0 0,0-1 0 0 0,-1 0 0 0 0,5-2 0 0 0,25-14-86 0 0,-18 6 23 0 0,-5 4 63 0 0,-6 4 12 0 0,0 1 1 0 0,0-1-1 0 0,0 0 0 0 0,-1 0 1 0 0,1-1-1 0 0,-1 1 0 0 0,3-6 1 0 0,13-17-39 0 0,-12 11-5 0 0,1-16 9 0 0,-8 16 9 0 0,0 7 33 0 0,0 5 13 0 0,0 1 0 0 0,0-1 0 0 0,-1 1-1 0 0,1 0 1 0 0,-1-1 0 0 0,0 1 0 0 0,0 0 0 0 0,0 0 0 0 0,-1 0 0 0 0,-2-6 0 0 0,1-2 24 0 0,2 7-17 0 0,0-1 0 0 0,-1 1 0 0 0,0 0 0 0 0,0-1 0 0 0,0 1 0 0 0,0 0 0 0 0,0 0 1 0 0,-6-7-1 0 0,2 1 6 0 0,4 5-5 0 0,-1 1-1 0 0,0-1 1 0 0,1 1-1 0 0,-2 0 0 0 0,1 0 1 0 0,0 0-1 0 0,-8-6 1 0 0,-17-19 50 0 0,13 18-13 0 0,-26-4-18 0 0,-5 10-31 0 0,45 5-5 0 0,0 0 1 0 0,0 0 0 0 0,0 0 0 0 0,0 0-1 0 0,0 0 1 0 0,0 0 0 0 0,0 0 0 0 0,0 0-1 0 0,0 1 1 0 0,0-1 0 0 0,0 0 0 0 0,-1 1-1 0 0,0 0 1 0 0,-104 55-799 0 0,92-45 442 0 0,-7 14-674 0 0,16-19-67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27 2232 0 0,'-10'-9'1654'0'0,"-9"-8"10899"0"0,17 23-12172 0 0,-9 18-81 0 0,8-18-68 0 0,4 2-48 0 0,1 1-133 0 0,3 23 161 0 0,-5-28-198 0 0,-1 0-1 0 0,1 1 0 0 0,-1-1 1 0 0,1 0-1 0 0,-1 0 1 0 0,-2 7-1 0 0,0-1-80 0 0,-6 22-802 0 0,-2-6-1134 0 0,3 3-1875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2802 0 0,'0'0'6230'0'0,"0"9"-3856"0"0,-1-2-2038 0 0,1 0 1 0 0,-1 0-1 0 0,0 0 1 0 0,-1 0-1 0 0,0 0 1 0 0,0-1-1 0 0,0 1 1 0 0,-7 12-1 0 0,-152 244 3437 0 0,104-171-3268 0 0,43-69-596 0 0,2 0 1 0 0,-9 27-1 0 0,0-2-404 0 0,3-6-1406 0 0,16-34 315 0 0,-3 25 177 0 0,4-25-118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85 101 2382 0 0,'3'-8'4569'0'0,"10"-22"-1123"0"0,-12 27-3202 0 0,0 1-1 0 0,-1 0 1 0 0,1 0-1 0 0,0 0 1 0 0,0 0 0 0 0,1 0-1 0 0,-1 0 1 0 0,0 0 0 0 0,1 0-1 0 0,-1 0 1 0 0,1 0 0 0 0,0 1-1 0 0,2-3 1 0 0,2 0 265 0 0,-5 2-355 0 0,0 0-1 0 0,1 0 1 0 0,-1 0-1 0 0,1 0 1 0 0,0 1-1 0 0,0-1 1 0 0,0 0-1 0 0,0 1 1 0 0,0 0-1 0 0,0-1 1 0 0,3 0-1 0 0,1-1 123 0 0,0-1 1576 0 0,-1 7-1616 0 0,18 8-41 0 0,-22-11-191 0 0,-1 0 0 0 0,0 0 0 0 0,0 0 0 0 0,1 0 0 0 0,-1 0 0 0 0,0 1 0 0 0,0-1 0 0 0,1 0 0 0 0,-1 0 0 0 0,0 0 0 0 0,0 0 0 0 0,1 1 0 0 0,-1-1 0 0 0,0 0 0 0 0,0 0 0 0 0,0 1 0 0 0,1-1 0 0 0,-1 0-1 0 0,0 0 1 0 0,0 1 0 0 0,0-1 0 0 0,0 0 0 0 0,0 0 0 0 0,1 1 0 0 0,-1-1 0 0 0,0 0 0 0 0,0 0 0 0 0,0 1 0 0 0,0-1 0 0 0,0 0 0 0 0,0 1 0 0 0,0-1 0 0 0,0 0 0 0 0,0 1 0 0 0,0-1 0 0 0,0 0 0 0 0,0 0 0 0 0,-1 1 0 0 0,1-1 0 0 0,0 0 0 0 0,0 1 0 0 0,0-1 0 0 0,0 0 0 0 0,0 0 0 0 0,0 1 0 0 0,-1-1 0 0 0,0 10 51 0 0,1-6-30 0 0,-1 0 1 0 0,1 1-1 0 0,-1-1 0 0 0,0 0 0 0 0,-1 0 1 0 0,1 0-1 0 0,-1 0 0 0 0,-2 4 0 0 0,-90 200 327 0 0,89-197-349 0 0,-1 0 0 0 0,0-1-1 0 0,-12 15 1 0 0,10-15 108 0 0,1-1 0 0 0,1 1 0 0 0,0 0 0 0 0,0 0 0 0 0,1 1 0 0 0,0 0 1 0 0,-4 15-1 0 0,13-23-53 0 0,13 9-8 0 0,-17-12-49 0 0,1 1 0 0 0,-1-1 0 0 0,0 0 0 0 0,0 0 0 0 0,0 0 0 0 0,1 0 0 0 0,-1 1 0 0 0,0-1 0 0 0,0 0 0 0 0,1 0 0 0 0,-1 0 0 0 0,0 0 0 0 0,0 0 0 0 0,1 0 0 0 0,-1 0 0 0 0,0 0 0 0 0,0 0 0 0 0,1 0 0 0 0,-1 0-1 0 0,0 0 1 0 0,1 0 0 0 0,-1 0 0 0 0,0 0 0 0 0,0 0 0 0 0,1 0 0 0 0,-1 0 0 0 0,0 0 0 0 0,0 0 0 0 0,1 0 0 0 0,-1 0 0 0 0,0 0 0 0 0,0-1 0 0 0,1 1 0 0 0,-1 0 0 0 0,0 0 0 0 0,0 0 0 0 0,0 0 0 0 0,1-1 0 0 0,-1 1 0 0 0,0 0 0 0 0,35-22 44 0 0,6-9-25 0 0,-33 25-31 0 0,24-21-506 0 0,-8 4 86 0 0,-19 17 78 0 0,1 2-80 0 0,17-14-504 0 0,-17 13-27 0 0,0 3-1136 0 0,15-7-1795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43 366 2232 0 0,'-28'-30'14240'0'0,"28"40"-13975"0"0,-1 29-52 0 0,0-29-14 0 0,2 0-37 0 0,2 26-35 0 0,-2-26 65 0 0,-1-2-116 0 0,-1 1-36 0 0,0-6 18 0 0,0 0 0 0 0,1 0 1 0 0,0 0-1 0 0,0 0 0 0 0,0 0 0 0 0,0 0 1 0 0,0 0-1 0 0,0 0 0 0 0,2 3 0 0 0,-5-13 45 0 0,-8-19-20 0 0,11 25-78 0 0,-1 0-1 0 0,1 1 1 0 0,0-1-1 0 0,-1 0 0 0 0,1 0 1 0 0,0 0-1 0 0,0 0 1 0 0,0 0-1 0 0,0 0 1 0 0,0 0-1 0 0,0 0 1 0 0,0 0-1 0 0,0 0 1 0 0,0 0-1 0 0,0 0 0 0 0,1-1 1 0 0,8-62 109 0 0,-2 32-47 0 0,1 1 0 0 0,1 0 0 0 0,26-58 0 0 0,-12 41-57 0 0,-18 35-22 0 0,-2 4 4 0 0,0 1 1 0 0,1 0-1 0 0,0-1 0 0 0,1 1 1 0 0,0 1-1 0 0,0-1 0 0 0,1 1 1 0 0,7-8-1 0 0,11-13-13 0 0,-18 22 5 0 0,-1 1 2 0 0,16-15 0 0 0,-16 15-6 0 0,-5 8-32 0 0,1 0 48 0 0,-1 0 0 0 0,0 0 0 0 0,1 0 1 0 0,-1 0-1 0 0,0 0 0 0 0,-1 0 0 0 0,1 0 0 0 0,-1 3 1 0 0,0 3-3 0 0,1-5 3 0 0,0 1 0 0 0,0-1 0 0 0,-1 1 0 0 0,1-1 0 0 0,-1 1 0 0 0,0-1 0 0 0,-2 7 1 0 0,0-1-3 0 0,2-4 2 0 0,0-1 0 0 0,0 1 0 0 0,-1 0 0 0 0,0-1 0 0 0,-3 10 0 0 0,-11 23-11 0 0,-5 21-28 0 0,1-4-13 0 0,8-17 37 0 0,4 2 19 0 0,6-32 72 0 0,6-3-49 0 0,11 19 61 0 0,-11-19 626 0 0,-2-10-667 0 0,8-19-19 0 0,-8 19 19 0 0,5 3-29 0 0,-1 0-10 0 0,19-3 21 0 0,-18 8-27 0 0,26 11 1 0 0,-28-12-1 0 0,0 1 0 0 0,-1 0 1 0 0,1 0-1 0 0,-1 0 1 0 0,7 5-1 0 0,8 18-16 0 0,-16-20 1 0 0,-5 0-31 0 0,-9 20-66 0 0,9-19-5 0 0,-4-3 25 0 0,-18 14 25 0 0,18-13 37 0 0,-1-2 15 0 0,-1 2 10 0 0,5-3 0 0 0,1 0 1 0 0,-1-1-1 0 0,0 1 1 0 0,0-1-1 0 0,0 0 0 0 0,0 0 1 0 0,0 0-1 0 0,0 0 0 0 0,0 0 1 0 0,-5 0-1 0 0,-22 5-219 0 0,22-5-4 0 0,0-2 45 0 0,-25-4-46 0 0,25 4-286 0 0,4-24-716 0 0,2 18 1037 0 0,1 6 160 0 0,1 1-1 0 0,0-1 0 0 0,0 1 0 0 0,0-1 1 0 0,0 1-1 0 0,0 0 0 0 0,0-1 0 0 0,0 1 1 0 0,0-1-1 0 0,0 1 0 0 0,0-1 0 0 0,0 1 1 0 0,0-1-1 0 0,0 1 0 0 0,0-1 0 0 0,0 1 1 0 0,0-1-1 0 0,1 1 0 0 0,-1 0 0 0 0,0-1 1 0 0,0 1-1 0 0,1-1 0 0 0,-1 1 0 0 0,1-1 0 0 0,2-6-274 0 0,17-20-1070 0 0,29-31-2960 0 0,-29 33-725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4644 0 0,'8'-8'978'0'0,"8"-5"9944"0"0,-13 19-10321 0 0,7 20-144 0 0,-8-19-70 0 0,-1 4 57 0 0,2 32-61 0 0,-3-32-87 0 0,0 0-62 0 0,-3 35-27 0 0,2-35-38 0 0,1-1-40 0 0,-2 48 16 0 0,2-28-133 0 0,1-22-95 0 0,-3-2-1683 0 0,-1 0 1437 0 0,2-4 136 0 0,0 0 1 0 0,0 0-1 0 0,0 0 1 0 0,0 0 0 0 0,1 0-1 0 0,-1 0 1 0 0,1 0-1 0 0,-1 0 1 0 0,1 0 0 0 0,0 3-1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1606 0 0,'3'-8'3200'0'0,"-2"-2"-2345"0"0,0 6-477 0 0,0 0-1 0 0,0 0 0 0 0,0 0 0 0 0,0 1 0 0 0,0-1 1 0 0,1 0-1 0 0,-1 1 0 0 0,5-7 0 0 0,-3 1 131 0 0,-2 6-322 0 0,1 0 1 0 0,-1 0-1 0 0,0 0 0 0 0,1 0 1 0 0,0 0-1 0 0,-1 0 0 0 0,1 0 1 0 0,0 1-1 0 0,0-1 1 0 0,5-4-1 0 0,-1-1 95 0 0,22-21 828 0 0,8-3-19 0 0,-14 10-703 0 0,-9 13-72 0 0,51-24 373 0 0,-59 31-434 0 0,1 3-168 0 0,19 4-16 0 0,-19-4 69 0 0,-8 46-18 0 0,-2-32-66 0 0,-13 19 134 0 0,13-25-163 0 0,-18 22 102 0 0,-8 7 211 0 0,-13 12 141 0 0,40-46-119 0 0,-1 1-209 0 0,-10 13 77 0 0,10-14 556 0 0,9 0-725 0 0,15 13-6 0 0,-15-12 25 0 0,28-2-56 0 0,-23-1-25 0 0,-2-1-6 0 0,-1-1 4 0 0,22 0-42 0 0,-21 0-146 0 0,-1-1-2 0 0,20-5 32 0 0,-21 5-19 0 0,0-2-507 0 0,18-7 407 0 0,-18 8 0 0 0,0-4-157 0 0,4-5 258 0 0,64-72-1530 0 0,-46 47 1364 0 0,2-4 113 0 0,-4 5 191 0 0,-8 14 83 0 0,-14 16-9 0 0,0 2 42 0 0,11-12 190 0 0,-12 11 1317 0 0,-1 12-1346 0 0,3 26 123 0 0,-5-17-39 0 0,-10 30 186 0 0,9-36-373 0 0,-11 33 567 0 0,-6 14-151 0 0,15-46-479 0 0,-12 34 215 0 0,-2-2-61 0 0,14-37-188 0 0,-7 24 206 0 0,4-3-206 0 0,5-21 155 0 0,3-15-151 0 0,1-2-27 0 0,7-28 40 0 0,-2-12-14 0 0,-7 36-34 0 0,9-43 15 0 0,-6 21-13 0 0,-2 17 2 0 0,1-1 1 0 0,0 1-1 0 0,11-35 1 0 0,55-93 51 0 0,-65 140-47 0 0,0 2 10 0 0,11-11-2 0 0,-12 11 10 0 0,2 11-10 0 0,1 0-15 0 0,-5-5-4 0 0,1 1 0 0 0,0 0 0 0 0,0 0 0 0 0,-1 0 0 0 0,1 0 0 0 0,-1 0 0 0 0,1 0 0 0 0,-1 0 0 0 0,0 1 0 0 0,0-1 1 0 0,0 0-1 0 0,1 5 0 0 0,13 34 14 0 0,2 16-10 0 0,-13-46-5 0 0,-2-6 2 0 0,0 1-1 0 0,0-1 0 0 0,-1 1 0 0 0,0 0 0 0 0,0-1 0 0 0,1 9 1 0 0,5 44 15 0 0,-3-25-87 0 0,-3-25-278 0 0,-1 2-3 0 0,3 38-310 0 0,-2-41-1150 0 0,2 24 1011 0 0,-3-23-437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1518 0 0,'0'0'7888'0'0,"5"-6"-5452"0"0,16-19-746 0 0,-10 16-402 0 0,29-10 417 0 0,8-4-737 0 0,-46 22-961 0 0,130-74 917 0 0,-94 49-918 0 0,-25 17-8 0 0,18-17-148 0 0,17-19-178 0 0,-44 41 252 0 0,-2 3 69 0 0,-1 0-1 0 0,0 0 1 0 0,1 0 0 0 0,-1 0 0 0 0,0 0 0 0 0,0-1 0 0 0,0 1-1 0 0,0 0 1 0 0,0-1 0 0 0,0 1 0 0 0,0-1 0 0 0,1-1-1 0 0,0-1-6 0 0,1 0 114 0 0,-9 70 263 0 0,6-63-343 0 0,0 0 0 0 0,0 0-1 0 0,-1 0 1 0 0,1-1 0 0 0,-1 1 0 0 0,0 0 0 0 0,0 0 0 0 0,-2 4 0 0 0,0 1 15 0 0,1-1 80 0 0,2 1-17 0 0,-4 22-20 0 0,4-22 15 0 0,-1 1-71 0 0,0 34 389 0 0,5-48-368 0 0,10-15 5 0 0,-9 8-7 0 0,6-37 16 0 0,4-11-38 0 0,-10 40-15 0 0,12-49-13 0 0,36-97 1 0 0,-49 158 1 0 0,0 14 6 0 0,13 17 8 0 0,-17-22-6 0 0,1 0 1 0 0,0 0-1 0 0,-1-1 0 0 0,0 1 0 0 0,1 0 1 0 0,-1 0-1 0 0,1 0 0 0 0,-1 0 0 0 0,0 0 0 0 0,0 0 1 0 0,1 0-1 0 0,-1 0 0 0 0,0 0 0 0 0,0 0 1 0 0,0 0-1 0 0,0 0 0 0 0,0 1 0 0 0,2 72 42 0 0,1 0-60 0 0,-3-1-24 0 0,-1-61 36 0 0,0-7 5 0 0,1 0 0 0 0,-1 0-1 0 0,1 0 1 0 0,1-1 0 0 0,-1 1-1 0 0,1 0 1 0 0,1 8 0 0 0,-1-3 2 0 0,-1-7 0 0 0,0 1 0 0 0,1 0 0 0 0,0-1-1 0 0,-1 1 1 0 0,1 0 0 0 0,0-1-1 0 0,1 1 1 0 0,2 5 0 0 0,8 21-1 0 0,-9-22 20 0 0,-1-8-19 0 0,1 0 0 0 0,-1-1 0 0 0,0 1 1 0 0,1-1-1 0 0,-1 1 0 0 0,0-1 0 0 0,0 0 0 0 0,1 0 0 0 0,-1 0 0 0 0,4-2 0 0 0,0 0 1 0 0,-5 3-2 0 0,0-1-1 0 0,0 1 0 0 0,-1 0 1 0 0,1-1-1 0 0,0 1 1 0 0,0-1-1 0 0,0 1 0 0 0,0-1 1 0 0,-1 1-1 0 0,1-1 1 0 0,0 1-1 0 0,-1-1 0 0 0,1 0 1 0 0,0 0-1 0 0,7-6 0 0 0,-5 5-1 0 0,0-1 0 0 0,0 0-1 0 0,0-1 1 0 0,0 1 0 0 0,0-1 0 0 0,0 1 0 0 0,2-6 0 0 0,-3 6 0 0 0,85-139-38 0 0,-63 89 8 0 0,26-90 0 0 0,-48 137 29 0 0,17-56-23 0 0,-11 34 18 0 0,-6 21 66 0 0,0 16-54 0 0,1 1-3 0 0,-2-6 1 0 0,0 0 0 0 0,0 0 0 0 0,0 1 0 0 0,-1-1 0 0 0,1 0 0 0 0,-1 0 0 0 0,0 0-1 0 0,0 1 1 0 0,-2 6 0 0 0,-2 62 40 0 0,0-10-30 0 0,-12 116-189 0 0,12-149 88 0 0,3-22-96 0 0,0 1-424 0 0,-4 30-24 0 0,4-29 102 0 0,-2-3-536 0 0,-8 19-3155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30 4676 0 0,'-3'7'2887'0'0,"-17"42"1157"0"0,0 10-1600 0 0,-3 6-934 0 0,4-3-333 0 0,3-14-434 0 0,-8 13 742 0 0,21-56-513 0 0,3-8-951 0 0,-1 0 0 0 0,1 0 0 0 0,-1 0-1 0 0,1 0 1 0 0,0 0 0 0 0,0 0 0 0 0,0 0 0 0 0,2-4-1 0 0,-2-2 29 0 0,0-5 53 0 0,2-10 10 0 0,3-10 24 0 0,-4 20-113 0 0,8-43 72 0 0,-7 43-85 0 0,0-1-1 0 0,0 1 1 0 0,2 0-1 0 0,-1 0 0 0 0,2 0 0 0 0,0 1 0 0 0,0-1 0 0 0,10-15 0 0 0,3-1-6 0 0,-13 23-3 0 0,0 3-10 0 0,15-12 4 0 0,-15 12-2 0 0,0 8 5 0 0,15 12 8 0 0,-19-16-5 0 0,0 1 0 0 0,-1-1 0 0 0,1 1 1 0 0,-1 0-1 0 0,1-1 0 0 0,0 1 0 0 0,-1 0 0 0 0,1 0 1 0 0,-1-1-1 0 0,1 1 0 0 0,-1 0 0 0 0,0 0 1 0 0,1-1-1 0 0,-1 1 0 0 0,1 1 0 0 0,1 9 2 0 0,0-7-1 0 0,-1 1 0 0 0,0-1 0 0 0,1 0 0 0 0,0 0-1 0 0,0 0 1 0 0,0 0 0 0 0,6 7 0 0 0,-2-1 2 0 0,17 28 12 0 0,-19-28-13 0 0,-2-5-4 0 0,0 0 1 0 0,0 0-1 0 0,1 0 1 0 0,0-1-1 0 0,0 1 1 0 0,3 3-1 0 0,26 37-206 0 0,-14-22 123 0 0,-14-17-52 0 0,2-3-253 0 0,17 8 6 0 0,-17-8 68 0 0,1-6-65 0 0,19-8-445 0 0,-26 11 779 0 0,1 0 1 0 0,0-1-1 0 0,-1 1 0 0 0,1 0 1 0 0,-1 0-1 0 0,1-1 0 0 0,-1 1 1 0 0,1 0-1 0 0,0-1 0 0 0,-1 1 1 0 0,1-1-1 0 0,-1 1 0 0 0,0-1 1 0 0,1 1-1 0 0,-1-1 0 0 0,1 1 1 0 0,0-2-1 0 0,3-4-217 0 0,-1 4 59 0 0,-1-1 1 0 0,0 0-1 0 0,0 0 1 0 0,-1 0-1 0 0,1 0 1 0 0,-1 0-1 0 0,2-5 0 0 0,12-25-3771 0 0,-11 25-3097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4802 0 0,'0'0'10231'0'0,"-3"9"-9447"0"0,-2 1-574 0 0,2-4-86 0 0,1-1 0 0 0,0 1 1 0 0,0-1-1 0 0,0 1 0 0 0,1 0 0 0 0,-1 7 1 0 0,-2 1 55 0 0,1-2 31 0 0,1-1 1 0 0,0 0-1 0 0,-1 15 0 0 0,-5 53 434 0 0,6-62-560 0 0,-3 48 270 0 0,2 8-89 0 0,2-9-134 0 0,2-13-796 0 0,-1-11-1873 0 0,6-46 1925 0 0,17-19-414 0 0,-14 11 13 0 0,15-35-557 0 0,50-138-722 0 0,-71 177 2594 0 0,8-16 139 0 0,1 7 537 0 0,-1-1-313 0 0,-9 15 2024 0 0,2 11-2251 0 0,0 1-233 0 0,-2-5-105 0 0,-1 0-1 0 0,1 0 1 0 0,-1 1-1 0 0,1-1 0 0 0,-1 1 1 0 0,0-1-1 0 0,0 1 0 0 0,0 0 1 0 0,-1-1-1 0 0,2 7 1 0 0,0 1 63 0 0,-2-5-50 0 0,1 0 0 0 0,1 0 0 0 0,-1 0 0 0 0,1 0 0 0 0,4 9 1 0 0,4 9 282 0 0,-8-17-62 0 0,1 2-73 0 0,7 24-57 0 0,-8-24-34 0 0,0-6-151 0 0,0-1 1 0 0,-1 1-1 0 0,1-1 0 0 0,0 0 0 0 0,0 0 0 0 0,0 0 1 0 0,0 0-1 0 0,0 0 0 0 0,0 0 0 0 0,3 0 0 0 0,1 1 15 0 0,0 1 50 0 0,3-4-28 0 0,26-1-13 0 0,-34 2-40 0 0,0 0 0 0 0,0 0-1 0 0,0 0 1 0 0,0 0 0 0 0,0-1 0 0 0,0 1-1 0 0,0 0 1 0 0,0 0 0 0 0,0-1-1 0 0,0 1 1 0 0,0-1 0 0 0,0 1 0 0 0,2-2-1 0 0,2-1 6 0 0,6-3-71 0 0,-1 0 0 0 0,1-1 0 0 0,-2 0-1 0 0,1-1 1 0 0,-1 0 0 0 0,0-1 0 0 0,10-12 0 0 0,-11 13 19 0 0,-5 5 15 0 0,0 0-1 0 0,0 0 0 0 0,-1 0 0 0 0,1-1 0 0 0,-1 1 0 0 0,0-1 1 0 0,0 0-1 0 0,3-7 0 0 0,9-17-131 0 0,-10 21 32 0 0,-6 0 24 0 0,-6-25 11 0 0,8 31 91 0 0,0 0-1 0 0,0 1 1 0 0,0-1 0 0 0,0 1-1 0 0,-1-1 1 0 0,1 1-1 0 0,0-1 1 0 0,0 1 0 0 0,0-1-1 0 0,-1 1 1 0 0,1-1-1 0 0,0 1 1 0 0,0-1-1 0 0,-1 1 1 0 0,1-1 0 0 0,0 1-1 0 0,-1 0 1 0 0,1-1-1 0 0,-1 1 1 0 0,1-1 0 0 0,-1 1-1 0 0,-3-4-16 0 0,3 3 13 0 0,0-1 1 0 0,0 1-1 0 0,0 0 0 0 0,-1 0 1 0 0,1 0-1 0 0,0 0 1 0 0,-1 0-1 0 0,1 0 0 0 0,-1 1 1 0 0,1-1-1 0 0,-1 0 1 0 0,1 1-1 0 0,-1-1 0 0 0,1 1 1 0 0,-3-1-1 0 0,-23-7-107 0 0,12 6 5 0 0,-16 4 21 0 0,15 1 4 0 0,-16 12-52 0 0,17-6 11 0 0,-45 36-98 0 0,49-35-40 0 0,5-3 173 0 0,3-4 47 0 0,1-1 0 0 0,-1 1 1 0 0,1 1-1 0 0,0-1 0 0 0,0 0 0 0 0,0 0 0 0 0,0 1 1 0 0,-1 4-1 0 0,-7 14-185 0 0,8-17-188 0 0,10 21-567 0 0,-7-19 779 0 0,1 0-857 0 0,42-9-790 0 0,-28-1 702 0 0,13-8-1575 0 0,-22 8-510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3704 0 0,'0'0'3836'0'0,"-38"46"1006"0"0,4-1-3478 0 0,13-16-356 0 0,0-5-272 0 0,2 2 251 0 0,-19 22-1330 0 0,4 0-163 0 0,5-9-3494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4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0 482 0 0,'-2'10'3223'0'0,"-15"49"643"0"0,-3 7-702 0 0,-6 4-1433 0 0,21-56-1492 0 0,-19 40 870 0 0,-4 5-208 0 0,22-49-777 0 0,-13 30 416 0 0,9-14-303 0 0,8-20-48 0 0,0 1-27 0 0,-5 19-29 0 0,5-19 659 0 0,6-11-665 0 0,1 0-90 0 0,-3 3-21 0 0,-1 0 0 0 0,1 0 0 0 0,-1 0 0 0 0,1 0 0 0 0,-1 0 0 0 0,1-1-1 0 0,-1 1 1 0 0,0 0 0 0 0,0-1 0 0 0,0 0 0 0 0,0 1 0 0 0,0-1-1 0 0,0 1 1 0 0,1-4 0 0 0,3-4 35 0 0,13-28 154 0 0,14-34-48 0 0,37-91 209 0 0,-46 110-208 0 0,-19 42-79 0 0,-1 4 61 0 0,7-19-8 0 0,-7 18 351 0 0,-2 18-456 0 0,9 56 6 0 0,39 249 349 0 0,-48-306-393 0 0,5 32-119 0 0,2-6 2 0 0,-7-27-364 0 0,2 0-18 0 0,6 25 81 0 0,-6-26-574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37 237 2892 0 0,'-3'7'3514'0'0,"-2"0"-2572"0"0,3-5-650 0 0,1 0 0 0 0,-1 1 1 0 0,1-1-1 0 0,-1 1 0 0 0,1-1 1 0 0,0 1-1 0 0,0-1 0 0 0,0 1 1 0 0,0 0-1 0 0,1-1 0 0 0,-1 1 1 0 0,1 4-1 0 0,-3 2 291 0 0,-3 32 1852 0 0,4-28-2070 0 0,-1 40 1051 0 0,2 14-248 0 0,3-11-456 0 0,-2-45-603 0 0,4 32 552 0 0,-2-33-605 0 0,2 25 159 0 0,0-31-125 0 0,11 16-17 0 0,-12-15 1095 0 0,-1-13-984 0 0,5-39 252 0 0,-1-10-145 0 0,-3 13-182 0 0,3-38 32 0 0,3 1 1 0 0,21-84 0 0 0,-17 115-118 0 0,-11 38-22 0 0,0 7-1 0 0,-1-1-1 0 0,1 0 1 0 0,0 1 0 0 0,0-1-1 0 0,0 1 1 0 0,5-8-1 0 0,7-14-17 0 0,-10 21-1 0 0,0 1 1 0 0,13-14-55 0 0,-13 14-232 0 0,1 9-595 0 0,15 11 152 0 0,-15-11 0 0 0,-3 6 115 0 0,2 1 317 0 0,1 8-45 0 0,-4 1-4548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5258 0 0,'0'0'7047'0'0,"5"-3"-5755"0"0,1-1-938 0 0,-4 2-197 0 0,1 0 1 0 0,-1 0-1 0 0,1 0 0 0 0,-1 1 0 0 0,1-1 0 0 0,0 1 0 0 0,0 0 0 0 0,4-2 0 0 0,189-84 1745 0 0,-159 74-1716 0 0,-27 10-159 0 0,6-5 22 0 0,43-36 40 0 0,-55 41-29 0 0,0-1-45 0 0,14-11 10 0 0,-14 11 47 0 0,-4 54 95 0 0,0-40-34 0 0,0-1-26 0 0,1 26-4 0 0,-1-26 60 0 0,0 0-11 0 0,0 27-34 0 0,0-27-20 0 0,0-1-4 0 0,-1 33 133 0 0,1-32-202 0 0,-3 26 235 0 0,2-67-167 0 0,0 24-19 0 0,0-3-2 0 0,-1-3-37 0 0,1 7-3 0 0,0-1-1 0 0,0 1 1 0 0,1-1 0 0 0,0 1-1 0 0,1-11 1 0 0,-1 7-3 0 0,-1 4-4 0 0,1-1 0 0 0,1 1 0 0 0,0 0 0 0 0,2-13 0 0 0,9-48 87 0 0,-10 56-97 0 0,-1 5-6 0 0,0 1 1 0 0,0 0 0 0 0,0 0 0 0 0,1 0-1 0 0,5-12 1 0 0,-4 8-5 0 0,-2 5-2 0 0,1-1-1 0 0,0 1 0 0 0,0 0 1 0 0,0 0-1 0 0,4-6 1 0 0,8-15 2 0 0,-10 19-7 0 0,-1 2-22 0 0,12-15 2 0 0,-11 14 5 0 0,-1 6-1274 0 0,1 1 1135 0 0,-1-1 1 0 0,0 0 0 0 0,0 1-1 0 0,0 0 1 0 0,1-1 0 0 0,3 3 0 0 0,2 0-78 0 0,-1-1-407 0 0,-7 5-493 0 0,6 20-2986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39 138 4414 0 0,'-39'6'13989'0'0,"78"-23"-13693"0"0,15-9-190 0 0,-15 11-22 0 0,7 1-1418 0 0,8 3 123 0 0,4-14 133 0 0,-9 12 126 0 0,3 1-2632 0 0,0 2-2936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1518 0 0,'-7'8'4748'0'0,"-116"151"5822"0"0,105-133-10122 0 0,-146 187 67 0 0,145-192-1485 0 0,15-15-3386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4228 0 0,'0'0'11363'0'0,"2"-7"-10744"0"0,5-21-150 0 0,-7 27-438 0 0,0-1 0 0 0,0 1 0 0 0,0 0 0 0 0,1-1 0 0 0,-1 1 0 0 0,0 0 0 0 0,1-1 0 0 0,-1 1 0 0 0,1 0 0 0 0,0 0 0 0 0,-1-1 0 0 0,1 1 0 0 0,0 0 0 0 0,0 0 0 0 0,0 0 1 0 0,1-2-1 0 0,13-15 311 0 0,7-19-9 0 0,-17 29-292 0 0,10-23 125 0 0,-6 8-106 0 0,-7 17 23 0 0,0 0-52 0 0,5-21 2 0 0,-5 20 26 0 0,-7 11-104 0 0,-13 12 53 0 0,14-12-2 0 0,-1 3 0 0 0,-28 55 14 0 0,30-57-4 0 0,1 2 52 0 0,-7 21-2 0 0,6-21 29 0 0,15 24-8 0 0,-10-25-54 0 0,4-4-6 0 0,19 4 3 0 0,-10-6-7 0 0,-6 0-17 0 0,-5 0-4 0 0,-1 0 1 0 0,1-1-1 0 0,-1 1 1 0 0,1-1-1 0 0,-1 0 1 0 0,0 0 0 0 0,1 0-1 0 0,-1 0 1 0 0,0-1-1 0 0,5-2 1 0 0,20-11-50 0 0,0-1 0 0 0,-1 0 0 0 0,-1-2 0 0 0,-1-2 0 0 0,0 0 0 0 0,-2-1 0 0 0,0-1 0 0 0,-2-1 0 0 0,25-35 1 0 0,-41 52 24 0 0,-1 0 1 0 0,0-1 0 0 0,-1 1 0 0 0,5-11-1 0 0,-3 5 5 0 0,2-8-21 0 0,5-38 9 0 0,-9 47 27 0 0,-1 6 4 0 0,-1 0-1 0 0,0 0 0 0 0,0 0 1 0 0,0 0-1 0 0,0 0 0 0 0,-1-10 1 0 0,1-16 96 0 0,-1 23 1 0 0,-1 0-24 0 0,-2-21-5 0 0,2 22 243 0 0,-5 11-271 0 0,-17 13-9 0 0,22-17-31 0 0,0 0 0 0 0,1 1 1 0 0,-1-1-1 0 0,1 1 0 0 0,-1-1 0 0 0,1 1 0 0 0,-1-1 0 0 0,1 1 0 0 0,-1-1 0 0 0,1 1 0 0 0,0-1 0 0 0,-1 1 0 0 0,1-1 0 0 0,0 1 1 0 0,-1 0-1 0 0,1-1 0 0 0,0 1 0 0 0,-1 1 0 0 0,-14 42 156 0 0,11-34-137 0 0,2-5-7 0 0,0 1-1 0 0,0-1 0 0 0,1 1 1 0 0,-1 0-1 0 0,1-1 1 0 0,0 9-1 0 0,-8 50 135 0 0,5-51-129 0 0,-4 40 64 0 0,3 11 3 0 0,1-8-79 0 0,3-6-614 0 0,1-13 322 0 0,0-28-519 0 0,1-2-756 0 0,0 2 1250 0 0,2 5-111 0 0,-3 1-3963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4480 0 0,'16'-40'3522'0'0,"-16"40"-3424"0"0,0-1-1 0 0,0 0 1 0 0,0 1-1 0 0,1-1 1 0 0,-1 1-1 0 0,0-1 1 0 0,1 1-1 0 0,-1-1 1 0 0,0 0-1 0 0,1 1 1 0 0,-1-1-1 0 0,0 1 1 0 0,1 0-1 0 0,-1-1 1 0 0,1 1-1 0 0,-1-1 1 0 0,1 1-1 0 0,-1 0 1 0 0,1-1-1 0 0,0 1 1 0 0,-1 0-1 0 0,1-1 1 0 0,-1 1-1 0 0,1 0 1 0 0,0 0-1 0 0,-1 0 1 0 0,1-1-1 0 0,88-32 3171 0 0,82-33-257 0 0,-166 64-2947 0 0,-1 0 0 0 0,1 0-1 0 0,0-1 1 0 0,-1 1 0 0 0,8-7-1 0 0,16-11 195 0 0,-2 3-56 0 0,-19 13-28 0 0,-4 0-38 0 0,11-13 1 0 0,-10 13 1014 0 0,-8 8-1042 0 0,-1 0-59 0 0,4-3-29 0 0,-1 1 0 0 0,0-1 0 0 0,1 1-1 0 0,-1-1 1 0 0,1 1 0 0 0,0-1 0 0 0,0 1 0 0 0,-1 0 0 0 0,1 0 0 0 0,0 0 0 0 0,0-1 0 0 0,0 4 0 0 0,-22 38 226 0 0,18-35-184 0 0,3-5-26 0 0,1 0-1 0 0,-1 1 0 0 0,0-1 0 0 0,1 0 1 0 0,-1 1-1 0 0,1-1 0 0 0,0 1 1 0 0,0 0-1 0 0,0 5 0 0 0,-6 26 131 0 0,5-27-23 0 0,2 3 23 0 0,2 33-21 0 0,-2-33-30 0 0,4-3-24 0 0,12 21-13 0 0,-12-21-15 0 0,6-5-13 0 0,30 11-87 0 0,-40-14 26 0 0,0 0 1 0 0,1 1-1 0 0,-1-1 0 0 0,1 0 0 0 0,-1 0 0 0 0,1 1 0 0 0,-1-1 0 0 0,1 0 0 0 0,-1 0 0 0 0,0 0 1 0 0,1 0-1 0 0,-1 0 0 0 0,1 0 0 0 0,-1 0 0 0 0,1 0 0 0 0,-1 0 0 0 0,1 0 0 0 0,-1 0 0 0 0,1 0 1 0 0,-1 0-1 0 0,1 0 0 0 0,-1 0 0 0 0,1 0 0 0 0,-1 0 0 0 0,1-1 0 0 0,-1 1 0 0 0,1 0 0 0 0,-1 0 1 0 0,0-1-1 0 0,1 1 0 0 0,-1 0 0 0 0,1-1 0 0 0,21-16-333 0 0,-9 11 58 0 0,-5 5 169 0 0,-4 0-12 0 0,-1 1 0 0 0,0-1-1 0 0,0 0 1 0 0,1 0 0 0 0,-1 0 0 0 0,0 0-1 0 0,0 0 1 0 0,0-1 0 0 0,0 0 0 0 0,3-1 0 0 0,18-9-720 0 0,37-20-325 0 0,-54 29 229 0 0,0-2 0 0 0,-1 1 0 0 0,1-1 0 0 0,-1 0 0 0 0,10-10 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1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 5668 0 0,'0'0'14871'0'0,"-30"-27"-20982"0"0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2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46 0 0,'0'0'16255'0'0,"-5"2"-15815"0"0,-16 9-64 0 0,16-8 157 0 0,3 5-254 0 0,-11 38 150 0 0,2-7-76 0 0,0 12-64 0 0,-2 3 10 0 0,0 4-16 0 0,0 0-85 0 0,-1-1-68 0 0,3-6-31 0 0,4-21-57 0 0,6-23 18 0 0,-2 38 349 0 0,8-49-365 0 0,28-19 7 0 0,-1-3-168 0 0,6-5-20 0 0,0-1-371 0 0,-32 27 437 0 0,-4 3 31 0 0,1 0 1 0 0,-1 0-1 0 0,0 0 0 0 0,1 0 1 0 0,0 0-1 0 0,-1 1 1 0 0,1-1-1 0 0,5-1 0 0 0,14-7-405 0 0,-16 7 14 0 0,-1 1 70 0 0,19-7-24 0 0,-19 6-287 0 0,2 5-1249 0 0,-1 1 1284 0 0,7 3 267 0 0,0-5-6818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4 109 3274 0 0,'0'0'12612'0'0,"-1"9"-12128"0"0,-1 27-113 0 0,2-27-50 0 0,0-1 71 0 0,0 27-54 0 0,0-27-78 0 0,0 1-54 0 0,-1 1-144 0 0,3 30 293 0 0,-3-31-322 0 0,1-5-12 0 0,0 0 1 0 0,0-1-1 0 0,0 1 0 0 0,1 0 1 0 0,-1-1-1 0 0,1 1 0 0 0,0-1 1 0 0,0 1-1 0 0,2 4 1 0 0,4 16 35 0 0,-5-17 36 0 0,3-4-54 0 0,11 11-7 0 0,-11-11 103 0 0,2-5-40 0 0,21-8-20 0 0,-18 3-26 0 0,28-44-91 0 0,-36 48 40 0 0,0 0 0 0 0,0 0 0 0 0,0 0 0 0 0,0 0 0 0 0,-1 0 0 0 0,1-1 0 0 0,-1 1 1 0 0,1-5-1 0 0,1 0-2 0 0,3-7-2 0 0,-1-1 0 0 0,0 0 1 0 0,3-20-1 0 0,-6 25 8 0 0,2-7 3 0 0,7-31-9 0 0,-8 30-2 0 0,-2 12-1 0 0,0 1 0 0 0,0-1 0 0 0,1 1 0 0 0,0 0 0 0 0,3-8 0 0 0,6-16-11 0 0,-8 23-13 0 0,-8 12-3004 0 0,-14 15 2395 0 0,12-9-448 0 0,-2 14-2689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2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1890 0 0,'0'0'15464'0'0,"1"7"-15139"0"0,2 2-225 0 0,-2-4-37 0 0,0-1 1 0 0,0 1-1 0 0,0-1 0 0 0,0 1 0 0 0,-1 0 0 0 0,0 5 0 0 0,3 41 282 0 0,-3 2-85 0 0,1-20-168 0 0,-1-25-21 0 0,0 1-25 0 0,2 29-12 0 0,-2-29-7 0 0,-3-3-55 0 0,0-1-29 0 0,2-3 23 0 0,0 0 0 0 0,0-1 0 0 0,0 1 0 0 0,0 0-1 0 0,0 0 1 0 0,0 0 0 0 0,1 0 0 0 0,-1 0 0 0 0,1 0 0 0 0,-1 0-1 0 0,1 4 1 0 0,5-9-4232 0 0,16-8 2838 0 0,-16 9 244 0 0,-6-6-3025 0 0,-3-30 905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5198 0 0,'0'0'8824'0'0,"35"-44"-8326"0"0,24 17-1826 0 0,6-12-552 0 0,-11 21-1968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2:2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1488 0 0,'0'0'12193'0'0,"3"-6"-11175"0"0,8-17-254 0 0,-11 22-745 0 0,0 1-1 0 0,0-1 1 0 0,0 1-1 0 0,0 0 1 0 0,0-1-1 0 0,0 1 1 0 0,1 0-1 0 0,-1-1 1 0 0,0 1-1 0 0,0 0 1 0 0,1-1-1 0 0,-1 1 1 0 0,0 0-1 0 0,0-1 1 0 0,1 1-1 0 0,-1 0 1 0 0,0 0-1 0 0,1-1 1 0 0,-1 1-1 0 0,0 0 1 0 0,1 0 0 0 0,-1 0-1 0 0,0 0 1 0 0,1 0-1 0 0,-1-1 1 0 0,1 1-1 0 0,-1 0 1 0 0,0 0-1 0 0,1 0 1 0 0,0 0-1 0 0,14-6 221 0 0,-1 0 0 0 0,0-2 0 0 0,0 1-1 0 0,18-14 1 0 0,-14 9-171 0 0,3-1 35 0 0,28-11 1 0 0,-17 13-336 0 0,-24 10 122 0 0,-1-1-215 0 0,-5 2 293 0 0,1 0 0 0 0,-1 0 0 0 0,0 0 0 0 0,1-1 0 0 0,-1 1 0 0 0,0-1 0 0 0,1 0 1 0 0,2-1-1 0 0,6-3-6708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4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2282 0 0,'14'-32'8375'0'0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4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0 3212 0 0,'0'0'12210'0'0,"-3"5"-12084"0"0,-42 41 385 0 0,-164 136 1077 0 0,207-180-1563 0 0,-1 0 0 0 0,1 0 0 0 0,-1 0 1 0 0,1 0-1 0 0,-1 0 0 0 0,1-1 0 0 0,-1 1 0 0 0,0-1 1 0 0,-4 2-1 0 0,5-2-13 0 0,0-1 1 0 0,0 1 0 0 0,0 0-1 0 0,0 1 1 0 0,0-1 0 0 0,1 0-1 0 0,-1 0 1 0 0,0 1 0 0 0,1-1 0 0 0,-1 1-1 0 0,1 0 1 0 0,0-1 0 0 0,-2 4-1 0 0,-16 15 82 0 0,15-15-16 0 0,0 0-16 0 0,-13 12-9 0 0,13-13 158 0 0,10-8-356 0 0,19-12 174 0 0,-24 16-26 0 0,0-1-1 0 0,0 1 1 0 0,0-1-1 0 0,0 1 1 0 0,0-1 0 0 0,0 1-1 0 0,0-1 1 0 0,-1 0-1 0 0,1 1 1 0 0,0-1 0 0 0,0 0-1 0 0,0 0 1 0 0,-1 0-1 0 0,1 0 1 0 0,0 0 0 0 0,-1 0-1 0 0,1 0 1 0 0,-1 0 0 0 0,1-1-1 0 0,0 0 0 0 0,-1 1 0 0 0,1-1 0 0 0,-1 1 0 0 0,1-1 0 0 0,0 1 0 0 0,-1 0 0 0 0,1 0 0 0 0,0-1 0 0 0,0 1 0 0 0,0 0 0 0 0,0 0 0 0 0,0 0 0 0 0,2-1 0 0 0,25-27-28 0 0,-22 24 22 0 0,-3 3 2 0 0,0-1-1 0 0,-1 0 1 0 0,1 1-1 0 0,-1-1 1 0 0,1 0-1 0 0,-1 0 0 0 0,3-6 1 0 0,17-24-30 0 0,-21 32 30 0 0,-1-1 0 0 0,1 1-1 0 0,-1 0 1 0 0,1 0 0 0 0,0 0 0 0 0,0-1-1 0 0,0 1 1 0 0,0 0 0 0 0,0 0 0 0 0,0 0-1 0 0,0 0 1 0 0,0 0 0 0 0,0 0 0 0 0,0 1-1 0 0,0-1 1 0 0,0 0 0 0 0,3-1-1 0 0,-2 2 1 0 0,-1 0 0 0 0,1-1 0 0 0,-1 0 0 0 0,0 1 0 0 0,1-1 0 0 0,-1 0 0 0 0,0 0-1 0 0,0 0 1 0 0,1 0 0 0 0,-1 0 0 0 0,2-2 0 0 0,13-12-9 0 0,-12 12 3 0 0,-1-1 2 0 0,11-12 1 0 0,-11 12-1 0 0,1 0 2 0 0,0-2 3 0 0,-3 4 1 0 0,1 0 0 0 0,-1 0 1 0 0,1 0-1 0 0,-1 0 0 0 0,1 0 0 0 0,0 0 0 0 0,0 0 0 0 0,4-2 0 0 0,11-10 3 0 0,-12 11 40 0 0,2 3-34 0 0,22 0-5 0 0,-22 0 0 0 0,-2 3 1 0 0,41 35 25 0 0,18 31 12 0 0,-15-8 14 0 0,-13-21-21 0 0,2 4 14 0 0,-4 1-19 0 0,-4-2-38 0 0,-24-35 6 0 0,12 24-17 0 0,-7-8-50 0 0,-8-18 0 0 0,-1-1 12 0 0,8 17-82 0 0,-7-16-351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4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1 754 0 0,'0'0'5664'0'0,"-3"6"-4464"0"0,1 1-814 0 0,1-4-117 0 0,0-1-1 0 0,0 1 0 0 0,-1 0 1 0 0,1-1-1 0 0,0 1 0 0 0,-1-1 0 0 0,0 1 1 0 0,1-1-1 0 0,-4 3 0 0 0,-12 17 132 0 0,12-17-61 0 0,1 0 60 0 0,-15 14-57 0 0,14-14-80 0 0,0 0-38 0 0,-16 14 30 0 0,16-14 158 0 0,-2 1-237 0 0,-21 15 32 0 0,21-16 115 0 0,4 0-210 0 0,-10 14-32 0 0,10-14 76 0 0,0 0-145 0 0,-10 14-6 0 0,10-14 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50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107 152 1606 0 0,'-59'-23'5487'0'0,"54"22"-4452"0"0,-37-4 7404 0 0,49 7-8313 0 0,35 8 55 0 0,15-2-62 0 0,66 2-7 0 0,158-9 0 0 0,-98 3-60 0 0,-73 1-28 0 0,106 5-1 0 0,22 1-26 0 0,445-30 65 0 0,-520 14-111 0 0,-153 5 44 0 0,-1 1 1 0 0,28-3-32 0 0,-10-1 27 0 0,-20 2-17 0 0,0 0-231 0 0,1 0 234 0 0,-4 1-1 0 0,-1 0 0 0 0,0 0 1 0 0,1-1-1 0 0,-1 1 1 0 0,0-1-1 0 0,1 0 1 0 0,-1 0-1 0 0,4-2 1 0 0,0-1 21 0 0,-5 3 3 0 0,0 0-1 0 0,0 0 1 0 0,0 0-1 0 0,1 0 0 0 0,-1 0 1 0 0,0 1-1 0 0,1-1 0 0 0,-1 0 1 0 0,1 1-1 0 0,-1 0 0 0 0,0 0 1 0 0,3 0-1 0 0,23-2 6 0 0,-22 1-4 0 0,2 1-8 0 0,1-1 4 0 0,26 1 4 0 0,-8 2 0 0 0,-20-1-5 0 0,-1 1-12 0 0,35 6 14 0 0,-13-4 6 0 0,-21-3 7 0 0,1 0-8 0 0,23 4 2 0 0,-24-4 10 0 0,2-1-2 0 0,26 3 1 0 0,-26-2-7 0 0,-1-1-9 0 0,43 0-4 0 0,-42-1 3 0 0,-6 0 0 0 0,1 1-1 0 0,0 0 1 0 0,0 0-1 0 0,0 0 0 0 0,-1 0 1 0 0,1 1-1 0 0,4 1 1 0 0,18 2-9 0 0,-19-3 50 0 0,-12-4-101 0 0,-52-36 55 0 0,38 26-3 0 0,14 10 2 0 0,-1 0-1 0 0,-97-42-27 0 0,65 27 35 0 0,8 4 13 0 0,25 11 48 0 0,-4 1 1 0 0,-1 0-44 0 0,-28-9 91 0 0,18 2 28 0 0,38 12 212 0 0,54 15-159 0 0,-64-16-187 0 0,-4-1 1 0 0,0 0-1 0 0,0 0 1 0 0,0 0-1 0 0,0 0 1 0 0,0 1-1 0 0,7 3 1 0 0,46 27 13 0 0,-49-23-19 0 0,5 15-1 0 0,-10-18-11 0 0,-3 2 1 0 0,-2 21 3 0 0,-2-16-16 0 0,2-6 6 0 0,1-4 9 0 0,0-1 0 0 0,0 1 0 0 0,0-1-1 0 0,0 1 1 0 0,-1-1 0 0 0,1 1 0 0 0,-1-1-1 0 0,0 0 1 0 0,1 0 0 0 0,-4 3 0 0 0,0 3-13 0 0,2-4 4 0 0,0 0-1 0 0,0 0 1 0 0,0-1 0 0 0,-1 1-1 0 0,1-1 1 0 0,-6 4-1 0 0,2 0-71 0 0,-25 20-488 0 0,-13 5-102 0 0,36-24 388 0 0,-28 17-1561 0 0,9-8 948 0 0,27-16 849 0 0,1-1 1 0 0,-1 1-1 0 0,0-1 0 0 0,0 0 1 0 0,1 1-1 0 0,-1-1 0 0 0,0 0 0 0 0,0 0 1 0 0,1 1-1 0 0,-1-1 0 0 0,0 0 1 0 0,0 0-1 0 0,1 0 0 0 0,-1 0 1 0 0,0 0-1 0 0,0 0 0 0 0,0 0 0 0 0,1 0 1 0 0,-2 0-1 0 0,-39 0-3015 0 0,36 0 2344 0 0,0 1 0 0 0,0 1 1 0 0,0-1-1 0 0,0 1 1 0 0,-6 3-1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5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 3724 0 0,'0'0'9445'0'0,"-3"6"-9047"0"0,-1 1-287 0 0,3-5-70 0 0,-1 0 0 0 0,1 0 0 0 0,0 1 0 0 0,0-1 0 0 0,0 1 0 0 0,0-1 0 0 0,0 1 0 0 0,0-1 0 0 0,1 1 0 0 0,-1-1 0 0 0,0 4 0 0 0,-6 39 890 0 0,3-6-729 0 0,3-30-4 0 0,1 0-30 0 0,-1 24-35 0 0,0-25 208 0 0,4-3-283 0 0,7 16-10 0 0,-7-15 118 0 0,1-10-88 0 0,66-57 136 0 0,-66 57-192 0 0,1 0 6 0 0,19-13-3 0 0,-18 13 8 0 0,0 6-53 0 0,18 5 12 0 0,-23-7 8 0 0,-1 0 0 0 0,1 0 0 0 0,-1 0 0 0 0,1 0-1 0 0,-1 0 1 0 0,1 1 0 0 0,-1-1 0 0 0,1 0 0 0 0,-1 0 0 0 0,1 1-1 0 0,-1-1 1 0 0,1 0 0 0 0,-1 1 0 0 0,0-1 0 0 0,1 0 0 0 0,-1 1 0 0 0,0-1-1 0 0,1 1 1 0 0,-1-1 0 0 0,0 1 0 0 0,1-1 0 0 0,-1 1 0 0 0,0-1-1 0 0,0 0 1 0 0,1 2 0 0 0,23 42 3 0 0,-4-9 5 0 0,-17-28-6 0 0,-2-4-1 0 0,1 0 0 0 0,0 0-1 0 0,0 0 1 0 0,-1 0 0 0 0,2 0 0 0 0,-1 0 0 0 0,3 3 0 0 0,36 35 52 0 0,-37-37-36 0 0,4-4 5 0 0,22 1 8 0 0,-22 0 0 0 0,-3-5-5 0 0,17-9 6 0 0,-13 3 41 0 0,-3 4-48 0 0,-4 4-15 0 0,0 0 0 0 0,0 0 1 0 0,0-1-1 0 0,-1 1 0 0 0,1-1 0 0 0,0 1 1 0 0,-1-1-1 0 0,0 1 0 0 0,0-1 1 0 0,1-3-1 0 0,2 0 9 0 0,-3 4-2 0 0,0 0 1 0 0,0-1-1 0 0,0 1 0 0 0,0-1 0 0 0,0 1 0 0 0,0 0 0 0 0,-1-1 1 0 0,1 0-1 0 0,0-4 0 0 0,3-20 99 0 0,-2 20-28 0 0,-2-3-19 0 0,0-28-10 0 0,0 28-12 0 0,-3 1-10 0 0,1-2-27 0 0,1 5-3 0 0,0 1-1 0 0,0-1 1 0 0,0 1-1 0 0,-1 0 0 0 0,-4-10 1 0 0,-3-6 3 0 0,6 16 1 0 0,-2 0-22 0 0,-18-16-79 0 0,17 16-2 0 0,49 15-13361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51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14 209 2406 0 0,'0'0'9413'0'0,"2"-5"-8635"0"0,0 0-579 0 0,-2 3-141 0 0,1 1 0 0 0,-1-1 0 0 0,1 0-1 0 0,-1 1 1 0 0,1-1 0 0 0,0 1 0 0 0,-1-1 0 0 0,1 1-1 0 0,0-1 1 0 0,0 1 0 0 0,0 0 0 0 0,1-1 0 0 0,-1 1-1 0 0,0 0 1 0 0,2-2 0 0 0,44-42 868 0 0,-33 32-723 0 0,-2-1-139 0 0,-4 0-17 0 0,7-13-61 0 0,-2-4-52 0 0,-11 24 0 0 0,-6 3 25 0 0,-11-12 57 0 0,15 16-15 0 0,0 0-1 0 0,0 0 1 0 0,0 0 0 0 0,0 0 0 0 0,0-1-1 0 0,0 1 1 0 0,0 0 0 0 0,0 0-1 0 0,0 0 1 0 0,-1 0 0 0 0,1 0-1 0 0,0 0 1 0 0,0-1 0 0 0,0 1-1 0 0,0 0 1 0 0,0 0 0 0 0,-1 0-1 0 0,1 0 1 0 0,0 0 0 0 0,0 0-1 0 0,0 0 1 0 0,0 0 0 0 0,-1 0 0 0 0,1 0-1 0 0,0 0 1 0 0,0 0 0 0 0,0-1-1 0 0,0 1 1 0 0,-1 0 0 0 0,1 0-1 0 0,0 0 1 0 0,0 1 0 0 0,0-1-1 0 0,-1 0 1 0 0,1 0 0 0 0,0 0-1 0 0,0 0 1 0 0,0 0 0 0 0,0 0 0 0 0,-1 0-1 0 0,1 0 1 0 0,0 0 0 0 0,0 0-1 0 0,0 0 1 0 0,0 0 0 0 0,0 1-1 0 0,-1-1 1 0 0,1 0 0 0 0,0 0-1 0 0,0 0 1 0 0,0 0 0 0 0,0 0-1 0 0,0 1 1 0 0,0-1 0 0 0,-44 40 118 0 0,31-28 73 0 0,-2 7-60 0 0,5-3 32 0 0,-11 17 200 0 0,9-9-158 0 0,9-18 94 0 0,4 3-143 0 0,1 26-24 0 0,-2-27-27 0 0,5-3-20 0 0,13 13-3 0 0,-14-13-14 0 0,4-4-10 0 0,0 2-63 0 0,-5-2-29 0 0,0 0 0 0 0,-1 0 0 0 0,1-1-1 0 0,0 1 1 0 0,0-1 0 0 0,-1 1 0 0 0,1-1 0 0 0,0 0 0 0 0,0 0-1 0 0,0 0 1 0 0,0-1 0 0 0,3 0 0 0 0,3 1-110 0 0,-5 0 55 0 0,1 0 0 0 0,-1 0 0 0 0,1-1 1 0 0,-1 1-1 0 0,1-1 0 0 0,5-3 0 0 0,0 2-116 0 0,4-1-89 0 0,9-5-3939 0 0,16-6-2634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04.9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136 41 2406 0 0,'-52'-7'3852'0'0,"20"4"-2419"0"0,24 3 1642 0 0,1 0-2391 0 0,-22 1-173 0 0,22-1 4048 0 0,14 0-4420 0 0,22-3-46 0 0,-22 3-23 0 0,1-2-17 0 0,1 0-37 0 0,31-3 63 0 0,21 0-6 0 0,144-7 108 0 0,-87 10-100 0 0,42 2 2 0 0,496 59 64 0 0,-293-22 18 0 0,-304-32-163 0 0,274 30-52 0 0,-266-30 33 0 0,-19 2 112 0 0,-11-4-78 0 0,-27-2-22 0 0,-3 0-6 0 0,38 5-37 0 0,-36-4 44 0 0,-5-1 0 0 0,0 0 0 0 0,0-1 0 0 0,0 0 0 0 0,0 0-1 0 0,0 0 1 0 0,0 0 0 0 0,5-1 0 0 0,18-2 2 0 0,-20 3 6 0 0,0 0 4 0 0,23 3-2 0 0,-28-3-5 0 0,-1 1 0 0 0,0-1 0 0 0,1 0 0 0 0,-1 0-1 0 0,1 0 1 0 0,-1 0 0 0 0,1 0 0 0 0,-1 0 0 0 0,1 0 0 0 0,-1 0-1 0 0,1 0 1 0 0,-1-1 0 0 0,1 1 0 0 0,-1-1 0 0 0,1 1 0 0 0,0-2 0 0 0,0 1-1 0 0,0 1 1 0 0,-1-1 0 0 0,1 0 0 0 0,0 1 0 0 0,0-1 0 0 0,-1 1 0 0 0,1-1 0 0 0,0 1 0 0 0,0 0 0 0 0,0 0 0 0 0,0 0 0 0 0,2 0 0 0 0,42-2-25 0 0,-18-1 30 0 0,-21 3 24 0 0,45 0-190 0 0,-12 1 156 0 0,-1-1-3 0 0,-32 0-7 0 0,12 0-70 0 0,14 1 164 0 0,-26 1-79 0 0,-4-2 0 0 0,0 1 0 0 0,0-1 1 0 0,-1 1-1 0 0,1-1 0 0 0,0 0 0 0 0,0 0 1 0 0,0 0-1 0 0,0 0 0 0 0,-1-1 0 0 0,4 0 1 0 0,0-1-1 0 0,-4 1 0 0 0,0 1-1 0 0,0-1 1 0 0,0 1 0 0 0,0-1 0 0 0,0 1-1 0 0,1 0 1 0 0,-1 0 0 0 0,0 0-1 0 0,0 0 1 0 0,0 0 0 0 0,0 0-1 0 0,0 0 1 0 0,0 1 0 0 0,2 0 0 0 0,37 7 48 0 0,-2 1-34 0 0,1-2-68 0 0,-11-1 46 0 0,-21-5 2 0 0,-50-15-13323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09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218 8 2232 0 0,'0'0'9551'0'0,"-6"-1"-9423"0"0,-23-6 254 0 0,25 12-375 0 0,-17 19 0 0 0,-8 3 9 0 0,3-2-12 0 0,-8 15 18 0 0,5-8-11 0 0,14-13-15 0 0,-2 8-1 0 0,13-20 6 0 0,1-1 263 0 0,8-9-280 0 0,1 1 9 0 0,-3 1 3 0 0,0-1 0 0 0,-1 1 0 0 0,1 0 0 0 0,0-1 0 0 0,-1 1 1 0 0,1-1-1 0 0,3-3 0 0 0,0 1 2 0 0,19-18 73 0 0,9-14 52 0 0,2 1-60 0 0,-13 12-42 0 0,-17 18-7 0 0,-2-1 18 0 0,13-16 74 0 0,-13 17 1408 0 0,-1 11-1531 0 0,8 17-91 0 0,-8-17-8 0 0,0 2-113 0 0,9 22-156 0 0,-9-23 4 0 0,1-1 99 0 0,25 29-602 0 0,-25-29 686 0 0,-2-3 89 0 0,0-1 1 0 0,0 1-1 0 0,0-1 1 0 0,1 1-1 0 0,-1-1 1 0 0,1 0-1 0 0,2 3 0 0 0,0 0-62 0 0,-3-4 34 0 0,-1 1-1 0 0,1 0 1 0 0,0 0 0 0 0,-1-1 0 0 0,1 0 0 0 0,0 1 0 0 0,0-1-1 0 0,1 0 1 0 0,-1 0 0 0 0,4 2 0 0 0,16 7-1009 0 0,-17-7 254 0 0,-2-3 653 0 0,0 0 0 0 0,0 0 0 0 0,0 1-1 0 0,0-1 1 0 0,0 1 0 0 0,0 0 0 0 0,5 2-1 0 0,0 0-196 0 0,0-2-321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0.9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116 350 442 0 0,'1'-8'2200'0'0,"5"-22"-775"0"0,-4 22 537 0 0,-2 7-1900 0 0,-1 0-1 0 0,1-1 0 0 0,0 1 1 0 0,0 0-1 0 0,-1 0 0 0 0,1 0 1 0 0,-1 0-1 0 0,1 0 1 0 0,-1-1-1 0 0,0 1 0 0 0,1 0 1 0 0,-1 0-1 0 0,-1-1 0 0 0,2 2 55 0 0,-1-1 0 0 0,0 0 0 0 0,1 1-1 0 0,-1-1 1 0 0,1 0 0 0 0,-1 0 0 0 0,1 0-1 0 0,0 0 1 0 0,-1 1 0 0 0,1-1-1 0 0,0 0 1 0 0,0 0 0 0 0,-1 0 0 0 0,1 0-1 0 0,0 0 1 0 0,0 0 0 0 0,0 0 0 0 0,0-2-1 0 0,-5 1 207 0 0,-16-7 29 0 0,16 7 349 0 0,0 6-539 0 0,-16 10-27 0 0,16-10-30 0 0,0 0-4 0 0,-13 11 57 0 0,14-12 103 0 0,0 3-148 0 0,-10 16 79 0 0,10-16 954 0 0,8-2-1130 0 0,11 12-8 0 0,-11-12 0 0 0,1-8-7 0 0,28-21-78 0 0,-26 21 67 0 0,-5 2 6 0 0,1 1 0 0 0,-1 0 0 0 0,0-1-1 0 0,0 0 1 0 0,0 1 0 0 0,0-1-1 0 0,0 0 1 0 0,0 0 0 0 0,-1 0 0 0 0,1-1-1 0 0,2-3 1 0 0,24-32-218 0 0,-22 32 192 0 0,-4 4 16 0 0,1 0-1 0 0,-1 0 1 0 0,0-1-1 0 0,0 1 1 0 0,0-1-1 0 0,0 1 1 0 0,-1-1-1 0 0,1 0 1 0 0,1-5-1 0 0,2 1-35 0 0,10-26-237 0 0,0-6 49 0 0,-11 32 210 0 0,-3 5 15 0 0,0 0 1 0 0,0-1 0 0 0,0 1-1 0 0,0-1 1 0 0,0 1-1 0 0,0-1 1 0 0,-1 0-1 0 0,1 1 1 0 0,-1-1 0 0 0,0 0-1 0 0,0-3 1 0 0,2-3-2 0 0,-1 5 5 0 0,0-1-1 0 0,-1 1 1 0 0,0 0-1 0 0,1 0 1 0 0,-2-1-1 0 0,1 1 1 0 0,-1-6-1 0 0,-2-20 12 0 0,3 22 373 0 0,-5 11-340 0 0,-15 11-11 0 0,16-10-1 0 0,1 2-11 0 0,-13 33 163 0 0,8-16-44 0 0,6-17-27 0 0,0 4-8 0 0,-7 30 32 0 0,7-30-16 0 0,1-1-23 0 0,-4 37 95 0 0,7-37-93 0 0,9 36 41 0 0,-6-39-52 0 0,12 19-4 0 0,-17-24-69 0 0,1 1-1 0 0,0-1 1 0 0,0 1 0 0 0,0-1-1 0 0,0 0 1 0 0,0 0-1 0 0,0 0 1 0 0,0 1 0 0 0,0-1-1 0 0,0 0 1 0 0,1 0 0 0 0,-1 0-1 0 0,0-1 1 0 0,1 1 0 0 0,-1 0-1 0 0,4 1 1 0 0,-1 0 10 0 0,-1-1-8 0 0,-1 1 0 0 0,0-1 0 0 0,0 1 0 0 0,1-1 0 0 0,-1 0 0 0 0,1 0 0 0 0,-1 0 0 0 0,1 0 0 0 0,3 1 0 0 0,1 0 4 0 0,-5-1-8 0 0,0 0 0 0 0,0-1-1 0 0,0 1 1 0 0,0 0-1 0 0,0-1 1 0 0,1 1-1 0 0,-1-1 1 0 0,0 1 0 0 0,0-1-1 0 0,0 0 1 0 0,1 0-1 0 0,-1 0 1 0 0,4-1-1 0 0,1 0 8 0 0,46 1 58 0 0,-51 0-65 0 0,1 1 0 0 0,-1-1 0 0 0,1 0 0 0 0,-1 0-1 0 0,1-1 1 0 0,-1 1 0 0 0,1 0 0 0 0,-1-1 0 0 0,1 0 0 0 0,3 0 0 0 0,17-8-90 0 0,-14 8 59 0 0,-5 0 14 0 0,0 0-1 0 0,0 0 0 0 0,0 0 1 0 0,-1 0-1 0 0,1 0 1 0 0,0-1-1 0 0,5-3 0 0 0,31-15-166 0 0,-32 17 145 0 0,-5 2 21 0 0,0 0 1 0 0,0-1-1 0 0,0 1 1 0 0,-1-1 0 0 0,1 1-1 0 0,0-1 1 0 0,-1 0 0 0 0,1 0-1 0 0,-1 0 1 0 0,4-4-1 0 0,13-13-65 0 0,-14 14-57 0 0,-1 0 12 0 0,13-16 20 0 0,-13 16 19 0 0,-8-2-89 0 0,-9-21 191 0 0,9 21 38 0 0,-3 10-129 0 0,-25 7 36 0 0,25-8 2 0 0,2 3 7 0 0,-44 38-9 0 0,41-33 36 0 0,-6 15 11 0 0,10-19 12 0 0,4 2 1 0 0,-1 22 41 0 0,1-22 50 0 0,2-2-68 0 0,5 18-2 0 0,-5-18 34 0 0,5-7-53 0 0,24-6-11 0 0,-16 0-37 0 0,-6 2-15 0 0,-4 2-5 0 0,0 0 1 0 0,0 0 0 0 0,-1 0 0 0 0,1-1 0 0 0,4-4-1 0 0,-1 2 0 0 0,20-20-144 0 0,-21 20 148 0 0,19-24-155 0 0,-19 23 166 0 0,-4 3 9 0 0,1 0 0 0 0,-1 0 0 0 0,0 0 0 0 0,-1 0-1 0 0,5-8 1 0 0,-2 4 8 0 0,12-24-24 0 0,-13 24 32 0 0,9-25 6 0 0,-10 26 23 0 0,-1 4-3 0 0,-1 0 1 0 0,0 0-1 0 0,0 0 1 0 0,0 0 0 0 0,-1 0-1 0 0,1-1 1 0 0,-1 1 0 0 0,1 0-1 0 0,-1-5 1 0 0,4-48 322 0 0,-4 24-248 0 0,1 24 749 0 0,-26 39-849 0 0,24-30 4 0 0,0 0 1 0 0,1-1-1 0 0,-1 1 0 0 0,1 0 0 0 0,-1 0 0 0 0,1-1 0 0 0,-1 1 0 0 0,1 0 0 0 0,0 0 0 0 0,-1 0 0 0 0,1 0 0 0 0,0 0 0 0 0,-1 0 0 0 0,1 1 0 0 0,-9 42 197 0 0,1 2-35 0 0,4-13-39 0 0,3-24-7 0 0,1 1-22 0 0,-1 30-14 0 0,0-30 20 0 0,2-3-15 0 0,1 24-15 0 0,-2-24-13 0 0,0-5-51 0 0,1 0 1 0 0,-1 0-1 0 0,1-1 1 0 0,-1 1-1 0 0,1 0 0 0 0,-1-1 1 0 0,1 1-1 0 0,0-1 0 0 0,0 1 1 0 0,0-1-1 0 0,0 1 0 0 0,2 1 1 0 0,-1 1 6 0 0,1 1 138 0 0,0-5-148 0 0,0 0 1 0 0,0 0 0 0 0,0 0-1 0 0,1 1 1 0 0,-1-1-1 0 0,0 1 1 0 0,0 0-1 0 0,5 1 1 0 0,1 1 1 0 0,-9-3-4 0 0,1 1-1 0 0,0-1 0 0 0,-1 0 0 0 0,1 0 0 0 0,0 0 0 0 0,0 0 0 0 0,-1 0 0 0 0,1 0 0 0 0,0 0 0 0 0,-1 0 0 0 0,1 0 1 0 0,0 0-1 0 0,-1 0 0 0 0,1 0 0 0 0,0-1 0 0 0,-1 1 0 0 0,1 0 0 0 0,0 0 0 0 0,-1-1 0 0 0,2 0 0 0 0,6-2 7 0 0,-4 2-5 0 0,-1 0 1 0 0,0-1-1 0 0,0 1 0 0 0,0-1 1 0 0,0 0-1 0 0,0 0 1 0 0,0 0-1 0 0,5-4 1 0 0,-3 2 22 0 0,12-9-144 0 0,-1-1 1 0 0,0 0-1 0 0,-1-1 1 0 0,21-27 0 0 0,-4-4-286 0 0,-27 40 349 0 0,-3 3 25 0 0,0 1 0 0 0,0-1 0 0 0,0 0-1 0 0,-1 0 1 0 0,1 0 0 0 0,-1 0 0 0 0,3-6-1 0 0,5-13-86 0 0,-7 16 20 0 0,-2-2-17 0 0,-2-22 77 0 0,1 23 7 0 0,-5 11-101 0 0,-16 12 96 0 0,16-12 25 0 0,2 3 67 0 0,-12 18 6 0 0,12-19-15 0 0,2 1 7 0 0,-1 0-16 0 0,1-4-12 0 0,1-1 0 0 0,0 1 0 0 0,0-1 0 0 0,1 1 0 0 0,-1-1 0 0 0,0 1 0 0 0,1 0 0 0 0,0-1 0 0 0,-1 1 0 0 0,1 0 0 0 0,0-1 0 0 0,1 1 0 0 0,-1 2 0 0 0,1 44 268 0 0,2-42-186 0 0,9 20-19 0 0,-9-20-17 0 0,0 0-19 0 0,8 19-6 0 0,-8-20-72 0 0,-1 0-228 0 0,8 18-15 0 0,-7-18 51 0 0,-1 2-707 0 0,7 22 274 0 0,-7-22 96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4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244 537 2914 0 0,'-4'-6'2106'0'0,"-33"-45"2006"0"0,33 46-3189 0 0,0-2-246 0 0,-16-21-145 0 0,15 21-20 0 0,1 1-93 0 0,-12-20-100 0 0,11 20 355 0 0,0 3-514 0 0,-16-10-19 0 0,15 10 2 0 0,2 7-22 0 0,-2 0-87 0 0,4-2-21 0 0,0-1 0 0 0,0 1 0 0 0,0-1 1 0 0,0 1-1 0 0,1 0 0 0 0,-1 0 0 0 0,1-1 0 0 0,-1 1 1 0 0,1 0-1 0 0,-1 0 0 0 0,-1 5 0 0 0,0-1 33 0 0,2-2-17 0 0,-1-1 1 0 0,1 0 0 0 0,-1 0 0 0 0,0 0-1 0 0,0 0 1 0 0,0 0 0 0 0,-4 3-1 0 0,-16 22 80 0 0,14-14-4 0 0,-5 27 189 0 0,5-16-180 0 0,6-18-23 0 0,1 0-7 0 0,-3 24-15 0 0,2-24 206 0 0,10-8-261 0 0,20-7-7 0 0,-27 8-7 0 0,0 0-1 0 0,0 0 1 0 0,-1-1-1 0 0,1 1 0 0 0,0 0 1 0 0,0-1-1 0 0,0 1 1 0 0,-1 0-1 0 0,1-1 1 0 0,0 1-1 0 0,0-1 1 0 0,-1 0-1 0 0,1 1 1 0 0,-1-1-1 0 0,1 1 0 0 0,0-1 1 0 0,-1 0-1 0 0,1-1 1 0 0,40-48-416 0 0,44-72 1 0 0,-73 103 170 0 0,-6 10 72 0 0,0-1-1 0 0,-1 0 1 0 0,0 0 0 0 0,4-13 0 0 0,-3 11 38 0 0,-3 5 23 0 0,0 0 1 0 0,0 1-1 0 0,-1-1 0 0 0,0 0 0 0 0,2-11 1 0 0,-1 6 5 0 0,-1 6 19 0 0,0-1 0 0 0,0 0 0 0 0,-1 0 0 0 0,1-12 0 0 0,2-21 793 0 0,-10 44-580 0 0,-18 10 25 0 0,23-13-137 0 0,1-1 0 0 0,-1 0 0 0 0,1 0 0 0 0,-1 1 0 0 0,1-1 1 0 0,0 0-1 0 0,-1 1 0 0 0,1-1 0 0 0,-1 0 0 0 0,1 1 0 0 0,0-1 0 0 0,-1 1 0 0 0,1-1 0 0 0,0 1 0 0 0,-1-1 0 0 0,1 1 0 0 0,0-1 0 0 0,0 1 0 0 0,-1-1 1 0 0,1 1-1 0 0,0-1 0 0 0,0 2 0 0 0,-4 5 97 0 0,3-4-46 0 0,-1 1 1 0 0,1 0 0 0 0,0 0 0 0 0,0 0-1 0 0,0 0 1 0 0,-1 7 0 0 0,0-1 10 0 0,-5 34 448 0 0,2 11 49 0 0,0-23-360 0 0,5-32-200 0 0,0 1 0 0 0,-1 0 0 0 0,1 0 0 0 0,0 0 0 0 0,0 0 0 0 0,0 0 0 0 0,0-1 0 0 0,0 1 0 0 0,0 0 0 0 0,1 0 1 0 0,-1 0-1 0 0,0 0 0 0 0,0-1 0 0 0,1 1 0 0 0,-1 0 0 0 0,0 0 0 0 0,1 0 0 0 0,0 0 0 0 0,22 50 364 0 0,-8-22-241 0 0,-5-16-16 0 0,-4-4-86 0 0,-3-5-16 0 0,0-1-1 0 0,1 1 0 0 0,-1-1 1 0 0,0 1-1 0 0,1-1 0 0 0,0 0 1 0 0,4 3-1 0 0,19 14 45 0 0,-26-20-58 0 0,0 1 0 0 0,0 0 1 0 0,1 0-1 0 0,-1-1 1 0 0,0 1-1 0 0,0-1 1 0 0,0 1-1 0 0,0-1 1 0 0,1 1-1 0 0,-1-1 1 0 0,3 1-1 0 0,7 3 12 0 0,-6-2-8 0 0,0-1 0 0 0,0 1 0 0 0,0-1 0 0 0,0 0 0 0 0,0-1 0 0 0,1 1 0 0 0,6-1 1 0 0,27 3 11 0 0,-18-5-35 0 0,-7 1 8 0 0,-8 1 2 0 0,1-1 1 0 0,-1 0 0 0 0,1-1 0 0 0,-1 1-1 0 0,0-1 1 0 0,10-4 0 0 0,0 0 0 0 0,3 1-95 0 0,-1-2 0 0 0,0-1 0 0 0,-1 0 0 0 0,24-15-1 0 0,-9 2-22 0 0,-29 20 103 0 0,-1 0-1 0 0,0-1 0 0 0,1 1 0 0 0,-1-1 0 0 0,0 0 0 0 0,0 1 0 0 0,0-1 0 0 0,0 0 1 0 0,0 0-1 0 0,-1 0 0 0 0,1 0 0 0 0,2-5 0 0 0,0 0-24 0 0,-2 6 32 0 0,-1-1 0 0 0,1 1 0 0 0,-1-1 0 0 0,0 0-1 0 0,0 1 1 0 0,1-1 0 0 0,-1 0 0 0 0,0 0 0 0 0,-1 1 0 0 0,1-1-1 0 0,0 0 1 0 0,0 0 0 0 0,-1 0 0 0 0,1-3 0 0 0,0-1-16 0 0,2 0-35 0 0,-4-2 16 0 0,-1-36-23 0 0,-3 38 45 0 0,-12-21 5 0 0,13 21 5 0 0,-2 4 13 0 0,-19-7 58 0 0,18 7-3 0 0,0 4-10 0 0,-1-1-30 0 0,6-1-7 0 0,-1 1-1 0 0,0-1 1 0 0,1 1 0 0 0,-1 0-1 0 0,1 0 1 0 0,-1 0 0 0 0,1 0 0 0 0,-1 0-1 0 0,1 0 1 0 0,0 1 0 0 0,0-1-1 0 0,-3 3 1 0 0,-3 0 7 0 0,5-3-7 0 0,0 1-1 0 0,0 0 1 0 0,0 0 0 0 0,0 0-1 0 0,1 0 1 0 0,-1 0-1 0 0,0 0 1 0 0,1 1 0 0 0,-3 2-1 0 0,-1 1 8 0 0,-19 21 132 0 0,7-4-36 0 0,14-18-20 0 0,-4 44 100 0 0,8-46-183 0 0,0-1 0 0 0,0 0 0 0 0,1 1 0 0 0,-1-1 0 0 0,1 0 0 0 0,-1 1-1 0 0,1-1 1 0 0,0 0 0 0 0,0 1 0 0 0,2 1 0 0 0,0 3 4 0 0,-1 0 35 0 0,4-1-27 0 0,20 20-4 0 0,-26-26-14 0 0,0 1 0 0 0,0-1 0 0 0,1 1 0 0 0,-1-1 1 0 0,0 0-1 0 0,0 1 0 0 0,1-1 0 0 0,-1 0 0 0 0,0 0 0 0 0,1 1 0 0 0,-1-1 1 0 0,1 0-1 0 0,-1 0 0 0 0,0 1 0 0 0,1-1 0 0 0,-1 0 0 0 0,1 0 1 0 0,-1 0-1 0 0,0 0 0 0 0,1 0 0 0 0,-1 1 0 0 0,1-1 0 0 0,-1 0 0 0 0,1 0 1 0 0,-1 0-1 0 0,0 0 0 0 0,1 0 0 0 0,-1-1 0 0 0,1 1 0 0 0,-1 0 0 0 0,1 0 1 0 0,-1 0-1 0 0,1 0 0 0 0,-1 0 0 0 0,0 0 0 0 0,1-1 0 0 0,0 1 0 0 0,39-15 4 0 0,-30 9-66 0 0,1-1 0 0 0,-1 0-1 0 0,0 0 1 0 0,15-15-1 0 0,-21 18 65 0 0,4-4-51 0 0,0 0 0 0 0,0 0 0 0 0,0-1-1 0 0,-1 0 1 0 0,6-11 0 0 0,-4 6-61 0 0,14-25-138 0 0,-18 28 207 0 0,-2 7 19 0 0,0-1 1 0 0,-1 1 0 0 0,1-1-1 0 0,-1 0 1 0 0,0 0-1 0 0,-1 0 1 0 0,3-8 0 0 0,-1 1-8 0 0,-1 6 12 0 0,0 1 0 0 0,0-1 1 0 0,-1 0-1 0 0,1 0 0 0 0,-1 0 1 0 0,0-7-1 0 0,0 1-2 0 0,1 4 13 0 0,0 1 0 0 0,-1-1 0 0 0,-1 1 0 0 0,1-12 0 0 0,-1 7 12 0 0,0 8-3 0 0,1-1 1 0 0,0-1-1 0 0,-1 1 1 0 0,0-1-1 0 0,0 1 0 0 0,0-1 1 0 0,-2-6-1 0 0,-3-20 52 0 0,3 23-9 0 0,-1-22 325 0 0,0 25-235 0 0,-8-19 141 0 0,9 19 562 0 0,0 8-826 0 0,0 0 1 0 0,0 1 0 0 0,0-1-1 0 0,0 0 1 0 0,1 1 0 0 0,-1-1-1 0 0,1 1 1 0 0,-2 4-1 0 0,0 0 19 0 0,-3 8 114 0 0,3-7-98 0 0,-5 30 149 0 0,0 13 46 0 0,5-40-198 0 0,-4 32 139 0 0,5-33-155 0 0,0 31 115 0 0,2 13-8 0 0,-1-18-140 0 0,0-28-208 0 0,1 4-16 0 0,-5 54-322 0 0,4-31-624 0 0,1-26-104 0 0,-2-1 154 0 0,-3 23-194 0 0,4-23-1850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1.1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0 4448 0 0,'0'0'5441'0'0,"-5"4"-3747"0"0,-15 18 2956 0 0,24-22-4643 0 0,-1 0 0 0 0,0-1-1 0 0,0 1 1 0 0,1-1-1 0 0,-1 0 1 0 0,0 1 0 0 0,5-3-1 0 0,0 0-56 0 0,0 1-117 0 0,1 3-324 0 0,1 0 71 0 0,6 0-90 0 0,9-3-3711 0 0,4-1 1377 0 0,-22 2-529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2.1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85 862 0 0,'-1'9'2128'0'0,"1"2"-1466"0"0,-5 30 2125 0 0,-1-12-1686 0 0,5-22-125 0 0,0 2-60 0 0,1 28-212 0 0,-1-28 245 0 0,1-2-540 0 0,-1 24-77 0 0,1-23 3884 0 0,4-15-3846 0 0,1-1-260 0 0,-3 6-65 0 0,0-1 1 0 0,0 0-1 0 0,0 1 1 0 0,-1-1-1 0 0,1 0 0 0 0,-1 0 1 0 0,0 0-1 0 0,1 0 0 0 0,0-6 1 0 0,-1 1 22 0 0,-1 6-38 0 0,1-1 0 0 0,-1 0 0 0 0,1 1 0 0 0,0-1 0 0 0,0 0 0 0 0,0 1 0 0 0,0-1 0 0 0,0 1 0 0 0,0 0 0 0 0,4-5 0 0 0,20-35 253 0 0,-1 5-32 0 0,14-14 46 0 0,-35 47-202 0 0,-1-2-63 0 0,7-16-7 0 0,-2 13-18 0 0,11-5-67 0 0,-13 11-231 0 0,3 2-256 0 0,23-3 215 0 0,-23 3-471 0 0,0 3-26 0 0,21 6 114 0 0,-22-6-404 0 0,-2 1-2418 0 0,22 13-2384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5:5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2078 0 0,'0'0'10156'0'0,"7"2"-9991"0"0,20 8-14 0 0,-13-9-29 0 0,-7-2-89 0 0,0 0 0 0 0,0 0 0 0 0,0-1-1 0 0,-1 0 1 0 0,1 0 0 0 0,-1-1 0 0 0,10-5-1 0 0,-15 8-26 0 0,-1-1-1 0 0,1 1 0 0 0,0 0 0 0 0,-1-1 1 0 0,1 1-1 0 0,-1 0 0 0 0,1 0 0 0 0,0-1 0 0 0,-1 1 1 0 0,1 0-1 0 0,-1 0 0 0 0,1 0 0 0 0,0 0 1 0 0,-1 0-1 0 0,1 0 0 0 0,0 0 0 0 0,-1 0 0 0 0,1 0 1 0 0,0 0-1 0 0,-1 0 0 0 0,1 0 0 0 0,-1 1 1 0 0,1-1-1 0 0,0 1 0 0 0,12 2 31 0 0,-8-1-19 0 0,0-1 1 0 0,1 1-1 0 0,-1-1 1 0 0,1 0-1 0 0,-1-1 1 0 0,1 0-1 0 0,-1 0 1 0 0,7 0-1 0 0,62 0 176 0 0,4 2-65 0 0,100-10 49 0 0,37-1-44 0 0,172 26-74 0 0,-209-6-45 0 0,41-6 101 0 0,-162-3-77 0 0,-37-1-16 0 0,1 0-1 0 0,39-5 1 0 0,-53 2-18 0 0,7-1 4 0 0,0 1-1 0 0,0 0 1 0 0,0 1-1 0 0,1 1 1 0 0,-1 0 0 0 0,0 1-1 0 0,16 3 1 0 0,-16 0-12 0 0,-10-3 0 0 0,0 0 0 0 0,0 0 0 0 0,1 0-1 0 0,-1 0 1 0 0,0 0 0 0 0,6-1-1 0 0,3 0 1 0 0,34 5-21 0 0,2 4 7 0 0,-24-5 13 0 0,-19-3-4 0 0,1 1-12 0 0,23 4 6 0 0,-22-5 5 0 0,-1 1-13 0 0,1 0 11 0 0,28 4-87 0 0,-26-4 91 0 0,30 1 29 0 0,6-3 33 0 0,4-1-27 0 0,9 1-12 0 0,-1 1 15 0 0,2 0 2 0 0,-18 1-21 0 0,1 1-12 0 0,43 4-28 0 0,-78-7 44 0 0,8 2-38 0 0,-12-2 28 0 0,-1 0 0 0 0,0 0 0 0 0,1 0 0 0 0,-1 0 1 0 0,1 0-1 0 0,-1-1 0 0 0,6-1 0 0 0,15-2-7 0 0,-19 3-3 0 0,1-2-2 0 0,17-8 14 0 0,-17 8 241 0 0,-4 3-310 0 0,0 0 50 0 0,0-1-1 0 0,0 1 1 0 0,-1-1 0 0 0,1 1-1 0 0,0-1 1 0 0,0 0 0 0 0,-1 1 0 0 0,1-1-1 0 0,-1 0 1 0 0,3-2 0 0 0,1 0-13 0 0,0 1-37 0 0,0-2-3316 0 0,15-10 2186 0 0,-15 10-1314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0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223 423 1548 0 0,'0'0'2346'0'0,"3"-8"-546"0"0,7-23-398 0 0,-8 24-275 0 0,-2 4-965 0 0,0 0-1 0 0,1 0 1 0 0,-1 0 0 0 0,1 0-1 0 0,-1 0 1 0 0,1 0 0 0 0,0 0-1 0 0,2-5 1 0 0,0 0 89 0 0,-1 0 1142 0 0,-1 1-923 0 0,3-30 1218 0 0,-8 31-1370 0 0,-11-18 27 0 0,11 18 364 0 0,2 6-679 0 0,0 0 1 0 0,-1-1-1 0 0,1 1 0 0 0,0 0 0 0 0,0-1 0 0 0,-1 0 1 0 0,1 1-1 0 0,0-1 0 0 0,-3-1 0 0 0,-1-1 20 0 0,0 1 78 0 0,-1 6-29 0 0,-2 0-71 0 0,5-2-12 0 0,-1 0-1 0 0,1 0 1 0 0,0 1-1 0 0,0-1 1 0 0,1 1-1 0 0,-7 5 1 0 0,-27 21 71 0 0,0 5-38 0 0,30-28-43 0 0,4-4-2 0 0,0 1 0 0 0,0 0-1 0 0,1 0 1 0 0,-1 0 0 0 0,0 0-1 0 0,1 0 1 0 0,-3 6-1 0 0,-31 45 65 0 0,33-50-54 0 0,9-3-58 0 0,20 2 76 0 0,-25-2-30 0 0,-1-1-1 0 0,1 0 0 0 0,-1 0 0 0 0,1 0 0 0 0,0 0 0 0 0,-1 0 0 0 0,1 0 0 0 0,-1 0 0 0 0,1 0 0 0 0,0 0 0 0 0,-1-1 0 0 0,1 1 0 0 0,-1 0 0 0 0,1 0 0 0 0,-1 0 0 0 0,1-1 0 0 0,-1 1 0 0 0,1 0 0 0 0,0-1 0 0 0,-1 1 0 0 0,1-1 0 0 0,7-2 7 0 0,-5 1-3 0 0,1 0 0 0 0,-1 0 0 0 0,1 0 0 0 0,-1 0 0 0 0,0 0-1 0 0,0 0 1 0 0,4-5 0 0 0,1 1 0 0 0,-4 4-2 0 0,0-1-1 0 0,-1 0 0 0 0,1 0 1 0 0,-1-1-1 0 0,0 1 0 0 0,4-6 0 0 0,20-21-3 0 0,-3 7 0 0 0,-19 19-1 0 0,-1-1 4 0 0,14-13 2 0 0,-13 13 13 0 0,-4 49-115 0 0,-1-35 90 0 0,1 0 3 0 0,2 27 18 0 0,-2-27 12 0 0,2-1-16 0 0,11 31 12 0 0,-7-37-12 0 0,18 7-13 0 0,-19-7-51 0 0,2-2 1 0 0,24 3 8 0 0,-18-5-20 0 0,-6 1 15 0 0,24-11-262 0 0,15-11 19 0 0,-38 19 222 0 0,26-15-318 0 0,17-18-50 0 0,-48 33 349 0 0,0-1 15 0 0,12-15 16 0 0,-12 15 207 0 0,-2-1-95 0 0,0 1-28 0 0,-1 3 1 0 0,0 0 1 0 0,0 0-1 0 0,0 1 0 0 0,0-1 1 0 0,0 0-1 0 0,-1 0 0 0 0,1 0 1 0 0,-1 0-1 0 0,0 0 0 0 0,1-4 1 0 0,4 3-19 0 0,14-11-2 0 0,-15 11 182 0 0,-6-35-156 0 0,1 31-8 0 0,0-1-38 0 0,-7-21 1 0 0,7 22-3 0 0,-3 10-99 0 0,-11 12 83 0 0,11-11 4 0 0,1 1 10 0 0,-28 43 9 0 0,26-42 9 0 0,-3 4 4 0 0,-7 5 4 0 0,9-4 4 0 0,-4 18-3 0 0,8-22 27 0 0,0 1 64 0 0,0 1-64 0 0,-2 22 133 0 0,8-27-183 0 0,12 11 8 0 0,-12-12 23 0 0,3-5-11 0 0,22-7-13 0 0,-27 8 3 0 0,0 1 0 0 0,0-1 1 0 0,0 0-1 0 0,0 1 0 0 0,0-1 0 0 0,0 0 0 0 0,0 0 0 0 0,0 0 1 0 0,-1 0-1 0 0,1-1 0 0 0,0 1 0 0 0,-1 0 0 0 0,1-1 0 0 0,1-2 1 0 0,2 0-9 0 0,7-6-32 0 0,0-1 1 0 0,-1 1 0 0 0,15-20-1 0 0,-20 24 38 0 0,7-9-64 0 0,-1 0-1 0 0,0-1 1 0 0,11-23 0 0 0,-20 34 68 0 0,6-11-56 0 0,-1 0 0 0 0,0-1 0 0 0,8-26 0 0 0,-15 37 54 0 0,9-31-50 0 0,-8 27 50 0 0,0 3 10 0 0,-1-3 6 0 0,3-27 0 0 0,-3 28 165 0 0,-6 13-349 0 0,-16 15 186 0 0,13-9 0 0 0,-5 29 19 0 0,10-30-25 0 0,-5 29 20 0 0,1 16 0 0 0,5-44-23 0 0,1-6-2 0 0,0 0 0 0 0,0-1 0 0 0,1 1-1 0 0,0 0 1 0 0,0 0 0 0 0,0 0 0 0 0,0 0-1 0 0,0-1 1 0 0,2 6 0 0 0,4 38 50 0 0,-6-38-40 0 0,0-6-7 0 0,0 1 0 0 0,0-1-1 0 0,1 0 1 0 0,-1 0-1 0 0,1 0 1 0 0,0 0-1 0 0,-1 0 1 0 0,1 0 0 0 0,1 0-1 0 0,1 4 1 0 0,-1 0 3 0 0,-1-3-1 0 0,0-1 0 0 0,0 0 0 0 0,1 0 0 0 0,-1 0 0 0 0,1 0 0 0 0,-1 0 0 0 0,4 4-1 0 0,-2-1 6 0 0,-2-4-8 0 0,0 0 1 0 0,0 0-1 0 0,0 0 0 0 0,0 0 0 0 0,0 0 0 0 0,0 0 1 0 0,1-1-1 0 0,-1 1 0 0 0,1 0 0 0 0,-1-1 0 0 0,5 3 0 0 0,-3 0 5 0 0,-2-2-4 0 0,0-1 0 0 0,0 0 0 0 0,0 1-1 0 0,0-1 1 0 0,0 0 0 0 0,0 0 0 0 0,1 0 0 0 0,-1 0-1 0 0,0 0 1 0 0,1 0 0 0 0,-1 0 0 0 0,1-1-1 0 0,-1 1 1 0 0,1 0 0 0 0,2 0 0 0 0,2 2 13 0 0,-3-1-10 0 0,-1-1 0 0 0,0 0 1 0 0,1 0-1 0 0,-1 0 1 0 0,1-1-1 0 0,-1 1 0 0 0,0 0 1 0 0,1-1-1 0 0,0 0 0 0 0,3 1 1 0 0,1 1-11 0 0,-4-1-1 0 0,0-1 0 0 0,0 1-1 0 0,0-1 1 0 0,0 1 0 0 0,0-1 0 0 0,1 0-1 0 0,-1 0 1 0 0,0 0 0 0 0,4-1-1 0 0,0 1 0 0 0,-4 1 4 0 0,-1-1-1 0 0,0 0 1 0 0,1 0-1 0 0,-1 0 0 0 0,0 0 1 0 0,1-1-1 0 0,-1 1 0 0 0,0-1 1 0 0,0 1-1 0 0,1-1 1 0 0,-1 0-1 0 0,0 0 0 0 0,2-1 1 0 0,4 0 9 0 0,20-11 58 0 0,-22 10-55 0 0,21-14 30 0 0,-3-4-30 0 0,-3-1-2 0 0,-18 18 0 0 0,1-3-2 0 0,11-20 4 0 0,-11 20 10 0 0,-7-42 74 0 0,-6 50-77 0 0,-26 3-7 0 0,35-4-13 0 0,-1 0 0 0 0,0 0 0 0 0,1 0 1 0 0,-1 0-1 0 0,0 0 0 0 0,1 1 0 0 0,-1-1 0 0 0,0 0 0 0 0,1 0 1 0 0,-1 0-1 0 0,0 1 0 0 0,1-1 0 0 0,-1 0 0 0 0,1 0 1 0 0,-1 1-1 0 0,0-1 0 0 0,1 1 0 0 0,-1-1 0 0 0,0 1 0 0 0,-38 35-45 0 0,35-33 29 0 0,-1 3-3 0 0,-13 16 7 0 0,14-16 2 0 0,12-9-410 0 0,27-8 333 0 0,-21 4-5 0 0,18-21-245 0 0,1-1 88 0 0,-26 23 208 0 0,-4 3 14 0 0,0 1-1 0 0,0-1 1 0 0,0 0 0 0 0,0 0 0 0 0,-1 0 0 0 0,5-7-1 0 0,67-108-247 0 0,-71 112 289 0 0,-3 2 238 0 0,0 0-1 0 0,0 0 1 0 0,1-1 0 0 0,0 1-1 0 0,-1 0 1 0 0,3-6-1 0 0,-6 15-244 0 0,2-3-4 0 0,0 0 1 0 0,0 0 0 0 0,0 0 0 0 0,0 0 0 0 0,0 0 0 0 0,0 0-1 0 0,1 0 1 0 0,-1 0 0 0 0,1 0 0 0 0,0 0 0 0 0,-1 0 0 0 0,1 0 0 0 0,0 4-1 0 0,-5 46 112 0 0,0-6 40 0 0,0 2 6 0 0,3-15-77 0 0,-1-18-13 0 0,-8 11-15 0 0,11-25-53 0 0,-1-1 0 0 0,1 1 0 0 0,0 0 0 0 0,0-1 1 0 0,-1 1-1 0 0,1 0 0 0 0,0-1 0 0 0,0 1 0 0 0,0 0 0 0 0,0-1 0 0 0,0 1 0 0 0,0 0 0 0 0,0 0 0 0 0,0-1 0 0 0,0 1 1 0 0,0 0-1 0 0,0-1 0 0 0,1 2 0 0 0,4 26 34 0 0,-4-21-9 0 0,0 0-8 0 0,2 23 9 0 0,-2-22 34 0 0,0-1-42 0 0,5 22-4 0 0,-4-22 174 0 0,35-12 51 0 0,-32-1-170 0 0,2 0-50 0 0,17-22 66 0 0,4-9-62 0 0,4-9-46 0 0,0-4-48 0 0,-26 41 51 0 0,16-31-57 0 0,-2-3 0 0 0,-9 18 42 0 0,-8 19 8 0 0,-1-1-19 0 0,3-20 28 0 0,-3 20-1 0 0,-7 11-152 0 0,1-1 161 0 0,2-2 6 0 0,1 0 0 0 0,-1 0 0 0 0,1 0 1 0 0,-1 0-1 0 0,1 0 0 0 0,0 1 0 0 0,-1-1 0 0 0,1 0 1 0 0,0 1-1 0 0,0-1 0 0 0,0 1 0 0 0,0-1 1 0 0,0 1-1 0 0,1-1 0 0 0,-1 1 0 0 0,-1 2 0 0 0,-10 22 3 0 0,7-12 3 0 0,-3 24-4 0 0,4 1 1 0 0,3-32 5 0 0,2 3 1 0 0,1 27-2 0 0,1-22-82 0 0,9 7-315 0 0,-9-17-15 0 0,-1 3 74 0 0,0 1 193 0 0,-1-6-135 0 0,0 1 0 0 0,0-1 0 0 0,0 1 0 0 0,0 0 0 0 0,-1-1 0 0 0,0 7-1 0 0,4-5-1315 0 0,10 14 122 0 0,-11-14-59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0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46 0 0,'31'-22'8770'0'0,"21"15"-5268"0"0,13 7-2768 0 0,-17 5-244 0 0,1 5-1664 0 0,-6 6-704 0 0,8-7-4402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0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34 400 0 0,'0'0'11550'0'0,"-3"6"-11160"0"0,-2-1-227 0 0,4-3-78 0 0,-1-1 1 0 0,1 1-1 0 0,-1 0 0 0 0,1 0 1 0 0,0 0-1 0 0,0 0 0 0 0,0 0 1 0 0,0 0-1 0 0,0 1 0 0 0,0-1 1 0 0,1 0-1 0 0,-2 3 0 0 0,-1 3 34 0 0,-5 27 804 0 0,0 13-452 0 0,3-6-110 0 0,2 5-2 0 0,2 1-184 0 0,1-47-170 0 0,0 1-1 0 0,0-1 1 0 0,1 0 0 0 0,-1 0 0 0 0,0 1 0 0 0,0-1-1 0 0,0 0 1 0 0,1 0 0 0 0,-1 1 0 0 0,1-1 0 0 0,-1 0 0 0 0,1 0-1 0 0,-1 0 1 0 0,2 1 0 0 0,4 16 119 0 0,-1-15-79 0 0,15 9-15 0 0,-15-9 2 0 0,1-7 11 0 0,0 0-29 0 0,-3 2-7 0 0,0 0 0 0 0,-1 0 1 0 0,1-1-1 0 0,0 1 0 0 0,-1-1 1 0 0,0 1-1 0 0,4-5 0 0 0,16-21 19 0 0,5-12-21 0 0,1-6 3 0 0,-15 24 2 0 0,-10 17-3 0 0,0-1-1 0 0,10-17-9 0 0,-10 17-1 0 0,0 12-25 0 0,27 61-4 0 0,-22-48 38 0 0,-1-5-3 0 0,4 2 9 0 0,4 6-5 0 0,-5-13 0 0 0,-6-4-4 0 0,-2-3-1 0 0,-1-1-1 0 0,1 1 1 0 0,-1-1 0 0 0,1 0-1 0 0,0 1 1 0 0,0-1 0 0 0,0 0-1 0 0,-1 0 1 0 0,1 0 0 0 0,0 0-1 0 0,0 0 1 0 0,0-1 0 0 0,4 2 0 0 0,16 4-23 0 0,-17-4-96 0 0,5-2-3 0 0,29-2 24 0 0,-23-1-8 0 0,-9 1 51 0 0,-5 2 29 0 0,0-1 1 0 0,1 0 0 0 0,-1 1-1 0 0,0-1 1 0 0,0 0-1 0 0,1 0 1 0 0,-1-1 0 0 0,0 1-1 0 0,0 0 1 0 0,0-1 0 0 0,0 1-1 0 0,2-3 1 0 0,2 0-26 0 0,-3 2 30 0 0,-1 1 1 0 0,0-1-1 0 0,1 0 0 0 0,-1 1 1 0 0,0-1-1 0 0,0 0 0 0 0,0 0 1 0 0,0 0-1 0 0,-1-1 0 0 0,4-3 0 0 0,12-17-86 0 0,-10 10 20 0 0,-4 5 62 0 0,-2 5 12 0 0,1-1 0 0 0,-1 0-1 0 0,0 1 1 0 0,0-1 0 0 0,0 0 0 0 0,-1 0-1 0 0,1-4 1 0 0,1-1 0 0 0,-1 5 7 0 0,0 0-1 0 0,0 0 1 0 0,-1 0-1 0 0,0 0 1 0 0,0-1-1 0 0,0 1 1 0 0,0-4-1 0 0,0-2 0 0 0,1 7 2 0 0,-1-1-1 0 0,0 0 1 0 0,0 0 0 0 0,-1 0 0 0 0,1 0 0 0 0,-1 0 0 0 0,-2-7 0 0 0,2 2-7 0 0,-9-27-42 0 0,-1 5 27 0 0,9 23 0 0 0,-3 4-2 0 0,-14-12 3 0 0,14 12 2 0 0,-1 6-420 0 0,-17 6 83 0 0,18-6 59 0 0,0 5-482 0 0,-15 19-2488 0 0,14-19-2132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3394 0 0,'0'0'6005'0'0,"-2"6"-4851"0"0,-14 35 287 0 0,-120 212 628 0 0,85-164-1873 0 0,20-38-93 0 0,-13 25-832 0 0,36-63 496 0 0,6-10 149 0 0,1 0 0 0 0,-1 0 0 0 0,0 0-1 0 0,1 0 1 0 0,-1 1 0 0 0,1-1 0 0 0,0 0 0 0 0,0 1 0 0 0,1-1 0 0 0,-2 6 0 0 0,0 4-136 0 0,-1 6-110 0 0,-3 10-3046 0 0,-3 14-963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8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0 388 3252 0 0,'0'0'6535'0'0,"8"0"-5631"0"0,24 0-104 0 0,-14-3-168 0 0,373-83 1115 0 0,-236 55-1524 0 0,707-131 337 0 0,209 56-668 0 0,-985 110-443 0 0,-20 0-4182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1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 1270 0 0,'0'0'9637'0'0,"6"-3"-9200"0"0,1 0-314 0 0,22-15 367 0 0,224-180 387 0 0,-222 170-836 0 0,-26 23 148 0 0,-11 9-166 0 0,-1 0-17 0 0,-19 16 15 0 0,-9 11-14 0 0,28-25-5 0 0,-21 22 35 0 0,21-21 6 0 0,-18 24 241 0 0,19-23-236 0 0,-15 25 184 0 0,16-25-152 0 0,3-5-30 0 0,0 0-1 0 0,0 0 0 0 0,0 0 1 0 0,1 0-1 0 0,-1 1 1 0 0,1-1-1 0 0,0 1 0 0 0,-1 4 1 0 0,-6 18 146 0 0,7-12-16 0 0,0-6-109 0 0,1-6-42 0 0,0 1 0 0 0,0-1 0 0 0,0 1-1 0 0,0-1 1 0 0,1 1 0 0 0,-1 0-1 0 0,0-1 1 0 0,1 0 0 0 0,0 1-1 0 0,0-1 1 0 0,0 1 0 0 0,1 2-1 0 0,0 3 30 0 0,-1-5-29 0 0,0 1 0 0 0,0-1 1 0 0,1 1-1 0 0,-1-1 1 0 0,1 0-1 0 0,0 0 0 0 0,3 5 1 0 0,12 20 83 0 0,-17-26-105 0 0,1-1-1 0 0,0 0 0 0 0,-1 0 0 0 0,1 0 0 0 0,0-1 0 0 0,0 1 0 0 0,-1 0 1 0 0,1 0-1 0 0,0 0 0 0 0,0 0 0 0 0,0-1 0 0 0,2 2 0 0 0,5 5 17 0 0,-4-4-20 0 0,0 1 1 0 0,0-1 0 0 0,0-1-1 0 0,0 1 1 0 0,0-1 0 0 0,1 1-1 0 0,8 2 1 0 0,6 3-138 0 0,2 0-1 0 0,33 7 1 0 0,-42-12-473 0 0,-1-1 0 0 0,0 0-1 0 0,0-1 1 0 0,1-1 0 0 0,-1 0-1 0 0,1 0 1 0 0,21-4 0 0 0,9-7-5606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3552 0 0,'0'0'9156'0'0,"-22"38"-7906"0"0,8 3-464 0 0,-8 9-516 0 0,7-19-530 0 0,-3 2 56 0 0,-3 1 30 0 0,8 0 40 0 0,-10-7-3438 0 0,1 2-2888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1172 0 0,'0'0'7972'0'0,"2"-8"-6461"0"0,4-23-418 0 0,-6 30-1036 0 0,1 0 0 0 0,-1 0-1 0 0,0-1 1 0 0,1 1-1 0 0,-1 0 1 0 0,1 0 0 0 0,-1 0-1 0 0,1 0 1 0 0,-1 0-1 0 0,1 0 1 0 0,0 0 0 0 0,0 0-1 0 0,0-1 1 0 0,163-213 1958 0 0,-145 186-2062 0 0,-16 22 35 0 0,0 2-39 0 0,-8 11-142 0 0,-2 0 194 0 0,4-4 21 0 0,0 0 1 0 0,0 1-1 0 0,1 0 1 0 0,-1 0 0 0 0,1 0-1 0 0,0 0 1 0 0,0 0-1 0 0,-3 5 1 0 0,-11 18 163 0 0,12-20-40 0 0,2 4 15 0 0,-9 27 154 0 0,8-28-26 0 0,5 0-64 0 0,2-1-160 0 0,-3-5-25 0 0,0 0 0 0 0,0 0 0 0 0,0 0 0 0 0,0 0 0 0 0,0 1 0 0 0,-1-1 0 0 0,1 0 0 0 0,-1 6 0 0 0,0 44 567 0 0,7-48-505 0 0,18 18-21 0 0,-19-17-33 0 0,-1 0-267 0 0,11 18-310 0 0,-11-18-20 0 0,0 0-574 0 0,15 17-506 0 0,-15-18-9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284 419 2870 0 0,'-4'-6'1699'0'0,"-12"-16"-256"0"0,12 16-385 0 0,-2 2-120 0 0,-14-11-88 0 0,14 11-197 0 0,-1 3-102 0 0,-27-2 649 0 0,25 6-788 0 0,-26 7-62 0 0,32-10-298 0 0,0 1 0 0 0,0 0 0 0 0,0 0 0 0 0,0 0 0 0 0,0 0 0 0 0,0 0 0 0 0,0 1 0 0 0,1-1 0 0 0,-1 1 0 0 0,0 0-1 0 0,-2 2 1 0 0,-2 1 50 0 0,-2 1 76 0 0,-1 1-1 0 0,1 0 0 0 0,0 0 1 0 0,1 0-1 0 0,-10 11 1 0 0,12-12-131 0 0,1-1 180 0 0,1 1-42 0 0,-12 17 4 0 0,12-17 439 0 0,6 1-573 0 0,8 19 3 0 0,-10-26-57 0 0,0 0 0 0 0,0 0 0 0 0,0 1 0 0 0,0-1-1 0 0,0 0 1 0 0,0 0 0 0 0,0 0 0 0 0,0 0 0 0 0,0 1-1 0 0,0-1 1 0 0,0 0 0 0 0,0 0 0 0 0,0 0 0 0 0,0 0 0 0 0,0 1-1 0 0,0-1 1 0 0,0 0 0 0 0,0 0 0 0 0,0 0 0 0 0,0 0-1 0 0,1 1 1 0 0,-1-1 0 0 0,0 0 0 0 0,0 0 0 0 0,0 0-1 0 0,0 0 1 0 0,0 0 0 0 0,0 1 0 0 0,0-1 0 0 0,1 0-1 0 0,-1 0 1 0 0,0 0 0 0 0,0 0 0 0 0,0 0 0 0 0,0 0-1 0 0,0 0 1 0 0,1 0 0 0 0,-1 0 0 0 0,0 0 0 0 0,0 0-1 0 0,0 0 1 0 0,1 0 0 0 0,-1 0 0 0 0,0 0 0 0 0,0 0-1 0 0,0 0 1 0 0,0 0 0 0 0,1 0 0 0 0,-1 0 0 0 0,0 0-1 0 0,0 0 1 0 0,0 0 0 0 0,0 0 0 0 0,1 0 0 0 0,-1 0-1 0 0,0 0 1 0 0,0 0 0 0 0,0 0 0 0 0,0 0 0 0 0,0 0-1 0 0,1-1 1 0 0,-1 1 0 0 0,0 0 0 0 0,0 0 0 0 0,0 0-1 0 0,50-34-300 0 0,-2-1 0 0 0,-2-3 0 0 0,-1-1-1 0 0,66-77 1 0 0,-91 90-122 0 0,26-49 0 0 0,-45 75 416 0 0,2-5-17 0 0,-1 0 1 0 0,1 1-1 0 0,-1-1 0 0 0,0 0 1 0 0,0 0-1 0 0,0 0 0 0 0,1-8 1 0 0,0 1 13 0 0,9-31-2 0 0,-10 33 9 0 0,0 2 488 0 0,-6-29-124 0 0,3 30 11 0 0,-5 10-237 0 0,0 0-94 0 0,3-2-18 0 0,1 0 0 0 0,0 0 0 0 0,0 0 0 0 0,0 0 0 0 0,0 1 0 0 0,0-1 0 0 0,0 1 0 0 0,0-1 0 0 0,0 1 0 0 0,1 0 0 0 0,-1 0 0 0 0,-1 2 0 0 0,-28 29 337 0 0,18-16-206 0 0,1 0 0 0 0,0 1 0 0 0,2 1 0 0 0,-12 25 0 0 0,-27 84 870 0 0,36-76-646 0 0,10-38-308 0 0,2-8-20 0 0,-1 0 1 0 0,1 0-1 0 0,0 0 1 0 0,0 0 0 0 0,0 1-1 0 0,1 10 1 0 0,1-4 8 0 0,-2-8-26 0 0,0 1 0 0 0,1-1 0 0 0,0 1 0 0 0,0-1 0 0 0,1 0 0 0 0,1 10 0 0 0,0-4 6 0 0,2 6 75 0 0,10 15-20 0 0,-14-31-90 0 0,0 0 0 0 0,1 0 0 0 0,-1 0 0 0 0,1-1 0 0 0,-1 1 0 0 0,1 0 0 0 0,-1 0 0 0 0,1 0 0 0 0,-1-1 0 0 0,1 1 0 0 0,0 0 0 0 0,-1 0 1 0 0,1-1-1 0 0,1 2 0 0 0,22 17 57 0 0,-10-11-8 0 0,18 2-12 0 0,-14-7-8 0 0,-9-3-43 0 0,0 0 1 0 0,-1-1 0 0 0,1 0-1 0 0,0-1 1 0 0,-1 1 0 0 0,1-2-1 0 0,-1 1 1 0 0,9-5 0 0 0,8-5-132 0 0,-1-1 1 0 0,0-1-1 0 0,-1-2 1 0 0,-1 0-1 0 0,-1-1 1 0 0,0-1-1 0 0,-1-1 1 0 0,-1-1-1 0 0,27-37 1 0 0,-40 43 2 0 0,-5 2 101 0 0,-1 8 22 0 0,1-1-1 0 0,0 1 1 0 0,0-1 0 0 0,0 1 0 0 0,0-1 0 0 0,1 1 0 0 0,-1 0-1 0 0,5-7 1 0 0,-1 2 29 0 0,-3 5 2 0 0,0 1 0 0 0,0-1 0 0 0,0 0 0 0 0,0 0 0 0 0,-1 0 1 0 0,0 0-1 0 0,0 0 0 0 0,1-7 0 0 0,5-19 55 0 0,-5 22 206 0 0,-2-1-97 0 0,0-26-39 0 0,0 26 727 0 0,-5 14-797 0 0,-12 17-15 0 0,15-21-53 0 0,1 1 1 0 0,0-1 0 0 0,-1 1-1 0 0,1-1 1 0 0,0 1-1 0 0,0 0 1 0 0,0-1-1 0 0,1 1 1 0 0,-1 0-1 0 0,0 0 1 0 0,1-1 0 0 0,-1 1-1 0 0,1 0 1 0 0,-1 0-1 0 0,1 2 1 0 0,-1 2 8 0 0,-9 29 39 0 0,2 2-9 0 0,4-25-32 0 0,-7 37 43 0 0,8-38-45 0 0,-3 34 2 0 0,2 8-270 0 0,0-22 150 0 0,3-24-105 0 0,1 2-471 0 0,-2 25-31 0 0,2-26 107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38 228 0 0,'0'0'4334'0'0,"-19"-37"3566"0"0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25 4296 0 0,'0'0'9959'0'0,"-4"5"-9138"0"0,-16 16-172 0 0,16-16-2 0 0,1 5-118 0 0,0 1-385 0 0,-7 34 450 0 0,1 3 31 0 0,-3-2-215 0 0,3-18-202 0 0,7-21-30 0 0,0 0-39 0 0,1 2-80 0 0,1-6 26 0 0,0 0 1 0 0,-1 0-1 0 0,1 0 1 0 0,-1 0-1 0 0,0 0 0 0 0,0 0 1 0 0,0 0-1 0 0,-2 3 1 0 0,10-13 29 0 0,2 0-82 0 0,-4 3-9 0 0,0-1 1 0 0,0 1-1 0 0,-1-1 1 0 0,1 0-1 0 0,3-7 1 0 0,144-172 167 0 0,-126 158-185 0 0,-4 9 3 0 0,-3 0-5 0 0,-15 13-2 0 0,2 10 3 0 0,17 16 7 0 0,-23-22-12 0 0,1 0 0 0 0,-1 1-1 0 0,1-1 1 0 0,-1 1-1 0 0,1-1 1 0 0,-1 1 0 0 0,1-1-1 0 0,-1 1 1 0 0,0-1 0 0 0,1 1-1 0 0,-1 0 1 0 0,0-1 0 0 0,1 1-1 0 0,-1-1 1 0 0,0 1-1 0 0,0 0 1 0 0,0-1 0 0 0,0 1-1 0 0,1 0 1 0 0,-1-1 0 0 0,0 2-1 0 0,2 7 5 0 0,1 32 17 0 0,-2-28-11 0 0,-1 40 51 0 0,-4 18-23 0 0,2-6-116 0 0,-1-8-94 0 0,2-25-382 0 0,1-24 0 0 0,-1 2 93 0 0,-3 30-572 0 0,3-30-3514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5.7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2232 0 0,'0'0'11792'0'0,"6"-2"-11344"0"0,18-8-81 0 0,-18 7-86 0 0,2 3-38 0 0,42 0 273 0 0,14-3-188 0 0,11 1-218 0 0,77-6 50 0 0,128-12-52 0 0,1 21-80 0 0,-98 1-26 0 0,611 27-19 0 0,-433-11-195 0 0,-282-14-24 0 0,-42-2 144 0 0,-40-7 158 0 0,-12-14-14 0 0,11 14 293 0 0,0 2-321 0 0,-14-10-6 0 0,14 10 7 0 0,0-2-5 0 0,-10-16-5 0 0,10 16 9 0 0,0-2-15 0 0,-13-22 0 0 0,13 21-2 0 0,1 8-10 0 0,1 0 0 0 0,-1 0 0 0 0,0-1 0 0 0,1 1 0 0 0,-1-1 0 0 0,0 0 0 0 0,1 1 0 0 0,-1-1 0 0 0,-2-2 0 0 0,-2 0-1 0 0,0 1-1 0 0,0-1 1 0 0,0 1-1 0 0,0-1 0 0 0,1-1 1 0 0,-1 1-1 0 0,-8-7 1 0 0,9 5 1 0 0,-26-13-11 0 0,27 15 192 0 0,55 8-141 0 0,-45 0-5 0 0,18 13 3 0 0,-17-14 0 0 0,-5 5-52 0 0,7 24-3 0 0,-7-25 0 0 0,-4 1 3 0 0,-8 29-3 0 0,10-37 18 0 0,1 0 1 0 0,0 0 0 0 0,-1 0 0 0 0,1 0 0 0 0,0 0 0 0 0,-1 0-1 0 0,0 0 1 0 0,1 0 0 0 0,-1 0 0 0 0,0 0 0 0 0,1 0 0 0 0,-1 0-1 0 0,-1 1 1 0 0,-29 32 0 0 0,-1 0-627 0 0,-1 0 0 0 0,-38 29 0 0 0,8-16-4717 0 0,56-42 3602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7.0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226 480 272 0 0,'0'0'2874'0'0,"-3"-5"-972"0"0,-10-14-549 0 0,10 14 1141 0 0,3-2-1965 0 0,2-2-363 0 0,-1 6-51 0 0,-1 0 1 0 0,1 0 0 0 0,-1 0-1 0 0,0 0 1 0 0,0-1 0 0 0,0 1-1 0 0,0 0 1 0 0,0 0 0 0 0,-1 0 0 0 0,0-3-1 0 0,-2-3-33 0 0,-1-22 1009 0 0,-3 31-1026 0 0,-24 1-7 0 0,30-1-54 0 0,1 0-1 0 0,-1 0 0 0 0,1 0 0 0 0,-1 0 0 0 0,0 0 0 0 0,1 0 1 0 0,-1 0-1 0 0,1 0 0 0 0,-1 1 0 0 0,0-1 0 0 0,1 0 1 0 0,-1 0-1 0 0,1 0 0 0 0,-1 1 0 0 0,1-1 0 0 0,-1 0 0 0 0,1 1 1 0 0,-1-1-1 0 0,1 0 0 0 0,-1 1 0 0 0,0 0 0 0 0,-29 25 116 0 0,23-21-98 0 0,4-2 14 0 0,0-1 0 0 0,0 1 0 0 0,0 0 0 0 0,0 0 1 0 0,1 0-1 0 0,-1 0 0 0 0,-2 4 0 0 0,-23 31 344 0 0,-13 13 210 0 0,38-46-431 0 0,0 0-17 0 0,-8 17 33 0 0,8-17 305 0 0,8-1-386 0 0,17 10-18 0 0,-17-11-16 0 0,3-7-12 0 0,2 0-34 0 0,-5 2-3 0 0,1-1-1 0 0,-1 1 0 0 0,-1-1 1 0 0,1 0-1 0 0,9-6 0 0 0,20-18-183 0 0,-1-2-1 0 0,0 0 1 0 0,-3-2 0 0 0,0-2-1 0 0,-3 0 1 0 0,0-2 0 0 0,-2-1-1 0 0,31-61 1 0 0,-39 56 75 0 0,-14 30 94 0 0,8-27-9 0 0,-10 28 10 0 0,1 3 525 0 0,-5-30-183 0 0,3 30 278 0 0,-3 12-517 0 0,-1 0-69 0 0,2-3-18 0 0,1-1 0 0 0,0 1 0 0 0,-1 0 0 0 0,1 0-1 0 0,0 0 1 0 0,0 0 0 0 0,0 0 0 0 0,1 0 0 0 0,-1 0 0 0 0,0 0 0 0 0,1 0 0 0 0,-1 0 0 0 0,1 3 0 0 0,-13 46 606 0 0,-3 11-171 0 0,5-15-197 0 0,9-39-193 0 0,0-1-1 0 0,0 1 0 0 0,1-1 1 0 0,1 1-1 0 0,-1 13 1 0 0,0 1-1 0 0,-8 22 84 0 0,-3 10 204 0 0,9-42-300 0 0,2-5-13 0 0,0 0 1 0 0,0 0-1 0 0,0 0 1 0 0,0 1-1 0 0,2 7 0 0 0,-1 20 90 0 0,0-27-16 0 0,2 1-24 0 0,7 26-10 0 0,-7-26-2 0 0,3-4-16 0 0,15 16-7 0 0,-15-16-18 0 0,4-5-31 0 0,26 1-5 0 0,-20-3 2 0 0,103-57-600 0 0,-97 46 429 0 0,-1-1 0 0 0,0-1 0 0 0,-1-1 1 0 0,32-34-1 0 0,-30 28 84 0 0,-16 17 19 0 0,-1 0 22 0 0,11-13 37 0 0,-12 14 127 0 0,-6 11-11 0 0,-8 22-3 0 0,8-22 49 0 0,1 0-68 0 0,-3 20-9 0 0,4-20 377 0 0,8-10-437 0 0,21-9-8 0 0,-21 9 2 0 0,-6-4-14 0 0,5-22-52 0 0,-4 21-2 0 0,-3 1 12 0 0,-2-24 0 0 0,3 29 45 0 0,0 1 1 0 0,0-1 0 0 0,0 0 0 0 0,0 0-1 0 0,0 1 1 0 0,-1-1 0 0 0,1 0 0 0 0,-1 1 0 0 0,1-1-1 0 0,-1 1 1 0 0,0-1 0 0 0,1 0 0 0 0,-1 1 0 0 0,0 0-1 0 0,0-1 1 0 0,-2-1 0 0 0,0-1-12 0 0,0-2-32 0 0,-2 1 7 0 0,-15-19-15 0 0,15 18 11 0 0,0 3-25 0 0,-17-10 50 0 0,17 10 5 0 0,5 3-125 0 0,1 0 145 0 0,0 1 0 0 0,0-1 1 0 0,-1 0-1 0 0,1-1 1 0 0,0 1-1 0 0,0 0 1 0 0,-1 0-1 0 0,1 0 1 0 0,0 0-1 0 0,-1 0 0 0 0,1-1 1 0 0,0 1-1 0 0,-1 0 1 0 0,1-1-1 0 0,0 1 1 0 0,-1 0-1 0 0,1-1 0 0 0,-1 1 1 0 0,2-1-1 0 0,-1 0 1 0 0,0 0 0 0 0,0 0 0 0 0,0 0 0 0 0,1 0 0 0 0,-1 1 0 0 0,0-1 0 0 0,1 1 0 0 0,-1-1 0 0 0,0 1 0 0 0,1-1 0 0 0,-1 1 0 0 0,1 0 0 0 0,-1 0 0 0 0,1-1 0 0 0,-1 1 0 0 0,3 1 0 0 0,5-2 7 0 0,30-3 26 0 0,-27 0-32 0 0,-6 2-2 0 0,0 1 1 0 0,0 0-1 0 0,0 0 0 0 0,0 0 0 0 0,0 1 0 0 0,8 0 0 0 0,-2 0 3 0 0,-6 1 3 0 0,0-1 0 0 0,-1 0 0 0 0,1 0 0 0 0,0-1 0 0 0,0 0 0 0 0,8-2 0 0 0,39-6 77 0 0,-25 5-63 0 0,-21 3-39 0 0,-1 0-35 0 0,25-4 1005 0 0,-31 12-906 0 0,-1 24 34 0 0,0-23 55 0 0,1 0-86 0 0,-3 26-5 0 0,2-25-7 0 0,0-2-10 0 0,-6 20 14 0 0,5-20 283 0 0,1 0-254 0 0,-4 29 281 0 0,11-38-322 0 0,20-5-4 0 0,-24 7-25 0 0,-1-1 0 0 0,1 1-1 0 0,-1 0 1 0 0,1-1 0 0 0,-1 1 0 0 0,0-1-1 0 0,1 0 1 0 0,-1 1 0 0 0,0-1-1 0 0,1 0 1 0 0,-1 0 0 0 0,0 0 0 0 0,0 0-1 0 0,0 0 1 0 0,0 0 0 0 0,0 0 0 0 0,2-2-1 0 0,0-1 2 0 0,6-4-3 0 0,16-18-3 0 0,8-16-38 0 0,-5 4-23 0 0,-13 15 42 0 0,-11 17 1 0 0,-1 1 2 0 0,11-16 4 0 0,-11 15 18 0 0,-1 14-112 0 0,5 40 116 0 0,-3-5 6 0 0,-3-34-11 0 0,-1-6-1 0 0,0 0 0 0 0,1 1 0 0 0,-1-1 0 0 0,1 0 0 0 0,0 1 1 0 0,0-1-1 0 0,0 0 0 0 0,2 5 0 0 0,-1 0 1 0 0,-1-5-1 0 0,0 0 0 0 0,-1 0 1 0 0,1-1-1 0 0,1 1 0 0 0,-1 0 0 0 0,0 0 0 0 0,1-1 0 0 0,-1 1 0 0 0,4 2 0 0 0,-2 2 5 0 0,-2-5-2 0 0,0 0-1 0 0,0 1 1 0 0,0-1 0 0 0,1 0 0 0 0,-1 0 0 0 0,1 0-1 0 0,0 0 1 0 0,0 0 0 0 0,3 3 0 0 0,14 13 15 0 0,-18-17-23 0 0,0 0-1 0 0,1 0 1 0 0,-1 0 0 0 0,0 0 0 0 0,0 0 0 0 0,1 0-1 0 0,-1 0 1 0 0,0 0 0 0 0,1 0 0 0 0,-1-1 0 0 0,1 1-1 0 0,-1 0 1 0 0,1-1 0 0 0,-1 0 0 0 0,1 1-1 0 0,3-1 1 0 0,0 1-23 0 0,7 1-67 0 0,19-5 20 0 0,-15-1-30 0 0,-5 0 30 0 0,30-16-363 0 0,-27 12 279 0 0,1-2 0 0 0,-1 1 0 0 0,0-2 0 0 0,-1 0 0 0 0,0-1 0 0 0,-1 0 0 0 0,14-18 0 0 0,-21 24 136 0 0,7-9-90 0 0,-2 0 0 0 0,1 0 0 0 0,-2-1 0 0 0,0 0 0 0 0,10-27 0 0 0,-15 33 108 0 0,-2 4 9 0 0,0 1 0 0 0,0-1 1 0 0,0 1-1 0 0,-1-1 0 0 0,1-7 0 0 0,4-18 13 0 0,-4 23 45 0 0,-3-3 177 0 0,-1-30-2 0 0,2 31 140 0 0,-3 4-27 0 0,0 2-195 0 0,2 2-55 0 0,0 0 0 0 0,0 1 1 0 0,0-1-1 0 0,0 0 1 0 0,0 1-1 0 0,0-1 0 0 0,1 0 1 0 0,-1 0-1 0 0,1 0 0 0 0,-1 0 1 0 0,1 1-1 0 0,-1-4 0 0 0,-2 11-10 0 0,-2-2-67 0 0,3-2-16 0 0,0-1 0 0 0,1 1 0 0 0,-1 0 0 0 0,1 0 0 0 0,0 0 0 0 0,0-1 0 0 0,-1 1 0 0 0,1 0 0 0 0,0 0 0 0 0,1 1 0 0 0,-1-1 0 0 0,-1 4 0 0 0,-2 3 9 0 0,2-5 3 0 0,0 1-1 0 0,0 0 0 0 0,0 0 0 0 0,1 0 0 0 0,0 0 0 0 0,-1 7 0 0 0,-2 2 13 0 0,-6 43 99 0 0,7-42-111 0 0,2-6-4 0 0,-1 0 1 0 0,1-1-1 0 0,1 1 1 0 0,0 16-1 0 0,-1-10-2 0 0,0-4-1 0 0,1 0 0 0 0,0 1 1 0 0,3 12-1 0 0,-3-11-4 0 0,6 37 40 0 0,2-11-25 0 0,-7-29-4 0 0,1-2-48 0 0,7 27-168 0 0,-7-26-10 0 0,32-8-2038 0 0,-34 0 2215 0 0,1-1 0 0 0,-1 0 0 0 0,0 0 0 0 0,1 0 0 0 0,-1 0 0 0 0,0 0 0 0 0,1 0 0 0 0,-1 0 0 0 0,0 0 0 0 0,1 0 0 0 0,-1 0 1 0 0,0 0-1 0 0,1 0 0 0 0,-1 0 0 0 0,0 0 0 0 0,0-1 0 0 0,1 1 0 0 0,-1 0 0 0 0,0 0 0 0 0,1 0 0 0 0,-1 0 0 0 0,0 0 1 0 0,0-1-1 0 0,1 1 0 0 0,-1 0 0 0 0,0 0 0 0 0,0 0 0 0 0,1-1 0 0 0,-1 1 0 0 0,0 0 0 0 0,0 0 0 0 0,0-1 0 0 0,0 1 1 0 0,1 0-1 0 0,-1-1 0 0 0,0 1 0 0 0,12-21-4112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7.2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1 156 3628 0 0,'0'0'3426'0'0,"36"-29"-826"0"0,-2 19-796 0 0,4-1-560 0 0,-1 4-276 0 0,2-6-196 0 0,6 3-746 0 0,-4-1-10 0 0,-5-1-12 0 0,-4 2 18 0 0,26-9-3282 0 0,-15-4 640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29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439 0 2596 0 0,'0'0'8251'0'0,"-5"6"-6805"0"0,-25 29 469 0 0,-65 75-196 0 0,-70 86-397 0 0,142-164-1736 0 0,1 0-1 0 0,2 1 1 0 0,1 2-1 0 0,-20 51 1 0 0,24-38-2775 0 0,12-35 1694 0 0,0-2-4788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3798 0 0,'0'0'9428'0'0,"0"-50"-18444"0"0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339 137 2232 0 0,'-39'10'10927'0'0,"33"-8"-10227"0"0,-18 6-152 0 0,18-6 1394 0 0,2-5-1610 0 0,-14-12 52 0 0,14 11 201 0 0,5-5-379 0 0,3-26-5 0 0,-3 26-34 0 0,3 1-38 0 0,14-23-11 0 0,-18 30-100 0 0,1-1 0 0 0,0 0 1 0 0,0 0-1 0 0,0 0 0 0 0,0 1 0 0 0,0-1 1 0 0,1 1-1 0 0,-1-1 0 0 0,0 1 0 0 0,1-1 0 0 0,-1 1 1 0 0,1 0-1 0 0,2-2 0 0 0,1-1 25 0 0,-1 1 64 0 0,2 0-35 0 0,-1 0-66 0 0,-3 2-7 0 0,-1 0-1 0 0,1 0 1 0 0,0 0 0 0 0,0 0 0 0 0,0 1 0 0 0,-1-1 0 0 0,1 0 0 0 0,0 1 0 0 0,0-1-1 0 0,0 1 1 0 0,3 0 0 0 0,1 2-10 0 0,18 9 0 0 0,-23-11 10 0 0,-1 0 1 0 0,0 0-1 0 0,1 0 0 0 0,-1 0 0 0 0,1 1 1 0 0,-1-1-1 0 0,1 0 0 0 0,-1 0 0 0 0,0 1 1 0 0,1-1-1 0 0,-1 0 0 0 0,0 0 0 0 0,1 1 0 0 0,-1-1 1 0 0,0 0-1 0 0,1 1 0 0 0,-1-1 0 0 0,0 1 1 0 0,0-1-1 0 0,1 0 0 0 0,-1 1 0 0 0,0-1 0 0 0,0 1 1 0 0,0 0-1 0 0,4 4-6 0 0,-3-2 5 0 0,0-1-1 0 0,1 0 0 0 0,-1 1 0 0 0,0-1 1 0 0,-1 1-1 0 0,1-1 0 0 0,0 1 1 0 0,-1-1-1 0 0,1 4 0 0 0,5 23-9 0 0,-6-11-6 0 0,0-18 17 0 0,-4 20-8 0 0,0 0 0 0 0,-2-1 1 0 0,0 1-1 0 0,-13 28 0 0 0,-20 14-1 0 0,-3-2 0 0 0,-2-1 0 0 0,-2-2 0 0 0,-77 71 0 0 0,91-102-3 0 0,26-22 259 0 0,3-10-89 0 0,-8-19-33 0 0,11 25-120 0 0,0-1 1 0 0,-1 1-1 0 0,1-1 0 0 0,0 1 1 0 0,0-1-1 0 0,0 0 0 0 0,-1 1 1 0 0,1-1-1 0 0,0 1 0 0 0,0-1 1 0 0,0 1-1 0 0,0-1 0 0 0,0 0 1 0 0,0 1-1 0 0,0-1 0 0 0,0 1 1 0 0,0-1-1 0 0,1 0 1 0 0,-1 1-1 0 0,0-1 0 0 0,0 1 1 0 0,1-2-1 0 0,0-7 26 0 0,0 5-13 0 0,0 0 0 0 0,0 0-1 0 0,0 0 1 0 0,1 0 0 0 0,-1 0-1 0 0,1 0 1 0 0,4-6 0 0 0,-2-1 3 0 0,-3 6-9 0 0,1 0 0 0 0,0 1 1 0 0,1-1-1 0 0,-1 0 0 0 0,1 1 0 0 0,0 0 0 0 0,5-6 1 0 0,-3-1 5 0 0,-2 7-8 0 0,-1 0 0 0 0,1 0 1 0 0,0 0-1 0 0,0 0 0 0 0,0 0 0 0 0,1 0 1 0 0,6-5-1 0 0,16-16 27 0 0,-13 16-11 0 0,14-4-29 0 0,-20 10-3 0 0,2 3 1 0 0,24 0-1 0 0,-18 3-2 0 0,-8-1 7 0 0,-5-2 1 0 0,0 1 1 0 0,0-1-1 0 0,1 1 0 0 0,-1 0 1 0 0,0 0-1 0 0,0 0 0 0 0,0 0 1 0 0,0 0-1 0 0,0 0 0 0 0,-1 1 1 0 0,1-1-1 0 0,0 1 0 0 0,2 2 1 0 0,27 23-78 0 0,4 3-34 0 0,-4-3-348 0 0,-10-11 104 0 0,-16-11 59 0 0,1-2-76 0 0,19 11-474 0 0,-18-11-18 0 0,2-2 118 0 0,28 0-421 0 0,-36-1 989 0 0,-1 1 0 0 0,1-1 0 0 0,0 0 1 0 0,-1 0-1 0 0,1 0 0 0 0,0 0 0 0 0,0 0 1 0 0,-1 0-1 0 0,1 0 0 0 0,0-1 0 0 0,-1 1 0 0 0,1 0 1 0 0,0 0-1 0 0,-1 0 0 0 0,1-1 0 0 0,0 1 0 0 0,-1 0 1 0 0,1-1-1 0 0,0 1 0 0 0,0-1 0 0 0,27-18-6289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4896 0 0,'0'0'13173'0'0,"-3"10"-12676"0"0,-28 153 890 0 0,30-155-1377 0 0,-34 192 872 0 0,20-118-912 0 0,1-11-104 0 0,1-9-827 0 0,3-9 83 0 0,8-47 289 0 0,-3 10 453 0 0,5-2-7572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2:4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1722 0 0,'2'-6'2120'0'0,"0"-2"-1496"0"0,11-22 2942 0 0,20-35-554 0 0,-31 59 1012 0 0,-6 10-3802 0 0,-16 10-27 0 0,16-10-39 0 0,1 3-21 0 0,-7 23 22 0 0,7-23-21 0 0,2 1-30 0 0,-4 31-2 0 0,6-32-92 0 0,6 22-1 0 0,-6-21 9 0 0,4-2 44 0 0,17 19 2 0 0,-17-18-16 0 0,3-4-7 0 0,24 10 0 0 0,-24-10-5 0 0,2-3-4 0 0,30 0-7 0 0,-22-2-6 0 0,-9 0-15 0 0,-4 1-2 0 0,-1 0-1 0 0,0 0 1 0 0,0-1-1 0 0,0 1 1 0 0,0-1-1 0 0,0 0 0 0 0,4-3 1 0 0,2 1 0 0 0,-5 2-1 0 0,0 0 0 0 0,0-1-1 0 0,0 0 1 0 0,0 1 0 0 0,8-8 0 0 0,-4 5-1 0 0,-5 3 0 0 0,0 0 0 0 0,-1 0-1 0 0,1-1 1 0 0,-1 1 0 0 0,0-1-1 0 0,0 0 1 0 0,0 0 0 0 0,5-6 0 0 0,1 0 3 0 0,-2-2 0 0 0,1 1 0 0 0,11-23 0 0 0,-19 31-3 0 0,1-1 1 0 0,0 1-1 0 0,0-1 0 0 0,1 1 0 0 0,-1 0 1 0 0,0-1-1 0 0,1 1 0 0 0,0 0 0 0 0,1-2 1 0 0,1-1 1 0 0,0 0 9 0 0,-1-3 14 0 0,8-24 0 0 0,-8 24 26 0 0,-2 0-40 0 0,1-24-2 0 0,-2 24 84 0 0,0 17-227 0 0,-1 30 168 0 0,1-30 33 0 0,0 4-44 0 0,4 38-11 0 0,-3-38 1 0 0,1-6-8 0 0,8 23 0 0 0,-8-23-2 0 0,1 0-2 0 0,10 20-2 0 0,-10-20-34 0 0,0-2-139 0 0,10 17-1 0 0,-10-16 28 0 0,-10-9-2707 0 0,-1 2 2817 0 0,4 0 26 0 0,1 0-1 0 0,-1 0 1 0 0,0 0 0 0 0,1 0-1 0 0,-1-1 1 0 0,-6-3 0 0 0,-11-6 16 0 0,16 9 365 0 0,13 2-363 0 0,24 1-49 0 0,-25 0-10 0 0,2-4 14 0 0,0 1 27 0 0,-5 2 8 0 0,0-1 0 0 0,0 0-1 0 0,-1 0 1 0 0,1 0 0 0 0,-1 0 0 0 0,1-1-1 0 0,-1 1 1 0 0,1-1 0 0 0,3-3-1 0 0,43-22 18 0 0,-18 8-87 0 0,-15 6-290 0 0,-7 4 235 0 0,27-29-371 0 0,13-21-111 0 0,51-80-1 0 0,-99 137 628 0 0,0-1 0 0 0,0 0-1 0 0,0 0 1 0 0,-1 0 0 0 0,1 0 0 0 0,-1 0 0 0 0,0 0-1 0 0,1-7 1 0 0,0 2 29 0 0,1 1 856 0 0,1 12-690 0 0,12 13-16 0 0,-12-14-28 0 0,-3 4-4 0 0,3 42 419 0 0,1 11-344 0 0,-2-11-79 0 0,-2-38-146 0 0,0-5-19 0 0,-1 0-1 0 0,0 0 0 0 0,0 0 0 0 0,-2 12 0 0 0,-1 18-21 0 0,2-28-18 0 0,-1-2-77 0 0,-9 21 1 0 0,8-21 23 0 0,-3-2 2 0 0,-18 16-40 0 0,18-15 10 0 0,-3-5 26 0 0,-26 7-166 0 0,26-6-671 0 0,0-5-41 0 0,1 1 696 0 0,0 0 1 0 0,0-1-1 0 0,0 0 1 0 0,0-1 0 0 0,0 0-1 0 0,-12-8 1 0 0,12 1-2202 0 0,-13-28-324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4448 0 0,'7'-22'1462'0'0,"-4"12"-778"0"0,0 1 0 0 0,1 0 0 0 0,0 0 0 0 0,0 0 0 0 0,1 1 0 0 0,0-1 0 0 0,0 1 0 0 0,13-14 0 0 0,-12 14-378 0 0,-4 5-191 0 0,0 0 1 0 0,0 1 0 0 0,0-1-1 0 0,0 1 1 0 0,1-1 0 0 0,-1 1-1 0 0,1 0 1 0 0,-1 0-1 0 0,1 0 1 0 0,5-2 0 0 0,-2 1 85 0 0,-4 2-65 0 0,1-1 0 0 0,-1 1 1 0 0,0 0-1 0 0,1 0 0 0 0,-1-1 1 0 0,0 1-1 0 0,3-5 0 0 0,4 8 117 0 0,24 4-67 0 0,-25-5-39 0 0,-5 5-34 0 0,9 19-22 0 0,-9-19-35 0 0,-1 41 20 0 0,-3-30-53 0 0,-8 22-19 0 0,-24 41-50 0 0,32-77 11 0 0,0 0 0 0 0,0 0-1 0 0,-1 0 1 0 0,0 0 0 0 0,1-1 0 0 0,-1 1 0 0 0,0 0 0 0 0,0-1 0 0 0,0 0 0 0 0,-5 5 0 0 0,0-1-36 0 0,-5 10-175 0 0,-4 1 136 0 0,-4-2-741 0 0,-32 29-1434 0 0,47-41-796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116 124 1038 0 0,'0'0'6578'0'0,"-6"2"-4425"0"0,-18 7-449 0 0,18-6-470 0 0,1 4-290 0 0,-1 0-680 0 0,3-4-122 0 0,0 1-1 0 0,0 0 1 0 0,1-1-1 0 0,-1 1 1 0 0,1 0 0 0 0,0 0-1 0 0,-2 6 1 0 0,-19 44 730 0 0,18-45-761 0 0,3-6-40 0 0,0 1-1 0 0,1-1 0 0 0,-1 1 1 0 0,1-1-1 0 0,0 1 0 0 0,0 0 0 0 0,0 0 1 0 0,0 0-1 0 0,1 6 0 0 0,-5 24 341 0 0,4-25-93 0 0,1 0-67 0 0,3 27-33 0 0,-2-27-41 0 0,3-5-36 0 0,10 14-30 0 0,-10-14-23 0 0,5-4-12 0 0,26-1-17 0 0,-34 1-58 0 0,0 0 1 0 0,0 0 0 0 0,0 0 0 0 0,0-1 0 0 0,1 1 0 0 0,-1 0 0 0 0,0 0 0 0 0,0-1-1 0 0,0 1 1 0 0,0 0 0 0 0,0-1 0 0 0,0 1 0 0 0,1-2 0 0 0,13-6-29 0 0,-1-1 0 0 0,0 0 0 0 0,-1-2 0 0 0,0 1 0 0 0,0-2 0 0 0,18-20 0 0 0,-15 9-196 0 0,15-30 0 0 0,-24 34 118 0 0,1-21 7 0 0,-7 22 15 0 0,-4-15 15 0 0,3 30 61 0 0,0 0 0 0 0,0 1 1 0 0,0-1-1 0 0,-1 0 0 0 0,1 1 0 0 0,-1-1 0 0 0,0 0 1 0 0,0 1-1 0 0,0-1 0 0 0,0 1 0 0 0,0-1 1 0 0,-2-2-1 0 0,-1-2-8 0 0,-4-5-27 0 0,-21-18-36 0 0,3 6-20 0 0,25 22 87 0 0,-1 0-1 0 0,1 1 1 0 0,-1-1-1 0 0,1 1 1 0 0,-1-1 0 0 0,0 1-1 0 0,0 0 1 0 0,0 0-1 0 0,0 0 1 0 0,0 0 0 0 0,0 0-1 0 0,-4-1 1 0 0,0 0-13 0 0,0-1-135 0 0,0 6-896 0 0,-21 8 611 0 0,20-8-213 0 0,7 6-1017 0 0,0 28-3 0 0,0-28 146 0 0,3-3-79 0 0,10 21-508 0 0,-10-20 125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34 260 3212 0 0,'0'0'11151'0'0,"-6"2"-10921"0"0,-16 5-5 0 0,17-6 1813 0 0,5-2-2025 0 0,0-1 0 0 0,1 0 0 0 0,-1 0-1 0 0,1 1 1 0 0,-1-1 0 0 0,1 1 0 0 0,0-1-1 0 0,-1 0 1 0 0,1 1 0 0 0,0-1 0 0 0,0 1 0 0 0,2-3-1 0 0,0 1 16 0 0,-1-2 60 0 0,2-2-10 0 0,0 0-56 0 0,16-24 58 0 0,10-10-101 0 0,-23 34 15 0 0,-3 3-3 0 0,0-1 1 0 0,0 1 0 0 0,-1-1-1 0 0,0 0 1 0 0,4-6 0 0 0,19-32-312 0 0,-12 18 190 0 0,-11 19 5 0 0,-3 5 112 0 0,0 0 1 0 0,0 0-1 0 0,0 0 1 0 0,1-1 0 0 0,-1 1-1 0 0,0 0 1 0 0,0 0 0 0 0,0 1-1 0 0,1-1 1 0 0,-1 0-1 0 0,1 0 1 0 0,-1 0 0 0 0,1 0-1 0 0,-1 0 1 0 0,1 0 0 0 0,-1 0-1 0 0,1 1 1 0 0,1-2 0 0 0,-2 1-35 0 0,1 0 0 0 0,0 1 0 0 0,-1-1 0 0 0,1 0 0 0 0,0 0 1 0 0,-1 0-1 0 0,1 0 0 0 0,-1 0 0 0 0,0 0 0 0 0,1 0 0 0 0,-1 1 1 0 0,0-1-1 0 0,1 0 0 0 0,-1 0 0 0 0,0 0 0 0 0,0 0 0 0 0,0-1 1 0 0,0 0-1 0 0,-7 3-61 0 0,-19 5 21 0 0,19-5 18 0 0,6 1 63 0 0,1-1-1 0 0,-1 1 0 0 0,0-1 1 0 0,1 0-1 0 0,-1 1 0 0 0,0-1 1 0 0,0 0-1 0 0,0 0 1 0 0,0 0-1 0 0,0 0 0 0 0,0 0 1 0 0,-2 2-1 0 0,0-2 2 0 0,1 1 1 0 0,0 0-1 0 0,-1 0 0 0 0,1 1 0 0 0,0-1 0 0 0,0 0 1 0 0,-3 6-1 0 0,1-3-1 0 0,2-3 3 0 0,0 0 1 0 0,0 1-1 0 0,0-1 1 0 0,1 0-1 0 0,-1 1 1 0 0,1-1-1 0 0,0 1 1 0 0,-2 4-1 0 0,0-1 0 0 0,1-4 2 0 0,1 0 1 0 0,0 1-1 0 0,0-1 0 0 0,0 0 0 0 0,0 1 0 0 0,0-1 0 0 0,0 1 0 0 0,1-1 0 0 0,-1 1 0 0 0,1 4 0 0 0,-6 25-1 0 0,4-23 1 0 0,4-1 26 0 0,6 26-1 0 0,-6-25-4 0 0,2-2-32 0 0,-1-2 0 0 0,-1 1-45 0 0,1 0 0 0 0,0-1 0 0 0,1 1 0 0 0,-1-1 0 0 0,1 0 0 0 0,0 0 0 0 0,1 0 0 0 0,-1-1 0 0 0,8 6-1 0 0,6 3-568 0 0,-14-10-6 0 0,2 0 151 0 0,20 8-399 0 0,-19-8-2207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1518 0 0,'0'0'2876'0'0,"-1"10"-187"0"0,0 1-1922 0 0,-6 34 2161 0 0,-5 17-743 0 0,2 9-602 0 0,1-4-476 0 0,9-54-946 0 0,-6 36 474 0 0,0-14-362 0 0,5-26-39 0 0,2 0-47 0 0,0 2-130 0 0,6 32 350 0 0,-4-36-379 0 0,2 18 194 0 0,0-27-231 0 0,14-8 3 0 0,-10 3 31 0 0,29-43 394 0 0,21-20-104 0 0,-33 46-219 0 0,-19 20-75 0 0,-2-1 102 0 0,1 9-153 0 0,14 11 43 0 0,-19-15-13 0 0,-1 0 1 0 0,1 0-1 0 0,-1 1 1 0 0,0-1-1 0 0,1 0 1 0 0,-1 0-1 0 0,0 1 1 0 0,1-1-1 0 0,-1 0 1 0 0,0 1-1 0 0,0-1 1 0 0,1 0-1 0 0,-1 1 1 0 0,0-1-1 0 0,0 0 1 0 0,0 1-1 0 0,1-1 1 0 0,-1 1-1 0 0,0-1 0 0 0,0 1 1 0 0,0-1-1 0 0,0 0 1 0 0,0 1-1 0 0,0-1 1 0 0,0 1-1 0 0,0-1 1 0 0,0 1-1 0 0,0-1 1 0 0,0 1-1 0 0,2 7 4 0 0,-2-4-2 0 0,1 0 0 0 0,-1 0-1 0 0,0 0 1 0 0,1 0 0 0 0,-2 0-1 0 0,1 0 1 0 0,-1 6 0 0 0,0 1-3 0 0,1-4-1 0 0,0-1 1 0 0,0 0-1 0 0,-1 0 0 0 0,0-1 0 0 0,-4 12 1 0 0,-5 23-5 0 0,3-21 2 0 0,3-9 4 0 0,2-6-1 0 0,1 0 1 0 0,-1 0 0 0 0,0 0-1 0 0,0 0 1 0 0,0-1-1 0 0,-1 1 1 0 0,1-1 0 0 0,-1 0-1 0 0,-4 4 1 0 0,-17 21-3 0 0,12-17-62 0 0,-14 4-239 0 0,19-11-9 0 0,0-3 57 0 0,-24 1-146 0 0,23-1-718 0 0,2-4-76 0 0,-17-11 129 0 0,23 14 999 0 0,-1-1 1 0 0,0 1-1 0 0,1 0 0 0 0,-1-1 1 0 0,1 1-1 0 0,-1-1 0 0 0,1 1 1 0 0,-1-1-1 0 0,1 1 0 0 0,-1-1 1 0 0,1 1-1 0 0,0-1 0 0 0,-1 1 1 0 0,1-1-1 0 0,0 1 0 0 0,-1-1 0 0 0,1 0 1 0 0,0 1-1 0 0,-1-2 0 0 0,-12-29-3254 0 0,10 24-1897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4296 0 0,'0'0'9720'0'0,"18"-33"-7798"0"0,23 1-1311 0 0,-3 10-1240 0 0,1 1 97 0 0,6 4 84 0 0,7-12 78 0 0,-8-5-3272 0 0,-4 14-3076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174 278 970 0 0,'-130'26'8824'0'0,"121"-24"-7545"0"0,8-2-1221 0 0,0 0 0 0 0,0 0 0 0 0,0 0 0 0 0,0 1 1 0 0,0-1-1 0 0,0 0 0 0 0,0 0 0 0 0,1 0 0 0 0,-1 1 0 0 0,0-1 0 0 0,0 0 0 0 0,0 1 0 0 0,0-1 1 0 0,1 1-1 0 0,-1-1 0 0 0,0 1 0 0 0,0-1 0 0 0,1 1 0 0 0,-1 0 0 0 0,0 0 132 0 0,0 0 0 0 0,1-1 0 0 0,-1 1 0 0 0,0-1 0 0 0,0 1 0 0 0,1-1 0 0 0,-1 1 0 0 0,0-1 1 0 0,0 1-1 0 0,0-1 0 0 0,0 0 0 0 0,1 1 0 0 0,-1-1 0 0 0,0 0 0 0 0,0 0 0 0 0,0 0 0 0 0,0 0 0 0 0,0 0 0 0 0,-1 0 0 0 0,8 3 75 0 0,17 10-55 0 0,-22-13-202 0 0,0 1 1 0 0,-1-1 0 0 0,1 1-1 0 0,0-1 1 0 0,0 0-1 0 0,0 0 1 0 0,0 1-1 0 0,0-1 1 0 0,0 0 0 0 0,0 0-1 0 0,0 0 1 0 0,0 0-1 0 0,0 0 1 0 0,0 0 0 0 0,-1 0-1 0 0,1 0 1 0 0,0-1-1 0 0,1 1 1 0 0,274-23 409 0 0,341-62-99 0 0,-378 49-245 0 0,107-12 82 0 0,-18 17-38 0 0,394-48-33 0 0,-597 58-466 0 0,-117 20-40 0 0,-3-2-373 0 0,15-6 322 0 0,-15 7-617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 2780 0 0,'0'0'6412'0'0,"-5"-2"-4899"0"0,-20-10 1789 0 0,25 13-3233 0 0,0 1-1 0 0,0-1 1 0 0,0 1-1 0 0,0 0 1 0 0,0-1 0 0 0,0 1-1 0 0,-1-1 1 0 0,1 1-1 0 0,0-1 1 0 0,-1 1 0 0 0,0 1-1 0 0,-8 25 490 0 0,2 15 242 0 0,5-33-698 0 0,-3 35 323 0 0,2 19 59 0 0,-1-5-163 0 0,1 0-84 0 0,0-8-89 0 0,1-21-105 0 0,1-23-8 0 0,0 2-8 0 0,-1-1-464 0 0,-2 9 853 0 0,3-10-4258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2870 0 0,'0'0'12612'0'0,"-36"6"-11291"0"0,69-15-13914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 3212 0 0,'0'0'4860'0'0,"-6"2"-2723"0"0,-18 3 194 0 0,44-6 1115 0 0,66-8-1789 0 0,-73 8-1641 0 0,41-7 41 0 0,-40 5-49 0 0,39-6-5 0 0,6 1-270 0 0,-26 4 157 0 0,-25 3-14 0 0,-1-1-120 0 0,23-3 11 0 0,-23 3 39 0 0,-13 13-7371 0 0,-1 2 7115 0 0,4-1-2896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41 142 2078 0 0,'0'0'15573'0'0,"-5"-2"-15521"0"0,-16-7-9 0 0,16 6 59 0 0,7 12-72 0 0,1 0-14 0 0,-2-5-4 0 0,0 0 1 0 0,0 0 0 0 0,0 0-1 0 0,-1-1 1 0 0,1 1 0 0 0,-1 7-1 0 0,-4 19 49 0 0,2-21-46 0 0,1-1 46 0 0,-1 1-9 0 0,-6 25-9 0 0,6-25 74 0 0,2-1-85 0 0,1 24-6 0 0,-1-25 128 0 0,3-7-140 0 0,0 0-1 0 0,-1 0 0 0 0,1-1 1 0 0,-1 1-1 0 0,1-1 0 0 0,-1 1 1 0 0,1-1-1 0 0,-1 0 1 0 0,1 0-1 0 0,2-2 0 0 0,2 0 14 0 0,4-3 41 0 0,34-41-158 0 0,-12 10-72 0 0,-17 21 107 0 0,-12 12 9 0 0,23 8-169 0 0,-19-2 217 0 0,-1 0 5 0 0,-3 2-6 0 0,11 12-15 0 0,-12-11 0 0 0,1 0 2 0 0,9 16 1 0 0,-10-16-3 0 0,-1-5-2 0 0,0 1 14 0 0,0-1 0 0 0,0 0 0 0 0,0 1 1 0 0,0-1-1 0 0,0 1 0 0 0,0 0 0 0 0,0 0 1 0 0,0 0-1 0 0,0 0 0 0 0,2 1 0 0 0,1 1-11 0 0,2 0-85 0 0,-2-6-1 0 0,18-6 20 0 0,-14 2 7 0 0,29-40-179 0 0,-34 41 227 0 0,1-1 1 0 0,-1 1-1 0 0,0-1 1 0 0,0 0 0 0 0,-1-1-1 0 0,0 1 1 0 0,3-10-1 0 0,-5 11 20 0 0,8-27-51 0 0,-8 24 44 0 0,0 2-17 0 0,0-2 6 0 0,0-29 0 0 0,-1 29 6 0 0,-2 2 1 0 0,-7-20 4 0 0,7 20 2 0 0,-27 15-593 0 0,23-6 405 0 0,5 6-279 0 0,-1 1 310 0 0,2-4 63 0 0,-1-1 0 0 0,1 0 1 0 0,-1 0-1 0 0,0 0 0 0 0,-1 0 1 0 0,-2 8-1 0 0,-5 10-359 0 0,6-16-441 0 0,4 2 55 0 0,1 28 163 0 0,-2-27-350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36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12 442 0 0,'0'0'13250'0'0,"-38"-11"-22732"0"0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0 256 826 0 0,'0'0'6752'0'0,"4"-7"-5333"0"0,0-1-1028 0 0,-3 4-240 0 0,0 1-1 0 0,1 0 1 0 0,0 0 0 0 0,0 0 0 0 0,-1 0 0 0 0,2 0-1 0 0,-1 1 1 0 0,0-1 0 0 0,3-2 0 0 0,28-31 864 0 0,-25 29-900 0 0,20-23 343 0 0,-22 23-391 0 0,17-22 153 0 0,11-28-45 0 0,-31 52-81 0 0,-2-1-74 0 0,6-19-15 0 0,-5 18-21 0 0,-5 14-243 0 0,-9 19 330 0 0,9-19-17 0 0,1-1 3 0 0,-1 1-20 0 0,2-4-8 0 0,0-1 0 0 0,0 1 0 0 0,0-1 0 0 0,1 1 0 0 0,-1-1 0 0 0,1 1 0 0 0,-1-1 0 0 0,1 1 0 0 0,0 0 0 0 0,0-1-1 0 0,0 6 1 0 0,0 27 121 0 0,0-26-8 0 0,3-3-35 0 0,-1-1-77 0 0,-1-3-16 0 0,-1 0 1 0 0,1 0-1 0 0,0-1 0 0 0,0 1 0 0 0,0 0 1 0 0,0 0-1 0 0,0-1 0 0 0,0 1 0 0 0,3 2 1 0 0,15 10 92 0 0,-13-11-92 0 0,-1 1 4 0 0,3-5-64 0 0,1 1 27 0 0,-6 0 11 0 0,0 0 0 0 0,0 0 0 0 0,0 0 0 0 0,1-1 1 0 0,-1 1-1 0 0,0-1 0 0 0,0 0 0 0 0,0 0 0 0 0,0 0 0 0 0,3-1 0 0 0,2 0-18 0 0,25-12-505 0 0,-23 10 382 0 0,28-18-431 0 0,-29 18 491 0 0,23-20-262 0 0,5-8 85 0 0,-18 14 203 0 0,-14 14 142 0 0,-1-1 18 0 0,10-15-21 0 0,-11 15 2973 0 0,-8 10-2905 0 0,-15 15-28 0 0,15-15-24 0 0,1 2-19 0 0,-10 20-11 0 0,10-20-12 0 0,2 0-9 0 0,-7 19 2 0 0,6-20 21 0 0,3 3-431 0 0,-1 0 153 0 0,0 6 81 0 0,0 2-4984 0 0,6-20 2425 0 0,20-13-463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 0 0,'0'0'9286'0'0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3610 0 0,'0'0'10802'0'0,"-3"6"-9972"0"0,0-1-626 0 0,1-4-153 0 0,1 1 0 0 0,0-1 0 0 0,0 1 1 0 0,0 0-1 0 0,0-1 0 0 0,1 1 0 0 0,-1 0 0 0 0,0 0 0 0 0,1 0 0 0 0,-1-1 0 0 0,1 1 1 0 0,0 0-1 0 0,-1 0 0 0 0,1 0 0 0 0,0 0 0 0 0,0 2 0 0 0,-4 53 638 0 0,-1 7-222 0 0,-1 2-168 0 0,6-52-261 0 0,-5 40 121 0 0,3-43-144 0 0,-6 34-250 0 0,-5 8-218 0 0,3-6-864 0 0,1-19 279 0 0,7-20 129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42 135 2574 0 0,'4'-8'2950'0'0,"13"-23"-727"0"0,-12 23-419 0 0,0 3-471 0 0,15-16-243 0 0,-15 16 402 0 0,-4-2-893 0 0,6-22 108 0 0,-5 22 1841 0 0,-7 4-2392 0 0,-18-5-34 0 0,17 5-26 0 0,1 8-20 0 0,1-2-62 0 0,0 0 2 0 0,-1 0-1 0 0,1 1 1 0 0,0-1-1 0 0,1 1 1 0 0,-1 0-1 0 0,1 0 1 0 0,-1 0-1 0 0,1 0 1 0 0,0 1-1 0 0,-3 7 1 0 0,2-5 1 0 0,2-5-7 0 0,1 1-1 0 0,-1 0 1 0 0,1 0 0 0 0,0-1 0 0 0,0 1 0 0 0,0 0-1 0 0,0 0 1 0 0,1 0 0 0 0,-1 4 0 0 0,-4 19 31 0 0,3-19-4 0 0,3 2 8 0 0,1 30-6 0 0,-2-29-4 0 0,5-4-10 0 0,13 22-3 0 0,-14-21-4 0 0,2-4-4 0 0,1 1-24 0 0,-5-2-33 0 0,1 0 0 0 0,-1 0-1 0 0,1-1 1 0 0,-1 0-1 0 0,1 1 1 0 0,0-1 0 0 0,0 0-1 0 0,5 1 1 0 0,15 5-312 0 0,-23-7 345 0 0,1 0 0 0 0,-1 0 0 0 0,1 1-1 0 0,-1-1 1 0 0,0 0 0 0 0,1 0 0 0 0,-1 0 0 0 0,1 0 0 0 0,-1 0 0 0 0,1 0 0 0 0,-1 0 0 0 0,0 0 0 0 0,1 0-1 0 0,-1 0 1 0 0,1 0 0 0 0,-1 0 0 0 0,1-1 0 0 0,-1 1 0 0 0,0 0 0 0 0,1 0 0 0 0,-1 0 0 0 0,1 0-1 0 0,-1-1 1 0 0,0 1 0 0 0,1 0 0 0 0,-1 0 0 0 0,0-1 0 0 0,1 0 0 0 0,7-3-103 0 0,24-18-1382 0 0,-23 16 1075 0 0,-5 4 226 0 0,-1 0 0 0 0,1 0 1 0 0,-1-1-1 0 0,0 1 0 0 0,0-1 0 0 0,0 0 1 0 0,0 0-1 0 0,0 0 0 0 0,3-6 0 0 0,20-23-1104 0 0,-16 16-1867 0 0,9-24-1494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1364 0 0,'0'0'8578'0'0,"33"-19"-5898"0"0,8 4-1134 0 0,9-1-714 0 0,2-3-332 0 0,-6 1-1202 0 0,-5 8-388 0 0,-8-5-2700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56 140 0 0,'-6'2'3092'0'0,"-2"1"-2128"0"0,-3 1-133 0 0,-1 2 9587 0 0,8-10-9953 0 0,-10-13-81 0 0,10 12 17 0 0,8 1-67 0 0,10-14-72 0 0,-10 14-58 0 0,2 1-55 0 0,18-9-32 0 0,-18 9-24 0 0,29 4 36 0 0,-27 0-85 0 0,-2 3-7 0 0,19 16-10 0 0,-24-20-26 0 0,-1 0-1 0 0,1 0 1 0 0,-1 1-1 0 0,1-1 1 0 0,-1 1 0 0 0,1-1-1 0 0,-1 0 1 0 0,0 1-1 0 0,1-1 1 0 0,-1 1-1 0 0,0-1 1 0 0,1 1 0 0 0,-1-1-1 0 0,0 1 1 0 0,1-1-1 0 0,-1 1 1 0 0,0-1-1 0 0,0 1 1 0 0,0-1 0 0 0,1 1-1 0 0,-1 0 1 0 0,0 0-1 0 0,6 25 9 0 0,-6-11 1 0 0,0-5-8 0 0,0-5-1 0 0,-1-1 0 0 0,1 0-1 0 0,-1 0 1 0 0,1 1-1 0 0,-1-1 1 0 0,-1 0-1 0 0,1 0 1 0 0,-3 6-1 0 0,-6 15-1 0 0,-1 0-1 0 0,-1-1 1 0 0,-1-1-1 0 0,-25 36 1 0 0,12-28-14 0 0,-2 0 0 0 0,-1-2 0 0 0,-65 51 0 0 0,91-78 12 0 0,1 1-1 0 0,-1-1 1 0 0,0 0 0 0 0,0 0 0 0 0,0-1 0 0 0,-1 1-1 0 0,-5 2 1 0 0,1-2-1 0 0,2 1 21 0 0,0-6-1 0 0,-20-12 21 0 0,19 11-4 0 0,7 0-28 0 0,1 1 0 0 0,-1-1 0 0 0,0 1 0 0 0,1-1 1 0 0,0 1-1 0 0,0 0 0 0 0,2-7 0 0 0,0 1-1 0 0,-2 6-6 0 0,-1-1 1 0 0,1 1 0 0 0,0 0-1 0 0,0 0 1 0 0,0-1-1 0 0,0 1 1 0 0,1 0 0 0 0,0 0-1 0 0,3-6 1 0 0,0 2-2 0 0,-4 4 2 0 0,0 0 0 0 0,0 0-1 0 0,1 1 1 0 0,-1-1-1 0 0,1 0 1 0 0,0 1 0 0 0,0-1-1 0 0,0 1 1 0 0,0 0 0 0 0,3-3-1 0 0,1-1 0 0 0,-5 4 1 0 0,0 0 0 0 0,1 0 0 0 0,-1 1 1 0 0,1-1-1 0 0,-1 0 0 0 0,1 1 0 0 0,0-1 0 0 0,0 1 1 0 0,-1 0-1 0 0,1 0 0 0 0,0-1 0 0 0,0 1 0 0 0,3-1 0 0 0,1-1 0 0 0,6-1-3 0 0,14 1-5 0 0,-13 4-6 0 0,-5 0 11 0 0,-6-1 1 0 0,1 1 1 0 0,0-1 0 0 0,0 1 0 0 0,-1 0 0 0 0,1-1 0 0 0,-1 2 0 0 0,1-1 0 0 0,0 0-1 0 0,-1 0 1 0 0,3 2 0 0 0,33 19-167 0 0,3 5-76 0 0,-3 0-422 0 0,1 1-248 0 0,-5-5-1192 0 0,-12-6 571 0 0,-16-13 218 0 0,1-6-2745 0 0,27-6 1215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4070 0 0,'0'0'8062'0'0,"5"-4"-6543"0"0,20-17 596 0 0,-15 19-1454 0 0,52-8 215 0 0,-51 10-773 0 0,-4-1-31 0 0,0 0 0 0 0,0 0 0 0 0,0 0-1 0 0,9-4 1 0 0,39-10-377 0 0,-5 3-92 0 0,-20 5-410 0 0,-23 6-41 0 0,2 0 118 0 0,2 0 417 0 0,6-2-61 0 0,1 4-3567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39 398 2958 0 0,'-32'-11'3283'0'0,"25"9"-738"0"0,10-6-655 0 0,0-2-1388 0 0,14-30 1399 0 0,11-10-992 0 0,41-56-1 0 0,-41 64-776 0 0,11-15-382 0 0,9-7-468 0 0,-43 57 442 0 0,-13 9-707 0 0,-25 8 945 0 0,32-9 46 0 0,0-1 0 0 0,0 0 0 0 0,0 1 0 0 0,0-1 0 0 0,0 0 1 0 0,0 1-1 0 0,0-1 0 0 0,0 1 0 0 0,1-1 0 0 0,-1 1 0 0 0,0 0 0 0 0,0-1 0 0 0,1 1 0 0 0,-1 0 0 0 0,-1 1 0 0 0,-6 5 43 0 0,-22 27 158 0 0,-2 8 413 0 0,16-17-201 0 0,11-18-93 0 0,5-4-241 0 0,0 1-1 0 0,0 0 0 0 0,-1-1 1 0 0,1 1-1 0 0,-1 0 1 0 0,-2 5-1 0 0,0 0 62 0 0,3 6 248 0 0,2-7-287 0 0,3 18 344 0 0,-2-22-186 0 0,12 13-42 0 0,-11-13-48 0 0,2 0-34 0 0,18 11-18 0 0,-18-11-23 0 0,0 0-20 0 0,17 12-48 0 0,-17-12-127 0 0,-3 1-93 0 0,12 14 69 0 0,-11-15-177 0 0,-5 5-238 0 0,0 1 457 0 0,1-6-1 0 0,-1 1 1 0 0,1 0-1 0 0,-1-1 1 0 0,0 1-1 0 0,-1-1 0 0 0,-2 8 1 0 0,3-6-37 0 0,1-4 80 0 0,0 0 0 0 0,0-1 0 0 0,-1 1 0 0 0,1 0 0 0 0,-1 0 0 0 0,0 0 0 0 0,1 0 0 0 0,-1-1 1 0 0,0 1-1 0 0,0 0 0 0 0,0-1 0 0 0,0 1 0 0 0,0-1 0 0 0,-1 1 0 0 0,-1 1 0 0 0,-2 5-61 0 0,-19 19-694 0 0,-9 5-197 0 0,31-30 816 0 0,-24 24-991 0 0,24-24 408 0 0,1 0 0 0 0,-1 0 0 0 0,0 0 1 0 0,1 1-1 0 0,0-1 0 0 0,0 0 1 0 0,-2 5-1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5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1 726 94 0 0,'0'0'8930'0'0,"3"-6"-7261"0"0,-1 0-1255 0 0,-1 4-302 0 0,0 1-1 0 0,-1-1 1 0 0,1 0 0 0 0,0 0-1 0 0,0 0 1 0 0,1 0-1 0 0,-1 1 1 0 0,0-1-1 0 0,0 1 1 0 0,1-1-1 0 0,-1 1 1 0 0,1-1 0 0 0,-1 1-1 0 0,4-2 1 0 0,1-3 127 0 0,-3 2-95 0 0,1 1 1 0 0,-1 1-1 0 0,1-1 1 0 0,-1 0-1 0 0,1 1 1 0 0,4-3-1 0 0,18-10 298 0 0,-13 3-100 0 0,23-33 89 0 0,-29 37-385 0 0,20-25 139 0 0,-22 26-163 0 0,12-20-83 0 0,-6 5-37 0 0,-8 17 20 0 0,-2-3-186 0 0,4-21 95 0 0,-4 22 29 0 0,-7 6-172 0 0,-20-4 233 0 0,20 4 19 0 0,5 2 56 0 0,0 0-1 0 0,0 0 0 0 0,-1 0 0 0 0,1 0 0 0 0,0 0 0 0 0,0 0 1 0 0,0 0-1 0 0,-1 0 0 0 0,1-1 0 0 0,0 1 0 0 0,-1 0 0 0 0,1-1 1 0 0,-1 1-1 0 0,-1-1 0 0 0,1 1 1 0 0,0 0 0 0 0,0-1 0 0 0,0 1-1 0 0,0 0 1 0 0,0 0 0 0 0,0 0 0 0 0,0 0 0 0 0,0 1 0 0 0,0-1 0 0 0,1 0-1 0 0,-1 1 1 0 0,-2 3 0 0 0,-14 11-23 0 0,11-6 16 0 0,5-3 8 0 0,2-5 2 0 0,0 0 1 0 0,-1 0-1 0 0,0 0 0 0 0,1 0 0 0 0,-1 0 0 0 0,0 0 0 0 0,0 0 1 0 0,0-1-1 0 0,0 1 0 0 0,0 0 0 0 0,-1 0 0 0 0,1-1 0 0 0,0 1 1 0 0,-4 2-1 0 0,-2 2 11 0 0,5-4 18 0 0,-1 0 1 0 0,1 0 0 0 0,-1 1-1 0 0,1-1 1 0 0,0 1-1 0 0,0-1 1 0 0,0 1 0 0 0,0 0-1 0 0,1 0 1 0 0,-3 5-1 0 0,-2 0 66 0 0,4-5-51 0 0,0 0 0 0 0,0 1 0 0 0,0-1 0 0 0,0 1 0 0 0,1-1 0 0 0,-1 1 0 0 0,1 0 0 0 0,-1 6 0 0 0,-8 21 141 0 0,8-24 45 0 0,1-1-174 0 0,-1-1 1 0 0,1 0-1 0 0,0 1 1 0 0,1-1-1 0 0,-1 1 1 0 0,1 6-1 0 0,0-4 42 0 0,4-2 75 0 0,9 20-24 0 0,-13-24-135 0 0,1 0-1 0 0,0 0 0 0 0,-1-1 1 0 0,1 1-1 0 0,0 0 1 0 0,0-1-1 0 0,1 1 0 0 0,-1-1 1 0 0,0 0-1 0 0,0 1 1 0 0,1-1-1 0 0,-1 0 1 0 0,1 1-1 0 0,2 1 0 0 0,1 0 21 0 0,-5-3-30 0 0,0 0 0 0 0,1 1 0 0 0,-1-1 0 0 0,0 0 0 0 0,0 0 0 0 0,1 1 0 0 0,-1-1-1 0 0,0 0 1 0 0,0 0 0 0 0,1 0 0 0 0,-1 1 0 0 0,0-1 0 0 0,1 0 0 0 0,-1 0 0 0 0,0 0 0 0 0,1 0 0 0 0,-1 0-1 0 0,0 0 1 0 0,1 0 0 0 0,-1 0 0 0 0,0 0 0 0 0,1 0 0 0 0,-1 0 0 0 0,0 0 0 0 0,1 0 0 0 0,-1 0 0 0 0,0 0 0 0 0,1 0-1 0 0,-1 0 1 0 0,0 0 0 0 0,1 0 0 0 0,-1 0 0 0 0,0 0 0 0 0,1-1 0 0 0,-1 1 0 0 0,45-14 160 0 0,-9 2-322 0 0,-1-3 0 0 0,-1 0-1 0 0,0-2 1 0 0,-2-2 0 0 0,0-1-1 0 0,43-35 1 0 0,-65 48 68 0 0,-6 5 34 0 0,1-1 1 0 0,-1 0-1 0 0,0-1 0 0 0,0 1 1 0 0,-1-1-1 0 0,1 1 0 0 0,4-7 1 0 0,-3 2-17 0 0,-3 4 38 0 0,1 1 0 0 0,-1 0 0 0 0,0 0 0 0 0,1 1 0 0 0,-1-1 0 0 0,1 0 0 0 0,0 1-1 0 0,5-4 1 0 0,-4 4-14 0 0,-2 2 36 0 0,-1-1-1 0 0,1 0 1 0 0,-1 1 0 0 0,0-1-1 0 0,1 0 1 0 0,-1 0-1 0 0,0 0 1 0 0,0 0-1 0 0,1 0 1 0 0,-1 0 0 0 0,0-1-1 0 0,0 1 1 0 0,0 0-1 0 0,0 0 1 0 0,-1-1 0 0 0,1 1-1 0 0,0-2 1 0 0,11-18-93 0 0,-9 15 10 0 0,-1 1-107 0 0,7-18 126 0 0,-6 17 19 0 0,-10 9-93 0 0,-19 8 137 0 0,24-11 16 0 0,0 1 1 0 0,0 0 0 0 0,0 0 0 0 0,1 0-1 0 0,-1 0 1 0 0,0 0 0 0 0,0 0-1 0 0,0 0 1 0 0,1 1 0 0 0,-1-1 0 0 0,1 0-1 0 0,-1 1 1 0 0,1 0 0 0 0,-2 2-1 0 0,-1 1 17 0 0,-60 61 252 0 0,57-58-219 0 0,-3 3 64 0 0,8-10-104 0 0,0 1-1 0 0,1 0 1 0 0,-1 0 0 0 0,0 0-1 0 0,1 0 1 0 0,-1 0 0 0 0,1 1 0 0 0,-2 3-1 0 0,-7 14 129 0 0,-2 3 28 0 0,9-17 105 0 0,2 2-180 0 0,-1 20-10 0 0,1-21 125 0 0,3-7-203 0 0,0 0-1 0 0,0-1 1 0 0,0 1 0 0 0,0 0 0 0 0,0-1-1 0 0,0 0 1 0 0,-1 1 0 0 0,1-1 0 0 0,0 0-1 0 0,0 0 1 0 0,2-2 0 0 0,1 0 4 0 0,-3 3-16 0 0,0-1-1 0 0,0 1 1 0 0,0-1-1 0 0,-1 0 1 0 0,1 0-1 0 0,0 0 0 0 0,0 0 1 0 0,-1 0-1 0 0,1-1 1 0 0,-1 1-1 0 0,1 0 1 0 0,-1-1-1 0 0,1 1 1 0 0,1-3-1 0 0,0-1-39 0 0,25-21-182 0 0,-6-2 53 0 0,19-22-197 0 0,-34 41 321 0 0,23-27-156 0 0,-26 31 300 0 0,1-2 76 0 0,1 0 0 0 0,0 1 1 0 0,0 0-1 0 0,1 0 0 0 0,12-9 0 0 0,-12 16-3 0 0,18 3-15 0 0,-18-3 56 0 0,-4 7-23 0 0,16 36 77 0 0,-6-6-65 0 0,-11-31-171 0 0,-2-5-16 0 0,1 0 0 0 0,0 1 1 0 0,0-1-1 0 0,0 0 0 0 0,0 1 1 0 0,0-1-1 0 0,0 0 0 0 0,0 0 1 0 0,1 0-1 0 0,-1 0 0 0 0,1 0 0 0 0,2 2 1 0 0,1 3 20 0 0,-3-3-10 0 0,1-1 1 0 0,-1 1-1 0 0,1-1 0 0 0,0 0 0 0 0,0 0 0 0 0,0 0 0 0 0,4 2 1 0 0,2 4 19 0 0,1 1 0 0 0,14 20 1 0 0,-23-29-40 0 0,-1-1 0 0 0,0 1 1 0 0,0-1-1 0 0,1 0 0 0 0,-1 1 0 0 0,0-1 0 0 0,1 1 1 0 0,-1-1-1 0 0,0 0 0 0 0,1 0 0 0 0,-1 1 1 0 0,0-1-1 0 0,1 0 0 0 0,-1 1 0 0 0,1-1 1 0 0,-1 0-1 0 0,1 0 0 0 0,-1 0 0 0 0,1 0 1 0 0,-1 1-1 0 0,1-1 0 0 0,-1 0 0 0 0,0 0 0 0 0,1 0 1 0 0,-1 0-1 0 0,2 0 0 0 0,7 3 0 0 0,-5-2-1 0 0,1 0 1 0 0,-1 0-1 0 0,0 0 1 0 0,1-1-1 0 0,-1 1 1 0 0,1-1 0 0 0,5 0-1 0 0,-1 1-6 0 0,-6 0-14 0 0,1-1 0 0 0,-1 0-1 0 0,1 0 1 0 0,-1 0 0 0 0,1 0 0 0 0,-1 0-1 0 0,1-1 1 0 0,-1 1 0 0 0,5-2 0 0 0,4 0-44 0 0,34-8-204 0 0,-35 7 203 0 0,-5 2-7 0 0,1 0 1 0 0,-1-1 0 0 0,0 0 0 0 0,0-1 0 0 0,1 1 0 0 0,-1-1-1 0 0,-1 0 1 0 0,1-1 0 0 0,0 1 0 0 0,6-6 0 0 0,-3 2-26 0 0,-5 4 35 0 0,1 0-1 0 0,-1 0 1 0 0,1-1-1 0 0,-1 0 1 0 0,0 0-1 0 0,3-5 1 0 0,2 2-41 0 0,-6 4 51 0 0,0 1-1 0 0,0-1 1 0 0,0 0-1 0 0,-1 0 0 0 0,1 0 1 0 0,-1-1-1 0 0,1 1 1 0 0,-1-1-1 0 0,2-5 1 0 0,2 1-35 0 0,14-30-281 0 0,-14 28 314 0 0,-4 7 29 0 0,0-1 0 0 0,0 0 0 0 0,0 0 0 0 0,-1 0 0 0 0,1 0 0 0 0,-1 0 0 0 0,0 0 0 0 0,1-7 0 0 0,2 1-9 0 0,-3 5 20 0 0,1 0 0 0 0,-1 1 1 0 0,0-1-1 0 0,0 0 1 0 0,-1 0-1 0 0,1-7 0 0 0,1-17 138 0 0,-2 21 18 0 0,-1 0-28 0 0,-5-23 6 0 0,4 23 298 0 0,0 7-398 0 0,1 1 0 0 0,-1 0 0 0 0,0-1-1 0 0,0 1 1 0 0,1-1 0 0 0,-1 1 0 0 0,0-1 0 0 0,1 0 0 0 0,-1 1 0 0 0,0-1-1 0 0,1 0 1 0 0,-2-2 0 0 0,-1 1 23 0 0,-2 0 89 0 0,0 4-21 0 0,-1 0-79 0 0,5-2-21 0 0,-1 1 1 0 0,1-1-1 0 0,0 1 1 0 0,0 0-1 0 0,0-1 1 0 0,0 1-1 0 0,-1 0 1 0 0,1 1-1 0 0,1-1 1 0 0,-1 0 0 0 0,0 0-1 0 0,0 1 1 0 0,-2 2-1 0 0,-4 2 36 0 0,-20 19 196 0 0,21-18-203 0 0,-23 25 134 0 0,22-23-130 0 0,3-4 0 0 0,0 1 1 0 0,1 0 0 0 0,-1 0-1 0 0,-4 10 1 0 0,2-7-11 0 0,4-6-17 0 0,0 1 0 0 0,1-1 0 0 0,-1 1 0 0 0,1 0 0 0 0,0 0 0 0 0,0 0 0 0 0,0 0 0 0 0,-1 7-1 0 0,-9 21 74 0 0,9-24 56 0 0,4 1-100 0 0,1 29-12 0 0,-1-29-6 0 0,3-6-6 0 0,15 11-34 0 0,-19-14 9 0 0,0 1 1 0 0,0-1-1 0 0,0 0 0 0 0,1 0 0 0 0,-1 0 0 0 0,0 1 1 0 0,0-1-1 0 0,1 0 0 0 0,-1 0 0 0 0,0 0 1 0 0,0 0-1 0 0,1 0 0 0 0,-1 1 0 0 0,0-1 0 0 0,1 0 1 0 0,-1 0-1 0 0,0 0 0 0 0,1 0 0 0 0,-1 0 0 0 0,0 0 1 0 0,1 0-1 0 0,-1 0 0 0 0,0 0 0 0 0,0 0 1 0 0,1 0-1 0 0,-1 0 0 0 0,0 0 0 0 0,1-1 0 0 0,-1 1 1 0 0,0 0-1 0 0,1 0 0 0 0,-1 0 0 0 0,1-1 0 0 0,5 0-41 0 0,22-11-139 0 0,-13 2-40 0 0,0 1-1 0 0,0-2 1 0 0,-1 0 0 0 0,0 0-1 0 0,-1-1 1 0 0,13-17-1 0 0,-25 29 216 0 0,96-137-2707 0 0,-79 108 2541 0 0,-2 0-1 0 0,-1-1 1 0 0,13-36 0 0 0,-2-23 1744 0 0,-24 84-1413 0 0,0-1 0 0 0,-1 0-1 0 0,0 1 1 0 0,0-1 0 0 0,0-10 0 0 0,-1 6 105 0 0,2 1 1025 0 0,-3 0-817 0 0,-2-24 61 0 0,2 25 525 0 0,-4 14-841 0 0,-13 19-40 0 0,11-10-39 0 0,-2 16-4 0 0,1 0 0 0 0,1 1 1 0 0,2 0-1 0 0,1 0 1 0 0,1 0-1 0 0,2 1 0 0 0,5 52 1 0 0,-4-71-119 0 0,0-7-24 0 0,0 0-1 0 0,1 0 0 0 0,-1 1 0 0 0,2-1 0 0 0,-1 0 1 0 0,3 7-1 0 0,14 53-171 0 0,-4-21 19 0 0,-11-35-368 0 0,2-4-19 0 0,14 21 88 0 0,-14-21-524 0 0,3-7-3016 0 0,33-2-3241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52.8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41 209 2892 0 0,'0'0'8450'0'0,"-7"0"-7441"0"0,-20 1-259 0 0,21-1 2394 0 0,11-2-2754 0 0,0-2-279 0 0,-3 2-70 0 0,1 1 1 0 0,-1-1-1 0 0,0 1 1 0 0,0 0-1 0 0,1-1 1 0 0,-1 1-1 0 0,1 1 1 0 0,-1-1-1 0 0,1 0 0 0 0,2 0 1 0 0,59-15 298 0 0,88-11-1 0 0,78 3-151 0 0,-88 10-111 0 0,324-50-69 0 0,-186 22-338 0 0,-235 39 256 0 0,-38 2 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47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218 257 1806 0 0,'-20'-35'16434'0'0,"18"42"-16384"0"0,-9 24 28 0 0,8-24-4 0 0,2 2-18 0 0,-8 42 73 0 0,0-7-2 0 0,-5 7-41 0 0,-5 8-22 0 0,13-40-53 0 0,-28 91 5 0 0,16-69-24 0 0,11-22-6 0 0,-15 33-78 0 0,5-18 51 0 0,12-26-6 0 0,2-2-40 0 0,-11 18 3 0 0,11-18 18 0 0,3-14-47 0 0,2-42 125 0 0,-3 39-4 0 0,4-32 24 0 0,-2 33-29 0 0,5-30-76 0 0,1 10 4 0 0,-5 23 12 0 0,1 1-22 0 0,-1 0 71 0 0,-2 4 5 0 0,1 0 0 0 0,-1 1 0 0 0,1-1 1 0 0,0 0-1 0 0,-1 0 0 0 0,1 0 0 0 0,0 0 0 0 0,0 1 0 0 0,1-1 0 0 0,-1 0 0 0 0,2-1 0 0 0,1 9-7 0 0,1 0 15 0 0,14 26 34 0 0,92 218 245 0 0,-96-212-235 0 0,6 3 24 0 0,-15-31-61 0 0,-5-7-7 0 0,1 0-1 0 0,-1 0 1 0 0,1 0-1 0 0,-1 0 1 0 0,1 0-1 0 0,0-1 1 0 0,0 1-1 0 0,0-1 1 0 0,1 1 0 0 0,2 1-1 0 0,1 2 5 0 0,-1-1 14 0 0,2-3-5 0 0,21 2-19 0 0,-27-4-2 0 0,-1 0 0 0 0,1 0 0 0 0,-1 1 1 0 0,1-1-1 0 0,-1 0 0 0 0,1 0 0 0 0,-1 0 1 0 0,1 0-1 0 0,-1 0 0 0 0,1 0 0 0 0,-1 0 1 0 0,1 0-1 0 0,-1-1 0 0 0,1 1 0 0 0,-1 0 1 0 0,1 0-1 0 0,-1 0 0 0 0,1 0 0 0 0,-1-1 0 0 0,0 1 1 0 0,1 0-1 0 0,-1 0 0 0 0,1-1 0 0 0,-1 1 1 0 0,0 0-1 0 0,1-1 0 0 0,23-17-76 0 0,-12 3 18 0 0,11-22-148 0 0,-1-1 0 0 0,-3-1 0 0 0,-1-2 0 0 0,-2 1 0 0 0,-2-2 0 0 0,-1 0 0 0 0,-2 0 0 0 0,-3-1 0 0 0,-1-1 0 0 0,-2 1 0 0 0,-1-62 0 0 0,-6 44 28 0 0,-2-1 0 0 0,-3 1 0 0 0,-22-84 0 0 0,22 130 222 0 0,-16-21 203 0 0,23 36-230 0 0,-1-1 1 0 0,1 0-1 0 0,-1 0 0 0 0,1 0 0 0 0,-1 1 0 0 0,1-1 1 0 0,-1 0-1 0 0,1 0 0 0 0,-1 1 0 0 0,0-1 1 0 0,1 1-1 0 0,-1-1 0 0 0,0 1 0 0 0,0-1 0 0 0,0 1 1 0 0,-1-1-1 0 0,-22-11 181 0 0,24 11-189 0 0,-1 1-1 0 0,1 0 1 0 0,-1 0 0 0 0,1-1 0 0 0,0 1 0 0 0,-1 0 0 0 0,1 0-1 0 0,-1 0 1 0 0,1 0 0 0 0,-1-1 0 0 0,1 1 0 0 0,-1 0-1 0 0,1 0 1 0 0,-1 0 0 0 0,1 0 0 0 0,-1 0 0 0 0,1 0-1 0 0,-1 0 1 0 0,1 1 0 0 0,-1-1 0 0 0,1 0 0 0 0,-1 0 0 0 0,1 0-1 0 0,-1 0 1 0 0,1 1 0 0 0,-1-1 0 0 0,-29 11 135 0 0,14-2-28 0 0,-6 8-41 0 0,1 1 0 0 0,-31 33 1 0 0,46-44-67 0 0,-5 4-6 0 0,2 1 0 0 0,-1 0 0 0 0,2 1 0 0 0,-1 0 0 0 0,2 0 0 0 0,0 0 0 0 0,0 1 0 0 0,-4 15 0 0 0,-3 10-40 0 0,14-37 29 0 0,-1-1 0 0 0,1 0 0 0 0,-1 1 0 0 0,1-1 0 0 0,0 0 0 0 0,0 1 0 0 0,-1-1 0 0 0,1 0 0 0 0,0 1 0 0 0,0-1 0 0 0,0 1 0 0 0,0-1 0 0 0,1 2 1 0 0,3 38-615 0 0,-4-39 565 0 0,0-1 0 0 0,1 1 0 0 0,-1 0 1 0 0,0 0-1 0 0,1-1 0 0 0,-1 1 0 0 0,1 0 0 0 0,-1-1 1 0 0,1 1-1 0 0,1 1 0 0 0,17 37-498 0 0,-18-39 496 0 0,-1 0 0 0 0,0 0 0 0 0,1 0 1 0 0,0 0-1 0 0,-1 0 0 0 0,1 0 0 0 0,-1 0 0 0 0,1 0 0 0 0,0 0 0 0 0,0 0 0 0 0,0 0 0 0 0,0-1 0 0 0,-1 1 0 0 0,1 0 0 0 0,2 0 0 0 0,28 21-3422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5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1364 0 0,'0'0'13219'0'0,"-5"-2"-13164"0"0,-16-8-302 0 0,16 7-1117 0 0,4 8-1899 0 0,1-3 2968 0 0,0 0-1 0 0,-1 1 1 0 0,1-1-1 0 0,-1 0 1 0 0,1 0-1 0 0,-1 0 1 0 0,-2 3-1 0 0,1 1-473 0 0,0 1-1652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46:5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24 1106 0 0,'0'0'2801'0'0,"-7"1"-631"0"0,-1 0-1506 0 0,-5 1-49 0 0,0 1 6026 0 0,30 4-6154 0 0,-15-6-459 0 0,0 0 1 0 0,0 0 0 0 0,0 0-1 0 0,1 0 1 0 0,-1-1-1 0 0,0 1 1 0 0,1-1-1 0 0,-1 1 1 0 0,0-1 0 0 0,1 0-1 0 0,-1 0 1 0 0,4 0-1 0 0,52 1 345 0 0,348-13 237 0 0,439-9-249 0 0,-761 21-330 0 0,98-4 30 0 0,-126 1-35 0 0,-45 1-185 0 0,6-1 200 0 0,1 2-7123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2:57:1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0 280 15341,'3609'-280'0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1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274 122 2574 0 0,'0'0'7241'0'0,"-4"-4"-6593"0"0,0 0-480 0 0,-10-13 3559 0 0,7 15-3615 0 0,-21-10-21 0 0,21 9-19 0 0,0 1-11 0 0,-92-34 236 0 0,93 34-202 0 0,0-1-22 0 0,-18-10 0 0 0,18 10 186 0 0,2-1-158 0 0,-14-9-16 0 0,13 10 429 0 0,9 6-494 0 0,12 12-4 0 0,-12-11 4 0 0,18-2 8 0 0,3 6-11 0 0,-12-6-10 0 0,73 20 39 0 0,-61-11-41 0 0,-2 1 6 0 0,-20-10-9 0 0,-1-1-1 0 0,-1 0 0 0 0,0 0 0 0 0,1 0 0 0 0,-1 0-1 0 0,1 0 1 0 0,-1-1 0 0 0,1 1 0 0 0,-1-1 0 0 0,1 1-1 0 0,0-1 1 0 0,-1 0 0 0 0,3 1 1 0 0,-3 8-27 0 0,2 1 22 0 0,-2-6 1 0 0,0 1-1 0 0,0-1 1 0 0,0 1-1 0 0,-1-1 1 0 0,0 8 0 0 0,-1-5-28 0 0,-6 18 30 0 0,7-23 2 0 0,-1 1 1 0 0,1-1 0 0 0,-1 0-1 0 0,0 0 1 0 0,1 0-1 0 0,-1 0 1 0 0,0 0 0 0 0,-1 0-1 0 0,1 0 1 0 0,0 0-1 0 0,0 0 1 0 0,-4 3 0 0 0,1 0 4 0 0,-1 2 16 0 0,0 0 0 0 0,-1 0 0 0 0,0-1 0 0 0,0 0 0 0 0,0 0 1 0 0,0-1-1 0 0,-11 7 0 0 0,11-7-15 0 0,-83 61-513 0 0,38-27-846 0 0,15-6-117 0 0,17-15-2729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1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1 2892 0 0,'0'0'7063'0'0,"-4"4"-6155"0"0,-14 10-161 0 0,8-1 121 0 0,-207 367 3835 0 0,114-201-3758 0 0,46-71-488 0 0,53-100-343 0 0,1-1-72 0 0,-8 18-8 0 0,8-19 52 0 0,7-10-51 0 0,2 2-26 0 0,-5 1-6 0 0,1 0-1 0 0,0 0 1 0 0,-1 0-1 0 0,1 0 1 0 0,-1 0-1 0 0,1 0 0 0 0,-1 0 1 0 0,0 0-1 0 0,1-1 1 0 0,-1 1-1 0 0,0 0 0 0 0,0-1 1 0 0,0 0-1 0 0,0 1 1 0 0,0-1-1 0 0,1-2 1 0 0,234-402-42 0 0,-212 356-4 0 0,29-51 56 0 0,-26 56 13 0 0,-13 25-11 0 0,-11 15 81 0 0,1 2-72 0 0,12-11-2 0 0,-12 11-7 0 0,1 8 0 0 0,24 27 15 0 0,-18-22-5 0 0,-3-4 1 0 0,-1 1 0 0 0,0 0 0 0 0,-1 0 0 0 0,1 0 0 0 0,6 12 0 0 0,117 146 220 0 0,-92-119-220 0 0,-19-21-11 0 0,19 34 0 0 0,-6-8 21 0 0,-5-12-54 0 0,105 163-327 0 0,-129-196 154 0 0,0 0-800 0 0,8 17 255 0 0,-8-17 107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1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44 145 2430 0 0,'0'0'9178'0'0,"-3"-5"-8321"0"0,-2 0-490 0 0,-2-3-53 0 0,2-2 3699 0 0,4 18-4001 0 0,0 24-2 0 0,1-24 2 0 0,-1 2 23 0 0,-3 50 21 0 0,0-8 10 0 0,0-1-4 0 0,0 14 27 0 0,2-24-37 0 0,1-30-12 0 0,1-1-7 0 0,-1 2-24 0 0,1-6-1 0 0,-1 1 0 0 0,1-1 0 0 0,1 0 0 0 0,-1 0 0 0 0,2 10 0 0 0,0-9-3 0 0,-1-4 1 0 0,0 0 0 0 0,-1 0 0 0 0,1 0 0 0 0,-1 0 0 0 0,0 0 0 0 0,0 7 1 0 0,4-14 21 0 0,0 1-20 0 0,-2 2-6 0 0,-1 0 0 0 0,0 0 0 0 0,1 0 1 0 0,-1 0-1 0 0,0 0 0 0 0,0-1 0 0 0,0 1 0 0 0,0 0 1 0 0,0 0-1 0 0,0-1 0 0 0,0 1 0 0 0,0-1 0 0 0,-1 1 0 0 0,1-1 1 0 0,-1 1-1 0 0,1-2 0 0 0,16-38 31 0 0,2-7-13 0 0,0-11-6 0 0,6-7-33 0 0,-23 61 13 0 0,4 8-76 0 0,16 9 68 0 0,-11-2 6 0 0,-6-2 4 0 0,19 23-11 0 0,7 3-13 0 0,-27-28 4 0 0,-2-4 11 0 0,-1 0 1 0 0,1 0-1 0 0,-1-1 0 0 0,1 1 0 0 0,0 0 0 0 0,0-1 0 0 0,-1 1 0 0 0,1-1 0 0 0,0 1 0 0 0,0-1 0 0 0,5 2 0 0 0,12 8-59 0 0,-14-9 15 0 0,2-2 22 0 0,24 0 12 0 0,-23 0 3 0 0,-1-4 5 0 0,21-14 5 0 0,-27 18 9 0 0,-1 0 1 0 0,1-1-1 0 0,0 1 1 0 0,0-1-1 0 0,-1 1 0 0 0,1-1 1 0 0,0 1-1 0 0,-1-1 1 0 0,1 0-1 0 0,-1 1 0 0 0,1-1 1 0 0,-1 0-1 0 0,1 1 1 0 0,-1-1-1 0 0,1-1 1 0 0,4-5-2 0 0,-3 5 1 0 0,0-1 0 0 0,0 1 0 0 0,-1-1 0 0 0,1 1 0 0 0,-1-1 0 0 0,0 0 1 0 0,0 0-1 0 0,0 0 0 0 0,0 0 0 0 0,0-4 0 0 0,15-48-11 0 0,-13 47 10 0 0,-2 5 2 0 0,0-1 0 0 0,0 1-1 0 0,0 0 1 0 0,0-1 0 0 0,-1 1-1 0 0,1-1 1 0 0,-1 1 0 0 0,0-5 0 0 0,3-40 33 0 0,-2 38-29 0 0,-1 6-1 0 0,0-1 0 0 0,1 1 0 0 0,-1 0 0 0 0,-1-1 0 0 0,1 1-1 0 0,-1-1 1 0 0,-1-4 0 0 0,1-2 1 0 0,-7-30 13 0 0,-5-4-14 0 0,6 12-55 0 0,5 25-3 0 0,-1 1 11 0 0,-6-20-46 0 0,7 20-192 0 0,-1 12-1310 0 0,0-1 1341 0 0,1-2 180 0 0,1-1 0 0 0,0 0 0 0 0,0 1 1 0 0,0-1-1 0 0,0 0 0 0 0,0 1 0 0 0,1-1 0 0 0,-1 1 0 0 0,0 0 0 0 0,1-1 1 0 0,-1 1-1 0 0,1 0 0 0 0,-1-1 0 0 0,1 1 0 0 0,0 0 0 0 0,-1 2 0 0 0,1 4-208 0 0,-2 4-90 0 0,-2 8-3292 0 0,-4 11-1580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1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66 192 2666 0 0,'0'0'9773'0'0,"6"-3"-9346"0"0,1 0-316 0 0,-4 2-73 0 0,-1 0 0 0 0,0 1 0 0 0,0-2 0 0 0,0 1 0 0 0,0 0 0 0 0,0 0 0 0 0,0-1 0 0 0,0 1 0 0 0,0-1 0 0 0,0 1 0 0 0,-1-1 0 0 0,3-3 0 0 0,38-41 247 0 0,-41 44-283 0 0,1 0-1 0 0,0 0 0 0 0,-1 0 0 0 0,1 0 0 0 0,-1 0 0 0 0,0 0 0 0 0,0 0 1 0 0,0 0-1 0 0,0 0 0 0 0,2-4 0 0 0,-1-1-15 0 0,0 2-31 0 0,1-1 11 0 0,6-19 0 0 0,-7 18 235 0 0,-6 0-123 0 0,-10-24 41 0 0,11 25-60 0 0,-1 9-5 0 0,-45 49 382 0 0,37-38-208 0 0,2 0 0 0 0,-1 1 0 0 0,-10 20 1 0 0,18-28-121 0 0,-18 35 489 0 0,17-30-503 0 0,1-6-18 0 0,0 0-1 0 0,0 0 1 0 0,1 1 0 0 0,0 0-1 0 0,-2 7 1 0 0,2-2 18 0 0,-1 8 152 0 0,1-10-179 0 0,1-6-39 0 0,0 0 0 0 0,1 0 0 0 0,-1 0 1 0 0,1 0-1 0 0,0 0 0 0 0,0 0 0 0 0,1 0 0 0 0,-1 0 1 0 0,3 6-1 0 0,-3 0 18 0 0,0-6-24 0 0,0 0 0 0 0,1 0 0 0 0,-1 0 0 0 0,1 0 0 0 0,0 0 0 0 0,0 0 0 0 0,0 0 0 0 0,4 6 0 0 0,1 4 21 0 0,1 0 0 0 0,10 15 0 0 0,-14-25-71 0 0,0-4 22 0 0,0 0-1 0 0,1-1 0 0 0,-1 1 1 0 0,0-1-1 0 0,0 1 0 0 0,0-1 1 0 0,1 0-1 0 0,3-3 0 0 0,2 1-53 0 0,-8 3 30 0 0,0-1-1 0 0,0 1 1 0 0,1 0 0 0 0,-1 0-1 0 0,0 0 1 0 0,0 0 0 0 0,0 0 0 0 0,0 0-1 0 0,1 0 1 0 0,-1 0 0 0 0,0 0-1 0 0,0 0 1 0 0,2 1 0 0 0,33 6-408 0 0,-17-7 73 0 0,-14-1 265 0 0,40-8-868 0 0,-10-5-2891 0 0,-3-4-3446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1548 0 0,'0'0'2570'0'0,"5"-2"-600"0"0,58-15 2361 0 0,-55 16-3091 0 0,11-3-644 0 0,-17 4-558 0 0,0-1 0 0 0,1 0 0 0 0,-1 1 0 0 0,0-1 0 0 0,1 1-1 0 0,-1 0 1 0 0,1 0 0 0 0,-1-1 0 0 0,0 2 0 0 0,5-1 0 0 0,1 1-170 0 0,5 0 8 0 0,1-1-2966 0 0,-10-4 693 0 0,19-13-322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2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38 1548 0 0,'0'0'5635'0'0,"-3"-6"-4514"0"0,-9-19-167 0 0,9 18 2832 0 0,-5 9-3633 0 0,0 0-110 0 0,4-1-15 0 0,1 0-1 0 0,-1 0 1 0 0,0 0 0 0 0,0-1-1 0 0,1 1 1 0 0,-5-1-1 0 0,5 9 99 0 0,-11 43 340 0 0,3-3-108 0 0,-4 7 185 0 0,11-47-473 0 0,2-4-20 0 0,1 1 0 0 0,-1-1 0 0 0,1 0 0 0 0,0 1 0 0 0,-1 7-1 0 0,-3 33 277 0 0,3-16-205 0 0,1-23 151 0 0,2 0-210 0 0,4 29 197 0 0,1-40-217 0 0,0 1-29 0 0,-4 3-8 0 0,0-1-1 0 0,0 0 0 0 0,0 0 0 0 0,0 0 0 0 0,0 0 0 0 0,0 0 1 0 0,0-1-1 0 0,-1 1 0 0 0,1 0 0 0 0,0-1 0 0 0,-1 1 0 0 0,0-1 1 0 0,3-3-1 0 0,43-49 49 0 0,-44 51-51 0 0,0 0 0 0 0,0 0 0 0 0,-1-1 0 0 0,1 1 0 0 0,-1-1 1 0 0,0 1-1 0 0,0-1 0 0 0,1-4 0 0 0,5-6-2 0 0,2 4-5 0 0,-9 9 3 0 0,1-1 0 0 0,-1 1 0 0 0,1-1 0 0 0,-1 1-1 0 0,1-1 1 0 0,-1 1 0 0 0,0-1 0 0 0,0 0 0 0 0,0 0-1 0 0,0 0 1 0 0,0 1 0 0 0,0-1 0 0 0,0-3 0 0 0,10-24-11 0 0,-8 21 19 0 0,-2 0 73 0 0,5-23 2 0 0,-4 23 1017 0 0,-1 16-1089 0 0,2 23-2 0 0,-3-29-6 0 0,0 0 0 0 0,0 0 0 0 0,1 0-1 0 0,-1 0 1 0 0,0 0 0 0 0,1 0 0 0 0,-1 0 0 0 0,1 0 0 0 0,-1 0 0 0 0,1 0 0 0 0,0-1-1 0 0,0 1 1 0 0,1 2 0 0 0,10 15 6 0 0,-10-12-6 0 0,-1-4 0 0 0,-1-1-1 0 0,1 1 1 0 0,0-1-1 0 0,0 0 1 0 0,0 1-1 0 0,1-1 1 0 0,-1 0-1 0 0,1 0 1 0 0,-1 0-1 0 0,4 4 1 0 0,9 11 3 0 0,7 7-44 0 0,-18-20-187 0 0,5-2-13 0 0,21 5 44 0 0,-22-6-100 0 0,0-1-521 0 0,22-4-32 0 0,-16-1 122 0 0,8-8-391 0 0,-12 3-2313 0 0,11-24-2201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2574 0 0,'9'0'2003'0'0,"46"2"818"0"0,2-1-752 0 0,-42-1-1769 0 0,47-2 837 0 0,182-20 817 0 0,188-11-502 0 0,-195 20-1122 0 0,-202 13-252 0 0,51 5-1 0 0,26 1 43 0 0,288 0 281 0 0,1 20-137 0 0,-266-16-175 0 0,381-5 212 0 0,-452-7-273 0 0,322-16 156 0 0,-199 11-167 0 0,-38 2 17 0 0,-139 4-31 0 0,0 0 0 0 0,0 1 1 0 0,17 2-1 0 0,-12-1 0 0 0,-7-1 3 0 0,-1 0-1 0 0,1 0 0 0 0,-1 1 0 0 0,0 0 0 0 0,12 3 0 0 0,-7-1 1 0 0,-11-3-5 0 0,0 1 0 0 0,1-1 0 0 0,-1 0 0 0 0,0 0 0 0 0,0 0-1 0 0,0 0 1 0 0,0 0 0 0 0,0 0 0 0 0,0 0 0 0 0,0 0 0 0 0,0 0 0 0 0,0 0 0 0 0,0-1 0 0 0,0 1-1 0 0,0 0 1 0 0,1-1 0 0 0,30-12 5 0 0,-31 13-6 0 0,-1-1-1 0 0,1 1 1 0 0,0 0 0 0 0,-1 0-1 0 0,1-1 1 0 0,0 1-1 0 0,-1 0 1 0 0,1 0 0 0 0,0 0-1 0 0,-1 0 1 0 0,1 0-1 0 0,0 0 1 0 0,-1 0 0 0 0,1 0-1 0 0,0 0 1 0 0,-1 0-1 0 0,1 0 1 0 0,0 0 0 0 0,-1 0-1 0 0,1 1 1 0 0,0-1 0 0 0,42 13-26 0 0,-35-10 24 0 0,-6-2 2 0 0,1 0 1 0 0,0 0 0 0 0,0 0-1 0 0,0 0 1 0 0,0-1-1 0 0,0 1 1 0 0,0-1-1 0 0,0 0 1 0 0,0 0-1 0 0,3 0 1 0 0,50 1 20 0 0,73-9 6 0 0,72-3-60 0 0,-151 10 31 0 0,-6 1-2 0 0,6 2 154 0 0,-51-2-185 0 0,0 0 1 0 0,0 0-1 0 0,0 0 0 0 0,0-1 0 0 0,0 1 1 0 0,0 0-1 0 0,0 0 0 0 0,0 0 1 0 0,0-1-1 0 0,1 1 0 0 0,-1-1 0 0 0,0 1 1 0 0,0-1-1 0 0,0 1 0 0 0,0-1 0 0 0,0 1 1 0 0,1-1-1 0 0,-2 0 0 0 0,1 0 5 0 0,1 0-1 0 0,-1 1 1 0 0,0-1-1 0 0,0 0 1 0 0,1 1-1 0 0,-1-1 1 0 0,0 1-1 0 0,0 0 1 0 0,0-1-1 0 0,0 1 1 0 0,0-1-1 0 0,0 1 1 0 0,0 0 0 0 0,0 0-1 0 0,0 0 1 0 0,0 0-1 0 0,0 0 1 0 0,-1 0-1 0 0,0-1-237 0 0,0 1 1 0 0,-1 0-1 0 0,1 0 1 0 0,0-1-1 0 0,0 0 0 0 0,0 1 1 0 0,-1-1-1 0 0,1 0 0 0 0,0 0 1 0 0,0 0-1 0 0,-2-2 1 0 0,-2 0-1083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48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35 412 2382 0 0,'-35'-24'11294'0'0,"40"17"-10622"0"0,1 0-489 0 0,17-27 539 0 0,8-19-189 0 0,-20 35-481 0 0,-1 0 0 0 0,0-2 1 0 0,-2 1-1 0 0,0-1 0 0 0,6-26 0 0 0,-9 32-64 0 0,-2 7 1 0 0,-1 1 1 0 0,0-1-1 0 0,0 0 0 0 0,-1 0 1 0 0,1-15-1 0 0,3-14-24 0 0,-4 26 7 0 0,-3 3-34 0 0,2 7 62 0 0,0-1-1 0 0,0 0 1 0 0,-1-1-1 0 0,1 1 0 0 0,0-1 1 0 0,-1 1-1 0 0,1 0 0 0 0,-1-1 1 0 0,1 1-1 0 0,-1 0 0 0 0,0 0 1 0 0,1-1-1 0 0,-1 1 0 0 0,0 0 1 0 0,0 0-1 0 0,0 0 0 0 0,-1-1 1 0 0,-8 5-7 0 0,7 0 20 0 0,1-1 1 0 0,0 1-1 0 0,0 0 1 0 0,0 0-1 0 0,0-1 0 0 0,1 1 1 0 0,-3 6-1 0 0,-21 44 143 0 0,13-28 7 0 0,2 0 1 0 0,0 0-1 0 0,-7 30 0 0 0,13-43-113 0 0,2-5 14 0 0,0-1 0 0 0,0 1 0 0 0,0 0 0 0 0,1 0 0 0 0,-1 8 1 0 0,-3 23 184 0 0,4-28-53 0 0,3 0-49 0 0,6 30-53 0 0,-8-39-90 0 0,0 0 0 0 0,0 0 0 0 0,0-1 0 0 0,0 1 0 0 0,0 0 0 0 0,0 0 0 0 0,1 0 0 0 0,-1 0 0 0 0,0-1 0 0 0,1 1 0 0 0,-1 0 0 0 0,1 0 0 0 0,-1-1 0 0 0,1 1 0 0 0,-1 0 0 0 0,1-1 0 0 0,0 2 0 0 0,18 18 51 0 0,-18-19-54 0 0,-1-1 1 0 0,1 1-1 0 0,-1-1 0 0 0,1 1 0 0 0,-1-1 1 0 0,1 1-1 0 0,0-1 0 0 0,0 1 0 0 0,-1-1 1 0 0,1 1-1 0 0,0-1 0 0 0,0 0 0 0 0,-1 0 1 0 0,1 1-1 0 0,1-1 0 0 0,29 10-70 0 0,-30-10 64 0 0,0 0 0 0 0,1 1-1 0 0,-1-1 1 0 0,0 0 0 0 0,0 0 0 0 0,0 0 0 0 0,0 0-1 0 0,0 0 1 0 0,0 0 0 0 0,0 0 0 0 0,0 0-1 0 0,1 0 1 0 0,-1 0 0 0 0,1-1 0 0 0,23-4-141 0 0,-1-1 0 0 0,0-1 1 0 0,30-14-1 0 0,-31 8-191 0 0,1 0-1 0 0,-2-2 1 0 0,0-1 0 0 0,-1-1 0 0 0,0-1-1 0 0,35-40 1 0 0,-47 44 48 0 0,-2 3 223 0 0,-4 6 32 0 0,0 0 0 0 0,0-1 1 0 0,0 1-1 0 0,0-1 0 0 0,-1 0 0 0 0,2-8 0 0 0,13-38-70 0 0,-6 21 394 0 0,-11 31-274 0 0,0-1-1 0 0,1 0 1 0 0,-1 1 0 0 0,0-1 0 0 0,0 0 0 0 0,0 1 0 0 0,1-1 0 0 0,-1 0 0 0 0,0 0-1 0 0,0 1 1 0 0,0-1 0 0 0,0 0 0 0 0,0 1 0 0 0,0-1 0 0 0,0 0 0 0 0,-1 1-1 0 0,1-1 1 0 0,0-1 0 0 0,-8-23 222 0 0,7 18 1217 0 0,-4 3-1177 0 0,-12-12 35 0 0,13 12 168 0 0,2 14-290 0 0,0 1-112 0 0,0-3 1 0 0,0-1-1 0 0,1 0 1 0 0,1 0 0 0 0,-1 14-1 0 0,-2 54 289 0 0,-4 216 1111 0 0,-3 188-1756 0 0,11-422-988 0 0,0-43 820 0 0,-1-11 286 0 0,0 1 0 0 0,0-1-1 0 0,1 0 1 0 0,-1 1 0 0 0,1-1 0 0 0,-1 0 0 0 0,1 1-1 0 0,0-1 1 0 0,2 4 0 0 0,0 1-1601 0 0,-3 5-2666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290 349 184 0 0,'0'0'3272'0'0,"-4"-5"-1089"0"0,-13-15-689 0 0,12 15 924 0 0,2 1-1497 0 0,-13-14-249 0 0,12 13 1037 0 0,-2 3-1448 0 0,-20-4 41 0 0,20 4 188 0 0,-1 7-304 0 0,-32 23 211 0 0,15-11-251 0 0,14-6-15 0 0,-20 33 179 0 0,24-34-269 0 0,3-4-12 0 0,0 0 1 0 0,0-1-1 0 0,-1 1 0 0 0,0-1 1 0 0,-7 7-1 0 0,-17 22 91 0 0,18-19-9 0 0,7-8-80 0 0,-5 24 92 0 0,2-3-49 0 0,4-21-8 0 0,2 3-18 0 0,-1 28-9 0 0,0-28 15 0 0,6-6-40 0 0,12 12 1 0 0,-13-12 4 0 0,2-7-4 0 0,1 1-11 0 0,-4 2-4 0 0,-1-1 1 0 0,0 0-1 0 0,0 0 1 0 0,0 0-1 0 0,0 0 1 0 0,1 0-1 0 0,-1 0 1 0 0,-1-1-1 0 0,1 1 1 0 0,0-1-1 0 0,0 1 1 0 0,0-1-1 0 0,1-2 0 0 0,5-3-10 0 0,21-23-55 0 0,-16 17 50 0 0,-3 3 4 0 0,0 0-1 0 0,-1-1 1 0 0,0 0 0 0 0,-1 0-1 0 0,0-1 1 0 0,6-12-1 0 0,-8 13 5 0 0,-2 3 4 0 0,0 0 1 0 0,0 0 0 0 0,4-14 0 0 0,-3 12 3 0 0,9-32 6 0 0,-7 11-3 0 0,-5 23 159 0 0,-3 2-33 0 0,-3-19-28 0 0,2 18 394 0 0,-1 15-475 0 0,-1 0-15 0 0,2-5-4 0 0,0 0 1 0 0,1 1 0 0 0,0-1-1 0 0,-1 0 1 0 0,1 0 0 0 0,0 1 0 0 0,0-1-1 0 0,1 1 1 0 0,-1 4 0 0 0,-6 37 23 0 0,5-36-23 0 0,1-6-1 0 0,1 0 1 0 0,-1 1 0 0 0,1-1 0 0 0,0 1-1 0 0,-1-1 1 0 0,1 1 0 0 0,1-1 0 0 0,0 7 0 0 0,3 35-4 0 0,-1-39-69 0 0,11 19 0 0 0,-5-16 16 0 0,11 3-24 0 0,-15-9-114 0 0,5-3 3 0 0,32-1 38 0 0,-23-2-20 0 0,-9 0 75 0 0,-5 2 27 0 0,0-1-1 0 0,-1 1 1 0 0,1-1 0 0 0,-1 0-1 0 0,0 0 1 0 0,1 0 0 0 0,4-4-1 0 0,13-6-80 0 0,-1 1-76 0 0,0-1 0 0 0,26-20 0 0 0,17-17-504 0 0,-51 40 620 0 0,-11 8 99 0 0,0-1 0 0 0,0 1 0 0 0,0-1 0 0 0,0 1 0 0 0,0-1 0 0 0,0 0 0 0 0,-1 0 0 0 0,3-3 0 0 0,8-11-103 0 0,2-2 87 0 0,-10 13 1677 0 0,-8 1-1416 0 0,-10-16-32 0 0,11 15 86 0 0,-8 6-198 0 0,0 0 0 0 0,1 1-1 0 0,-1 1 1 0 0,-10 3 0 0 0,15-4-94 0 0,-1 0 53 0 0,1 1-7 0 0,-2 1-31 0 0,5-3-6 0 0,0 0-1 0 0,1 0 0 0 0,-1 0 1 0 0,0 1-1 0 0,1-1 0 0 0,-1 1 1 0 0,1 0-1 0 0,0 0 0 0 0,0 0 1 0 0,-3 3-1 0 0,-39 37 62 0 0,40-38-55 0 0,0 2 4 0 0,-11 19-5 0 0,11-19 25 0 0,4 2-28 0 0,-2 21-3 0 0,1-21-12 0 0,3-10-82 0 0,-1 1 83 0 0,1 0 0 0 0,0 0 0 0 0,-1 0 0 0 0,1 0 0 0 0,0 0 0 0 0,-1 0 0 0 0,1 0 0 0 0,0 1 0 0 0,4-2 0 0 0,-1 0-6 0 0,0 0-17 0 0,2-5 8 0 0,1 1 16 0 0,-5 3 3 0 0,1 1 1 0 0,-1-1-1 0 0,0 0 0 0 0,-1 0 0 0 0,1 0 0 0 0,0 0 1 0 0,-1 0-1 0 0,0-1 0 0 0,3-3 0 0 0,1-2-2 0 0,19-32-43 0 0,-18 30 35 0 0,16-37-44 0 0,-17 37 47 0 0,-3 5-3 0 0,0 0-1 0 0,0 0 0 0 0,0 0 1 0 0,-1-1-1 0 0,2-9 1 0 0,1 3-7 0 0,-2 6 4 0 0,-1-1-1 0 0,0 0 1 0 0,0 0 0 0 0,1-12-1 0 0,7-43-69 0 0,-6 29 40 0 0,-3 25 9 0 0,-1 1 4 0 0,1-36-218 0 0,-5 48 214 0 0,-12 11 9 0 0,10-3 15 0 0,-8 40 48 0 0,10-39-29 0 0,-8 42 23 0 0,8-33-12 0 0,-5 22 72 0 0,-4 76 1 0 0,11-107-72 0 0,1-6-7 0 0,1-1-1 0 0,-1 0 0 0 0,1 0 1 0 0,1 1-1 0 0,-1-1 0 0 0,3 10 1 0 0,2 22 32 0 0,-1-22 41 0 0,9 11-8 0 0,-12-25-69 0 0,0 0 0 0 0,0 0 0 0 0,0 0 0 0 0,0 0 0 0 0,0 0 0 0 0,0 0 0 0 0,0 0 0 0 0,1-1 0 0 0,-1 1 0 0 0,1 0 0 0 0,-1-1 0 0 0,1 1 0 0 0,3 1 0 0 0,0 1 11 0 0,-5-3-16 0 0,1-1 1 0 0,-1 0-1 0 0,1 1 1 0 0,-1-1-1 0 0,0 1 1 0 0,1-1 0 0 0,-1 0-1 0 0,1 1 1 0 0,-1-1-1 0 0,1 0 1 0 0,-1 1-1 0 0,1-1 1 0 0,-1 0-1 0 0,1 0 1 0 0,-1 0-1 0 0,1 1 1 0 0,-1-1-1 0 0,1 0 1 0 0,-1 0-1 0 0,1 0 1 0 0,0 0-1 0 0,7 2 16 0 0,25 1 55 0 0,-5-3-37 0 0,-12-4 12 0 0,-5 2-33 0 0,-7 1-9 0 0,1-1 0 0 0,0 1 0 0 0,-1-1 1 0 0,0 0-1 0 0,1 0 0 0 0,-1 0 0 0 0,0 0 1 0 0,5-5-1 0 0,73-46-12 0 0,-65 41-14 0 0,-1-1-1 0 0,-1 0 1 0 0,23-25-1 0 0,73-106-282 0 0,-106 137 329 0 0,-4 0 2 0 0,3-29 247 0 0,-10 34-227 0 0,6 2-48 0 0,-2 0 3 0 0,-1-1 0 0 0,1 1 0 0 0,-1 0-1 0 0,1-1 1 0 0,-1 1 0 0 0,1 0 0 0 0,-1 0-1 0 0,1 1 1 0 0,-1-1 0 0 0,-2 1 0 0 0,1 1-3 0 0,-1 0 1 0 0,1 0-1 0 0,0 1 1 0 0,0-1-1 0 0,1 1 0 0 0,-1 0 1 0 0,-5 6-1 0 0,-3 1-3 0 0,6-5 1 0 0,1 0-1 0 0,-1 1 0 0 0,1 0 1 0 0,-5 7-1 0 0,-25 33-8 0 0,29-37 14 0 0,-21 26 19 0 0,6-11-14 0 0,16-18 17 0 0,4 1-15 0 0,-3 20 1 0 0,3-20-1 0 0,6-4-5 0 0,17 9-13 0 0,-16-9-42 0 0,0-7-42 0 0,1 0 79 0 0,-4 2-5 0 0,1 0 0 0 0,-1 0 0 0 0,0-1 0 0 0,0 1 1 0 0,0-1-1 0 0,5-6 0 0 0,0 3-11 0 0,21-25-93 0 0,-1-4-108 0 0,-2-2 0 0 0,27-47-1 0 0,-47 74 216 0 0,-3 5 4 0 0,0 0 1 0 0,0 0-1 0 0,0-1 0 0 0,-1 1 0 0 0,3-11 0 0 0,-1 7 5 0 0,-2 5 22 0 0,0-1-1 0 0,0 1 0 0 0,0-1 1 0 0,-1 0-1 0 0,0 0 0 0 0,1-5 0 0 0,3-22 87 0 0,-5 18-18 0 0,-7-11 4 0 0,5 19 207 0 0,3-1-181 0 0,2-24-13 0 0,-2 23 402 0 0,-3 16-482 0 0,-1 1-7 0 0,1-5-5 0 0,1 0 0 0 0,0 0 0 0 0,0 0 1 0 0,0 1-1 0 0,0-1 0 0 0,1 0 0 0 0,0 6 1 0 0,-4 41 80 0 0,1 17 258 0 0,0 1-99 0 0,1-5-31 0 0,2-8-19 0 0,2-18-153 0 0,-1-29-6 0 0,3-4-8 0 0,14 14 17 0 0,-13-14-5 0 0,18-10 4 0 0,-18 3-46 0 0,9-4-27 0 0,11-11-89 0 0,0-1-1 0 0,-1-1 1 0 0,-1-2-1 0 0,33-36 1 0 0,-12 5-486 0 0,38-59 1 0 0,-79 107 558 0 0,0 0 0 0 0,-1 0 0 0 0,1 0 0 0 0,-1 0 0 0 0,0-1 0 0 0,0 1 0 0 0,1-6 0 0 0,1-1-30 0 0,0 2-122 0 0,-5 2-198 0 0,-1-29 228 0 0,-3 39 103 0 0,-28 23-65 0 0,0 0 80 0 0,31-26 43 0 0,1 1-1 0 0,0 0 1 0 0,0 0 0 0 0,0-1-1 0 0,0 1 1 0 0,1 0 0 0 0,-1 0-1 0 0,0 0 1 0 0,0 0 0 0 0,0 0-1 0 0,1 1 1 0 0,-1 0-1 0 0,-22 42 28 0 0,17-35-20 0 0,4-5-1 0 0,-1 0 1 0 0,1 0-1 0 0,0 0 0 0 0,0 1 1 0 0,1-1-1 0 0,-1 1 0 0 0,0 6 1 0 0,-6 18 95 0 0,6-21-5 0 0,1 38 54 0 0,1-36-49 0 0,2-2-6 0 0,7 25-20 0 0,-7-24-18 0 0,1-4-10 0 0,9 17-9 0 0,-9-16-10 0 0,2-1-417 0 0,14 14 32 0 0,-15-14 64 0 0,0 0-2003 0 0,12 12 1527 0 0,-12-13-332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3742 0 0,'0'0'2818'0'0,"49"-12"850"0"0,-2-3-2140 0 0,-1-4-662 0 0,4 5-1746 0 0,-5 8-534 0 0,-17-15-1952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2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33 2258 0 0,'0'0'3641'0'0,"-3"-5"-2225"0"0,-8-15-264 0 0,8 16 2099 0 0,-30 1-2399 0 0,32 3-839 0 0,1 0 0 0 0,-1 0 1 0 0,1 0-1 0 0,0 0 0 0 0,-1 0 0 0 0,1 0 0 0 0,-1 0 0 0 0,1 0 0 0 0,-1 0 0 0 0,1 0 0 0 0,0 0 0 0 0,-1 0 0 0 0,1 0 0 0 0,-1 1 0 0 0,1-1 0 0 0,-1 0 0 0 0,1 0 0 0 0,0 0 0 0 0,-1 0 0 0 0,1 1 0 0 0,0-1 0 0 0,-1 0 0 0 0,1 1 0 0 0,0-1 0 0 0,-1 1 0 0 0,-44 48 850 0 0,42-46-813 0 0,1 0 1 0 0,-1 0-1 0 0,1 0 1 0 0,0 0-1 0 0,0 0 0 0 0,0 1 1 0 0,1-1-1 0 0,-3 5 1 0 0,1 1 20 0 0,-3 3 113 0 0,-4 12 41 0 0,4 0 146 0 0,3-16-293 0 0,1-5-32 0 0,1 0 0 0 0,0 0 0 0 0,0 0-1 0 0,0 0 1 0 0,1 1 0 0 0,-1-1 0 0 0,1 0 0 0 0,0 0-1 0 0,0 5 1 0 0,-2 23 84 0 0,1-23 62 0 0,6-5-124 0 0,16 8-13 0 0,-16-8-10 0 0,4-6-32 0 0,0 0-31 0 0,-5 2 4 0 0,-1 0-1 0 0,1 0 0 0 0,-1 0 1 0 0,1-1-1 0 0,-1 1 0 0 0,1-1 1 0 0,-1 0-1 0 0,0 0 0 0 0,5-5 0 0 0,1 2-9 0 0,-5 3 12 0 0,0 0-1 0 0,0 0 0 0 0,-1-1 1 0 0,1 1-1 0 0,-1-1 0 0 0,0 0 0 0 0,0 0 1 0 0,4-5-1 0 0,108-120-348 0 0,-109 121 399 0 0,-1 1-7 0 0,13-15 53 0 0,-14 16 2218 0 0,-4 15-2232 0 0,-1 34 35 0 0,0-41-93 0 0,1 0 1 0 0,0 0-1 0 0,0 0 0 0 0,0 0 0 0 0,0 0 1 0 0,0 0-1 0 0,1 0 0 0 0,-1 0 0 0 0,1-1 1 0 0,0 1-1 0 0,2 6 0 0 0,0-1 12 0 0,1 5 32 0 0,10 17-43 0 0,-12-25-63 0 0,2-1-1 0 0,-1 1 1 0 0,0-1 0 0 0,1 0-1 0 0,0 1 1 0 0,0-2-1 0 0,0 1 1 0 0,1 0 0 0 0,4 2-1 0 0,-4-3-391 0 0,37-3-471 0 0,-26-2-543 0 0,14-8-108 0 0,-16 3 267 0 0,-7 2 854 0 0,4-2-128 0 0,7-8-2838 0 0,13-13-104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2826 0 0,'0'0'1417'0'0,"7"-2"-72"0"0,31-8 1109 0 0,-13 1-1621 0 0,-18 7-142 0 0,-2 0-181 0 0,16-8-62 0 0,-16 8 1309 0 0,1 0-1389 0 0,-1-1-209 0 0,-3 2-34 0 0,-1 0 0 0 0,1 0 0 0 0,0 0-1 0 0,0 0 1 0 0,0 1 0 0 0,0-1 0 0 0,-1 0 0 0 0,1 1-1 0 0,0 0 1 0 0,0-1 0 0 0,3 1 0 0 0,1 3 37 0 0,19 8-25 0 0,-25-11-131 0 0,1 1 1 0 0,0-1-1 0 0,0 0 0 0 0,-1 1 1 0 0,1-1-1 0 0,0 0 0 0 0,0 0 0 0 0,-1 0 1 0 0,1 1-1 0 0,0-1 0 0 0,0 0 1 0 0,-1 0-1 0 0,1 0 0 0 0,0 0 1 0 0,0-1-1 0 0,1 1 0 0 0,17 0 61 0 0,0 1 1 0 0,0 0-1 0 0,23 5 1 0 0,41 4 66 0 0,107-15 183 0 0,-55-1-125 0 0,315-10 15 0 0,-333 11-169 0 0,208-14 32 0 0,304-6-96 0 0,-610 25 19 0 0,28 2-20 0 0,20 3-31 0 0,-40-3 180 0 0,-35-2-101 0 0,-28-3 109 0 0,4-3-103 0 0,24 5-6 0 0,-1-1-8 0 0,-2 0-14 0 0,-30-8-14 0 0,-3-4 5 0 0,-6 0 25 0 0,40 12-13 0 0,6 2-1 0 0,0-1-1 0 0,0 0 1 0 0,0-1 0 0 0,0 1 0 0 0,0-1-1 0 0,0 1 1 0 0,-6-5 0 0 0,-29-14-26 0 0,16 9 18 0 0,17 8-4 0 0,1 0-28 0 0,-14-8 25 0 0,15 9 344 0 0,10 3-300 0 0,1 0-21 0 0,-4-1-3 0 0,0 0 0 0 0,-1 0 1 0 0,1 1-1 0 0,0 0 0 0 0,-1-1 0 0 0,1 1 1 0 0,0 0-1 0 0,-1 0 0 0 0,1 1 1 0 0,2 0-1 0 0,38 19 75 0 0,-33-17-69 0 0,-5-2 2 0 0,0 0 0 0 0,0 0-1 0 0,-1 1 1 0 0,1 0 0 0 0,-1 0 0 0 0,5 4 0 0 0,1-2 8 0 0,-6-3-11 0 0,0 0-1 0 0,0 0 0 0 0,-1 1 1 0 0,1-1-1 0 0,-1 1 0 0 0,0 0 1 0 0,0 0-1 0 0,6 6 0 0 0,13 15 32 0 0,-14-11-2 0 0,4 18-10 0 0,-9-23-6 0 0,-2 2-5 0 0,2 30-5 0 0,-4-24 0 0 0,-1-10-11 0 0,2-3-2 0 0,0-1 0 0 0,-1 0 0 0 0,1 0 0 0 0,-1 0 0 0 0,0 0 0 0 0,0 0 0 0 0,1 0-1 0 0,-1 0 1 0 0,-1 0 0 0 0,1 0 0 0 0,0 0 0 0 0,0 0 0 0 0,-3 2 0 0 0,0 3-5 0 0,2-4 1 0 0,0 0 0 0 0,1 0 0 0 0,-1-1 0 0 0,0 1 0 0 0,-1 0 0 0 0,1-1 0 0 0,0 0 0 0 0,-1 0 0 0 0,-3 3 0 0 0,-1 3-4 0 0,4-5-4 0 0,0 0 1 0 0,-1 0 0 0 0,1 0 0 0 0,-1 0 0 0 0,0 0 0 0 0,1-1 0 0 0,-6 3 0 0 0,-33 20-628 0 0,-13 14-1126 0 0,50-35 627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239 477 4124 0 0,'0'0'2303'0'0,"0"-7"-522"0"0,-2-23-351 0 0,1 22-381 0 0,1 1-283 0 0,-4-22-198 0 0,4 21-139 0 0,-3 1-88 0 0,-8-21-77 0 0,8 20-54 0 0,0 4-17 0 0,-9-14-11 0 0,10 14 185 0 0,-33 8-206 0 0,34-4-158 0 0,0 0 0 0 0,1 0 0 0 0,-1 0 0 0 0,1 0-1 0 0,-1 1 1 0 0,0-1 0 0 0,1 0 0 0 0,-1 0 0 0 0,1 0 0 0 0,-1 1 0 0 0,0-1 0 0 0,1 0 0 0 0,-1 0 0 0 0,1 1 0 0 0,-1-1 0 0 0,1 1 0 0 0,-1-1 0 0 0,1 0 0 0 0,-1 1-1 0 0,0 0 1 0 0,-18 19 45 0 0,1 0 0 0 0,0 1 0 0 0,2 0 0 0 0,0 2 0 0 0,2-1 0 0 0,-23 49-1 0 0,28-49-2 0 0,6-16 29 0 0,3 2-43 0 0,1 34 92 0 0,5-40-87 0 0,21 8 60 0 0,-11-18-51 0 0,-11 6-45 0 0,0-1-1 0 0,0 0 1 0 0,-1 0-1 0 0,0 0 1 0 0,1 0 0 0 0,6-9-1 0 0,17-12-52 0 0,-2-2 0 0 0,38-48 0 0 0,-41 38-44 0 0,-1-2-1 0 0,-3 0 0 0 0,27-71 0 0 0,-43 100 84 0 0,0 0 0 0 0,0 0 0 0 0,2-16-1 0 0,-2 10 8 0 0,-1 7 1 0 0,0-1 0 0 0,0 0 0 0 0,1-16 1 0 0,-2 12 1 0 0,2-29 132 0 0,-3 32-70 0 0,0 2 236 0 0,-1 0-170 0 0,-3-21 869 0 0,2 38-979 0 0,-1 32 73 0 0,2 15 293 0 0,0 12-102 0 0,-3 9 39 0 0,0 2-95 0 0,3-64-180 0 0,0-4 11 0 0,0-1 0 0 0,1 1 0 0 0,1 17 0 0 0,4 33 118 0 0,-1-29-89 0 0,-3-24-10 0 0,-1-7-67 0 0,0 1 1 0 0,0-1 0 0 0,0 1 0 0 0,1-1-1 0 0,-1 1 1 0 0,0-1 0 0 0,1 0-1 0 0,-1 1 1 0 0,0-1 0 0 0,1 1 0 0 0,0-1-1 0 0,0 2 1 0 0,0-2 4 0 0,0 1 0 0 0,-1-1 0 0 0,1 0-1 0 0,0 1 1 0 0,-1-1 0 0 0,0 0 0 0 0,1 1 0 0 0,-1-1-1 0 0,0 1 1 0 0,0-1 0 0 0,0 0 0 0 0,0 3 0 0 0,7-2 14 0 0,18 4 7 0 0,-19-5-2 0 0,1-5-8 0 0,2 1-16 0 0,-6 1-4 0 0,1 0 0 0 0,-1 1 0 0 0,1-1 0 0 0,-1 0-1 0 0,0-1 1 0 0,0 1 0 0 0,0-1 0 0 0,3-3 0 0 0,3 0-3 0 0,21-22-5 0 0,-23 21 4 0 0,21-23-51 0 0,-8 5 8 0 0,-15 19 7 0 0,-2 1 9 0 0,11-12-3 0 0,-10 13 2 0 0,-5 12-138 0 0,1 25 161 0 0,-1-25-3 0 0,2-1-58 0 0,3 20 16 0 0,-3-20 57 0 0,34-4-140 0 0,-28-3 78 0 0,-2-5-25 0 0,15-17-143 0 0,-15 17 7 0 0,-2-1 37 0 0,10-20 11 0 0,-9 19-49 0 0,-6 0 20 0 0,-1 0 142 0 0,2 4 28 0 0,-1 1 1 0 0,1-1 0 0 0,1 1-1 0 0,-1-1 1 0 0,0 1-1 0 0,1-1 1 0 0,-1 0 0 0 0,1 1-1 0 0,0-4 1 0 0,-5 0-20 0 0,-12-18 14 0 0,13 18 17 0 0,-5 6 28 0 0,-35-2 20 0 0,38 6 57 0 0,-20 10 3 0 0,20-11 214 0 0,2 1-243 0 0,-12 11-12 0 0,12-12 48 0 0,26-1-55 0 0,-18-1-37 0 0,1-1 0 0 0,-1 0-1 0 0,1 0 1 0 0,-1-1-1 0 0,0 1 1 0 0,1-1-1 0 0,5-1 1 0 0,2 0-18 0 0,32-7-80 0 0,-16 1 51 0 0,-21 6-13 0 0,1 0-80 0 0,25-6 6 0 0,-25 6 22 0 0,-6 2 19 0 0,-1 1 79 0 0,1-1 0 0 0,-1 0 0 0 0,1 0 0 0 0,-1 1 0 0 0,1-1 0 0 0,0 0 0 0 0,-1 0 0 0 0,1-1 0 0 0,-1 1 0 0 0,1 0 0 0 0,2-1 0 0 0,-3 0 92 0 0,1 1 1 0 0,-1 0-1 0 0,1-1 0 0 0,-1 1 0 0 0,1 0 0 0 0,-1 0 0 0 0,1 0 0 0 0,0 0 0 0 0,-1 0 0 0 0,1 1 0 0 0,-1-1 0 0 0,3 1 1 0 0,-1 4-36 0 0,10 16 3 0 0,-10-16 137 0 0,-3 2-115 0 0,0 24 0 0 0,-1-24 40 0 0,1 3-11 0 0,-2 27-19 0 0,2-36-74 0 0,0 1 0 0 0,0 0 0 0 0,0 0 0 0 0,0 0 0 0 0,0 0 0 0 0,-1 0 0 0 0,1 0-1 0 0,0 0 1 0 0,-1 0 0 0 0,0 0 0 0 0,1 0 0 0 0,-1 0 0 0 0,0-1 0 0 0,0 1 0 0 0,-2 2 0 0 0,0 1 22 0 0,1 1 127 0 0,2 3-100 0 0,2 30-9 0 0,-1-30 78 0 0,4-5-110 0 0,16 10-5 0 0,-16-11-15 0 0,2-7-37 0 0,1 1 25 0 0,-4 1 8 0 0,-1 1 0 0 0,0-1 1 0 0,0 1-1 0 0,0-1 0 0 0,0 0 0 0 0,0 0 1 0 0,0 0-1 0 0,-1-1 0 0 0,5-3 0 0 0,15-15-73 0 0,-1-1 0 0 0,-1-1 0 0 0,-1-1 0 0 0,-1 0 0 0 0,0-1 0 0 0,21-46 0 0 0,-15 22 73 0 0,-14 25 49 0 0,-7 18 395 0 0,-7 14-407 0 0,-1 1-6 0 0,3-6-8 0 0,0 1 0 0 0,0-1 1 0 0,0 1-1 0 0,1 0 0 0 0,-1 0 0 0 0,1 0 1 0 0,0 0-1 0 0,0 5 0 0 0,-2 1 9 0 0,-6 31 93 0 0,1 17 152 0 0,6-48-234 0 0,1-5-16 0 0,0 0-1 0 0,1-1 0 0 0,-1 1 1 0 0,1 0-1 0 0,0 0 0 0 0,1-1 1 0 0,0 8-1 0 0,-1-2 8 0 0,-1-7-15 0 0,1 0-1 0 0,0 1 1 0 0,0-1-1 0 0,1 1 1 0 0,-1-1-1 0 0,1 0 1 0 0,0 1 0 0 0,-1-1-1 0 0,2 0 1 0 0,0 4-1 0 0,0 1 9 0 0,10 23 62 0 0,-10-26-69 0 0,-1-3-9 0 0,-1 0 1 0 0,1 0-1 0 0,-1 0 0 0 0,1 0 1 0 0,0 0-1 0 0,0-1 1 0 0,0 1-1 0 0,0 0 1 0 0,0-1-1 0 0,0 1 0 0 0,1-1 1 0 0,-1 1-1 0 0,3 1 1 0 0,11 12 20 0 0,-12-12-20 0 0,3-1-52 0 0,17 4-8 0 0,-17-5 13 0 0,1-5-20 0 0,2 0 22 0 0,-5 2 13 0 0,-1 0 0 0 0,1 0 0 0 0,0 0 0 0 0,-1 0 1 0 0,0 0-1 0 0,1-1 0 0 0,-1 1 0 0 0,4-5 0 0 0,0 2-12 0 0,-4 3 21 0 0,0 0 1 0 0,0 0 0 0 0,-1 0-1 0 0,1 0 1 0 0,-1 0 0 0 0,0-1 0 0 0,1 1-1 0 0,-1-1 1 0 0,0 0 0 0 0,3-5 0 0 0,2-1-43 0 0,-3 4-4 0 0,0-1-1 0 0,0 1 0 0 0,0-1 0 0 0,5-12 1 0 0,10-18-86 0 0,-12 16 40 0 0,0-3 83 0 0,15-36 0 0 0,-19 41 12 0 0,-1 5 12 0 0,-1 6 8 0 0,0 1-1 0 0,-1-1 1 0 0,0 1 0 0 0,0-1 0 0 0,0 0-1 0 0,-3-11 1 0 0,-6-60 62 0 0,-17-137 574 0 0,25 206-334 0 0,1 20-299 0 0,0 56-2 0 0,3 29 20 0 0,0 39 23 0 0,-6-103-42 0 0,2 43 16 0 0,2-61-28 0 0,0-4-61 0 0,-1 1-1 0 0,0 0 1 0 0,-1 14 0 0 0,-4 38-358 0 0,5-55 347 0 0,0-5-13 0 0,0 1-1 0 0,0-1 0 0 0,0 0 1 0 0,0 0-1 0 0,-1 1 0 0 0,1-1 1 0 0,-1 0-1 0 0,0 0 0 0 0,-2 4 1 0 0,-5 20-631 0 0,6-21 105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2802 0 0,'0'0'11548'0'0,"31"-15"-9930"0"0,17 5-1189 0 0,11-2-161 0 0,4 0-1341 0 0,13-4-697 0 0,-49 0 1076 0 0,10 6-2656 0 0,-2 2-2218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2232 0 0,'0'0'12162'0'0,"6"-3"-11700"0"0,19-6-111 0 0,-19 7-78 0 0,3 1-140 0 0,41-6-585 0 0,-24 3 252 0 0,-19 3-154 0 0,1 0-683 0 0,3 2 680 0 0,29-4-1146 0 0,-34 1 1167 0 0,7-1-15 0 0,0 3-2973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32 1834 0 0,'-6'-4'2309'0'0,"-17"-11"-111"0"0,18 11-507 0 0,-26 0 428 0 0,22 3-1766 0 0,-5 1 663 0 0,8 1-745 0 0,4-1-195 0 0,1 0 0 0 0,-1 0-1 0 0,0 1 1 0 0,0-1 0 0 0,0 1 0 0 0,1-1 0 0 0,-1 1 0 0 0,0 0 0 0 0,0-1-1 0 0,1 1 1 0 0,-1 0 0 0 0,1 0 0 0 0,-1 0 0 0 0,-2 3 0 0 0,-2-1 97 0 0,3-1-85 0 0,1-1 1 0 0,-1 1 0 0 0,1-1-1 0 0,-1 1 1 0 0,1 0-1 0 0,0 0 1 0 0,0 0 0 0 0,0 0-1 0 0,-3 4 1 0 0,-2 0 67 0 0,5-4-92 0 0,-1 1 0 0 0,1-1-1 0 0,-1 1 1 0 0,1-1 0 0 0,0 1 0 0 0,0 0-1 0 0,0 0 1 0 0,0 0 0 0 0,-2 3-1 0 0,-9 18 216 0 0,9-18-7 0 0,1 1-44 0 0,-9 21-52 0 0,9-21 150 0 0,5-1-176 0 0,9 19-30 0 0,-9-19 76 0 0,0-5-185 0 0,1 0 1 0 0,-1-1-1 0 0,0 1 1 0 0,1 0 0 0 0,-1-1-1 0 0,1 1 1 0 0,-1-1-1 0 0,1 0 1 0 0,-1 0-1 0 0,4 0 1 0 0,2 0 8 0 0,-1 1 33 0 0,1-2-1 0 0,2 0-37 0 0,-6 1-8 0 0,0 0 0 0 0,-1 0-1 0 0,1-1 1 0 0,0 0 0 0 0,-1 1 0 0 0,1-1-1 0 0,-1-1 1 0 0,7-2 0 0 0,18-6 26 0 0,-15 1 17 0 0,25-25 37 0 0,-31 28-79 0 0,19-22-40 0 0,16-27-71 0 0,-39 50 129 0 0,0-1-12 0 0,9-17 6 0 0,-9 18 256 0 0,-2 13-266 0 0,-2 1-5 0 0,1-6-3 0 0,-1 1 1 0 0,1-1 0 0 0,0 0 0 0 0,0 0 0 0 0,1 1-1 0 0,-1-1 1 0 0,1 0 0 0 0,-1 0 0 0 0,1 0-1 0 0,2 5 1 0 0,-2-1 2 0 0,0-4-2 0 0,-1-1-1 0 0,1 1 0 0 0,-1 0 0 0 0,1-1 0 0 0,0 1 0 0 0,0-1 0 0 0,0 0 0 0 0,1 1 0 0 0,-1-1 0 0 0,2 3 0 0 0,9 15-9 0 0,-4-11-5 0 0,13 4 4 0 0,-20-12-4 0 0,0 0 1 0 0,-1-1 0 0 0,1 0 0 0 0,0 1 0 0 0,0-1 0 0 0,0 0 0 0 0,-1 1-1 0 0,1-1 1 0 0,0 0 0 0 0,0 0 0 0 0,0 1 0 0 0,0-1 0 0 0,-1 0-1 0 0,1 0 1 0 0,1 0 0 0 0,8 2-212 0 0,-6-1 84 0 0,0 0 0 0 0,-1-1 1 0 0,1 1-1 0 0,0-1 0 0 0,0 0 1 0 0,0 0-1 0 0,0 0 0 0 0,0-1 0 0 0,0 0 1 0 0,4 0-1 0 0,-5 0 67 0 0,8 0-163 0 0,-1-1 0 0 0,1 0 0 0 0,-1 0 0 0 0,0-1 0 0 0,1-1 0 0 0,-1 0 1 0 0,17-9-1 0 0,18-12-3236 0 0,3 0-2250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0 1106 0 0,'3'8'3686'0'0,"7"22"-1037"0"0,-10-29-2508 0 0,1 0 0 0 0,-1 1 0 0 0,0-1 0 0 0,1 0 0 0 0,-1 1 0 0 0,0-1 0 0 0,0 0 0 0 0,0 0 0 0 0,0 1 0 0 0,0-1 0 0 0,0 0 0 0 0,-1 1 0 0 0,1-1 0 0 0,-1 2 0 0 0,-32 161 3964 0 0,24-128-3533 0 0,-2 0 1 0 0,-1-1-1 0 0,-18 34 0 0 0,-54 78 319 0 0,48-87-1488 0 0,-54 120 0 0 0,85-167-12 0 0,-1 1 1 0 0,0-1 0 0 0,-16 24-1 0 0,15-22-709 0 0,-2 27-1821 0 0,6-32-1407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4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1 826 0 0,'0'0'6067'0'0,"-3"5"-4206"0"0,-1-1-1395 0 0,3-3-351 0 0,0 0 1 0 0,0 0-1 0 0,0 1 0 0 0,0-1 1 0 0,0 1-1 0 0,0-1 1 0 0,0 1-1 0 0,0-1 0 0 0,0 1 1 0 0,1-1-1 0 0,-1 1 0 0 0,1 0 1 0 0,-1-1-1 0 0,1 1 1 0 0,0 0-1 0 0,0 3 0 0 0,-7 29 622 0 0,1-14-149 0 0,-9 16-178 0 0,7-14-126 0 0,0-1 0 0 0,-2 0 0 0 0,-16 26 0 0 0,-165 240 1584 0 0,175-263-2188 0 0,1 0 1 0 0,-17 41-1 0 0,26-47-1512 0 0,0-1-1 0 0,-6 32 0 0 0,11-41-3420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4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0 2052 0 0,'4'7'2433'0'0,"12"17"-84"0"0,-11-9-488 0 0,3 19-440 0 0,-7-16-377 0 0,-5 22-189 0 0,-1-19-190 0 0,1-7-486 0 0,3-8-84 0 0,-1 1 1 0 0,0-1-1 0 0,0 0 0 0 0,-1 0 1 0 0,1 0-1 0 0,-1 0 0 0 0,-4 6 0 0 0,-7 10 115 0 0,0 0-1 0 0,-2 0 0 0 0,-22 24 0 0 0,-27 14-1019 0 0,62-57 736 0 0,1-1 0 0 0,0 0 0 0 0,-1 0 1 0 0,0 0-1 0 0,0 0 0 0 0,1-1 0 0 0,-1 1 0 0 0,0-1 0 0 0,-6 2 0 0 0,2 0-352 0 0,6-2 294 0 0,1-1 0 0 0,-1 0 0 0 0,1 0-1 0 0,-1 1 1 0 0,1-1 0 0 0,-1 0 0 0 0,1 0-1 0 0,-1 0 1 0 0,1 1 0 0 0,-1-1-1 0 0,1 0 1 0 0,-1 0 0 0 0,1 0 0 0 0,-1 0-1 0 0,1 0 1 0 0,-1 0 0 0 0,1 0 0 0 0,-1 0-1 0 0,1 0 1 0 0,-1 0 0 0 0,1 0-1 0 0,-1-1 1 0 0,0 1 0 0 0,-29-8-4967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67 1270 0 0,'-7'58'15907'0'0,"13"-61"-15801"0"0,17-10-17 0 0,-22 13-84 0 0,0-1 1 0 0,0 1 0 0 0,0-1-1 0 0,1 1 1 0 0,-1 0 0 0 0,0-1-1 0 0,0 1 1 0 0,0 0 0 0 0,0 0-1 0 0,1 0 1 0 0,-1 0 0 0 0,2 0 0 0 0,537-18 222 0 0,-146 7-223 0 0,968-5-376 0 0,-1300 16 268 0 0,178-4-1182 0 0,-231 4 832 0 0,-12-6-2830 0 0,-7-16 2055 0 0,10 21 1080 0 0,0 0 1 0 0,0 1-1 0 0,0-1 1 0 0,-1 1 0 0 0,1-1-1 0 0,0 1 1 0 0,-1-1-1 0 0,1 1 1 0 0,-1-1 0 0 0,1 1-1 0 0,0-1 1 0 0,-1 1-1 0 0,1 0 1 0 0,-1-1 0 0 0,1 1-1 0 0,-1-1 1 0 0,1 1-1 0 0,-1 0 1 0 0,0-1 0 0 0,-31-17-3651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102 359 1204 0 0,'0'0'12683'0'0,"2"-6"-12768"0"0,11-31 2198 0 0,0 1-1813 0 0,-7 11-260 0 0,-4 19 41 0 0,0-2-60 0 0,6-22 5 0 0,-6 22-4 0 0,3 1-2 0 0,10-14-66 0 0,1 1 0 0 0,32-33 0 0 0,-12 21 136 0 0,-9 10-64 0 0,6-3-26 0 0,-3 6-9 0 0,-24 15 4 0 0,-8 11-199 0 0,-9 23 195 0 0,9-23 3 0 0,-5-1 3 0 0,-33 30 25 0 0,-3 5-9 0 0,5-6-14 0 0,-16 13 10 0 0,50-43-9 0 0,-102 88 244 0 0,81-74-222 0 0,18-14-6 0 0,3-1 3 0 0,-14 13 16 0 0,14-13 244 0 0,10 1-180 0 0,21 12-8 0 0,-26-16-84 0 0,1 0 1 0 0,-1 1-1 0 0,0-1 0 0 0,1-1 0 0 0,-1 1 0 0 0,1 0 0 0 0,-1 0 1 0 0,1 0-1 0 0,-1-1 0 0 0,1 1 0 0 0,0-1 0 0 0,-1 1 1 0 0,1-1-1 0 0,2 0 0 0 0,22 6 153 0 0,-16-2-122 0 0,31 9 120 0 0,-9-6-86 0 0,-17-1-3 0 0,-6-3-49 0 0,-6-1-11 0 0,1-1 0 0 0,-1 1 0 0 0,1 0 0 0 0,-1 0 0 0 0,0 0 0 0 0,0 0 0 0 0,0 0 0 0 0,4 5 1 0 0,16 12 6 0 0,-17-14-90 0 0,0 0-7 0 0,18 13 16 0 0,-18-14-54 0 0,-1 2-240 0 0,15 18-6 0 0,-15-18 62 0 0,-2 0-86 0 0,11 19-509 0 0,-11-19-25 0 0,1 2 135 0 0,10 24-302 0 0,-11-24-2097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277 424 2936 0 0,'-3'-6'2077'0'0,"-8"-20"-407"0"0,8 19-418 0 0,0 2-179 0 0,-9-16-188 0 0,9 15 768 0 0,-3 5-1099 0 0,-19-6-104 0 0,19 5 20 0 0,-2 6-52 0 0,0-2-298 0 0,5-1-68 0 0,0 0 0 0 0,0 1-1 0 0,-1-1 1 0 0,2 1 0 0 0,-1-1 0 0 0,0 1 0 0 0,0 0-1 0 0,0 0 1 0 0,-4 4 0 0 0,0-1 39 0 0,-22 21 309 0 0,21-20-338 0 0,4-2-19 0 0,0 0 0 0 0,0 0-1 0 0,1 0 1 0 0,-1 0-1 0 0,-4 8 1 0 0,-22 31 165 0 0,24-36-183 0 0,3-3-7 0 0,0-1 0 0 0,1 1 0 0 0,-1 0-1 0 0,1 0 1 0 0,-3 9 0 0 0,-8 13 41 0 0,10-19-13 0 0,1 0-13 0 0,-7 21 5 0 0,7-21 371 0 0,10-8-352 0 0,24-2-29 0 0,-32 3-29 0 0,1 0 0 0 0,-1 0-1 0 0,1 0 1 0 0,0 0 0 0 0,-1 0-1 0 0,1 0 1 0 0,-1 0 0 0 0,1-1 0 0 0,-1 1-1 0 0,1 0 1 0 0,0 0 0 0 0,-1-1-1 0 0,1 1 1 0 0,-1 0 0 0 0,1 0 0 0 0,-1-1-1 0 0,1 1 1 0 0,-1-1 0 0 0,0 1-1 0 0,1 0 1 0 0,-1-1 0 0 0,1 1 0 0 0,-1-1-1 0 0,0 1 1 0 0,1-1 0 0 0,-1 0-1 0 0,4-5-6 0 0,68-81-107 0 0,-59 72 69 0 0,-1 0 0 0 0,0-1 0 0 0,-1-1 0 0 0,-1 0 0 0 0,-1 0 0 0 0,10-25 0 0 0,30-109-188 0 0,-40 122 207 0 0,-2-10 13 0 0,-4 16 0 0 0,1-19 49 0 0,-2 32 155 0 0,-2 0-1 0 0,0-27-37 0 0,0 27 646 0 0,-5 14-754 0 0,-14 11-7 0 0,18-15-36 0 0,1 0 0 0 0,-1 1 1 0 0,1-1-1 0 0,-1 1 1 0 0,1-1-1 0 0,0 1 1 0 0,-1-1-1 0 0,1 1 1 0 0,-1-1-1 0 0,1 1 1 0 0,0-1-1 0 0,-1 1 1 0 0,1-1-1 0 0,0 1 1 0 0,0-1-1 0 0,0 1 1 0 0,-1 0-1 0 0,1-1 1 0 0,0 1-1 0 0,0 0 1 0 0,-14 51 78 0 0,9-41-69 0 0,3-3-1 0 0,-1 0-1 0 0,1 0 1 0 0,0 0-1 0 0,-1 10 1 0 0,0-4 5 0 0,-6 43 68 0 0,3 16-13 0 0,4-61-55 0 0,1-7-3 0 0,1 1 0 0 0,-1 0 0 0 0,1 0-1 0 0,0 0 1 0 0,1 0 0 0 0,1 9 0 0 0,3 30 24 0 0,-1-25 0 0 0,10 15 19 0 0,-5-21-7 0 0,-5-7-35 0 0,-2-5-9 0 0,0 1 1 0 0,-1-1-1 0 0,1 0 1 0 0,0 0-1 0 0,0 0 1 0 0,1 0-1 0 0,-1 0 1 0 0,0 0-1 0 0,0 0 1 0 0,5 2 0 0 0,18 13-8 0 0,-12-11-8 0 0,14 1 3 0 0,-26-7 5 0 0,0 0 1 0 0,-1 0 0 0 0,1 1-1 0 0,0-1 1 0 0,0 0 0 0 0,0 0 0 0 0,0 0-1 0 0,0 0 1 0 0,-1 0 0 0 0,1 0 0 0 0,0 0-1 0 0,0 0 1 0 0,0-1 0 0 0,0 1-1 0 0,1-1 1 0 0,6 1-36 0 0,-5-1 17 0 0,0 1 1 0 0,0-1-1 0 0,0 1 0 0 0,0-1 1 0 0,0 0-1 0 0,0 0 0 0 0,0 0 1 0 0,0 0-1 0 0,-1-1 0 0 0,1 1 1 0 0,3-3-1 0 0,11-6-68 0 0,-2 0 0 0 0,0-2 0 0 0,0 1-1 0 0,-1-2 1 0 0,0 0 0 0 0,-1 0 0 0 0,22-30-1 0 0,-28 33 76 0 0,21-32-22 0 0,-21 33 32 0 0,13-28 32 0 0,-9 14 219 0 0,-9 17 1485 0 0,-4 7-1727 0 0,0 0 0 0 0,0 0 0 0 0,0 1 1 0 0,1-1-1 0 0,-1 1 0 0 0,0-1 0 0 0,0 1 1 0 0,1 0-1 0 0,-3 2 0 0 0,0 2 4 0 0,3-6-7 0 0,1 0-1 0 0,-1 1 0 0 0,1-1 1 0 0,-1 1-1 0 0,1-1 0 0 0,-1 1 1 0 0,1-1-1 0 0,-1 1 0 0 0,1 0 1 0 0,0-1-1 0 0,-1 1 0 0 0,1-1 1 0 0,0 1-1 0 0,0 0 0 0 0,0-1 1 0 0,-1 1-1 0 0,1 1 1 0 0,-11 38 41 0 0,4-7-22 0 0,6-25-5 0 0,-1 1-87 0 0,-4 28-323 0 0,5-28-18 0 0,0-1-453 0 0,0 22-550 0 0,1-22-103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2780 0 0,'0'0'9368'0'0,"-35"15"-8784"0"0,27 28-898 0 0,-1 1 108 0 0,9 10-2154 0 0,9-12 444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28 970 0 0,'1'7'4138'0'0,"3"20"-1181"0"0,-3-20 2049 0 0,-3 1-4087 0 0,-9 24-126 0 0,9-24-179 0 0,-1-1-144 0 0,-10 21-70 0 0,9-21 64 0 0,1-1-68 0 0,-8 17-89 0 0,8-17 652 0 0,6-10-898 0 0,31-50 75 0 0,-23 31-98 0 0,3 1-21 0 0,-1 5 7 0 0,22-28 1 0 0,-17 22-37 0 0,-13 18-4 0 0,-4 14-111 0 0,2 2 133 0 0,-2-7-1 0 0,0 0 0 0 0,0 0 0 0 0,-1 1 1 0 0,1-1-1 0 0,-1 1 0 0 0,0-1 0 0 0,0 0 0 0 0,-2 8 0 0 0,-1 48 40 0 0,3-47-32 0 0,1-7-1 0 0,-1 1 0 0 0,0 0 0 0 0,-1-1 0 0 0,1 1 1 0 0,-4 10-1 0 0,-5 41 0 0 0,5-28-232 0 0,3-23-14 0 0,0 2 44 0 0,-2 27-119 0 0,2-27-586 0 0,14 31-2073 0 0,-11-32-650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8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3434 0 0,'40'-13'9170'0'0,"2"7"-5898"0"0,12 4-2255 0 0,-19-9-1159 0 0,-7-6-60 0 0,3 0-1219 0 0,10 4-809 0 0,-7-8-1834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33 2978 0 0,'-8'0'2623'0'0,"-26"-3"-632"0"0,19 5-361 0 0,7-1-1202 0 0,5-1-286 0 0,0 0 0 0 0,1 1 1 0 0,-1 0-1 0 0,0 0 0 0 0,0-1 0 0 0,1 1 0 0 0,-1 1 0 0 0,1-1 0 0 0,-1 0 0 0 0,1 1 0 0 0,-3 1 0 0 0,-4 1 98 0 0,6-3-144 0 0,-1 1-1 0 0,1 0 0 0 0,-1 0 1 0 0,1 0-1 0 0,0 0 0 0 0,0 0 0 0 0,0 0 1 0 0,0 1-1 0 0,-3 3 0 0 0,-30 28 793 0 0,28-27-743 0 0,4-4-69 0 0,1 0 0 0 0,-1 0-1 0 0,1 1 1 0 0,0-1 0 0 0,0 1 0 0 0,1 0-1 0 0,-4 6 1 0 0,0-3 14 0 0,4-5-47 0 0,0 1-1 0 0,-1 0 0 0 0,2-1 1 0 0,-1 1-1 0 0,0 0 0 0 0,0 0 0 0 0,1 1 1 0 0,0-1-1 0 0,-2 4 0 0 0,-6 16 164 0 0,7-17-42 0 0,5 0-25 0 0,-1-2-69 0 0,-1-3-22 0 0,0 1 1 0 0,0-1-1 0 0,0 1 1 0 0,0-1-1 0 0,0 1 1 0 0,0-1-1 0 0,-1 1 1 0 0,1 0 0 0 0,0 0-1 0 0,-1-1 1 0 0,0 1-1 0 0,1 2 1 0 0,7-4 9 0 0,24-1-5 0 0,-31 1-49 0 0,0 0-1 0 0,-1 0 0 0 0,1 0 0 0 0,0 0 0 0 0,0-1 0 0 0,0 1 0 0 0,0 0 0 0 0,0 0 0 0 0,0-1 1 0 0,0 1-1 0 0,0 0 0 0 0,-1-1 0 0 0,1 1 0 0 0,1-2 0 0 0,7-1 10 0 0,-5 1-5 0 0,0 0-1 0 0,0-1 1 0 0,0 1 0 0 0,0-1-1 0 0,0 0 1 0 0,5-4-1 0 0,109-112 109 0 0,-82 80-57 0 0,-16 15 198 0 0,-17 17-156 0 0,1 3 178 0 0,-1-1-63 0 0,12-12-40 0 0,-12 12 608 0 0,2 43-703 0 0,-4-31-52 0 0,0 3 5 0 0,0 2-16 0 0,4 32 78 0 0,1-13-52 0 0,-4-24-14 0 0,0 2-20 0 0,12 29-68 0 0,8-9-223 0 0,-17-23-8 0 0,35-3-302 0 0,-24-6-394 0 0,-6 1 628 0 0,28-14-1247 0 0,-5 0 351 0 0,-32 16 1012 0 0,0-1-1 0 0,0 1 0 0 0,0-1 1 0 0,0 0-1 0 0,0 1 0 0 0,0-1 0 0 0,0 0 1 0 0,0 1-1 0 0,0-1 0 0 0,0 0 0 0 0,0 0 1 0 0,-1 0-1 0 0,2-1 0 0 0,27-35-5210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5T12:57:3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 0 3414 0 0,'0'0'9302'0'0,"-8"3"-8248"0"0,-25 8-229 0 0,32-10-784 0 0,0-1 0 0 0,0 0 0 0 0,0 1 0 0 0,0-1 0 0 0,0 1 0 0 0,0-1 0 0 0,0 1-1 0 0,0 0 1 0 0,0-1 0 0 0,0 1 0 0 0,0 0 0 0 0,0 0 0 0 0,0-1 0 0 0,1 1 0 0 0,-2 2 0 0 0,-68 77 463 0 0,3 3-1 0 0,4 3 1 0 0,3 3 0 0 0,-84 171 0 0 0,100-147-2316 0 0,-5 13-4121 0 0,33-91 119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3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0 137 3414 0 0,'0'0'11232'0'0,"39"-27"-10976"0"0,10-4-168 0 0,-23 14-26 0 0,5 2-1248 0 0,-1 4 184 0 0,-2-2 228 0 0,15-9-3138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49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2734 0 0,'0'0'8420'0'0,"-3"6"-6881"0"0,-9 19-345 0 0,8-10-272 0 0,0 38 467 0 0,2 15-453 0 0,0 6-339 0 0,2 3-204 0 0,1-8-460 0 0,2 10-244 0 0,-4-66 243 0 0,4 41-1195 0 0,-3-41 889 0 0,0-8 161 0 0,0 0 0 0 0,0 1 0 0 0,1-1-1 0 0,-1 0 1 0 0,1 1 0 0 0,1-1 0 0 0,2 8-1 0 0,4 16-1083 0 0,-7-15-2092 0 0,-8 21-2050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4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1 149 898 0 0,'6'-18'1971'0'0,"-4"12"-1368"0"0,0 0 0 0 0,0 0-1 0 0,1 0 1 0 0,-1 0 0 0 0,1 0-1 0 0,1 1 1 0 0,-1 0 0 0 0,1-1-1 0 0,0 1 1 0 0,6-5 0 0 0,20-21 1182 0 0,-15 19-477 0 0,15-4-319 0 0,-23 12-166 0 0,0 4-56 0 0,29 2 309 0 0,-31 5-694 0 0,15 23 6 0 0,-13-13-62 0 0,-3-7-235 0 0,-2-4-26 0 0,-1 0 1 0 0,1 0 0 0 0,-1 0 0 0 0,0 0-1 0 0,0 11 1 0 0,1-4 29 0 0,0-4 1 0 0,-1 0-1 0 0,-1 0 0 0 0,1-1 0 0 0,-2 15 0 0 0,1-6-20 0 0,1-3 27 0 0,-1-1 0 0 0,-4 25 0 0 0,-3 31 206 0 0,0-7-106 0 0,5-52-169 0 0,1-6-2 0 0,0 1 1 0 0,0-1 0 0 0,1 1 0 0 0,-1 0 0 0 0,1-1-1 0 0,0 1 1 0 0,1 5 0 0 0,0 23-15 0 0,-1-25 47 0 0,5-15-32 0 0,13-19-4 0 0,-11 10-6 0 0,3-12-8 0 0,2 1 1 0 0,19-34 0 0 0,36-53 17 0 0,-39 66 2 0 0,-24 39 635 0 0,0 14-605 0 0,11 13 9 0 0,-15-18-69 0 0,1 1-1 0 0,-1-1 1 0 0,0 1-1 0 0,1-1 1 0 0,-1 1-1 0 0,1 0 1 0 0,-1-1-1 0 0,0 1 1 0 0,0 0 0 0 0,1 0-1 0 0,-1-1 1 0 0,0 1-1 0 0,0 0 1 0 0,0-1-1 0 0,0 1 1 0 0,0 0-1 0 0,0 1 1 0 0,7 53 89 0 0,-5-43-78 0 0,-1-4-2 0 0,0-1 0 0 0,0 1 0 0 0,-1-1 0 0 0,0 14 1 0 0,-2 37 7 0 0,0-47-57 0 0,2-6 1 0 0,-1 0-1 0 0,1 0 0 0 0,-1 0 0 0 0,1 0 0 0 0,1 0 1 0 0,0 7-1 0 0,2 18-84 0 0,-2-22-120 0 0,0 1-539 0 0,2 28-27 0 0,-2-27 117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1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93 2024 0 0,'-1'-8'2707'0'0,"-4"-32"3975"0"0,4 33-5498 0 0,-1-1-644 0 0,-2-7-211 0 0,5 1 5366 0 0,-2 16-5684 0 0,1 0 1 0 0,-1-1-1 0 0,1 1 1 0 0,-1 0-1 0 0,0 0 1 0 0,0 0-1 0 0,0-1 1 0 0,0 1 0 0 0,0 0-1 0 0,0-1 1 0 0,0 1-1 0 0,-2 1 1 0 0,-1 1 19 0 0,1 1 217 0 0,4 4-156 0 0,2 40 464 0 0,1-16-474 0 0,-4-25 1284 0 0,4 0-1468 0 0,9 23 74 0 0,-9-14 10 0 0,-4-6 17 0 0,5 36 11 0 0,-2-32-8 0 0,5 46 8 0 0,-2 27 14 0 0,0-1 0 0 0,-6-70-7 0 0,0-5 9 0 0,1 0 0 0 0,0 0 0 0 0,4 15 0 0 0,-4-16-10 0 0,-1-7-9 0 0,0 1-1 0 0,1-1 1 0 0,-1 1-1 0 0,1-1 0 0 0,0 0 1 0 0,1 1-1 0 0,-1-1 1 0 0,3 4-1 0 0,5 17-34 0 0,-6-18-6 0 0,3-13-104 0 0,18-18 133 0 0,-23 23 5 0 0,-1 1 0 0 0,1-1 0 0 0,0 1 0 0 0,-1-1 0 0 0,1 0 0 0 0,-1 1-1 0 0,1-1 1 0 0,-1 0 0 0 0,0 1 0 0 0,1-1 0 0 0,-1 0 0 0 0,0 0 0 0 0,1 1 0 0 0,-1-1 0 0 0,0 0-1 0 0,0 0 1 0 0,0 1 0 0 0,0-1 0 0 0,1 0 0 0 0,-1 0 0 0 0,-1-1 0 0 0,9-54-2 0 0,5-22 2 0 0,-7 53-2 0 0,-3 12 0 0 0,-1 0-1 0 0,1-26 0 0 0,0-6-3 0 0,-2 33 1 0 0,0 2 14 0 0,3-31 55 0 0,-2 30 91 0 0,3 20-163 0 0,102 198 12 0 0,-103-199 0 0 0,12 25 18 0 0,23 37 0 0 0,-31-58-17 0 0,2 1-1 0 0,-1-1 0 0 0,2-1 0 0 0,-1 0 0 0 0,2 0 0 0 0,11 8 1 0 0,-15-13-8 0 0,16 13-15 0 0,-15-18 9 0 0,24 2-4 0 0,-32-2 12 0 0,-1-1 0 0 0,1 0 0 0 0,-1 0 0 0 0,1 0 0 0 0,-1 0 0 0 0,1 0 0 0 0,-1 0 0 0 0,1 0 0 0 0,-1 0 0 0 0,1 0 0 0 0,-1 0 0 0 0,0 0 0 0 0,1 0 0 0 0,-1 0 0 0 0,1 0 0 0 0,-1 0 0 0 0,1 0 0 0 0,-1 0 0 0 0,1-1 0 0 0,-1 1 0 0 0,0 0 0 0 0,1 0 0 0 0,-1-1 0 0 0,1 1 0 0 0,-1 0 0 0 0,0-1 0 0 0,1 1 0 0 0,-1-1 0 0 0,6-3-8 0 0,-4 3 6 0 0,0 0-1 0 0,0-1 1 0 0,0 0 0 0 0,-1 1-1 0 0,1-1 1 0 0,0 0 0 0 0,-1 0-1 0 0,1 1 1 0 0,-1-1 0 0 0,0 0-1 0 0,2-5 1 0 0,15-22-14 0 0,-10 10 16 0 0,-4 5 3 0 0,-1 6-1 0 0,-1-1 0 0 0,0 0 0 0 0,-1 1 0 0 0,2-16 0 0 0,-2 12-1 0 0,1-6-3 0 0,-1 1 1 0 0,-1 0-1 0 0,0-1 1 0 0,-5-28-1 0 0,-1-1-24 0 0,-19-70 0 0 0,8 64-51 0 0,1 11 20 0 0,15 39 30 0 0,0-1-1 0 0,0 1 1 0 0,0 0 0 0 0,0 1 0 0 0,0-1 0 0 0,-1 0 0 0 0,1 0-1 0 0,-1 1 1 0 0,0-1 0 0 0,-4-4 0 0 0,0 1-28 0 0,2-1-95 0 0,-1 10-1495 0 0,-17 7 1184 0 0,22-10 438 0 0,0 1 0 0 0,-1-1-1 0 0,1 0 1 0 0,0 0 0 0 0,-1 0 0 0 0,1 0 0 0 0,0 1 0 0 0,0-1 0 0 0,-1 0 0 0 0,1 0 0 0 0,0 0 0 0 0,-1 1 0 0 0,1-1 0 0 0,0 0 0 0 0,0 1 0 0 0,0-1 0 0 0,-1 0 0 0 0,1 0 0 0 0,0 1 0 0 0,0-1 0 0 0,0 0 0 0 0,0 1 0 0 0,0-1 0 0 0,0 0 0 0 0,-1 1 0 0 0,1-1 0 0 0,0 0 0 0 0,0 1 0 0 0,0-1-1 0 0,0 1 1 0 0,0-1 0 0 0,0 0 0 0 0,0 1 0 0 0,1-1 0 0 0,-1 0 0 0 0,0 1 0 0 0,0-1 0 0 0,-1 10-293 0 0,0-5 140 0 0,1 0 0 0 0,0-1 0 0 0,0 1-1 0 0,0 0 1 0 0,1-1 0 0 0,0 1 0 0 0,1 5-1 0 0,-1 1-160 0 0,1 7-99 0 0,5 9-3948 0 0,5 17-2510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1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2282 0 0,'0'0'17130'0'0,"1"8"-16742"0"0,4 40 166 0 0,-3-38-481 0 0,2 32 231 0 0,-5-32-258 0 0,4 32 142 0 0,1-11-142 0 0,-3-24-160 0 0,0 4-16 0 0,2 31 24 0 0,-2-31-96 0 0,-2-3-1046 0 0,0 2 948 0 0,-1 5 124 0 0,3 1-5452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23 522 0 0,'0'0'8990'0'0,"-30"-22"-2512"0"0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278 387 2550 0 0,'-9'-14'726'0'0,"7"10"-376"0"0,0 1 0 0 0,0-1 0 0 0,-1 1 0 0 0,1-1 0 0 0,-1 1-1 0 0,0 0 1 0 0,0 0 0 0 0,-3-2 0 0 0,-13-12 1281 0 0,15 13-214 0 0,2 4-1302 0 0,0 0-1 0 0,1 0 0 0 0,-1 0 1 0 0,0 0-1 0 0,1 0 0 0 0,-1-1 0 0 0,0 1 1 0 0,1-1-1 0 0,-1 1 0 0 0,1-1 1 0 0,-1 1-1 0 0,-1-2 0 0 0,1 1-31 0 0,1 0-1 0 0,-1 1 1 0 0,1-1-1 0 0,-1 0 1 0 0,1 1-1 0 0,-1-1 1 0 0,0 1-1 0 0,1 0 1 0 0,-1 0-1 0 0,0-1 1 0 0,1 1 0 0 0,-3 0-1 0 0,-5 3 492 0 0,-27 9-134 0 0,21-4-53 0 0,-9 10 44 0 0,14-7-66 0 0,-15 32 160 0 0,19-36-437 0 0,3-4-45 0 0,1 0 0 0 0,0 0 0 0 0,0 1 0 0 0,0-1 0 0 0,0 0-1 0 0,1 1 1 0 0,-1-1 0 0 0,1 1 0 0 0,-1 5 0 0 0,-2 0 23 0 0,-8 31 207 0 0,9-30-218 0 0,-4 30 198 0 0,4-10-146 0 0,2-22-8 0 0,2 0 16 0 0,2 25-12 0 0,-2-24 117 0 0,6-6-164 0 0,20 8-8 0 0,-20-8-6 0 0,3-6 11 0 0,29-7-6 0 0,-38 10-45 0 0,0 0 0 0 0,0 0 0 0 0,0-1 0 0 0,0 1 1 0 0,0 0-1 0 0,0-1 0 0 0,0 1 0 0 0,0-1 0 0 0,0 1 0 0 0,0-1 0 0 0,0 1 0 0 0,0-1 0 0 0,-1 1 0 0 0,1-1 0 0 0,0 0 0 0 0,0-1 1 0 0,21-20-13 0 0,-1-1 0 0 0,-2-1 0 0 0,25-38 0 0 0,-22 26-12 0 0,-14 25 2 0 0,-1 0 0 0 0,0-1 0 0 0,-1 0-1 0 0,9-23 1 0 0,-1-20-58 0 0,-9 39 63 0 0,-2 4-3 0 0,0 1 0 0 0,-1-1 0 0 0,1-16 0 0 0,0 13 8 0 0,-1 3 3 0 0,0 1 0 0 0,-1-1 0 0 0,0-13 0 0 0,0 13 27 0 0,0 6 1 0 0,-1 0 0 0 0,1 0-1 0 0,-1 0 1 0 0,0 0 0 0 0,-1-1 0 0 0,-1-6 0 0 0,2 3 3 0 0,0 6-6 0 0,-1-1 0 0 0,1 0 0 0 0,-1 0 1 0 0,0 0-1 0 0,0 1 0 0 0,-2-7 0 0 0,-5-16 171 0 0,7 20 265 0 0,-3 2-231 0 0,-11-15-23 0 0,11 16 288 0 0,1 11-416 0 0,0 1-48 0 0,1-4 6 0 0,0 0 0 0 0,0 0 1 0 0,1 0-1 0 0,0 0 0 0 0,0 0 0 0 0,-1 8 0 0 0,-6 32 228 0 0,2 2-8 0 0,6-35-204 0 0,-4 36 141 0 0,-2-4-103 0 0,6-20-11 0 0,11 50 34 0 0,-10-60-100 0 0,9 36-196 0 0,-8-37 122 0 0,-1-5 21 0 0,0-1-1 0 0,0 0 1 0 0,1 0-1 0 0,0 0 1 0 0,5 10 0 0 0,-4-7-20 0 0,-2-5-36 0 0,0 0 0 0 0,0 0 1 0 0,0-1-1 0 0,1 1 1 0 0,0-1-1 0 0,0 0 0 0 0,0 1 1 0 0,3 3-1 0 0,9 15-651 0 0,-10-17 105 0 0,2-2-483 0 0,16 9-2936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2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49 3494 0 0,'-8'-49'13793'0'0,"8"60"-13295"0"0,-2 30-116 0 0,5-18-66 0 0,31 167 659 0 0,-24-123-828 0 0,4 12-144 0 0,-10-64-99 0 0,-2-6-35 0 0,0-1 0 0 0,0 1 0 0 0,-1 0-1 0 0,0 17 1 0 0,-1-12 13 0 0,4 41-604 0 0,3-1-2393 0 0,-5-45 2516 0 0,1 5 30 0 0,-2 1-4513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3:52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0 203 5110 0 0,'1'-9'3526'0'0,"4"-25"-881"0"0,0 18-845 0 0,-1 6-1305 0 0,-2 6-243 0 0,0-1-1 0 0,0 1 1 0 0,1 0 0 0 0,-1 0 0 0 0,1 0 0 0 0,0 0 0 0 0,6-6-1 0 0,19-23 539 0 0,-27 32-741 0 0,0-1 1 0 0,0 1-1 0 0,0 0 1 0 0,0 0-1 0 0,0 0 1 0 0,0 0-1 0 0,0 0 1 0 0,1 0-1 0 0,-1 0 1 0 0,0 0-1 0 0,3 0 1 0 0,6-6 113 0 0,-5 4-67 0 0,0 0-1 0 0,0 0 1 0 0,1 0 0 0 0,-1 0-1 0 0,1 1 1 0 0,6-2-1 0 0,23-9 186 0 0,-32 12-253 0 0,-1 0 1 0 0,1 0-1 0 0,-1 0 1 0 0,1 0-1 0 0,-1 1 1 0 0,1-1-1 0 0,-1 1 1 0 0,1-1-1 0 0,-1 1 1 0 0,1 0-1 0 0,0 0 1 0 0,4 1-1 0 0,1-1 38 0 0,5 2 105 0 0,14 6-32 0 0,-16-2-30 0 0,10 11-19 0 0,-12-6-18 0 0,-4-3-52 0 0,-3-6-13 0 0,0 1 1 0 0,0 0-1 0 0,0 0 1 0 0,0-1-1 0 0,-1 2 1 0 0,1-1 0 0 0,-1 0-1 0 0,0 0 1 0 0,0 0-1 0 0,0 4 1 0 0,4 2 7 0 0,-4-5-8 0 0,1 0 0 0 0,-1 0 1 0 0,1 1-1 0 0,-1-1 1 0 0,0 0-1 0 0,-1 0 1 0 0,1 1-1 0 0,0 5 1 0 0,1 1 2 0 0,-1-4-2 0 0,0-1 0 0 0,0 1 0 0 0,-1-1 1 0 0,0 1-1 0 0,0 7 0 0 0,-1 22 42 0 0,0-27-4 0 0,1 1-9 0 0,-4 33 2 0 0,3-33 864 0 0,7-11-722 0 0,18-7-40 0 0,-24 8-136 0 0,1 0 0 0 0,0 0 0 0 0,-1 0-1 0 0,1-1 1 0 0,-1 1 0 0 0,1 0 0 0 0,0-1 0 0 0,-1 1 0 0 0,1-1 0 0 0,-1 1-1 0 0,1 0 1 0 0,-1-1 0 0 0,0 1 0 0 0,1-1 0 0 0,-1 1 0 0 0,1-1 0 0 0,-1 1-1 0 0,0-1 1 0 0,1 0 0 0 0,-1 1 0 0 0,0-1 0 0 0,0 1 0 0 0,1-2 0 0 0,5-10 36 0 0,21-35 156 0 0,11-12-32 0 0,-29 44-104 0 0,-1-1 0 0 0,8-22 0 0 0,-14 31 653 0 0,2 12-661 0 0,1-1-36 0 0,-3-2-8 0 0,-1-1 0 0 0,1 0 1 0 0,-1 1-1 0 0,1-1 0 0 0,-1 1 0 0 0,0 0 0 0 0,1-1 0 0 0,-1 1 0 0 0,0 0 0 0 0,0 0 1 0 0,0 0-1 0 0,-1 0 0 0 0,1 0 0 0 0,0 2 0 0 0,4 4 23 0 0,-3-4-15 0 0,0 0 0 0 0,0 0-1 0 0,-1 0 1 0 0,1 0 0 0 0,-1 0-1 0 0,0 0 1 0 0,1 6 0 0 0,1 0 4 0 0,5 34 74 0 0,-6-32-78 0 0,0-3-1 0 0,-1 0 1 0 0,0 0-1 0 0,0 15 1 0 0,0 30-163 0 0,4 1-126 0 0,-2-5-675 0 0,-3-40 688 0 0,3 28-842 0 0,1-8-18 0 0,0-16-3617 0 0,14 23-5208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5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0 826 0 0,'-82'307'12715'0'0,"50"-183"-10675"0"0,30-113-1693 0 0,-4 24 178 0 0,5-24-439 0 0,0-2 2860 0 0,3-17-2747 0 0,1-3-142 0 0,4-34 179 0 0,2-26-44 0 0,-6 39-156 0 0,20-140 162 0 0,-16 131-125 0 0,-5 30-3 0 0,0 2-15 0 0,4-26-3 0 0,-5 26 166 0 0,4 19-235 0 0,14 38 19 0 0,18 67 0 0 0,7 56 89 0 0,-40-154-74 0 0,5 31 38 0 0,2-3-11 0 0,4 11-449 0 0,-7-26 43 0 0,-7-22 85 0 0,3-1-113 0 0,0 1 100 0 0,7 21-1541 0 0,-6-25 870 0 0,13 12-398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5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64 3798 0 0,'-41'-5'8842'0'0,"79"-15"-6842"0"0,22 5-2418 0 0,-13 6-216 0 0,0-5-2988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4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215 453 1364 0 0,'-2'-6'2121'0'0,"-4"-20"-414"0"0,4 19-418 0 0,0 1-353 0 0,-10-17-131 0 0,9 17 956 0 0,-1 3-1401 0 0,-16-7-3 0 0,15 7-67 0 0,5 4-274 0 0,0-1 0 0 0,0 1 0 0 0,0-1 0 0 0,-1 1 0 0 0,1-1 1 0 0,0 1-1 0 0,-1 0 0 0 0,1-1 0 0 0,-1 0 0 0 0,1 1 0 0 0,0-1 0 0 0,-1 1 0 0 0,1-1 0 0 0,-1 1 0 0 0,1-1 1 0 0,-1 0-1 0 0,0 1 0 0 0,1-1 0 0 0,-2 1 0 0 0,1-1 9 0 0,-1 1-1 0 0,1 0 1 0 0,0-1 0 0 0,-1 1 0 0 0,1 0-1 0 0,0 0 1 0 0,0 0 0 0 0,0 0-1 0 0,0 0 1 0 0,0 0 0 0 0,0 1 0 0 0,-2 1-1 0 0,-21 30 311 0 0,-32 76 667 0 0,55-106-972 0 0,0-1 1 0 0,1 1 0 0 0,-2 0-1 0 0,1-1 1 0 0,0 1-1 0 0,0-1 1 0 0,-1 1 0 0 0,1-1-1 0 0,-1 0 1 0 0,-4 5-1 0 0,4-5 6 0 0,0 0 0 0 0,0 0 0 0 0,1 0 0 0 0,-1 1 0 0 0,0-1-1 0 0,1 1 1 0 0,0-1 0 0 0,-1 1 0 0 0,1-1 0 0 0,-1 4-1 0 0,-11 25 166 0 0,10-23 483 0 0,8-16-720 0 0,38-70-924 0 0,60-148 0 0 0,-93 200 725 0 0,-1 0 0 0 0,-1-1-1 0 0,-1 0 1 0 0,4-40 0 0 0,-7 24 54 0 0,-4-13 150 0 0,-3 18 107 0 0,2 31 1400 0 0,-3 14-1378 0 0,-2 0-60 0 0,5-5-5 0 0,-1 0 0 0 0,0 1 0 0 0,0-1 0 0 0,1 1 0 0 0,-1-1 0 0 0,1 1 0 0 0,0 0 1 0 0,0-1-1 0 0,0 1 0 0 0,0 0 0 0 0,0 5 0 0 0,-4 3 72 0 0,4-7-55 0 0,-1 1 0 0 0,0-1-1 0 0,1 1 1 0 0,0-1 0 0 0,0 1 0 0 0,1 0 0 0 0,-1 0 0 0 0,1 6-1 0 0,-2 2 28 0 0,0-4 38 0 0,1 0 0 0 0,1-1 0 0 0,0 1 0 0 0,1 13 0 0 0,1 23 342 0 0,1 0-1 0 0,19 83 0 0 0,8-45 6 0 0,-10-41-276 0 0,-15-32-156 0 0,6 4 49 0 0,13 9-5 0 0,-11-14-15 0 0,15 5-11 0 0,-14-10-13 0 0,18-1-17 0 0,-16-5-8 0 0,-6 0-8 0 0,-7 2-4 0 0,0 0 0 0 0,1-1 1 0 0,-1 0-1 0 0,0 0 0 0 0,0 0 0 0 0,0 0 0 0 0,0 0 0 0 0,0-1 1 0 0,0 0-1 0 0,0 1 0 0 0,3-3 0 0 0,25-16-331 0 0,44-39 0 0 0,-72 57 292 0 0,0-1-1 0 0,-1 1 1 0 0,1-1 0 0 0,-1 0-1 0 0,1 0 1 0 0,-1 0 0 0 0,0 0 0 0 0,0 0-1 0 0,2-6 1 0 0,0 0-32 0 0,13-14-184 0 0,-16 21 244 0 0,1-1 0 0 0,-1 1 0 0 0,1-1 0 0 0,-1 1-1 0 0,0-1 1 0 0,0 1 0 0 0,0-1 0 0 0,1-3 0 0 0,1-4-62 0 0,0 4 61 0 0,-2 4 27 0 0,0 1 0 0 0,0-1-1 0 0,0 0 1 0 0,0 0 0 0 0,0-1-1 0 0,0 1 1 0 0,-1 0 0 0 0,1 0-1 0 0,-1 0 1 0 0,0-5-1 0 0,-5 9 0 0 0,-17 7 17 0 0,21-9-24 0 0,1 0-1 0 0,-1 0 0 0 0,0 0 0 0 0,1 1 1 0 0,-1-1-1 0 0,1 0 0 0 0,-1 1 0 0 0,1-1 0 0 0,-1 0 1 0 0,1 1-1 0 0,0-1 0 0 0,-1 0 0 0 0,1 1 0 0 0,-1-1 1 0 0,1 1-1 0 0,0-1 0 0 0,-1 1 0 0 0,1-1 0 0 0,0 1 1 0 0,0-1-1 0 0,-1 1 0 0 0,1-1 0 0 0,0 2 0 0 0,-4 8 32 0 0,2-5-16 0 0,0 0 1 0 0,0-1-1 0 0,-1 1 1 0 0,1-1 0 0 0,-1 1-1 0 0,-5 5 1 0 0,1-2 6 0 0,-16 27 259 0 0,-12 25 214 0 0,32-54-356 0 0,1 0-21 0 0,-4 19-27 0 0,5-18 109 0 0,4-3-162 0 0,11 11-13 0 0,-10-11-7 0 0,2-7-19 0 0,1 0-7 0 0,-4 2-5 0 0,-1 0 0 0 0,0 0 0 0 0,1 0 0 0 0,-1-1 0 0 0,0 1 0 0 0,0 0 0 0 0,0-1 0 0 0,0 0 0 0 0,0 1 0 0 0,0-1 0 0 0,0 0 0 0 0,2-3 0 0 0,4-2-24 0 0,-5 4 15 0 0,1 0 1 0 0,-1 0-1 0 0,0 0 0 0 0,0-1 1 0 0,-1 1-1 0 0,1-1 0 0 0,3-5 1 0 0,1 0-14 0 0,-4 5-19 0 0,0 0 0 0 0,0-1 0 0 0,0 1 0 0 0,0-1 0 0 0,-1 1 1 0 0,1-1-1 0 0,1-5 0 0 0,5-9-74 0 0,-1 3-64 0 0,0-1-1 0 0,0 0 0 0 0,-2 0 1 0 0,0-1-1 0 0,4-25 0 0 0,-7 31 125 0 0,-2 6 21 0 0,0 0-1 0 0,0-1 1 0 0,0 1 0 0 0,-1-1-1 0 0,0-10 1 0 0,1 4 21 0 0,0 5 15 0 0,-1 0 0 0 0,0 1 0 0 0,-1-1 0 0 0,-2-15 0 0 0,3 10 3 0 0,-8-39 16 0 0,4 41 24 0 0,2 5 2 0 0,1 0 1 0 0,-1 0 0 0 0,1 0-1 0 0,0 0 1 0 0,1-12-1 0 0,-2-14 71 0 0,1 24 1123 0 0,5 16-1178 0 0,1 1-39 0 0,-3-5-7 0 0,0-1-1 0 0,0 1 0 0 0,-1-1 1 0 0,1 1-1 0 0,-1 0 0 0 0,0 0 1 0 0,0 0-1 0 0,0-1 0 0 0,0 9 1 0 0,12 58 165 0 0,-6-25-127 0 0,18 127 151 0 0,-20-109-714 0 0,-1-6-71 0 0,1-2-1694 0 0,-2-19 1312 0 0,-4-21-258 0 0,-6 9-1828 0 0,5-18-1198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6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67 4192 0 0,'0'9'2505'0'0,"-1"1"-1794"0"0,1 34 2094 0 0,3 12-723 0 0,-1-5-879 0 0,-2-17-727 0 0,1-25-101 0 0,-1 2-80 0 0,1 32-42 0 0,0-32 51 0 0,-2-2-42 0 0,0 4-320 0 0,-1 4 3648 0 0,0-28-3503 0 0,1 7-42 0 0,1-1-1 0 0,-1-1 1 0 0,1 1-1 0 0,0 0 0 0 0,0 0 1 0 0,1 0-1 0 0,0-6 1 0 0,0 0 8 0 0,-1 5-21 0 0,0 0 1 0 0,1 0 0 0 0,0-1 0 0 0,0 1 0 0 0,3-8 0 0 0,-2 1-6 0 0,-1 6-9 0 0,1 0 1 0 0,-1 0-1 0 0,1 0 0 0 0,1 1 1 0 0,3-10-1 0 0,-2 4-2 0 0,16-34 16 0 0,2 1-36 0 0,-18 35-3 0 0,14-29-236 0 0,-4 14 33 0 0,-11 19 39 0 0,2 2-1173 0 0,16-12 876 0 0,-16 12-85 0 0,-1 9-569 0 0,37 43-2322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6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3704 0 0,'4'6'2439'0'0,"14"14"-558"0"0,-17-19-1813 0 0,-1-1 0 0 0,1 1 0 0 0,-1-1 0 0 0,0 1 0 0 0,1-1 0 0 0,-1 1 0 0 0,1-1 0 0 0,-1 1 0 0 0,0-1 0 0 0,0 1 0 0 0,1 0 0 0 0,-1-1 0 0 0,0 1 0 0 0,0-1 0 0 0,0 1 0 0 0,0 0 0 0 0,0-1 0 0 0,0 1 0 0 0,0 0 0 0 0,0-1 0 0 0,0 1 0 0 0,0 0 0 0 0,0 10 381 0 0,2 32 1293 0 0,4 14-531 0 0,-1-1-345 0 0,-2 2-288 0 0,-2-5-26 0 0,-2-3 88 0 0,2-38-622 0 0,1 10 3352 0 0,11-77-2896 0 0,3 2-204 0 0,5-13-124 0 0,-9 27-96 0 0,-4 21-26 0 0,-2 7-20 0 0,17-27 16 0 0,-8 17-19 0 0,-11 16-28 0 0,0 0-24 0 0,13-14-11 0 0,-13 14-160 0 0,28 28-4068 0 0,-25-18 2948 0 0,16 14-4213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7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203 282 3512 0 0,'0'0'2576'0'0,"0"-9"-587"0"0,0-26-354 0 0,0 27 1375 0 0,-1 0-2414 0 0,-4-24 62 0 0,4 24 307 0 0,-5 5-638 0 0,-21-7-60 0 0,21 7 114 0 0,0 7-251 0 0,-17 12-21 0 0,13-7-24 0 0,-13 25 40 0 0,-5 8-14 0 0,22-35-97 0 0,3-4-4 0 0,0 1 0 0 0,0 0 0 0 0,1 0 0 0 0,-1 0-1 0 0,1 0 1 0 0,-3 8 0 0 0,0-4 14 0 0,-9 27 108 0 0,10-28-109 0 0,-5 24 150 0 0,7-23-147 0 0,1-5-7 0 0,0 0 0 0 0,0 0 0 0 0,0 0 0 0 0,1 0 0 0 0,-1 0 0 0 0,1 1 0 0 0,0 3 0 0 0,4-3 42 0 0,14 10-6 0 0,-13-10 60 0 0,0-8-81 0 0,1 0-25 0 0,-3 3-5 0 0,-1 0-1 0 0,0 0 1 0 0,0-1-1 0 0,0 1 1 0 0,0-1-1 0 0,0 0 0 0 0,0 1 1 0 0,0-1-1 0 0,-1 0 1 0 0,1 0-1 0 0,1-3 1 0 0,26-32 45 0 0,-21 29-42 0 0,-4 3-3 0 0,0 1 0 0 0,-1-1 0 0 0,1 0 0 0 0,-1-1 0 0 0,4-8 0 0 0,21-39-14 0 0,-23 43 7 0 0,12-28 6 0 0,-8 14 69 0 0,-7 18-2 0 0,0-1-12 0 0,8-19 34 0 0,-8 19 1058 0 0,0 15-1136 0 0,-2 1-10 0 0,0-6-1 0 0,0 1-1 0 0,0-1 1 0 0,1 1-1 0 0,0-1 0 0 0,-1 0 1 0 0,1 1-1 0 0,0-1 1 0 0,3 6-1 0 0,6 16 6 0 0,-8-18 1 0 0,3 0-18 0 0,16 22-58 0 0,-16-22 1 0 0,0-2 12 0 0,16 15-19 0 0,-16-16-99 0 0,3-1-1 0 0,23 7 36 0 0,-23-8-3 0 0,0-5-88 0 0,26-9 12 0 0,-32 11 194 0 0,1 1 1 0 0,-1-1-1 0 0,0 0 0 0 0,1 0 0 0 0,-1 0 1 0 0,0 0-1 0 0,0 0 0 0 0,0-1 0 0 0,0 1 1 0 0,0-1-1 0 0,0 1 0 0 0,2-4 0 0 0,1 0-38 0 0,-1 3 16 0 0,-1 0 1 0 0,0 0-1 0 0,0-1 1 0 0,0 0-1 0 0,0 1 1 0 0,-1-1-1 0 0,1 0 1 0 0,2-4-1 0 0,1-1-24 0 0,-3 5 37 0 0,-1 1 0 0 0,1-1 0 0 0,0 0 0 0 0,-1 0 0 0 0,0 0 0 0 0,0 0 0 0 0,0-1 0 0 0,2-4 0 0 0,0 0-9 0 0,2-1-5 0 0,7-16-19 0 0,-4 0 2 0 0,-5 18 55 0 0,-3 5 15 0 0,0-1-1 0 0,1 1 0 0 0,-1-1 0 0 0,0 1 1 0 0,0-1-1 0 0,-1 0 0 0 0,1 1 0 0 0,0-1 1 0 0,-1 0-1 0 0,0 1 0 0 0,1-6 1 0 0,-2-1 25 0 0,1 6-21 0 0,0 0 1 0 0,0 0 0 0 0,0-1 0 0 0,1 1 0 0 0,-1 0-1 0 0,1 0 1 0 0,-1 0 0 0 0,1 0 0 0 0,0 0-1 0 0,2-4 1 0 0,5-16 84 0 0,-6 17 319 0 0,0-2-257 0 0,4-24-3 0 0,-4 24 2178 0 0,-5 14-2321 0 0,0-1-9 0 0,2-3-1 0 0,0 0-1 0 0,0 0 1 0 0,0-1-1 0 0,0 1 1 0 0,0 0 0 0 0,1 0-1 0 0,-1 0 1 0 0,1 0-1 0 0,-1 0 1 0 0,1 0 0 0 0,-1 4-1 0 0,4 47 16 0 0,-3-43 7 0 0,2 0-4 0 0,3 28-3 0 0,-3-28-13 0 0,0-1-29 0 0,9 25-4 0 0,-9-26 5 0 0,3-3-21 0 0,12 13-94 0 0,-13-13 3 0 0,-3-5 127 0 0,0 0 1 0 0,0 0 0 0 0,0 0-1 0 0,-1 0 1 0 0,1 0-1 0 0,0 0 1 0 0,0 0-1 0 0,0 0 1 0 0,0 1-1 0 0,0-1 1 0 0,0 0-1 0 0,-1 1 1 0 0,1-1-1 0 0,0 1 1 0 0,0-1-1 0 0,-1 1 1 0 0,1-1-1 0 0,1 2 1 0 0,-1-2-12 0 0,0 1 0 0 0,0 0 0 0 0,0 0 0 0 0,0-1-1 0 0,1 1 1 0 0,-1-1 0 0 0,0 1 0 0 0,0-1 0 0 0,0 1 0 0 0,1-1 0 0 0,-1 0 0 0 0,0 0 0 0 0,1 0 0 0 0,-1 0 0 0 0,0 0 0 0 0,1 0-1 0 0,-1 0 1 0 0,0 0 0 0 0,0 0 0 0 0,1 0 0 0 0,-1-1 0 0 0,2 0 0 0 0,31-3-124 0 0,-32 4 122 0 0,1 0 0 0 0,0-1 0 0 0,0 1 0 0 0,0-1 0 0 0,0 1 0 0 0,-1-1 0 0 0,1 0-1 0 0,0 0 1 0 0,-1 0 0 0 0,1 0 0 0 0,4-4 0 0 0,0 1-37 0 0,-3 3 26 0 0,0-1 0 0 0,0 0 0 0 0,0 0 1 0 0,0 0-1 0 0,0 0 0 0 0,-1-1 0 0 0,4-2 0 0 0,1-1-10 0 0,-3 3 14 0 0,0 0 1 0 0,0 0-1 0 0,0 0 0 0 0,-1-1 0 0 0,7-6 0 0 0,-3 2 1 0 0,17-15-80 0 0,-8 2 63 0 0,-11 16 61 0 0,-3 3 0 0 0,-1-1-1 0 0,1 1 1 0 0,-1-1 0 0 0,1 0-1 0 0,-1 0 1 0 0,0 0 0 0 0,2-4-1 0 0,10-14 47 0 0,-10 16 29 0 0,-1 0 139 0 0,9-15-10 0 0,-9 15 429 0 0,-3 7-636 0 0,0 0 1 0 0,0 0 0 0 0,0 0 0 0 0,0 1 0 0 0,1-1 0 0 0,-1 0 0 0 0,0 0-1 0 0,1 0 1 0 0,1 4 0 0 0,8 27 170 0 0,9 66 144 0 0,7 113-1 0 0,-23-125-178 0 0,2 13-14 0 0,9 89 18 0 0,-11-125-118 0 0,-2-61-34 0 0,-1 0-1 0 0,0-1 1 0 0,0 1-1 0 0,-1 0 1 0 0,1 0 0 0 0,0 0-1 0 0,-2 4 1 0 0,-11 54-49 0 0,9-34-3 0 0,2 25 6 0 0,2-48 38 0 0,0 0 0 0 0,0 0 0 0 0,0 1 0 0 0,0-1 0 0 0,-1 0-1 0 0,0 0 1 0 0,0 0 0 0 0,0 0 0 0 0,-3 8 0 0 0,0-2-6 0 0,3-8 9 0 0,1 1-1 0 0,-1-1 0 0 0,1 0 1 0 0,-1 1-1 0 0,0-1 0 0 0,0 0 1 0 0,1 0-1 0 0,-2 0 0 0 0,1 0 1 0 0,0 0-1 0 0,0 0 0 0 0,-3 3 1 0 0,-1 1-5 0 0,2-1-8 0 0,-3-2 23 0 0,-21 9 1 0 0,20-9 36 0 0,3-3-5 0 0,0 0 0 0 0,0-1 0 0 0,1 1 1 0 0,-1-1-1 0 0,0 0 0 0 0,-5-1 0 0 0,0-1 10 0 0,9 3-43 0 0,-1 0 1 0 0,0 0-1 0 0,1 0 0 0 0,-1 0 0 0 0,0 0 1 0 0,1 0-1 0 0,-1-1 0 0 0,1 1 0 0 0,-1 0 1 0 0,0 0-1 0 0,1-1 0 0 0,-1 1 0 0 0,1 0 1 0 0,-1-1-1 0 0,1 1 0 0 0,-1-1 1 0 0,1 1-1 0 0,-1 0 0 0 0,0-2 0 0 0,-16-16 121 0 0,9 6 82 0 0,3 3-143 0 0,3 5-42 0 0,0 1 1 0 0,0 0 0 0 0,1-1-1 0 0,-1 0 1 0 0,1 1 0 0 0,0-1-1 0 0,0 0 1 0 0,0 0 0 0 0,1 1 0 0 0,-1-6-1 0 0,-7-38 91 0 0,8 20-27 0 0,0 19-83 0 0,1-16 14 0 0,1 1-1 0 0,1 0 0 0 0,2 1 1 0 0,12-44-1 0 0,-3 37-379 0 0,2 1-1 0 0,0 1 1 0 0,2 0-1 0 0,0 1 1 0 0,2 2 0 0 0,1-1-1 0 0,32-27 1 0 0,-50 48 171 0 0,1 1 0 0 0,-1 0 0 0 0,0 1 1 0 0,1-1-1 0 0,-1 1 0 0 0,1-1 0 0 0,6-2 0 0 0,-1 0-285 0 0,33-18-2323 0 0,-36 19 1230 0 0,24-21-6880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5:24:1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19314,'2318'-68'0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1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 2024 0 0,'0'0'13009'0'0,"0"9"-12616"0"0,0 1-277 0 0,-3 35 594 0 0,2-33-562 0 0,-7 40 434 0 0,-59 196 1056 0 0,-17-15 3 0 0,81-225-1532 0 0,1-1-12 0 0,-9 22-18 0 0,9-21-15 0 0,-3-52-4889 0 0,3 30 4208 0 0,1 13 219 0 0,1-1 1 0 0,0 0-1 0 0,0 0 0 0 0,0 0 1 0 0,0 0-1 0 0,0 0 1 0 0,0 0-1 0 0,0 1 0 0 0,2-4 1 0 0,9-45-6585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0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2502 0 0,'7'0'2709'0'0,"24"2"-641"0"0,-24-2-438 0 0,-2 7-385 0 0,15 23-310 0 0,-19-30-886 0 0,-1 1 1 0 0,1 0-1 0 0,0 0 1 0 0,-1 0-1 0 0,1 0 1 0 0,-1 0-1 0 0,0 0 1 0 0,1 0-1 0 0,-1-1 1 0 0,0 1-1 0 0,1 0 0 0 0,-1 0 1 0 0,0 2-1 0 0,3 5 132 0 0,-3-5-122 0 0,1-1 1 0 0,0 1 0 0 0,-1-1-1 0 0,1 1 1 0 0,-1 0-1 0 0,0-1 1 0 0,1 1 0 0 0,-1 0-1 0 0,-1-1 1 0 0,1 1-1 0 0,0 0 1 0 0,-2 4 0 0 0,2 4 96 0 0,0-6-68 0 0,0 0 1 0 0,-1-1 0 0 0,1 1 0 0 0,-1-1-1 0 0,0 1 1 0 0,-1-1 0 0 0,1 1-1 0 0,-3 6 1 0 0,0 2 44 0 0,-16 39 438 0 0,-2-1 359 0 0,-30 50-1 0 0,26-58-296 0 0,13-20-377 0 0,10-17 1621 0 0,9-4-1729 0 0,18 8-22 0 0,-24-10-121 0 0,1 0 0 0 0,-1 0 0 0 0,1 1 0 0 0,0-1 0 0 0,-1 0 0 0 0,1 0 0 0 0,0 0 0 0 0,-1 0 0 0 0,1 0 0 0 0,0 0 1 0 0,0 0-1 0 0,-1 0 0 0 0,1 0 0 0 0,0 0 0 0 0,-1 0 0 0 0,1 0 0 0 0,0 0 0 0 0,-1-1 0 0 0,2 1 0 0 0,7-2 23 0 0,33-10 110 0 0,-29 7-113 0 0,38-11 76 0 0,11 0-50 0 0,-8 3-72 0 0,-45 10-88 0 0,-6 2-259 0 0,0 0 0 0 0,1 0-1 0 0,-1 0 1 0 0,1 1 0 0 0,-1 0 0 0 0,7-1 0 0 0,-14 9-50 0 0,1 0 263 0 0,3-5 18 0 0,-1 0 0 0 0,-1 0-1 0 0,1 0 1 0 0,0 0 0 0 0,-1 0-1 0 0,1 0 1 0 0,-1-1 0 0 0,0 1-1 0 0,0-1 1 0 0,-3 4 0 0 0,-13 15-1044 0 0,14-16 203 0 0,-31 21-7601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1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92 126 934 0 0,'0'0'13843'0'0,"-4"5"-13797"0"0,-15 13-12 0 0,14-14 11 0 0,5 6 71 0 0,1 0-78 0 0,0-3-6 0 0,-1-1-1 0 0,0 0 0 0 0,0 1 0 0 0,-1 10 0 0 0,-4 30 237 0 0,3-36-212 0 0,0-4-10 0 0,1 0-1 0 0,0 0 1 0 0,1 0-1 0 0,0 12 1 0 0,0 22 64 0 0,-3-19 38 0 0,-1-9-100 0 0,-8 40 147 0 0,0 9 62 0 0,-2-3 100 0 0,7-22-223 0 0,5-27 1072 0 0,5-18-1039 0 0,1 0-122 0 0,-1 4-21 0 0,-2-1 0 0 0,1 1 0 0 0,0 0 0 0 0,-1 0 1 0 0,0-1-1 0 0,0 1 0 0 0,1-7 0 0 0,13-58 135 0 0,61-225-7 0 0,-62 245-152 0 0,-10 29-3 0 0,-2 12 0 0 0,0 0-1 0 0,0 0 1 0 0,1 0-1 0 0,0 1 1 0 0,5-11-1 0 0,7-14-16 0 0,-11 24 4 0 0,-1 3-18 0 0,9-16 18 0 0,-9 16 2 0 0,1 13-49 0 0,2-1 47 0 0,-4-4 10 0 0,0 0 0 0 0,0 0 0 0 0,0 1 0 0 0,-1-1 0 0 0,1 0 0 0 0,-1 0 0 0 0,1 1 0 0 0,-1-1 0 0 0,-1 1 0 0 0,2 5 0 0 0,68 302-25 0 0,-59-246 66 0 0,-9-59-47 0 0,0 0 0 0 0,0 0 0 0 0,1 0 1 0 0,0 0-1 0 0,6 9 0 0 0,-9-14 8 0 0,1 0 0 0 0,-1-1 0 0 0,1 1 0 0 0,-1 0 0 0 0,1 0 0 0 0,-1 0 0 0 0,0-1 0 0 0,0 1 0 0 0,1 0 0 0 0,-1 0 0 0 0,0 0 0 0 0,0-1 0 0 0,0 1 0 0 0,0 0 0 0 0,0 0 0 0 0,0 1 0 0 0,3 56-564 0 0,1-18 166 0 0,-3-31 66 0 0,0-7-204 0 0,0 0 434 0 0,-1-1 0 0 0,1 1 1 0 0,-1 0-1 0 0,1-1 1 0 0,-1 1-1 0 0,1 0 0 0 0,-1 0 1 0 0,0-1-1 0 0,0 4 1 0 0,2 5-1421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1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2914 0 0,'0'0'10898'0'0,"30"-44"-9906"0"0,12 16-538 0 0,4 1-296 0 0,6 11-1772 0 0,-5 8 532 0 0,-12-4-7428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2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140 355 790 0 0,'0'0'3837'0'0,"-2"-7"-2267"0"0,-4-27 3362 0 0,1 37-4569 0 0,-14 11-58 0 0,14-11-60 0 0,1 1-51 0 0,-1 0-133 0 0,3-2-21 0 0,0-1 0 0 0,0 1-1 0 0,0 0 1 0 0,0-1 0 0 0,1 1-1 0 0,-1 0 1 0 0,1 0-1 0 0,0 0 1 0 0,-1 0 0 0 0,1 0-1 0 0,-1 3 1 0 0,-3 1 71 0 0,-10 25 357 0 0,-2 14 225 0 0,1 5-33 0 0,4-3 18 0 0,6-11-520 0 0,4-27 386 0 0,5-9-542 0 0,0-1-1 0 0,0 1 1 0 0,-1 0-1 0 0,1-1 1 0 0,0 0-1 0 0,0 1 1 0 0,0-1-1 0 0,-1 0 1 0 0,5-3-1 0 0,1 1-4 0 0,-7 3 2 0 0,-1 0 1 0 0,1 0-1 0 0,0-1 1 0 0,-1 1-1 0 0,1 0 1 0 0,0 0-1 0 0,-1-1 1 0 0,1 1-1 0 0,-1 0 1 0 0,1-1-1 0 0,-1 1 1 0 0,1 0-1 0 0,-1-1 1 0 0,1 1-1 0 0,-1-1 1 0 0,1 1-1 0 0,-1-1 1 0 0,1 1-1 0 0,-1-1 1 0 0,0 1-1 0 0,1-1 1 0 0,-1 1-1 0 0,0-1 1 0 0,0 0-1 0 0,1 0 0 0 0,28-51-39 0 0,-8 12-75 0 0,-13 19-5 0 0,-6 8 85 0 0,-1 6 13 0 0,0 1 0 0 0,1-1 0 0 0,0 0-1 0 0,0 1 1 0 0,0 0 0 0 0,4-7 0 0 0,1 0-16 0 0,-4 6 6 0 0,0 0 0 0 0,0 0 0 0 0,0 0-1 0 0,-1-1 1 0 0,3-9 0 0 0,-1 4 1 0 0,-1 5 5 0 0,-1-1-1 0 0,0 1 1 0 0,0-1-1 0 0,1-11 1 0 0,0 8 3 0 0,-2 4 0 0 0,1 1 1 0 0,-1-1 0 0 0,0 1 0 0 0,-1-14-1 0 0,1-17-27 0 0,-1 29 14 0 0,0-1 33 0 0,2-38 239 0 0,-5 53-194 0 0,-7 26 3 0 0,4 24 301 0 0,0 6-83 0 0,4-49-213 0 0,1-3 0 0 0,0-1 0 0 0,1 0 0 0 0,-1 1 0 0 0,2 8 0 0 0,2 46 150 0 0,-4-52-170 0 0,1-6-13 0 0,0 0 0 0 0,0 0-1 0 0,0 0 1 0 0,1 0 0 0 0,0 0 0 0 0,0 0-1 0 0,3 8 1 0 0,-2-2 3 0 0,11 33 54 0 0,-2-11-68 0 0,-10-32-6 0 0,-1 0-1 0 0,0 0 1 0 0,1 0 0 0 0,-1 0 0 0 0,0 0 0 0 0,1 0-1 0 0,-1 0 1 0 0,1-1 0 0 0,0 1 0 0 0,-1 0-1 0 0,1 0 1 0 0,0 0 0 0 0,0-1 0 0 0,1 2 0 0 0,29 28-4 0 0,-27-27 2 0 0,-1 0 1 0 0,1 0-1 0 0,0 0 0 0 0,-1 0 0 0 0,1 0 1 0 0,0-1-1 0 0,1 0 0 0 0,6 4 1 0 0,-6-5-10 0 0,1-1 1 0 0,-1 1-1 0 0,0-1 1 0 0,1 0-1 0 0,-1 0 1 0 0,9-1-1 0 0,4-4-68 0 0,-8 1 56 0 0,-5 2 7 0 0,-1 0 0 0 0,1 0 0 0 0,-1 0 0 0 0,1 0 1 0 0,-1-1-1 0 0,0 0 0 0 0,5-3 0 0 0,13-11-179 0 0,0-1 0 0 0,-2-1 0 0 0,24-27 0 0 0,-34 27 137 0 0,-8 15 31 0 0,0 0-1 0 0,0 0 0 0 0,0 0 1 0 0,0 0-1 0 0,1 1 0 0 0,-1-1 1 0 0,6-4-1 0 0,0 0-8 0 0,-5 5 20 0 0,1 0 0 0 0,-1 0 0 0 0,0-1 0 0 0,0 0 0 0 0,-1 1 0 0 0,1-1 0 0 0,-1 0 0 0 0,3-5-1 0 0,12-21-26 0 0,-13 22 13 0 0,-4 7 23 0 0,0-1 0 0 0,0 1 0 0 0,0-1 0 0 0,0 1 0 0 0,1 0 0 0 0,-1-1 0 0 0,0 1 0 0 0,1 0 0 0 0,-1 0 0 0 0,1-1 0 0 0,-1 1 0 0 0,1 0 0 0 0,-1 0 0 0 0,1-1 0 0 0,1-1 0 0 0,-1 2 73 0 0,0 0-1 0 0,0 0 1 0 0,0 0 0 0 0,-1 0 0 0 0,1 0 0 0 0,-1-1 0 0 0,1 1 0 0 0,-1 0-1 0 0,1-1 1 0 0,-1 1 0 0 0,0 0 0 0 0,0-1 0 0 0,1 1 0 0 0,-1 0 0 0 0,0-3-1 0 0,-9 7 22 0 0,-25 9-27 0 0,33-12-57 0 0,0 1 1 0 0,0-1-1 0 0,0 0 0 0 0,0 1 1 0 0,0-1-1 0 0,0 1 1 0 0,0-1-1 0 0,0 1 1 0 0,0 0-1 0 0,0 0 0 0 0,0-1 1 0 0,-1 3-1 0 0,-5 3 11 0 0,-22 23 62 0 0,17-16-43 0 0,-6 7 110 0 0,0 1 1 0 0,-29 45-1 0 0,32-37-60 0 0,11-22-19 0 0,4-3-55 0 0,-1-1 1 0 0,1 1 0 0 0,0-1-1 0 0,-1 1 1 0 0,0-1-1 0 0,0 1 1 0 0,-2 4 0 0 0,0 1 2 0 0,1 0 52 0 0,7-6-281 0 0,17 14 35 0 0,-15-23 36 0 0,2 0 99 0 0,-5 3 18 0 0,1 0 1 0 0,-1 0-1 0 0,0 0 0 0 0,0-1 1 0 0,-1 0-1 0 0,5-5 1 0 0,-6 7 25 0 0,16-17-241 0 0,0-1 1 0 0,-2-1-1 0 0,0 0 0 0 0,-1-1 1 0 0,-1-1-1 0 0,20-47 0 0 0,-11 5-42 0 0,-7 11 262 0 0,-3-17 67 0 0,-3-13 373 0 0,-6 47-253 0 0,-4 27 1704 0 0,0 22-1721 0 0,-2 1-105 0 0,0-3 5 0 0,1-1 0 0 0,1 1 0 0 0,1 16 1 0 0,1 41 301 0 0,3 2-90 0 0,3 2 88 0 0,-2-1-154 0 0,-4-23-329 0 0,1-26-21 0 0,8 16 29 0 0,-11-36 114 0 0,1 0 0 0 0,-1 0 0 0 0,0 1 0 0 0,1-1 0 0 0,-1 0 0 0 0,0 0 0 0 0,0 1 0 0 0,0-1 0 0 0,0 0 0 0 0,0 0 0 0 0,0 1 0 0 0,-1 1 1 0 0,-7 53-1024 0 0,7-45 870 0 0,-7 33-1066 0 0,1-15-2690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3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3982 0 0,'0'0'8867'0'0,"2"8"-7574"0"0,-1 1-916 0 0,3 23 1683 0 0,2-29-1466 0 0,17 6-111 0 0,-17-7-113 0 0,4-1-75 0 0,1 1-208 0 0,-6-1-41 0 0,0 0 0 0 0,0 0 1 0 0,1 0-1 0 0,-1-1 0 0 0,0 0 1 0 0,0 0-1 0 0,7-2 0 0 0,-2 2 11 0 0,32-5 171 0 0,-8-1-126 0 0,-25 5-23 0 0,0 0-15 0 0,3 1-96 0 0,-7 0-350 0 0,1-1 0 0 0,0 1 0 0 0,-1-1-1 0 0,11-2 1 0 0,-19 9-92 0 0,-9 17-197 0 0,9-17-1029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5.2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0 399 1072 0 0,'0'0'6638'0'0,"3"-7"-4493"0"0,1-3-1565 0 0,14-27 1564 0 0,30-46-608 0 0,38-72-362 0 0,-56 84-1341 0 0,-27 63 108 0 0,-6 3-177 0 0,-9-13 157 0 0,9 13-98 0 0,-2 9 7 0 0,-2-1 122 0 0,4-2 27 0 0,0 1 0 0 0,1-1 0 0 0,-1 1-1 0 0,1-1 1 0 0,0 1 0 0 0,-1 0 0 0 0,1 0-1 0 0,0 0 1 0 0,-3 4 0 0 0,-2-1-19 0 0,4-3 23 0 0,0 0 0 0 0,1 0 0 0 0,-1 0 0 0 0,1 1 0 0 0,0-1 0 0 0,0 1 0 0 0,0-1 0 0 0,0 1 0 0 0,0 0 0 0 0,-2 4-1 0 0,-1 0-12 0 0,2-3 13 0 0,0 0 0 0 0,0 0-1 0 0,1 0 1 0 0,0 0 0 0 0,0 1 0 0 0,-2 4-1 0 0,-7 17-2 0 0,8-20 9 0 0,5 34 13 0 0,-2-39 0 0 0,0-1 1 0 0,0 1 0 0 0,0-1-1 0 0,0 1 1 0 0,0 0-1 0 0,0-1 1 0 0,0 1 0 0 0,0-1-1 0 0,1 1 1 0 0,-1-1 0 0 0,0 1-1 0 0,0-1 1 0 0,0 1-1 0 0,1-1 1 0 0,-1 1 0 0 0,0-1-1 0 0,0 1 1 0 0,1-1 0 0 0,-1 1-1 0 0,1-1 1 0 0,0 1-1 0 0,47 43 155 0 0,-47-44-153 0 0,-1 1 0 0 0,1 0 0 0 0,0-1 0 0 0,0 1 0 0 0,0-1 0 0 0,0 1 0 0 0,-1-1 0 0 0,1 0 0 0 0,0 1 0 0 0,0-1 0 0 0,0 0 0 0 0,0 0 0 0 0,0 1 0 0 0,1-1 0 0 0,46 9 87 0 0,-3-2-49 0 0,-17-4-39 0 0,-21-2 2 0 0,-2 1-79 0 0,15 5-307 0 0,-14-5-9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1 384 754 0 0,'0'0'13810'0'0,"4"-6"-13057"0"0,21-28 475 0 0,86-149 385 0 0,-104 173-1554 0 0,6-9-39 0 0,-1 0 0 0 0,0-1 1 0 0,15-39-1 0 0,-16 32-59 0 0,-9 20-52 0 0,-9 11-1571 0 0,-20 13 1394 0 0,26-17 256 0 0,0 1-1 0 0,1-1 0 0 0,-1 0 0 0 0,1 1 0 0 0,-1-1 0 0 0,1 1 0 0 0,-1-1 0 0 0,0 0 1 0 0,1 1-1 0 0,-1-1 0 0 0,1 1 0 0 0,0 0 0 0 0,-1-1 0 0 0,1 1 0 0 0,-1-1 0 0 0,1 1 0 0 0,0 0 1 0 0,0-1-1 0 0,-1 2 0 0 0,-11 26-353 0 0,9-21 24 0 0,0 2 61 0 0,1 1 197 0 0,-10 22-402 0 0,12-23 199 0 0,2 28 52 0 0,-1-28 43 0 0,1 2 37 0 0,-1 1 112 0 0,0-7 17 0 0,0 1 0 0 0,0-1-1 0 0,0 0 1 0 0,0 0 0 0 0,1 1 0 0 0,4 8 0 0 0,9 26-21 0 0,1 4 100 0 0,-5-18 12 0 0,-8-19 169 0 0,0 1-2 0 0,9 24-49 0 0,-8-24 121 0 0,-3 1-170 0 0,6 23-23 0 0,-5-24 144 0 0,-3 1-465 0 0,-3 26 3 0 0,4-26 37 0 0,-15 33-9884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4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5 309 3434 0 0,'3'-6'2213'0'0,"15"-31"883"0"0,2-1-1150 0 0,-4 0-851 0 0,-7 13-626 0 0,-6 19-89 0 0,-1-3-84 0 0,6-24-23 0 0,-6 25 1286 0 0,-10-33-641 0 0,4 45-845 0 0,-1-1-52 0 0,4-2-14 0 0,-1 0 0 0 0,1 0 0 0 0,0 0 0 0 0,-1 0 0 0 0,1 1 0 0 0,0-1 0 0 0,-1 0 0 0 0,1 1-1 0 0,0-1 1 0 0,0 0 0 0 0,0 1 0 0 0,0 0 0 0 0,1-1 0 0 0,-1 1 0 0 0,0-1 0 0 0,0 3 0 0 0,-12 24 56 0 0,10-21-13 0 0,-1-1-5 0 0,-11 19 1 0 0,12-19-7 0 0,1 3-5 0 0,-6 23-11 0 0,7-24 2 0 0,3 40 7 0 0,-1-39-13 0 0,2-1 11 0 0,11 23-3 0 0,-11-23-7 0 0,25 16-10 0 0,-22-19-19 0 0,0-4 1 0 0,22 3 6 0 0,-15-5 8 0 0,-5 0-3 0 0,-6 0-2 0 0,1 1 0 0 0,-1-1 0 0 0,1 0 0 0 0,-1 1 1 0 0,1-1-1 0 0,-1 0 0 0 0,0-1 0 0 0,0 1 0 0 0,1 0 0 0 0,-1-1 1 0 0,3-2-1 0 0,3 0-2 0 0,-4 2-14 0 0,0 0 1 0 0,-1-1-1 0 0,1 1 1 0 0,0-1 0 0 0,-1 0-1 0 0,6-6 1 0 0,0 2-16 0 0,-4 3 5 0 0,1-1-1 0 0,-1 0 1 0 0,0 0 0 0 0,7-9 0 0 0,-4 6 5 0 0,20-28-67 0 0,-21 27 74 0 0,-2 4 2 0 0,-1-1 0 0 0,0 0 0 0 0,0 0 0 0 0,4-8 0 0 0,13-26-37 0 0,-4 1 8 0 0,-4 3 3289 0 0,-10 45-3261 0 0,6 29 15 0 0,-2-22-3 0 0,16 21-29 0 0,-4-1-14 0 0,-14-28 11 0 0,10 25-171 0 0,-11-25 169 0 0,-2-5 15 0 0,-1 0 1 0 0,1 1 0 0 0,-1-1-1 0 0,0 0 1 0 0,0 1 0 0 0,0-1 0 0 0,-1 0-1 0 0,1 7 1 0 0,4 20-158 0 0,-4-23 8 0 0,0 2 29 0 0,1 2 99 0 0,1 24-158 0 0,-7-6 28 0 0,2-21 142 0 0,0-1-40 0 0,-2-2 17 0 0,-13 13 13 0 0,13-14 907 0 0,7-12-864 0 0,11-24-60 0 0,-14 31 51 0 0,0 0 1 0 0,1 0-1 0 0,-1 0 1 0 0,0 1 0 0 0,1-1-1 0 0,-1 0 1 0 0,1 0 0 0 0,-1 1-1 0 0,1-1 1 0 0,-1 0-1 0 0,1 1 1 0 0,-1-1 0 0 0,1 0-1 0 0,0 1 1 0 0,-1-1 0 0 0,2 0-1 0 0,6-4-13 0 0,22-19-73 0 0,-21 18 48 0 0,-5 4 14 0 0,0-1 0 0 0,-1 0 0 0 0,1 0 0 0 0,-1 0-1 0 0,1-1 1 0 0,-1 1 0 0 0,-1-1 0 0 0,4-4 0 0 0,31-40-201 0 0,-29 39 184 0 0,-4 5 15 0 0,-1 0 1 0 0,0-1-1 0 0,0 1 1 0 0,0 0-1 0 0,0-1 0 0 0,-1 0 1 0 0,3-6-1 0 0,1 2-8 0 0,-3 3 6 0 0,0 0 1 0 0,0 0-1 0 0,0 0 0 0 0,2-11 1 0 0,15-37-70 0 0,-3 7 39 0 0,-7 20 51 0 0,-7 20 3 0 0,-2-1 8 0 0,5-24 38 0 0,-5 24 50 0 0,3 14-105 0 0,13 16 20 0 0,11 13 9 0 0,-23-29-1 0 0,-1 0-3 0 0,13 19-7 0 0,-12-19-13 0 0,-3 1-3 0 0,8 21 6 0 0,-8-21 3 0 0,-2 3-6 0 0,2 0 8 0 0,-2-6 2 0 0,1 0 0 0 0,-1 0-1 0 0,0 0 1 0 0,0 1-1 0 0,0-1 1 0 0,0 0 0 0 0,-1 0-1 0 0,-1 7 1 0 0,1-1-4 0 0,1-7 2 0 0,0 1 0 0 0,0 0 0 0 0,-1-1 0 0 0,1 1 0 0 0,-1-1 1 0 0,0 0-1 0 0,0 1 0 0 0,0-1 0 0 0,-4 7 0 0 0,3-3-3 0 0,-13 23-20 0 0,-5-1 25 0 0,-5-5-68 0 0,12-17-267 0 0,4-4 214 0 0,-22 5-394 0 0,24-13-332 0 0,-21-16-3029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8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51 3982 0 0,'0'0'14873'0'0,"-3"9"-14887"0"0,-9 24 23 0 0,9-24 1145 0 0,4-2-1159 0 0,7 19 14 0 0,-6-19-2 0 0,-3 2 0 0 0,1 1-3 0 0,0-4 8 0 0,0 0 0 0 0,-1 0 0 0 0,0 0 0 0 0,0 0 0 0 0,-2 6 0 0 0,-6 29 84 0 0,7-32-84 0 0,-9 25 46 0 0,8-24-49 0 0,-14 29 31 0 0,12-29-34 0 0,-17 29 27 0 0,16-28-28 0 0,-22 28 19 0 0,23-30-20 0 0,2-5-1 0 0,0 0 0 0 0,0 0 0 0 0,0 0 0 0 0,0-1 0 0 0,0 1 0 0 0,-1-1 1 0 0,-4 3-1 0 0,-15 15 12 0 0,17-16 5 0 0,0-2-10 0 0,-17 8-1 0 0,17-9-3 0 0,3-10-47 0 0,-2-1 28 0 0,3 6 7 0 0,1-1 0 0 0,-1 1 0 0 0,1-1 0 0 0,-1 1 1 0 0,1-1-1 0 0,0 0 0 0 0,0 0 0 0 0,1 1 0 0 0,-1-7 1 0 0,-1 0-6 0 0,0 6-4 0 0,2-1 0 0 0,-1 1 0 0 0,0-1 0 0 0,1 1 0 0 0,0-1 0 0 0,0 1 0 0 0,1-7 0 0 0,0-29-65 0 0,-1 30 18 0 0,3 2-26 0 0,7-25 56 0 0,-7 25 10 0 0,5 12-69 0 0,25 10 83 0 0,-32-13 8 0 0,0-1 1 0 0,0 0 0 0 0,0 1-1 0 0,-1-1 1 0 0,1 1 0 0 0,0-1-1 0 0,0 1 1 0 0,0-1-1 0 0,-1 1 1 0 0,1 0 0 0 0,0-1-1 0 0,-1 1 1 0 0,1 0 0 0 0,-1 0-1 0 0,1-1 1 0 0,-1 1 0 0 0,1 0-1 0 0,-1 0 1 0 0,1 1 0 0 0,143 239 434 0 0,-142-237-426 0 0,0 0 0 0 0,0-1 0 0 0,1 1 0 0 0,-1-1 1 0 0,1 0-1 0 0,0 1 0 0 0,4 3 0 0 0,0 0 3 0 0,4 1 24 0 0,10 3 14 0 0,-15-8-6 0 0,3-4-8 0 0,31-1-9 0 0,-39 2-26 0 0,0 0 0 0 0,0 0 0 0 0,0 0 0 0 0,0 0 0 0 0,0 0 0 0 0,0 0 0 0 0,0-1 0 0 0,0 1 0 0 0,0 0 1 0 0,0-1-1 0 0,-1 1 0 0 0,1 0 0 0 0,0-1 0 0 0,0 1 0 0 0,0-1 0 0 0,0 0 0 0 0,1-1 0 0 0,32-22 12 0 0,-18 8-3 0 0,0-5-94 0 0,0 0 0 0 0,-1-2 1 0 0,-1 0-1 0 0,-1-1 0 0 0,11-28 0 0 0,-20 40 49 0 0,-2 5-4 0 0,0 0 1 0 0,0 0 0 0 0,-1 0 0 0 0,0 0-1 0 0,1-11 1 0 0,0 2-9 0 0,0 6-1 0 0,-1-1-1 0 0,0 0 1 0 0,-1-19 0 0 0,0 12 12 0 0,-1 0 0 0 0,0 1 0 0 0,-2 0 0 0 0,0-1 0 0 0,-1 1 0 0 0,-7-19 0 0 0,8 24 16 0 0,2 9 11 0 0,0-1-1 0 0,0 1 1 0 0,-1 0-1 0 0,1-1 1 0 0,-1 1 0 0 0,0 0-1 0 0,0 0 1 0 0,-4-4 0 0 0,1-4-2 0 0,3 7 8 0 0,0 0-1 0 0,-1 0 0 0 0,1 1 0 0 0,-1-1 1 0 0,1 0-1 0 0,-1 1 0 0 0,-1 0 1 0 0,-6-6-1 0 0,-16-16-13 0 0,13 15 5 0 0,-14-2-13 0 0,26 12 24 0 0,1 0-1 0 0,-1-1 1 0 0,0 1-1 0 0,0 0 1 0 0,0-1-1 0 0,1 1 1 0 0,-1 0 0 0 0,0 0-1 0 0,0 0 1 0 0,0 0-1 0 0,0 0 1 0 0,0 0 0 0 0,1 0-1 0 0,-1 0 1 0 0,-1 0-1 0 0,-28 2-16 0 0,14 2 1 0 0,-17 11-1 0 0,16-6 5 0 0,-16 17 2 0 0,18-12-8 0 0,7-7 7 0 0,5-4 5 0 0,0 0 0 0 0,0 0-1 0 0,0 1 1 0 0,0-1 0 0 0,1 1 0 0 0,-1-1 0 0 0,1 1-1 0 0,0 0 1 0 0,-2 4 0 0 0,-13 25-25 0 0,11-17-91 0 0,0 18-370 0 0,5-33 459 0 0,1 0 0 0 0,0 0 0 0 0,0 0 0 0 0,0 0 0 0 0,0 0-1 0 0,0 0 1 0 0,0 0 0 0 0,0 0 0 0 0,0 0 0 0 0,0 0 0 0 0,0 0 0 0 0,0 0 0 0 0,1 0 0 0 0,0 1 0 0 0,8 29-394 0 0,-2-17-562 0 0,11 9-3253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9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265 372 3454 0 0,'-1'-8'2656'0'0,"-4"-22"-607"0"0,3 22-385 0 0,-1 2-325 0 0,-8-19-361 0 0,8 19 342 0 0,-3 1-726 0 0,-18-11-111 0 0,19 12 188 0 0,-4 6-382 0 0,-26 6-49 0 0,34-8-227 0 0,0 0-1 0 0,0 0 0 0 0,0 0 1 0 0,0 1-1 0 0,0-1 1 0 0,0 0-1 0 0,0 1 0 0 0,1-1 1 0 0,-1 0-1 0 0,0 1 1 0 0,0-1-1 0 0,0 1 0 0 0,1-1 1 0 0,-2 2-1 0 0,-5 3 42 0 0,-19 20 225 0 0,18-17-229 0 0,-19 24 155 0 0,20-25-172 0 0,5-4-13 0 0,-1 0 0 0 0,0 0 0 0 0,1 0 0 0 0,0 1 0 0 0,0-1-1 0 0,0 1 1 0 0,0 0 0 0 0,-2 4 0 0 0,-20 44 152 0 0,11-21-96 0 0,10-23 39 0 0,2 0-7 0 0,-6 26-24 0 0,6-25 163 0 0,3-4-198 0 0,9 19-5 0 0,-9-19-7 0 0,4-7 10 0 0,0-1-18 0 0,-3 3-13 0 0,-1-1 0 0 0,0 0-1 0 0,1 0 1 0 0,-1 0 0 0 0,0-1 0 0 0,0 1-1 0 0,0 0 1 0 0,0-1 0 0 0,0 0 0 0 0,3-2 0 0 0,1-1 11 0 0,19-19 91 0 0,11-18 25 0 0,-10 8-91 0 0,-23 31-45 0 0,0 0-1 0 0,0 0 0 0 0,-1-1 1 0 0,1 1-1 0 0,-1-1 0 0 0,0 0 1 0 0,0 0-1 0 0,0 0 0 0 0,1-6 1 0 0,0 0 2 0 0,30-60 55 0 0,-20 43-14 0 0,-10 21 373 0 0,0 13-418 0 0,9 24 1 0 0,-8-13 7 0 0,0 47 13 0 0,-4-52-22 0 0,0-6 9 0 0,1-1-1 0 0,-1 1 0 0 0,1 0 0 0 0,0-1 1 0 0,4 12-1 0 0,-4-8 8 0 0,0-5-9 0 0,-1 0 0 0 0,1-1 0 0 0,0 1 0 0 0,1-1 0 0 0,-1 0 0 0 0,1 1 0 0 0,3 5 0 0 0,-3-3-1 0 0,-2-4-10 0 0,1-1 0 0 0,-1 1 1 0 0,1-1-1 0 0,0 0 0 0 0,0 1 0 0 0,0-1 0 0 0,0 0 0 0 0,1 0 1 0 0,-1 0-1 0 0,1 0 0 0 0,-1 0 0 0 0,4 3 0 0 0,-1 1-7 0 0,-3-4 5 0 0,0 0 0 0 0,0 0-1 0 0,1 0 1 0 0,-1 0 0 0 0,1 0 0 0 0,-1 0-1 0 0,1-1 1 0 0,0 1 0 0 0,0-1 0 0 0,0 1-1 0 0,0-1 1 0 0,2 2 0 0 0,16 10-35 0 0,-15-10-93 0 0,46-7-104 0 0,-50 4 226 0 0,0 0 0 0 0,1 0 0 0 0,-1 0 0 0 0,0 0 0 0 0,0-1 0 0 0,0 1 0 0 0,0 0 0 0 0,0-1 0 0 0,1 1-1 0 0,-1 0 1 0 0,0-1 0 0 0,0 0 0 0 0,0 1 0 0 0,0-1 0 0 0,1 0 0 0 0,8-4-72 0 0,-6 3 32 0 0,0 0 0 0 0,0 0 1 0 0,0-1-1 0 0,-1 1 0 0 0,1-1 0 0 0,0 0 0 0 0,-1 0 0 0 0,0 0 0 0 0,3-4 1 0 0,3 0-34 0 0,-4 3 30 0 0,-1 0 0 0 0,1 0 0 0 0,-1 0 0 0 0,0-1 0 0 0,0 1 0 0 0,4-8 0 0 0,18-24-196 0 0,-15 16 28 0 0,-5 7 155 0 0,13-42-200 0 0,-14 42 222 0 0,-2 6 13 0 0,-1 0 0 0 0,1-1 0 0 0,-1 1 0 0 0,-1 0 0 0 0,2-15 0 0 0,0 9 2 0 0,-2 6 10 0 0,1 0-1 0 0,-1 0 1 0 0,0 0-1 0 0,-1-1 1 0 0,0-12 0 0 0,-1-42 5 0 0,-1-9 18 0 0,-5-5 75 0 0,2 39-47 0 0,4 28 434 0 0,-4 15-442 0 0,-14 18 54 0 0,18-24-76 0 0,1 1 1 0 0,-1-1-1 0 0,1 1 1 0 0,-1 0-1 0 0,1-1 1 0 0,0 1 0 0 0,-1-1-1 0 0,1 1 1 0 0,0 0-1 0 0,-1 0 1 0 0,1-1-1 0 0,0 1 1 0 0,0 0 0 0 0,-1 0-1 0 0,1-1 1 0 0,0 1-1 0 0,0 1 1 0 0,-5 47 131 0 0,1 15 153 0 0,2 15-72 0 0,1-62-163 0 0,-1-4 16 0 0,2-1 0 0 0,0 1 1 0 0,1 17-1 0 0,0-12-25 0 0,4 49 145 0 0,-4-52-150 0 0,8 41 158 0 0,-1-16-115 0 0,-1-23-5 0 0,-4-7-52 0 0,-2-6-10 0 0,1-1-1 0 0,0 1 0 0 0,0 0 1 0 0,0 0-1 0 0,0-1 1 0 0,0 1-1 0 0,6 5 1 0 0,10 14 38 0 0,-14-17-1 0 0,4-3 24 0 0,23 7-5 0 0,-30-9-69 0 0,0-1 0 0 0,0 1 1 0 0,0-1-1 0 0,0 0 1 0 0,0 0-1 0 0,0 0 0 0 0,0 1 1 0 0,0-1-1 0 0,0 0 1 0 0,0 0-1 0 0,0 0 1 0 0,0-1-1 0 0,0 1 0 0 0,0 0 1 0 0,2-1-1 0 0,21-5 19 0 0,0-1 0 0 0,0-1 0 0 0,-1-1 0 0 0,0-1 0 0 0,-1-1 0 0 0,26-18 0 0 0,43-38 7 0 0,-91 67-28 0 0,1-1 0 0 0,0 1-1 0 0,0-1 1 0 0,0 1 0 0 0,0-1-1 0 0,-1 0 1 0 0,1 1 0 0 0,0-1-1 0 0,-1 0 1 0 0,1 0 0 0 0,0 0 0 0 0,-1 1-1 0 0,1-1 1 0 0,0-1 0 0 0,5-7 3 0 0,-2 4 1 0 0,-1 0-1 0 0,0 0 0 0 0,0 0 0 0 0,0 0 1 0 0,3-10-1 0 0,8-16 9 0 0,-11 23 7 0 0,-1-1 33 0 0,6-26-2 0 0,-6 27 102 0 0,-5 2-85 0 0,-7-16-16 0 0,7 17-22 0 0,-4 7-54 0 0,0-1 20 0 0,5-1 2 0 0,-1 0 1 0 0,1 1-1 0 0,0-1 0 0 0,-1 1 0 0 0,1-1 0 0 0,0 1 1 0 0,0 0-1 0 0,-1 0 0 0 0,1 0 0 0 0,0 0 0 0 0,0 1 1 0 0,0-1-1 0 0,-2 3 0 0 0,-95 53-128 0 0,98-57 127 0 0,1 1 0 0 0,-1-1 1 0 0,0 0-1 0 0,1 1 0 0 0,-1-1 0 0 0,1 1 0 0 0,-1-1 0 0 0,1 1 1 0 0,-1-1-1 0 0,0 1 0 0 0,1-1 0 0 0,0 1 0 0 0,-1 0 1 0 0,1-1-1 0 0,-1 1 0 0 0,1 0 0 0 0,0-1 0 0 0,-1 2 1 0 0,-22 47-256 0 0,9-17 153 0 0,11-24 9 0 0,3 0-160 0 0,1 28 158 0 0,0-27 5 0 0,0-9-39 0 0,1 1 119 0 0,0 0 0 0 0,-1 0 0 0 0,1-1 0 0 0,-1 1 0 0 0,1 0 0 0 0,-1 1 0 0 0,1-1 0 0 0,-1 0 0 0 0,0 0 0 0 0,0 1 0 0 0,2 1 0 0 0,0 0-14 0 0,2 1-49 0 0,2-4 7 0 0,23-1 11 0 0,-16-3 13 0 0,26-15-55 0 0,3-5 4 0 0,11-11-17 0 0,-49 32 220 0 0,3 4-51 0 0,0 2-40 0 0,-5-2-8 0 0,1 0 0 0 0,-1 0 0 0 0,0-1 0 0 0,1 1 0 0 0,-1-1 0 0 0,7 1 0 0 0,-7 6 8 0 0,2 1-11 0 0,-3-5 1 0 0,-1 0 1 0 0,1 1-1 0 0,0-1 0 0 0,-1 1 1 0 0,0-1-1 0 0,0 1 0 0 0,2 7 1 0 0,-3-3 36 0 0,1-5-10 0 0,-1 0-1 0 0,0 0 0 0 0,1-1 1 0 0,0 1-1 0 0,0 0 0 0 0,0 0 1 0 0,0 0-1 0 0,0-1 0 0 0,0 1 1 0 0,2 2-1 0 0,12 26 57 0 0,-11-23-16 0 0,1-3-14 0 0,13 13-10 0 0,-14-14-60 0 0,33-14-410 0 0,-23 3 247 0 0,74-81-2932 0 0,-76 74 1215 0 0,0-1 0 0 0,13-23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9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73 2308 0 0,'-29'22'14472'0'0,"35"-19"-13888"0"0,17 11-124 0 0,-22-14-445 0 0,-1 0-1 0 0,1 1 1 0 0,-1-1-1 0 0,1 0 1 0 0,-1 0 0 0 0,1 1-1 0 0,-1-1 1 0 0,1 0 0 0 0,-1 0-1 0 0,1 0 1 0 0,-1 0-1 0 0,1 0 1 0 0,-1 0 0 0 0,1 0-1 0 0,0 0 1 0 0,-1 0 0 0 0,1 0-1 0 0,-1 0 1 0 0,1 0 0 0 0,-1 0-1 0 0,1 0 1 0 0,-1 0-1 0 0,1-1 1 0 0,-1 1 0 0 0,1 0-1 0 0,-1 0 1 0 0,2-1 0 0 0,54-20 571 0 0,3-3-423 0 0,2 2-221 0 0,-8 5-743 0 0,-26 8 118 0 0,-20 7 102 0 0,-4 2 139 0 0,0-1 0 0 0,0 0 0 0 0,-1 0 1 0 0,1 0-1 0 0,0-1 0 0 0,-1 1 1 0 0,5-4-1 0 0,0 1-1215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5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2332 0 0,'0'0'14865'0'0,"-1"10"-14679"0"0,-2 28-36 0 0,4-15 3 0 0,46 432 1403 0 0,-32 16-348 0 0,-17-348-926 0 0,1-35-186 0 0,-2-23 8 0 0,0-15 153 0 0,1-57-217 0 0,-13-38-58 0 0,10 34 4 0 0,1 3 2 0 0,1 1 0 0 0,1-1 0 0 0,-1 0 0 0 0,-1-12 0 0 0,-65-208-162 0 0,43 155 190 0 0,23 66 210 0 0,-1 66-308 0 0,4-57 82 0 0,0-1 0 0 0,0 1 0 0 0,-1 0 0 0 0,2 0 1 0 0,-1-1-1 0 0,0 1 0 0 0,0 0 0 0 0,1 0 0 0 0,-1-1 0 0 0,0 1 0 0 0,2 2 0 0 0,18 53 12 0 0,-13-35 3 0 0,-5-13 5 0 0,2 0 0 0 0,-1-1 0 0 0,1 1 0 0 0,8 12-1 0 0,9 16 26 0 0,-10-22-5 0 0,13 10 3 0 0,-11-15-7 0 0,13 5-8 0 0,-11-11-12 0 0,17-3-44 0 0,-16-4-3 0 0,18-8 9 0 0,-32 10 13 0 0,-1 1 1 0 0,0-1-1 0 0,0 1 1 0 0,1-1-1 0 0,-1 0 1 0 0,0 1-1 0 0,0-1 1 0 0,0 0-1 0 0,0 0 1 0 0,1 0-1 0 0,-1 0 0 0 0,1-1 1 0 0,31-33-907 0 0,54-77-1 0 0,-18 1-3810 0 0,-68 110 4564 0 0,-1-1 0 0 0,1 1 0 0 0,0-1 1 0 0,-1 0-1 0 0,1 1 0 0 0,-1-1 0 0 0,1 0 1 0 0,-1 1-1 0 0,0-1 0 0 0,0-2 0 0 0,8-52-3262 0 0,-6 42-1871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2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29 3128 0 0,'-2'7'1712'0'0,"1"1"-1189"0"0,-9 25 2262 0 0,8-24-2250 0 0,1-5-320 0 0,1 0-1 0 0,-2 0 1 0 0,1-1-1 0 0,0 1 1 0 0,-1-1-1 0 0,0 1 1 0 0,1-1-1 0 0,-1 0 1 0 0,-3 4-1 0 0,-1 1 90 0 0,2-2-51 0 0,0-1 1 0 0,1 0 0 0 0,0 1-1 0 0,0 0 1 0 0,-3 7-1 0 0,-22 48 1210 0 0,23-49-1274 0 0,-18 35 771 0 0,-7 6-79 0 0,17-25-575 0 0,9-22-34 0 0,0 0-54 0 0,-12 15-46 0 0,12-15 581 0 0,9-14-657 0 0,3 0-71 0 0,-5 5-13 0 0,0-1-1 0 0,0 1 1 0 0,0-1-1 0 0,0 0 0 0 0,-1 0 1 0 0,0 0-1 0 0,1 0 1 0 0,0-5-1 0 0,45-82 15 0 0,46-92-456 0 0,-90 172 400 0 0,-1 3 2 0 0,0 1-1 0 0,0 0 1 0 0,1 0-1 0 0,5-7 1 0 0,-6 7 5 0 0,-2 4 13 0 0,0 1 0 0 0,1-1 0 0 0,-1 1 0 0 0,1-1 0 0 0,-1 1 1 0 0,1 0-1 0 0,0-1 0 0 0,2-1 9 0 0,3 8 5 0 0,24 12-36 0 0,-30-16 29 0 0,0 1 1 0 0,-1-1 0 0 0,1 0 0 0 0,0 1 0 0 0,0-1 0 0 0,-1 1 0 0 0,1-1 0 0 0,0 1 0 0 0,-1-1 0 0 0,1 1 0 0 0,0 0 0 0 0,-1-1 0 0 0,1 1-1 0 0,-1 0 1 0 0,1-1 0 0 0,0 2 0 0 0,23 37-56 0 0,-20-31 38 0 0,-2-5 6 0 0,-1 1-1 0 0,1-1 0 0 0,1 1 0 0 0,-1-1 0 0 0,0 0 0 0 0,1 0 0 0 0,4 4 1 0 0,24 26-227 0 0,1-2-1266 0 0,-9-11 843 0 0,-17-15-416 0 0,31 8-8370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0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606 1 2550 0 0,'0'0'6673'0'0,"-6"2"-6125"0"0,-19 5-81 0 0,19-5-99 0 0,-1 2-78 0 0,-30 18 229 0 0,-2-2-98 0 0,-210 109 565 0 0,219-112-881 0 0,-147 91 459 0 0,151-92 47 0 0,23-15-2002 0 0,21-21-7110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1606 0 0,'4'-6'2205'0'0,"11"-14"-498"0"0,-5 11-336 0 0,-4 5-998 0 0,-4 2-209 0 0,1 0 0 0 0,-1 1-1 0 0,1-1 1 0 0,-1 1 0 0 0,1 0 0 0 0,0-1 0 0 0,0 1-1 0 0,-1 0 1 0 0,5 0 0 0 0,-1-2 88 0 0,-4 2-174 0 0,0 0 1 0 0,0 0-1 0 0,0 0 1 0 0,0 0-1 0 0,1 1 0 0 0,-1-1 1 0 0,0 1-1 0 0,0 0 1 0 0,0-1-1 0 0,1 1 0 0 0,-1 0 1 0 0,0 0-1 0 0,3 1 1 0 0,25-1 398 0 0,-22 0-113 0 0,1 3-83 0 0,27 8-90 0 0,-22-4-42 0 0,4 8-31 0 0,-11-5-28 0 0,3 14-12 0 0,-7-18-13 0 0,-2 5-9 0 0,3 31-11 0 0,-4-23 7 0 0,-5 16-6 0 0,0-17-5 0 0,0-7-27 0 0,-17 30 134 0 0,-10 9 56 0 0,0-6-7 0 0,-10 9 50 0 0,38-49 1069 0 0,12-9-1263 0 0,23-17-13 0 0,-23 16 19 0 0,-1 3-48 0 0,21-9-10 0 0,-21 9-9 0 0,3 5-19 0 0,0-1-3 0 0,-5-1 6 0 0,-1 1 0 0 0,1-1 0 0 0,-1 1-1 0 0,0 0 1 0 0,0 0 0 0 0,1 1 0 0 0,6 3-1 0 0,-4-4-5 0 0,-5-1 20 0 0,0 1 0 0 0,0-1 0 0 0,0 1 0 0 0,1 0-1 0 0,-1 0 1 0 0,0 0 0 0 0,0 0 0 0 0,-1 0 0 0 0,1 0 0 0 0,0 0 0 0 0,0 0 0 0 0,0 1 0 0 0,1 1-1 0 0,2 0-19 0 0,-3-2 17 0 0,0 0 1 0 0,0 0 0 0 0,0 1-1 0 0,-1-1 1 0 0,1 0 0 0 0,0 1-1 0 0,-1-1 1 0 0,1 1 0 0 0,-1 0 0 0 0,0-1-1 0 0,0 1 1 0 0,2 2 0 0 0,11 16-59 0 0,-11-15 8 0 0,-3-2 51 0 0,0 0-1 0 0,1 0 1 0 0,-1 0-1 0 0,1 0 1 0 0,-1 0-1 0 0,1 0 1 0 0,0 0-1 0 0,0 0 1 0 0,2 2-1 0 0,0 3-7 0 0,-1 1-34 0 0,-4-2 19 0 0,-10 25 24 0 0,6-25 17 0 0,0-1 0 0 0,-1 0-1 0 0,0-1 1 0 0,0 1-1 0 0,0-2 1 0 0,0 1-1 0 0,-13 6 1 0 0,-3 2 15 0 0,9-6 0 0 0,4-3-15 0 0,4-1 0 0 0,1-1-1 0 0,-1 0 1 0 0,0-1-1 0 0,0 1 1 0 0,-7 0-1 0 0,3 0-1 0 0,-31 5-79 0 0,11-4-377 0 0,23-3 24 0 0,-1-2-712 0 0,-25-8-1870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80 1636 0 0,'0'0'4405'0'0,"-6"4"-3557"0"0,-16 10-202 0 0,16-10 2647 0 0,1 0-3028 0 0,-15 9-10 0 0,15-9 1848 0 0,-2-4-1855 0 0,-30-1 1492 0 0,35-6-1557 0 0,-1 1-116 0 0,1 4-12 0 0,1 0 0 0 0,0 0 1 0 0,0 0-1 0 0,1-1 0 0 0,-1 1 1 0 0,0 0-1 0 0,1 0 0 0 0,-1-1 1 0 0,1 1-1 0 0,0-4 0 0 0,0 4-33 0 0,0-1-1 0 0,0 1 1 0 0,0-1 0 0 0,1 1-1 0 0,0-1 1 0 0,-1 1-1 0 0,1 0 1 0 0,0-1 0 0 0,1-2-1 0 0,1-2 25 0 0,-1 1 174 0 0,2 1-139 0 0,11-14-10 0 0,-11 15 61 0 0,2 2-204 0 0,18-6 42 0 0,-18 6 48 0 0,-3 7 20 0 0,7 16-5 0 0,-7-16-8 0 0,-1 5 2 0 0,7 29-8 0 0,-8-21 0 0 0,0-8-11 0 0,-1-7 0 0 0,0 1 1 0 0,0-1 0 0 0,0 1 0 0 0,0-1-1 0 0,-1 1 1 0 0,1 0 0 0 0,-1-1 0 0 0,0 1-1 0 0,-2 5 1 0 0,-15 46 42 0 0,-2-1-1 0 0,-33 64 1 0 0,23-64-40 0 0,-3-1 0 0 0,-1-2 0 0 0,-3-2 0 0 0,-3-1 0 0 0,-52 50 0 0 0,85-92 45 0 0,2-10-53 0 0,-16-12-2 0 0,20 16-1 0 0,1 0 0 0 0,0 0 0 0 0,-1 0 0 0 0,1 0 0 0 0,0-1 0 0 0,0 1 0 0 0,-1 0 0 0 0,1 0 0 0 0,0-1 0 0 0,0 1 0 0 0,-1 0 0 0 0,1 0-1 0 0,0-1 1 0 0,0 1 0 0 0,-1 0 0 0 0,1-1 0 0 0,0 1 0 0 0,0 0 0 0 0,0-1 0 0 0,0 1 0 0 0,0 0 0 0 0,0-1 0 0 0,0 1 0 0 0,0 0 0 0 0,0-1 0 0 0,0 1 0 0 0,0 0 0 0 0,0-1 0 0 0,0 1 0 0 0,0-1 0 0 0,0 1-1 0 0,0 0 1 0 0,0-1 0 0 0,0 1 0 0 0,0 0 0 0 0,0-1 0 0 0,5-29-21 0 0,0 14-1 0 0,0 6 15 0 0,-3 6 3 0 0,0-1-1 0 0,0 1 1 0 0,1 0-1 0 0,0-1 0 0 0,0 1 1 0 0,0 0-1 0 0,4-4 1 0 0,-1 0-18 0 0,22-23-110 0 0,-5 7 70 0 0,-17 18 14 0 0,2 8 4 0 0,24 4 6 0 0,-19-1 9 0 0,-7-1 22 0 0,-4-2 7 0 0,1-1-1 0 0,0 1 0 0 0,-1 0 1 0 0,0 0-1 0 0,1 0 0 0 0,-1 0 1 0 0,0 1-1 0 0,3 4 0 0 0,2 0 5 0 0,20 26 8 0 0,-22-24-9 0 0,21 24 14 0 0,-19-26-14 0 0,-3-4 0 0 0,-1 0 0 0 0,1 0-1 0 0,-1 1 1 0 0,0 0 0 0 0,-1-1 0 0 0,5 9-1 0 0,7 10-40 0 0,-5-14-171 0 0,11 4-8 0 0,-15-8 45 0 0,4-3-158 0 0,27 6-696 0 0,-20-7-67 0 0,12-5 164 0 0,-15-1-246 0 0,14-14-1945 0 0,-21 15-1456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6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1 346 1334 0 0,'0'0'6473'0'0,"2"-6"-5130"0"0,5-20-289 0 0,-5 20 621 0 0,0 0-1121 0 0,9-19-104 0 0,-9 19 40 0 0,0-1-52 0 0,6-21-92 0 0,-6 21-60 0 0,-1-1-6 0 0,3-23-48 0 0,-3 23-44 0 0,0 0-47 0 0,4-25-40 0 0,-4 25-21 0 0,0 1-19 0 0,5-29-8 0 0,-6 37-55 0 0,0-1 0 0 0,0 1 0 0 0,0-1 0 0 0,0 1 0 0 0,0-1-1 0 0,0 1 1 0 0,-1-1 0 0 0,1 1 0 0 0,0-1 0 0 0,0 1 0 0 0,-1-1 0 0 0,1 1 0 0 0,0-1 0 0 0,-1 1 0 0 0,1-1 0 0 0,0 0 0 0 0,-1 1 0 0 0,1-1 0 0 0,-1 0 0 0 0,1 1 0 0 0,0-1 0 0 0,-1 0 0 0 0,1 1-1 0 0,-1-1 1 0 0,1 0 0 0 0,-2 1 0 0 0,1-1 2 0 0,0 0-1 0 0,0 1 0 0 0,0-1 1 0 0,0 1-1 0 0,1 0 0 0 0,-1-1 1 0 0,0 1-1 0 0,0 0 0 0 0,0-1 1 0 0,1 1-1 0 0,-1 0 0 0 0,0 0 1 0 0,1 0-1 0 0,-1-1 0 0 0,1 1 1 0 0,-1 0-1 0 0,1 0 0 0 0,-1 0 1 0 0,1 0-1 0 0,0 0 0 0 0,-1 0 0 0 0,1 0 1 0 0,0 0-1 0 0,0 2 0 0 0,-14 47 126 0 0,11-39-106 0 0,1-5 0 0 0,0 0-1 0 0,1 0 1 0 0,0 0-1 0 0,0 0 1 0 0,0 11-1 0 0,-3 38 370 0 0,1-23-240 0 0,3-30-132 0 0,-1 0 0 0 0,1 1-1 0 0,0-1 1 0 0,0 1 0 0 0,0-1-1 0 0,0 1 1 0 0,0-1 0 0 0,1 1-1 0 0,-1-1 1 0 0,1 1 0 0 0,0-1-1 0 0,-1 0 1 0 0,2 3 0 0 0,1 2 27 0 0,-2-5-31 0 0,-1 1 1 0 0,0-1 0 0 0,1 0 0 0 0,-1 0 0 0 0,1 0 0 0 0,0 1-1 0 0,0-1 1 0 0,0 0 0 0 0,0 0 0 0 0,0 0 0 0 0,1 0 0 0 0,-1 0-1 0 0,3 2 1 0 0,0 1 16 0 0,-3-2-19 0 0,0-1 0 0 0,1 0 1 0 0,-1 1-1 0 0,1-1 0 0 0,-1 0 0 0 0,1 0 1 0 0,0 0-1 0 0,0 0 0 0 0,-1 0 1 0 0,4 2-1 0 0,1 0 8 0 0,-5-2-14 0 0,0-1 1 0 0,1 1 0 0 0,-1-1 0 0 0,0 1 0 0 0,1-1-1 0 0,-1 0 1 0 0,1 0 0 0 0,0 0 0 0 0,-1 0 0 0 0,1 0-1 0 0,0 0 1 0 0,0 0 0 0 0,-1-1 0 0 0,4 2 0 0 0,1 0 7 0 0,7 1 20 0 0,15-1 6 0 0,-14-3 2 0 0,-5-1-30 0 0,-6 2-8 0 0,0-1 1 0 0,0 1-1 0 0,0-1 1 0 0,0 0-1 0 0,0 0 1 0 0,0 0-1 0 0,0-1 1 0 0,-1 1-1 0 0,1-1 1 0 0,3-2 0 0 0,15-9-32 0 0,-1-1 1 0 0,0-1 0 0 0,-1-1 0 0 0,-1-1-1 0 0,18-21 1 0 0,12-27-117 0 0,-46 62 140 0 0,1-1 0 0 0,-1 1-1 0 0,1-1 1 0 0,-1 0 0 0 0,0 0-1 0 0,0 1 1 0 0,2-9 0 0 0,-1 3-1 0 0,-2 5 3 0 0,1 1-1 0 0,0-1 1 0 0,-1 1 0 0 0,0-1-1 0 0,0 1 1 0 0,0-1 0 0 0,1-5-1 0 0,-1 1-1 0 0,1 1-10 0 0,0-33-11 0 0,-1 32 51 0 0,-3 2 4 0 0,-1 0 88 0 0,2 5-73 0 0,0-1 1 0 0,1 0-1 0 0,-1 0 1 0 0,0 0-1 0 0,0 0 1 0 0,1-1 0 0 0,0 1-1 0 0,-1 0 1 0 0,1-4-1 0 0,0 9-44 0 0,0 1 0 0 0,-1-1-1 0 0,1 0 1 0 0,-1 0 0 0 0,1 1 0 0 0,-1-1-1 0 0,-2 4 1 0 0,1 1-1 0 0,1-7 1 0 0,1-1 0 0 0,0 1-1 0 0,0 0 1 0 0,0-1 0 0 0,0 1 0 0 0,0 0 0 0 0,-1-1 0 0 0,1 1 0 0 0,0-1 0 0 0,1 1 0 0 0,-1 0-1 0 0,0-1 1 0 0,0 1 0 0 0,0 0 0 0 0,0-1 0 0 0,0 1 0 0 0,1-1 0 0 0,-1 1 0 0 0,0 0-1 0 0,0-1 1 0 0,1 1 0 0 0,12 26 2 0 0,-12-26-2 0 0,-1 0 1 0 0,1-1 0 0 0,-1 1-1 0 0,0 0 1 0 0,1 0 0 0 0,-1 0-1 0 0,0 0 1 0 0,0-1 0 0 0,0 1-1 0 0,1 0 1 0 0,-1 0 0 0 0,0 0-1 0 0,0 0 1 0 0,0 0 0 0 0,-1 1-1 0 0,0 7 5 0 0,2 28 15 0 0,-1-29-24 0 0,0-5-18 0 0,0 1 0 0 0,0-1 0 0 0,0 0 0 0 0,0 1 0 0 0,1-1 0 0 0,0 0 0 0 0,0 1 0 0 0,1 3 0 0 0,30 86-1135 0 0,-30-88 887 0 0,0 1-280 0 0,6 17 274 0 0,-7-17 51 0 0,-6-3-410 0 0,-10 5 1165 0 0,34-15-181 0 0,-16 6-422 0 0,0 0 79 0 0,-1 0-1 0 0,1 0 1 0 0,-1 0-1 0 0,1 0 0 0 0,-1 0 1 0 0,1 0-1 0 0,-1-1 0 0 0,0 1 1 0 0,4-4-1 0 0,19-14 30 0 0,82-60 4 0 0,-96 68-36 0 0,-4 2-5 0 0,18-28-14 0 0,-19 28 13 0 0,-3 4 5 0 0,0 0 0 0 0,0 0 0 0 0,0 0 0 0 0,-1 0 0 0 0,3-8 0 0 0,16-38 259 0 0,-17 41-224 0 0,-2 4-1 0 0,1 1 1 0 0,-1-1-1 0 0,0 0 0 0 0,1-12 1 0 0,0 9 27 0 0,3-27 289 0 0,-3 10-195 0 0,-2 19 520 0 0,3 11-661 0 0,10 11-13 0 0,-8-4 0 0 0,-2-2-3 0 0,-2-4 0 0 0,0 0 0 0 0,-1 0 1 0 0,0 0-1 0 0,1 0 0 0 0,0 9 1 0 0,7 41 9 0 0,-7-42-13 0 0,5 35-8 0 0,-6-36 8 0 0,1 33-4 0 0,-1-34 4 0 0,-1-5 1 0 0,0 0-1 0 0,0 0 1 0 0,-1 0-1 0 0,-1 11 1 0 0,-12 46 71 0 0,12-57-9 0 0,-1-1-13 0 0,-12 15-50 0 0,6-13-169 0 0,4-4 110 0 0,4-2 43 0 0,-1 0 0 0 0,1 0 0 0 0,-1-1 0 0 0,1 1 0 0 0,-1 0 0 0 0,0-1 0 0 0,1 1 0 0 0,-1-1 0 0 0,0 1 0 0 0,1-1 0 0 0,-1 0 0 0 0,0 0 0 0 0,0 0 0 0 0,-2 0 0 0 0,-3 2-45 0 0,4-2-15 0 0,0 1 1 0 0,1-1-1 0 0,-1 0 1 0 0,0 0-1 0 0,0 0 1 0 0,1 0-1 0 0,-1 0 1 0 0,0-1-1 0 0,0 1 1 0 0,-3-2-1 0 0,-5 1-164 0 0,-30-8-815 0 0,40 8 1031 0 0,-11-2-846 0 0,1-1 0 0 0,0-1 1 0 0,0 1-1 0 0,-15-10 0 0 0,-1-7-4697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0 862 0 0,'0'0'4262'0'0,"-4"4"-2608"0"0,-17 16 6166 0 0,25-23-7656 0 0,0 1-116 0 0,-3 2-25 0 0,1-1 1 0 0,-1 0 0 0 0,1 1 0 0 0,-1-1 0 0 0,1 0-1 0 0,-1 0 1 0 0,0 0 0 0 0,1 0 0 0 0,-1 0-1 0 0,0-1 1 0 0,0 1 0 0 0,2-2 0 0 0,2 5 78 0 0,23 10 77 0 0,-25-5-154 0 0,7 20-6 0 0,-7-20-4 0 0,-4 1-15 0 0,-3 29-1 0 0,-3-1 0 0 0,0-22 13 0 0,-22 33 14 0 0,3-12-18 0 0,18-25-7 0 0,-25 24 3 0 0,11-15-2 0 0,17-14 5 0 0,0 0-1 0 0,-18 13 2 0 0,18-13 164 0 0,8-13-155 0 0,11-26-32 0 0,-14 33 15 0 0,0 0-1 0 0,1 1 0 0 0,-1-1 0 0 0,0 0 0 0 0,0 1 0 0 0,1-1 0 0 0,-1 0 0 0 0,0 1 0 0 0,1-1 0 0 0,-1 1 1 0 0,0-1-1 0 0,1 1 0 0 0,-1-1 0 0 0,1 1 0 0 0,-1-1 0 0 0,1 1 0 0 0,0-1 0 0 0,-1 1 0 0 0,1-1 0 0 0,0 1 0 0 0,4-5-4 0 0,-3 4 3 0 0,0-1 1 0 0,0 1-1 0 0,-1 0 0 0 0,1-1 1 0 0,0 1-1 0 0,0 0 0 0 0,1 0 1 0 0,-1 0-1 0 0,0 1 0 0 0,0-1 1 0 0,0 0-1 0 0,3 0 0 0 0,22-6 3 0 0,-11 6 3 0 0,20 4 1 0 0,-34-3-4 0 0,-1 0-1 0 0,1 0 1 0 0,0 0 0 0 0,0 1 0 0 0,0-1 0 0 0,-1 0 0 0 0,1 1-1 0 0,0-1 1 0 0,-1 1 0 0 0,1-1 0 0 0,0 1 0 0 0,-1 0 0 0 0,1 0-1 0 0,0 0 1 0 0,-1 0 0 0 0,3 2 0 0 0,0 1 2 0 0,-2-4-2 0 0,0 1-1 0 0,0 0 1 0 0,0 0-1 0 0,-1 0 1 0 0,1 0-1 0 0,0 0 1 0 0,-1 1-1 0 0,1-1 1 0 0,-1 0 0 0 0,1 1-1 0 0,-1-1 1 0 0,0 1-1 0 0,0 0 1 0 0,2 1-1 0 0,0 2-2 0 0,2 0-21 0 0,0 1 0 0 0,28 31-592 0 0,-15-16 118 0 0,-13-16 79 0 0,2-4-3844 0 0,30 7-1382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2232 0 0,'0'0'17685'0'0,"7"-2"-17517"0"0,22-3-30 0 0,-21 3-60 0 0,-1 0-177 0 0,41-8-307 0 0,-38 10 215 0 0,-6 0 52 0 0,0-1 1 0 0,0 1-1 0 0,0-1 0 0 0,0 1 0 0 0,0-1 1 0 0,0-1-1 0 0,0 1 0 0 0,6-3 1 0 0,27-11-1638 0 0,-13 5-2546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29 102 1722 0 0,'-5'5'3214'0'0,"-1"0"-2225"0"0,-2 3 12 0 0,-2 1 6751 0 0,34 11-6963 0 0,-23-19-783 0 0,-1-1-1 0 0,0 0 1 0 0,1 0 0 0 0,-1 1 0 0 0,0-1-1 0 0,1 0 1 0 0,-1 0 0 0 0,0 0 0 0 0,1 1-1 0 0,-1-1 1 0 0,0 0 0 0 0,1 0 0 0 0,-1 0 0 0 0,0 0-1 0 0,1 0 1 0 0,-1 0 0 0 0,1 0 0 0 0,-1 0-1 0 0,0 0 1 0 0,1 0 0 0 0,-1 0 0 0 0,1 0-1 0 0,-1 0 1 0 0,0 0 0 0 0,1 0 0 0 0,-1 0-1 0 0,1 0 1 0 0,-1 0 0 0 0,0-1 0 0 0,1 1 0 0 0,-1 0-1 0 0,0 0 1 0 0,1 0 0 0 0,-1-1 0 0 0,0 1-1 0 0,1 0 1 0 0,50-24 212 0 0,61-25-1658 0 0,-98 44 915 0 0,-1-1-1 0 0,0 0 0 0 0,0 0 1 0 0,19-14-1 0 0,-20 13-538 0 0,0 1 0 0 0,1 0 1 0 0,17-6-1 0 0,-24 10-2301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4:3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2550 0 0,'0'0'14630'0'0,"0"8"-14453"0"0,-4 42 146 0 0,-3 3-63 0 0,5-43-226 0 0,1-5-10 0 0,-1 0 0 0 0,2 0 1 0 0,-1 0-1 0 0,0 0 0 0 0,1 0 0 0 0,1 8 0 0 0,-2-2 8 0 0,3 32 101 0 0,1-10-82 0 0,-2-25-32 0 0,1 0-9 0 0,-1 3-6 0 0,-1-7-3 0 0,1 0 0 0 0,0 0 0 0 0,0 0 0 0 0,0 0 0 0 0,0 0-1 0 0,1 0 1 0 0,3 7 0 0 0,6 13-7 0 0,-8-18-2 0 0,4-5-26 0 0,23 4-103 0 0,-30-5 131 0 0,1 1 0 0 0,-1-1 0 0 0,1 0 0 0 0,-1 0 0 0 0,1 0 0 0 0,-1 0 0 0 0,1 0 0 0 0,-1 0 0 0 0,1 0 0 0 0,0 0 0 0 0,-1 0 0 0 0,1 0 0 0 0,-1 0 0 0 0,1 0 0 0 0,-1-1 0 0 0,1 1 0 0 0,-1 0 0 0 0,1 0 0 0 0,-1 0 0 0 0,1-1 0 0 0,-1 1 0 0 0,1-1 0 0 0,58-38-422 0 0,-56 37 399 0 0,-1 1 0 0 0,1-1 0 0 0,0-1 0 0 0,0 1 0 0 0,-1 0 0 0 0,0-1 1 0 0,1 1-1 0 0,-1-1 0 0 0,3-4 0 0 0,0 0-18 0 0,8-8-92 0 0,-11 14 130 0 0,-1-1-1 0 0,1 0 1 0 0,-1 1 0 0 0,1-1 0 0 0,-1 0 0 0 0,0 0-1 0 0,0 0 1 0 0,2-4 0 0 0,6-12-109 0 0,5-10 41 0 0,-11 21 17 0 0,-3 3 55 0 0,0 0 0 0 0,1 0 0 0 0,-1 0 0 0 0,1 0 0 0 0,0 0 0 0 0,0 0 0 0 0,2-5 0 0 0,0-1 1 0 0,0 0 1196 0 0,-6 19-1154 0 0,-9 44 225 0 0,9-42-196 0 0,2-5-22 0 0,-1 1 0 0 0,1 0 0 0 0,0-1 0 0 0,1 1 0 0 0,-1 7 0 0 0,-4 61 248 0 0,3-59-244 0 0,0-7-16 0 0,1 0 0 0 0,1 0 0 0 0,-1 1 0 0 0,1-1 0 0 0,2 12 0 0 0,1 30 61 0 0,-4-26 3 0 0,-1-11-68 0 0,-4 41 92 0 0,6-43-105 0 0,-4 33-47 0 0,0-16-29 0 0,3-21 11 0 0,0 2-613 0 0,-1 28 124 0 0,2-28 86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3872 0 0,'0'-58'12979'0'0,"3"65"-12696"0"0,2 0-205 0 0,-3-4-42 0 0,-1-1 0 0 0,1 1 0 0 0,-1 0 0 0 0,1 0 0 0 0,-1 0 0 0 0,0 0 0 0 0,0 0 0 0 0,0 0 0 0 0,0 0 0 0 0,0 3 0 0 0,2 2 34 0 0,3 27 217 0 0,-2 15 18 0 0,0-6-244 0 0,-3-33-5 0 0,0-2 4 0 0,6 26-7 0 0,-6-26-11 0 0,2-4-35 0 0,7 19-107 0 0,-7-18-7 0 0,4-7-316 0 0,22-2 327 0 0,-29 3 92 0 0,1 0-1 0 0,0 0 1 0 0,-1 0-1 0 0,1 0 1 0 0,-1 0-1 0 0,1 0 1 0 0,0 0-1 0 0,-1 0 1 0 0,1 0-1 0 0,-1-1 1 0 0,1 1-1 0 0,-1 0 1 0 0,1 0-1 0 0,-1-1 1 0 0,1 1-1 0 0,-1 0 1 0 0,1-1-1 0 0,-1 1 1 0 0,1-1-1 0 0,-1 1 1 0 0,1-1-1 0 0,5-4-44 0 0,-3 3 14 0 0,0-1 1 0 0,0 1-1 0 0,0-1 1 0 0,0 0-1 0 0,-1 0 1 0 0,0 0-1 0 0,3-3 1 0 0,24-33-208 0 0,0-2-14 0 0,-13 16 160 0 0,-12 18 42 0 0,-1 2 119 0 0,9-17 9 0 0,-10 16 475 0 0,-1 16-389 0 0,0 1-109 0 0,0-6-15 0 0,-1 1-1 0 0,1 0 0 0 0,-1 0 1 0 0,-1 0-1 0 0,0 8 1 0 0,-5 38 392 0 0,6-40-330 0 0,0-5-33 0 0,0 0 1 0 0,-1-1 0 0 0,0 1-1 0 0,0-1 1 0 0,-3 12 0 0 0,-11 43 278 0 0,1 3-91 0 0,2-7-127 0 0,3-3-68 0 0,3-22-122 0 0,5-23-319 0 0,0-1-17 0 0,-2 1 33 0 0,-1 6 386 0 0,3 1-9114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1106 0 0,'0'0'9474'0'0,"-4"5"-8392"0"0,-35 43 952 0 0,-2 2-796 0 0,37-42-1155 0 0,2-4-41 0 0,0-1 0 0 0,-1 1 0 0 0,1 0 0 0 0,-1-1 0 0 0,0 0 0 0 0,0 1 0 0 0,-4 2 0 0 0,-30 35 203 0 0,30-33-229 0 0,-22 24 15 0 0,-7 2-178 0 0,29-29-72 0 0,-20 19-1267 0 0,8-5 753 0 0,14-14-306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1548 0 0,'0'0'8788'0'0,"6"4"-6996"0"0,21 10-448 0 0,-25-14-1236 0 0,0 1 0 0 0,0 0 0 0 0,-1 0 1 0 0,1 0-1 0 0,0 0 0 0 0,0 1 0 0 0,-1-1 0 0 0,1 0 0 0 0,-1 1 0 0 0,1-1 0 0 0,-1 1 0 0 0,1 0 0 0 0,-1-1 0 0 0,1 3 0 0 0,2 1 161 0 0,-1-2-120 0 0,-1-1 0 0 0,1 1 0 0 0,-1-1 0 0 0,0 1-1 0 0,0 0 1 0 0,0 0 0 0 0,4 5 0 0 0,8 19 582 0 0,-8-20-597 0 0,13 26 481 0 0,45 115-800 0 0,-44-114-1419 0 0,-17-29 416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57 1606 0 0,'1'-10'3131'0'0,"1"-28"-712"0"0,-2 29 832 0 0,2 18-2258 0 0,4 26-251 0 0,-4-26-180 0 0,-2 11 27 0 0,-2 22 298 0 0,2-31-799 0 0,0-6-11 0 0,0 0 0 0 0,-1 1 0 0 0,1-1 0 0 0,-1 0 0 0 0,0 1 0 0 0,-2 6 0 0 0,-6 22 95 0 0,7-26-36 0 0,0-1-11 0 0,-1 1-59 0 0,2-5 34 0 0,-1 1 0 0 0,1 0 0 0 0,0 0 0 0 0,0-1 0 0 0,1 1 0 0 0,-1 7 0 0 0,-2 19-39 0 0,2-22 1631 0 0,6-5-1652 0 0,15 12 16 0 0,-15-11-4 0 0,2-3-12 0 0,18 5-8 0 0,-18-4-9 0 0,-1 2-7 0 0,18 14-2 0 0,-18-14-4 0 0,-2 3-6 0 0,14 19-3 0 0,-12-11-1 0 0,2 18-14 0 0,-6-24-3 0 0,-4-1-6 0 0,-6 24-6 0 0,8-31 27 0 0,0 0 1 0 0,-1 0-1 0 0,1 0 0 0 0,0 0 1 0 0,0 0-1 0 0,-1-1 0 0 0,1 1 1 0 0,0 0-1 0 0,-1 0 0 0 0,1 0 1 0 0,-1-1-1 0 0,1 1 0 0 0,-1 0 1 0 0,0-1-1 0 0,0 2 0 0 0,-20 19-19 0 0,8-11-2 0 0,-21 7-26 0 0,33-16 45 0 0,0-1 1 0 0,0 1 0 0 0,0-1 0 0 0,0 1 0 0 0,0-1 0 0 0,0 1 0 0 0,0-1 0 0 0,0 0-1 0 0,0 0 1 0 0,0 0 0 0 0,-1 1 0 0 0,1-1 0 0 0,0 0 0 0 0,0 0 0 0 0,-2-1 0 0 0,-36 0-34 0 0,18 3-107 0 0,9 1-11 0 0,4-1-46 0 0,1 0-1 0 0,-1 0 1 0 0,1-1-1 0 0,-16 0 1 0 0,-19 2-298 0 0,41-2 427 0 0,-1-1 1 0 0,1 0 0 0 0,0 0-1 0 0,-1 0 1 0 0,1 0 0 0 0,0 0-1 0 0,0 0 1 0 0,-1 0 0 0 0,1-1-1 0 0,0 1 1 0 0,0 0 0 0 0,0-1-1 0 0,-3 0 1 0 0,-32-14-3801 0 0,27 11-2999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301 378 2478 0 0,'-2'-8'3200'0'0,"-12"-39"1139"0"0,6 22-2805 0 0,5 19-411 0 0,1-1-261 0 0,-1 2-560 0 0,2 4-100 0 0,0-1 1 0 0,0 0-1 0 0,0 0 0 0 0,0 0 0 0 0,0 0 1 0 0,0 0-1 0 0,1 0 0 0 0,-1 0 1 0 0,1 0-1 0 0,-1 0 0 0 0,1-3 1 0 0,-7 4 91 0 0,-22-4-59 0 0,29 5-229 0 0,0 0-1 0 0,-1 0 1 0 0,1 0 0 0 0,0 0-1 0 0,-1-1 1 0 0,1 1 0 0 0,0 0-1 0 0,-1 0 1 0 0,1 0 0 0 0,-1 0-1 0 0,1 0 1 0 0,0 0 0 0 0,-1 0-1 0 0,1 0 1 0 0,0 0 0 0 0,-1 1-1 0 0,1-1 1 0 0,0 0-1 0 0,-1 0 1 0 0,1 0 0 0 0,0 0-1 0 0,-1 0 1 0 0,1 1 0 0 0,0-1-1 0 0,-1 0 1 0 0,1 0 0 0 0,0 0-1 0 0,0 1 1 0 0,-1-1 0 0 0,1 0-1 0 0,0 0 1 0 0,-1 1 0 0 0,-3 4 46 0 0,3-2-24 0 0,0-1-1 0 0,-1 0 1 0 0,0-1-1 0 0,0 1 1 0 0,1 0-1 0 0,-1 0 1 0 0,0-1 0 0 0,0 1-1 0 0,-4 1 1 0 0,-1 0 20 0 0,5-2-33 0 0,-1 0 0 0 0,1 0 0 0 0,0 0 0 0 0,0 1 0 0 0,0-1 0 0 0,0 1 0 0 0,0-1 0 0 0,1 1 0 0 0,-1-1 0 0 0,0 1 0 0 0,1 0 0 0 0,-1 0 0 0 0,-1 3 0 0 0,-12 15 79 0 0,1 1 0 0 0,-16 33 0 0 0,29-51-85 0 0,0 0 0 0 0,0-1 0 0 0,0 1 1 0 0,-1 0-1 0 0,1 0 0 0 0,-1-1 0 0 0,0 1 0 0 0,1 0 0 0 0,-1-1 0 0 0,-3 3 0 0 0,3-3 4 0 0,-1 1-1 0 0,1 0 0 0 0,-1 0 1 0 0,1 1-1 0 0,0-1 0 0 0,0 0 1 0 0,1 1-1 0 0,-3 5 1 0 0,-2 2 11 0 0,2-5-4 0 0,1 0 1 0 0,0 1-1 0 0,0-1 0 0 0,-3 14 1 0 0,-11 32 99 0 0,14-46-99 0 0,2-4-13 0 0,0 0 0 0 0,0 0-1 0 0,0 0 1 0 0,0 0 0 0 0,0 0-1 0 0,0 0 1 0 0,1 0 0 0 0,-1 0-1 0 0,1 0 1 0 0,0 0 0 0 0,-1 3 0 0 0,4 2 35 0 0,8 20-3 0 0,-8-21 20 0 0,35-6-23 0 0,-37 0-36 0 0,0 0 0 0 0,0 0 0 0 0,0 0 0 0 0,0 0 0 0 0,-1 0 0 0 0,1 0-1 0 0,0 0 1 0 0,0 0 0 0 0,0-1 0 0 0,0 1 0 0 0,0 0 0 0 0,0-1 0 0 0,0 1 0 0 0,1-2 0 0 0,19-10-42 0 0,-1-2 1 0 0,0 0 0 0 0,-1-1-1 0 0,0-1 1 0 0,24-28 0 0 0,-11 7-238 0 0,-2-1-1 0 0,26-42 1 0 0,-52 74 237 0 0,3-5-31 0 0,0 0 0 0 0,0 0 1 0 0,-1-1-1 0 0,-1 0 0 0 0,0 0 0 0 0,-1 0 1 0 0,0-1-1 0 0,4-22 0 0 0,0-16-27 0 0,-6 45 100 0 0,-1 1 1 0 0,0-1-1 0 0,-1 0 0 0 0,1 0 0 0 0,-1 0 1 0 0,0 0-1 0 0,-1-8 0 0 0,-1 2 35 0 0,0-52 169 0 0,2 61-181 0 0,0-1 0 0 0,0 1 0 0 0,0-1 0 0 0,-1 1 0 0 0,1-1 0 0 0,-1 1 0 0 0,0 0 0 0 0,0-1 0 0 0,-2-4 0 0 0,0 0 48 0 0,1 1 1151 0 0,-4 9-1141 0 0,-17 7-18 0 0,22-9-61 0 0,1 0-1 0 0,-1 0 1 0 0,1 0-1 0 0,-1 1 1 0 0,1-1-1 0 0,-1 0 1 0 0,1 0 0 0 0,-1 1-1 0 0,1-1 1 0 0,0 0-1 0 0,-1 1 1 0 0,1-1-1 0 0,0 0 1 0 0,-1 1-1 0 0,1-1 1 0 0,0 0-1 0 0,-1 1 1 0 0,1-1 0 0 0,0 1-1 0 0,0-1 1 0 0,-1 1-1 0 0,1-1 1 0 0,0 1-1 0 0,0-1 1 0 0,0 1-1 0 0,0-1 1 0 0,0 0-1 0 0,0 2 1 0 0,-20 51 270 0 0,-2 14-81 0 0,-5 28-177 0 0,-14 104 0 0 0,39-194-149 0 0,1 0 1 0 0,1 0 0 0 0,-1 0-1 0 0,1 0 1 0 0,0 0-1 0 0,0 0 1 0 0,2 10-1 0 0,0-3-69 0 0,-3-7 23 0 0,1 1 1 0 0,1-1-1 0 0,-1 0 0 0 0,1 1 1 0 0,2 7-1 0 0,-1-4-382 0 0,-1-1-3690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2502 0 0,'0'0'6472'0'0,"5"-5"-4455"0"0,16-14-603 0 0,-16 14-302 0 0,0 0-204 0 0,24-26 702 0 0,-11 12-1298 0 0,-14 14-70 0 0,-1-1-47 0 0,8-17-10 0 0,-8 17 90 0 0,0-1-186 0 0,7-21-31 0 0,-7 21 504 0 0,-6 1-490 0 0,-9-14-15 0 0,10 15 19 0 0,-1 10-83 0 0,-9 17 1 0 0,9-16 5 0 0,0 2 12 0 0,-12 32 11 0 0,15-31-13 0 0,-1 29-4 0 0,3-21-2 0 0,8 15-7 0 0,-10-31 3 0 0,0-1 0 0 0,0 1 0 0 0,0 0 0 0 0,0-1 0 0 0,1 1 0 0 0,-1 0 0 0 0,0-1 0 0 0,0 1 0 0 0,1 0 0 0 0,-1-1 0 0 0,0 1 0 0 0,1-1 0 0 0,-1 1 0 0 0,1-1-1 0 0,-1 1 1 0 0,1-1 0 0 0,-1 1 0 0 0,1-1 0 0 0,0 1 0 0 0,31 24-35 0 0,-9-7 6 0 0,-23-17 26 0 0,1-1 0 0 0,-1 0 0 0 0,0 1 0 0 0,1-1 0 0 0,-1 0 0 0 0,1 1 0 0 0,-1-1 0 0 0,1 0 0 0 0,-1 0 0 0 0,1 1 1 0 0,-1-1-1 0 0,1 0 0 0 0,-1 0 0 0 0,1 0 0 0 0,-1 0 0 0 0,1 0 0 0 0,-1 0 0 0 0,1 1 0 0 0,-1-1 0 0 0,1 0 0 0 0,-1-1 0 0 0,1 1 0 0 0,-1 0 0 0 0,1 0 0 0 0,0 0 0 0 0,7 0-33 0 0,29-7-115 0 0,-27 3 121 0 0,-5 2-10 0 0,-1 1 0 0 0,0-1 1 0 0,0 1-1 0 0,1 0 0 0 0,-1 0 1 0 0,1 1-1 0 0,-1-1 0 0 0,9 1 1 0 0,-4 0-43 0 0,-4 0 41 0 0,0 0 1 0 0,0-1-1 0 0,0 1 0 0 0,0-1 1 0 0,0 0-1 0 0,0-1 1 0 0,0 1-1 0 0,0-1 1 0 0,0 0-1 0 0,-1 0 1 0 0,1 0-1 0 0,-1-1 1 0 0,1 0-1 0 0,-1 0 0 0 0,6-5 1 0 0,39-31-574 0 0,-20 13 371 0 0,-26 25 225 0 0,0-2-1 0 0,-1 1 1 0 0,0 0-1 0 0,1 0 1 0 0,-1-1-1 0 0,0 1 1 0 0,0-1-1 0 0,0 0 1 0 0,0 1-1 0 0,-1-1 1 0 0,2-3-1 0 0,1-3 0 0 0,-1 6 13 0 0,0-1-1 0 0,0 0 1 0 0,-1 0-1 0 0,0 0 0 0 0,0 0 1 0 0,2-6-1 0 0,0 2-1 0 0,-1 1 48 0 0,0-1 236 0 0,8-23 0 0 0,-8 24 667 0 0,-1-44 1140 0 0,-5 57-1858 0 0,-2-1-150 0 0,4-3-49 0 0,-1 0 1 0 0,1-1 0 0 0,0 1-1 0 0,0 0 1 0 0,0 0 0 0 0,0 0 0 0 0,0 1-1 0 0,0-1 1 0 0,0 0 0 0 0,1 0-1 0 0,-1 0 1 0 0,1 1 0 0 0,-1 3 0 0 0,-12 54 293 0 0,2-9-78 0 0,-41 156 630 0 0,47-194-824 0 0,-6 27 138 0 0,-6 36-165 0 0,4-3-122 0 0,12-61 73 0 0,-7 35-645 0 0,0-14 113 0 0,7-25 123 0 0,-1 0-1612 0 0,-4 23 458 0 0,4-23 123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7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1750 0 0,'0'0'7642'0'0,"1"7"-6852"0"0,5 38 956 0 0,1 1-616 0 0,46 520 3600 0 0,-48-398-4072 0 0,2 336 645 0 0,-7-488-1268 0 0,-2 20 8 0 0,-1-3 2 0 0,1-4-18 0 0,1-21 176 0 0,-1-8-201 0 0,0-1 1 0 0,-1 1-1 0 0,1 0 0 0 0,0-1 1 0 0,0 1-1 0 0,0-1 0 0 0,-1 0 1 0 0,1 0-1 0 0,0 0 1 0 0,0 0-1 0 0,-2-1 0 0 0,-2-1 3 0 0,6 2-5 0 0,-1 1 1 0 0,1 0-1 0 0,0 0 0 0 0,-1 0 1 0 0,1 0-1 0 0,-1 0 0 0 0,1 0 1 0 0,0-1-1 0 0,-1 1 0 0 0,1 0 0 0 0,0 0 1 0 0,-1-1-1 0 0,1 1 0 0 0,0 0 1 0 0,-1 0-1 0 0,1-1 0 0 0,0 1 1 0 0,-1 0-1 0 0,1-1 0 0 0,0 1 1 0 0,0-1-1 0 0,0 1 0 0 0,-1 0 1 0 0,1-1-1 0 0,0 1 0 0 0,0-1 1 0 0,0 1-1 0 0,0 0 0 0 0,0-1 1 0 0,0 1-1 0 0,0-1 0 0 0,-64-247 137 0 0,49 174 22 0 0,9 47-112 0 0,5 20 81 0 0,2 15-87 0 0,-2 2-28 0 0,1-5-6 0 0,0-1 0 0 0,0 1 0 0 0,0-1 0 0 0,1 1 1 0 0,-1-1-1 0 0,1 0 0 0 0,2 7 0 0 0,42 149-23 0 0,-45-157 18 0 0,1 1 0 0 0,1 0 0 0 0,-1 0 0 0 0,0 0 1 0 0,1-1-1 0 0,0 1 0 0 0,0-1 0 0 0,0 0 1 0 0,4 5-1 0 0,0 0 2 0 0,3 4 9 0 0,11 5-15 0 0,-9-11-41 0 0,16 2 0 0 0,-26-8 41 0 0,0 0 0 0 0,-1 0 0 0 0,1 1 0 0 0,0-1 0 0 0,-1 0 0 0 0,1 0 0 0 0,0 0 0 0 0,0 0 0 0 0,-1 0 0 0 0,1 0 0 0 0,0 0 0 0 0,0 0 0 0 0,-1 0 0 0 0,1 0 0 0 0,0-1 0 0 0,1 1 0 0 0,7-4-133 0 0,0 1 0 0 0,0-1 0 0 0,-1 0 1 0 0,1-1-1 0 0,-1 0 0 0 0,0-1 0 0 0,-1 0 1 0 0,1 0-1 0 0,-1 0 0 0 0,13-15 0 0 0,-15 14-156 0 0,8-7-595 0 0,-1-1 0 0 0,-1-1 0 0 0,12-22 0 0 0,-18 28-212 0 0,-1 0-1 0 0,0 0 0 0 0,0 0 0 0 0,-2-1 1 0 0,3-12-1 0 0,3-29-3409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3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38 192 2848 0 0,'14'-21'1892'0'0,"-9"13"-1158"0"0,0 1 0 0 0,1 0 0 0 0,0 0-1 0 0,0 0 1 0 0,0 1 0 0 0,1 0-1 0 0,0 0 1 0 0,11-7 0 0 0,-14 11-611 0 0,152-96 4731 0 0,-150 95-4004 0 0,1 6-561 0 0,17 12-64 0 0,-18-12 91 0 0,-7 8-207 0 0,-3 32-18 0 0,4-42-86 0 0,0 0 0 0 0,-1 1 1 0 0,1-1-1 0 0,0 1 0 0 0,0-1 1 0 0,-1 1-1 0 0,1-1 1 0 0,-1 0-1 0 0,1 1 0 0 0,-1-1 1 0 0,0 0-1 0 0,0 2 1 0 0,-20 32 50 0 0,8-17-42 0 0,-2-2-99 0 0,-1-1 0 0 0,0 0 1 0 0,-1-2-1 0 0,-1 0 0 0 0,0 0 1 0 0,-22 9-1 0 0,-40 17-2567 0 0,71-35 1445 0 0,2-6-2406 0 0,-32-9-2453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4364 0 0,'0'0'11108'0'0,"-3"6"-10315"0"0,-10 18-203 0 0,9-7-108 0 0,-4 53 407 0 0,-4 13-336 0 0,8-66-485 0 0,2-7-11 0 0,0 1-1 0 0,1-1 1 0 0,0 1-1 0 0,1 15 1 0 0,0-20-43 0 0,0 10 23 0 0,-1-1 0 0 0,0 1 0 0 0,-1-1 0 0 0,-7 26 1 0 0,-20 50-145 0 0,4-16-1709 0 0,17-48 1091 0 0,6-20-463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2332 0 0,'8'-17'1822'0'0,"0"1"-1"0"0,1 0 1 0 0,17-24 0 0 0,-14 25-893 0 0,1 0 0 0 0,0 0 0 0 0,1 2 0 0 0,0 0 0 0 0,26-18 0 0 0,-14 18 221 0 0,-24 12-1090 0 0,0 0 0 0 0,0 0 0 0 0,0 0 0 0 0,0 0 0 0 0,0 0 0 0 0,0 0 0 0 0,0-1 0 0 0,0 1 0 0 0,0-1 0 0 0,-1 1 0 0 0,3-3 1 0 0,13-12 295 0 0,-13 12 136 0 0,1 12-319 0 0,11 26-17 0 0,-11-25-31 0 0,-4 1-26 0 0,4 34-10 0 0,-4-22 30 0 0,-4 18 42 0 0,-3-1 0 0 0,-13 53 0 0 0,16-81-132 0 0,-8 32 92 0 0,5-12-65 0 0,4-23-11 0 0,1 0-11 0 0,-2 26-5 0 0,2-25 142 0 0,8-13-130 0 0,5-4-17 0 0,0 0 1 0 0,0-1 0 0 0,-1-1-1 0 0,0 0 1 0 0,-1 0 0 0 0,0-1-1 0 0,-1 0 1 0 0,9-14 0 0 0,76-102 218 0 0,-89 121-224 0 0,17-23 114 0 0,-16 22-1 0 0,-2 2-29 0 0,11-17 23 0 0,-12 16 1011 0 0,-4 15-1047 0 0,-2 0-64 0 0,1-3 0 0 0,1-1-1 0 0,0 0 1 0 0,0 0-1 0 0,0 1 1 0 0,1 10-1 0 0,0-5 7 0 0,-4 36 95 0 0,-4 15-7 0 0,-1 0-29 0 0,4-29-107 0 0,4-24-183 0 0,0 1-12 0 0,0 3 125 0 0,-3 29-1355 0 0,7-37 414 0 0,9 17 160 0 0,-9-17-469 0 0,24-31-11707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 2936 0 0,'0'0'6579'0'0,"-7"4"-4306"0"0,-21 13-697 0 0,15-4-316 0 0,-30 39 524 0 0,-67 60 1 0 0,6-5-768 0 0,34-34-596 0 0,23-20-756 0 0,41-48 130 0 0,-4 4 129 0 0,1 1-7656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5682 0 0,'0'0'9777'0'0,"4"7"-8492"0"0,2 0-958 0 0,-4-5-206 0 0,0 1-1 0 0,0 0 1 0 0,-1 0 0 0 0,1 0-1 0 0,0 0 1 0 0,-1 0 0 0 0,0 0 0 0 0,0 0-1 0 0,0 0 1 0 0,1 6 0 0 0,66 191 2828 0 0,-65-188-2866 0 0,14 32 207 0 0,6 6-495 0 0,-6-13 107 0 0,-16-35 26 0 0,-1-1 0 0 0,1 1 1 0 0,0 0-1 0 0,0 0 0 0 0,0 0 0 0 0,0 0 0 0 0,0-1 0 0 0,0 1 0 0 0,0 0 0 0 0,1-1 0 0 0,-1 1 0 0 0,0-1 0 0 0,1 0 0 0 0,2 3 0 0 0,1-1-307 0 0,-3-1 221 0 0,-1 0 1 0 0,0-1-1 0 0,1 1 1 0 0,-1-1 0 0 0,1 0-1 0 0,-1 1 1 0 0,1-1 0 0 0,0 0-1 0 0,-1 0 1 0 0,1 0-1 0 0,4 1 1 0 0,-1 1-170 0 0,0 0-1126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13 2758 0 0,'0'0'11991'0'0,"-6"-2"-11082"0"0,-17-7-236 0 0,17 7 1434 0 0,7 29-1649 0 0,-3 20-102 0 0,2-35-293 0 0,-6 38 312 0 0,-5 24 11 0 0,-3-4-75 0 0,1-7-55 0 0,6-28-165 0 0,5-26-11 0 0,1 0-12 0 0,-2 29-13 0 0,2-29 112 0 0,8-12-131 0 0,20-10-7 0 0,-26 13-27 0 0,0 0-1 0 0,0-1 1 0 0,0 1-1 0 0,0-1 1 0 0,-1 1 0 0 0,1-1-1 0 0,0 1 1 0 0,0-1-1 0 0,0 0 1 0 0,-1 1-1 0 0,1-1 1 0 0,-1 0-1 0 0,1 0 1 0 0,0 1-1 0 0,0-3 1 0 0,14-16 13 0 0,-2 3 2 0 0,0-1 0 0 0,18-33 1 0 0,-22 31-12 0 0,-3 5-11 0 0,2 0-1 0 0,15-24 1 0 0,12-12-8 0 0,-18 28-32 0 0,-17 30 28 0 0,4 44 26 0 0,4 7 4 0 0,-1 3 25 0 0,-7-52-32 0 0,-1-7-4 0 0,2 1 1 0 0,-1-1-1 0 0,0 1 0 0 0,0-1 1 0 0,1 0-1 0 0,0 1 1 0 0,0-1-1 0 0,0 1 0 0 0,0-1 1 0 0,3 5-1 0 0,6 19 20 0 0,-9-26-21 0 0,-1 0 0 0 0,0-1 0 0 0,1 1 1 0 0,-1 0-1 0 0,1 0 0 0 0,-1 0 0 0 0,1 0 1 0 0,-1-1-1 0 0,1 1 0 0 0,0 0 0 0 0,-1-1 1 0 0,1 1-1 0 0,0 0 0 0 0,1 0 0 0 0,24 22 15 0 0,-19-18-9 0 0,-2-1-61 0 0,18 11 31 0 0,-17-12 8 0 0,0-6 18 0 0,19-10 0 0 0,-14 4 0 0 0,-6 3-3 0 0,-2 4-1 0 0,-1 0 0 0 0,0 0 0 0 0,-1 0 0 0 0,1-1 0 0 0,0 1 0 0 0,-1-1 0 0 0,1 1 0 0 0,-1-1 0 0 0,2-4 0 0 0,1 0-2 0 0,-2 5 2 0 0,-1-1-1 0 0,1 0 1 0 0,-1 0 0 0 0,1 0-1 0 0,-1 0 1 0 0,0 0 0 0 0,0 0-1 0 0,0-6 1 0 0,3 1-5 0 0,-3 4-7 0 0,0 0 0 0 0,0 1-1 0 0,0-1 1 0 0,0 0-1 0 0,0 0 1 0 0,-1 1-1 0 0,0-1 1 0 0,0-6 0 0 0,3-47-165 0 0,-1 46 146 0 0,-2 6-20 0 0,1 0 1 0 0,-1 0-1 0 0,1 0 0 0 0,-2 0 1 0 0,1 0-1 0 0,0 0 0 0 0,-3-7 1 0 0,-2-26-256 0 0,4 29 71 0 0,-1 0-52 0 0,-6-24-342 0 0,6 25-2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5502 0 0,'0'0'10145'0'0,"-1"6"-8843"0"0,-2 1-973 0 0,2-4-208 0 0,0 0-1 0 0,0-1 0 0 0,0 1 0 0 0,0 0 0 0 0,1 0 0 0 0,-1-1 0 0 0,1 1 0 0 0,0 0 0 0 0,0 0 0 0 0,0 4 0 0 0,-1 50 1045 0 0,1-45-1024 0 0,-5 37 460 0 0,4-35-494 0 0,-8 38 353 0 0,-3 0-151 0 0,7-22-403 0 0,3-22-28 0 0,2 0 22 0 0,-1 1-84 0 0,0 4 90 0 0,-1 2-7778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1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18 2308 0 0,'0'0'8554'0'0,"-31"-18"-1523"0"0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286 249 1972 0 0,'-4'-7'2904'0'0,"-32"-52"3806"0"0,27 50-5549 0 0,-13-5-63 0 0,16 10-196 0 0,0 2-222 0 0,-20-7-141 0 0,20 7-25 0 0,-2 6-99 0 0,-22 9-92 0 0,16-4-57 0 0,6-4-179 0 0,5-3-42 0 0,0 0 0 0 0,0 1-1 0 0,0-1 1 0 0,0 1 0 0 0,1-1-1 0 0,-1 1 1 0 0,1 0 0 0 0,-4 6 0 0 0,-25 34 280 0 0,24-36-274 0 0,5-3-21 0 0,-1-1 1 0 0,0 1-1 0 0,1 0 0 0 0,0-1 0 0 0,0 1 0 0 0,0 0 0 0 0,-2 7 1 0 0,-8 17 73 0 0,9-21-15 0 0,2 2-5 0 0,-6 27-11 0 0,6-27-16 0 0,2-2-12 0 0,6 21-4 0 0,-6-21 18 0 0,5-3-44 0 0,16 10-25 0 0,-17-10-5 0 0,4-6 7 0 0,24-7-38 0 0,-17 2-139 0 0,-7 1 119 0 0,-3 3 20 0 0,-1 0 0 0 0,0-1 0 0 0,-1 1 1 0 0,1-1-1 0 0,7-7 0 0 0,-1 1-14 0 0,-4 5 7 0 0,0-1-1 0 0,-1 1 1 0 0,0-2-1 0 0,0 1 1 0 0,0-1-1 0 0,0 0 1 0 0,4-8 0 0 0,25-40-191 0 0,-27 45 212 0 0,-5 6 15 0 0,0-1 1 0 0,1 1-1 0 0,-2-1 0 0 0,1 0 1 0 0,0 0-1 0 0,-1 0 1 0 0,3-10-1 0 0,0 4-4 0 0,12-37-46 0 0,-13 36 81 0 0,8-38 109 0 0,-1-6 14 0 0,-5 30 57 0 0,-4 19 1021 0 0,-7 11-1097 0 0,-16 12-26 0 0,21-16-86 0 0,-1 1-1 0 0,1-1 0 0 0,-1 1 0 0 0,1-1 1 0 0,-1 0-1 0 0,1 1 0 0 0,-1-1 0 0 0,1 1 1 0 0,0-1-1 0 0,-1 1 0 0 0,1-1 0 0 0,0 1 1 0 0,-1 0-1 0 0,1-1 0 0 0,0 1 0 0 0,0-1 1 0 0,0 1-1 0 0,-1 0 0 0 0,1-1 0 0 0,0 2 1 0 0,-13 48 453 0 0,-3 19-113 0 0,13-55-268 0 0,-1 1 1 0 0,-1-1-1 0 0,0 0 0 0 0,-11 21 0 0 0,15-34-69 0 0,0 0 0 0 0,1 0 0 0 0,-1 0-1 0 0,1 0 1 0 0,0 0 0 0 0,-1 0 0 0 0,1 0 0 0 0,0 0 0 0 0,-1 0 0 0 0,1 0 0 0 0,0 0-1 0 0,0 0 1 0 0,0 0 0 0 0,0 0 0 0 0,0 1 0 0 0,-4 64 201 0 0,1-23-132 0 0,3-33-15 0 0,0 1-49 0 0,3 32-150 0 0,-3-32-12 0 0,2-4 31 0 0,5 21-81 0 0,-5-21-361 0 0,7-9-2000 0 0,26-5 1442 0 0,-34 7 1041 0 0,0-1 0 0 0,1 1 0 0 0,-1 0 0 0 0,0-1-1 0 0,0 1 1 0 0,0 0 0 0 0,0-1 0 0 0,0 1 0 0 0,0-1 0 0 0,0 0-1 0 0,0 1 1 0 0,2-2 0 0 0,7-6-1183 0 0,0-1 0 0 0,0 0 0 0 0,10-13-1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3000 0 0,'0'0'15469'0'0,"5"7"-14921"0"0,11 19 12 0 0,-15-26-527 0 0,0 1 0 0 0,-1 0 1 0 0,1 0-1 0 0,-1 0 1 0 0,1 0-1 0 0,-1 0 0 0 0,0 0 1 0 0,1 0-1 0 0,-1 0 1 0 0,0 0-1 0 0,0 0 0 0 0,0 0 1 0 0,1 1-1 0 0,5 51 676 0 0,-4-42-606 0 0,-1-5-37 0 0,0-1 0 0 0,-1 1-1 0 0,1-1 1 0 0,-1 1 0 0 0,0-1-1 0 0,-2 12 1 0 0,-3 48 294 0 0,-3-4-107 0 0,8-49-223 0 0,0-6-17 0 0,0 0 0 0 0,0 0 0 0 0,-1 0 0 0 0,0 0 0 0 0,0-1 0 0 0,-3 9 0 0 0,-9 35-288 0 0,7-22 155 0 0,4-21-111 0 0,-2 1-491 0 0,-13 21 2 0 0,13-21 144 0 0,-18 22-14620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8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1 898 0 0,'5'41'4526'0'0,"-7"-34"-3122"0"0,-32 111 3997 0 0,22-81-4601 0 0,5-8-245 0 0,5-21-45 0 0,0-1-111 0 0,-1 4-314 0 0,-3 8 2475 0 0,8-28-2528 0 0,0 5-15 0 0,0-1 0 0 0,-1 1 0 0 0,1-1 1 0 0,1 1-1 0 0,-1 0 0 0 0,3-4 1 0 0,95-173 184 0 0,-88 159-164 0 0,-8 16 268 0 0,0 11-297 0 0,15 13-2 0 0,-12-7 2 0 0,7 29 17 0 0,-12-30-24 0 0,13 28-84 0 0,-11-28-48 0 0,16 29-739 0 0,9 9-520 0 0,-10-18-2600 0 0,-14-23-3232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43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1364 0 0,'5'-9'4294'0'0,"-1"-3"-2992"0"0,-2 8-723 0 0,0-1 1 0 0,0 1-1 0 0,0-1 0 0 0,0 1 1 0 0,1 0-1 0 0,-1 0 1 0 0,1 0-1 0 0,5-6 0 0 0,17-21 1303 0 0,-11 17-464 0 0,-5 7-1010 0 0,-4 2-171 0 0,0 2 0 0 0,-1-1 0 0 0,1 0 0 0 0,1 1 0 0 0,-1 0 0 0 0,6-2 0 0 0,24-14 425 0 0,-32 18-582 0 0,0-1 1 0 0,0 0-1 0 0,0 1 0 0 0,0-1 0 0 0,0 1 0 0 0,0 0 0 0 0,0 0 1 0 0,0 0-1 0 0,0 1 0 0 0,6-1 0 0 0,0 0 85 0 0,-2-1 259 0 0,44 9 561 0 0,-46-2-668 0 0,-1 0-234 0 0,-3-3-50 0 0,1 0 1 0 0,-1 0-1 0 0,0 0 1 0 0,1 0-1 0 0,0-1 1 0 0,-1 1 0 0 0,1-1-1 0 0,0 1 1 0 0,0-1-1 0 0,3 3 1 0 0,-3 5 173 0 0,-1 2-146 0 0,8 32 187 0 0,0-11-134 0 0,-9-31-108 0 0,0-1 0 0 0,0 1-1 0 0,1 0 1 0 0,-1 0-1 0 0,0 0 1 0 0,0-1 0 0 0,0 1-1 0 0,0 0 1 0 0,0 0-1 0 0,0 0 1 0 0,0-1 0 0 0,0 1-1 0 0,0 0 1 0 0,0 0-1 0 0,-1-1 1 0 0,1 1 0 0 0,0 0-1 0 0,0 0 1 0 0,-1 1-1 0 0,-18 48 166 0 0,9-23-112 0 0,8-20 46 0 0,1 0-84 0 0,-2 23-6 0 0,3-22 92 0 0,4-14-81 0 0,26-28 13 0 0,8-10-12 0 0,76-85 8 0 0,-108 123 360 0 0,-1 12-323 0 0,13 19 61 0 0,-18-24-125 0 0,1-1-1 0 0,-1 1 1 0 0,1 0 0 0 0,-1 0-1 0 0,1 0 1 0 0,-1 0 0 0 0,1-1 0 0 0,-1 1-1 0 0,0 0 1 0 0,1 0 0 0 0,-1 0-1 0 0,0 0 1 0 0,0 0 0 0 0,0 0-1 0 0,0 1 1 0 0,7 53 171 0 0,-5-43-148 0 0,0-6-10 0 0,-1 1 0 0 0,-1-1 0 0 0,1 0-1 0 0,-1 0 1 0 0,0 1 0 0 0,-1 7 0 0 0,-1-3 2 0 0,1-4-5 0 0,1 0 1 0 0,-1 1 0 0 0,1-1-1 0 0,2 10 1 0 0,0 23 64 0 0,1-34-52 0 0,9 20-23 0 0,-9-20-63 0 0,4-6-4 0 0,23-3 10 0 0,-13-2-81 0 0,17-12-348 0 0,0-1 0 0 0,-2-2 0 0 0,38-29-1 0 0,-25 10-811 0 0,35-27-980 0 0,-36 32 363 0 0,-18 8-2112 0 0,-1-1-4171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5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2644 0 0,'0'0'12771'0'0,"0"9"-12528"0"0,1 48 153 0 0,2 140 1354 0 0,-32 294-1 0 0,9-255-762 0 0,13-144-586 0 0,4-56-198 0 0,2 1-119 0 0,3-2 60 0 0,1 36 28 0 0,-3-61-157 0 0,4 30-150 0 0,2-10-28 0 0,-5-23-470 0 0,0-16-6213 0 0,4-36-2726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5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2024 0 0,'0'0'10960'0'0,"9"0"-10507"0"0,24-2-77 0 0,-25 2-62 0 0,-2 3 14 0 0,31 11 341 0 0,-9-6-509 0 0,-21-6-27 0 0,0 1-23 0 0,41 14 160 0 0,68 12 256 0 0,-109-28-382 0 0,49 12 31 0 0,-26-4-153 0 0,-14-7 1 0 0,15-5 24 0 0,-16 5-1 0 0,30 11 17 0 0,-37-9-56 0 0,-5-2-4 0 0,0-1-1 0 0,1 0 1 0 0,-1 1 0 0 0,1-1-1 0 0,0-1 1 0 0,-1 1 0 0 0,1 0-1 0 0,6-1 1 0 0,37 5 20 0 0,5-1-3 0 0,-40-3-18 0 0,36 1 11 0 0,21-3-5 0 0,140-14 47 0 0,70-13-1 0 0,-140 16 13 0 0,-125 10-59 0 0,27 0 19 0 0,29 2-46 0 0,-31 1 9 0 0,-29 0 5 0 0,0 0 1 0 0,50 5 2 0 0,-23-3 8 0 0,-27-2 10 0 0,-1 0-9 0 0,47 6 6 0 0,-47-5-11 0 0,-5-1-1 0 0,0 0 0 0 0,0-1 1 0 0,0 1-1 0 0,0-1 0 0 0,0 0 0 0 0,0 0 0 0 0,0 0 0 0 0,5-1 1 0 0,310-34 90 0 0,-102 10 17 0 0,-52 7-42 0 0,15-2-34 0 0,-172 19-32 0 0,-1 1 1 0 0,1-1 0 0 0,-1 0 0 0 0,1-1-1 0 0,14-4 1 0 0,-7 1 0 0 0,10 3 0 0 0,47 4-20 0 0,-8 1 3 0 0,-5 2-12 0 0,-48-3 23 0 0,-5-1 1 0 0,-1 0 1 0 0,2 0 0 0 0,-1 0-1 0 0,0-1 1 0 0,10-1 0 0 0,50-2 32 0 0,9-2-10 0 0,436-33 16 0 0,-412 29 48 0 0,-40 6-38 0 0,-20 4-46 0 0,8 0-4 0 0,1-2 0 0 0,5 0 4 0 0,7-2-1 0 0,2 0 10 0 0,11 0 108 0 0,-17-1-41 0 0,-46 5-76 0 0,-5-1-3 0 0,-1 0-1 0 0,1 0 1 0 0,0 0-1 0 0,0 0 1 0 0,0-1 0 0 0,8-2-1 0 0,-5 0-2 0 0,-5 2-4 0 0,1 0 1 0 0,-1 0-1 0 0,1 0 1 0 0,-1 1-1 0 0,1-1 0 0 0,-1 1 1 0 0,1 0-1 0 0,-1 0 1 0 0,5 1-1 0 0,48-1-143 0 0,-47 1 162 0 0,-5 0 3 0 0,1 0 1 0 0,-1-1 0 0 0,0 0 0 0 0,0 0 0 0 0,0 0 0 0 0,0 0 0 0 0,0-1 0 0 0,4-1 0 0 0,42-5 44 0 0,-40 6-54 0 0,-6 1-2 0 0,1-1 0 0 0,-1 1 0 0 0,0-1 0 0 0,0 0 0 0 0,1 0 0 0 0,-1 0 0 0 0,0-1 0 0 0,7-3 0 0 0,24-10-12 0 0,-34 14 9 0 0,1 1 0 0 0,-1-1 1 0 0,1 1-1 0 0,-1-1 1 0 0,1 1-1 0 0,-1 0 1 0 0,1-1-1 0 0,0 1 0 0 0,-1 0 1 0 0,3 0-1 0 0,61-2-16 0 0,-3 1 17 0 0,13 0 0 0 0,-49-1-3 0 0,-14 1-8 0 0,0 1 0 0 0,24 2 0 0 0,28 2-12 0 0,-28-1 28 0 0,-27-2 1 0 0,-1-1 0 0 0,1 2-4 0 0,-4-1-5 0 0,0 0 1 0 0,-1 0-1 0 0,1-1 1 0 0,0 0-1 0 0,-1 0 0 0 0,7-1 1 0 0,20 0 17 0 0,-24 1 31 0 0,0 1-31 0 0,19 3-5 0 0,-19-3 10 0 0,2-2-19 0 0,25-2-11 0 0,-26 3 1 0 0,-1-2-18 0 0,21-2 14 0 0,-21 3 1259 0 0,-3 4-1191 0 0,14 12-14 0 0,-13-12 483 0 0,-3 5-381 0 0,8 22-13 0 0,-8-22 28 0 0,0-1-18 0 0,11 37 80 0 0,-10-34-173 0 0,6 33 192 0 0,-7-29-200 0 0,4 46 142 0 0,-5-45-133 0 0,7 264 748 0 0,-11 324 288 0 0,3-552-1013 0 0,-1-42-54 0 0,1 0-1 0 0,0 0 1 0 0,1 0-1 0 0,2 15 1 0 0,0-9-3 0 0,3 41 46 0 0,-2 5 8 0 0,0-30-42 0 0,-3-23-28 0 0,-1 1-88 0 0,1 1-3 0 0,-1 6 53 0 0,1 0-3106 0 0,-27-49-12296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5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2758 0 0,'0'0'10175'0'0,"7"2"-9743"0"0,24 4 126 0 0,-23-5 296 0 0,1 1-541 0 0,1 1-200 0 0,-6-1-36 0 0,1-1 0 0 0,0 0-1 0 0,-1 0 1 0 0,1 0 0 0 0,0-1 0 0 0,8 0-1 0 0,-4 2 7 0 0,-4-2-32 0 0,0 1 0 0 0,-1-1 0 0 0,1 0 0 0 0,-1 0 0 0 0,1 0 0 0 0,7-2 0 0 0,36-7 189 0 0,-21 3-39 0 0,40-4 0 0 0,166-12 303 0 0,298-17 300 0 0,-484 38-740 0 0,287 5 178 0 0,-90 2-124 0 0,-9-7-30 0 0,378 7 148 0 0,-254 0-207 0 0,-159-4-143 0 0,-90-3 129 0 0,72 4 108 0 0,39-2-40 0 0,-121-4-5 0 0,-55 2-31 0 0,8 1-50 0 0,-39 1 0 0 0,38 0-8 0 0,-6-2-3 0 0,1-3 10 0 0,16 0 34 0 0,-7-1-4 0 0,8-2-2 0 0,32-10-15 0 0,-93 16-11 0 0,17-1-2 0 0,14-1-23 0 0,36 1 7 0 0,115-9 90 0 0,-110 3-50 0 0,-10 2-9 0 0,-11 3-16 0 0,-7-1 0 0 0,-3 1 12 0 0,13-5-23 0 0,-12 3-8 0 0,-8 0 32 0 0,-27 4 2 0 0,-1 0-4 0 0,43-3-15 0 0,-4-3 2 0 0,-40 6 8 0 0,29-1 4 0 0,16 4-11 0 0,-18-4-21 0 0,-26 2-2 0 0,1 1 6 0 0,28 1 7 0 0,-29-1 18 0 0,1-1 3 0 0,1-1-3 0 0,-7 0-1 0 0,0 1 1 0 0,1-1-1 0 0,-1 1 1 0 0,0 0-1 0 0,0 1 1 0 0,1-1-1 0 0,-1 1 0 0 0,7 1 1 0 0,-3-1-7 0 0,-5-1-9 0 0,-1 0 0 0 0,1 0 0 0 0,0 1 0 0 0,-1-1 0 0 0,1 1 0 0 0,0 0 0 0 0,-1-1 0 0 0,1 1 1 0 0,-1 0-1 0 0,1 1 0 0 0,2 1 0 0 0,16 7 22 0 0,-16-7 122 0 0,2 0-96 0 0,19 11 15 0 0,-19-11 182 0 0,-13-7-1590 0 0,-16-10 431 0 0,17 10 123 0 0,-3-3-432 0 0,-24-21-2702 0 0,24 21-2996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5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39 3552 0 0,'0'0'1931'0'0,"-6"2"-187"0"0,-17 6-293 0 0,17-6 3019 0 0,10 0-4308 0 0,1 0 0 0 0,-1 0 1 0 0,1 0-1 0 0,0-1 0 0 0,8 2 0 0 0,-2-1 2 0 0,7 1 249 0 0,-7-3-330 0 0,235-8 1545 0 0,-73-10-1147 0 0,169-15 47 0 0,-288 29-443 0 0,-14 1-58 0 0,-30 2-12 0 0,-2 0-37 0 0,2 2 52 0 0,3-1-346 0 0,-6 0-5163 0 0,-35 6 2386 0 0,22-5-1362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6:5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3610 0 0,'0'0'2048'0'0,"9"-1"-191"0"0,45-2 934 0 0,259-42 249 0 0,9-2-1811 0 0,-310 46-1177 0 0,1 1 0 0 0,22 2 0 0 0,-25-1-23 0 0,1 0 0 0 0,-1 0 0 0 0,0-2-1 0 0,0 1 1 0 0,1-1 0 0 0,-1-1 0 0 0,11-2-1 0 0,-12 1-19 0 0,-4 1-5 0 0,-1 0-1 0 0,1 1 1 0 0,0 0-1 0 0,0 0 1 0 0,-1 0-1 0 0,7 0 1 0 0,19-2-90 0 0,-23 2-6 0 0,-4 9-3396 0 0,7 20 2485 0 0,-8-21-1758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04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3798 0 0,'0'0'15577'0'0,"-3"11"-15355"0"0,-13 49 230 0 0,1-13-133 0 0,10-36-263 0 0,3-5-11 0 0,0 0 0 0 0,-1 0 0 0 0,2 0-1 0 0,-1 1 1 0 0,0 9 0 0 0,-9 46 165 0 0,9-49-182 0 0,-3 38 93 0 0,4-40-103 0 0,0-5-6 0 0,1 0-1 0 0,-1 0 1 0 0,1 0-1 0 0,0-1 1 0 0,1 1-1 0 0,1 7 1 0 0,2 22 42 0 0,0-20-8 0 0,9 10-7 0 0,-5-15-11 0 0,11 6-19 0 0,-8-10-6 0 0,16 0 0 0 0,-26-6-4 0 0,0 0 0 0 0,-1 0-1 0 0,1 1 1 0 0,0-1 0 0 0,0 0 0 0 0,0 0 0 0 0,0 0 0 0 0,-1 0 0 0 0,1 0 0 0 0,0 0 0 0 0,0 0 0 0 0,0-1 0 0 0,0 1 0 0 0,-1 0 0 0 0,2-1 0 0 0,6 0-23 0 0,-5 1 11 0 0,0 0 1 0 0,0-1-1 0 0,-1 1 1 0 0,1-1-1 0 0,0 0 1 0 0,-1 0-1 0 0,1 0 1 0 0,-1 0-1 0 0,1 0 0 0 0,-1-1 1 0 0,1 1-1 0 0,3-4 1 0 0,28-16-65 0 0,-19 8 11 0 0,13-16 1 0 0,-17 12 10 0 0,-5 7 38 0 0,-3 6 10 0 0,-1 0-1 0 0,1 0 0 0 0,-1-1 0 0 0,0 1 0 0 0,-1 0 0 0 0,1-1 1 0 0,-1 0-1 0 0,2-6 0 0 0,0 2-4 0 0,-1 6 8 0 0,-1-1-1 0 0,0 1 0 0 0,0-1 0 0 0,0 1 1 0 0,0-1-1 0 0,0 1 0 0 0,-1-1 1 0 0,0 0-1 0 0,0 1 0 0 0,0-5 1 0 0,1-3-4 0 0,0 7 5 0 0,0 0 0 0 0,-1 0 0 0 0,0 0 0 0 0,0 0-1 0 0,0 0 1 0 0,0 0 0 0 0,-1 0 0 0 0,1 1 0 0 0,-3-8 0 0 0,-4-24 4 0 0,1 18 2 0 0,2 7-3 0 0,2 5 0 0 0,0 0 0 0 0,0 1 0 0 0,0-1 0 0 0,-1 1 0 0 0,0-1 0 0 0,-4-4 0 0 0,-13-19-26 0 0,19 27 25 0 0,1 1-1 0 0,0-1 1 0 0,-1 0 0 0 0,1 1-1 0 0,-1-1 1 0 0,1 1-1 0 0,-1-1 1 0 0,1 1 0 0 0,-1-1-1 0 0,1 1 1 0 0,-1-1-1 0 0,1 1 1 0 0,-1-1 0 0 0,0 1-1 0 0,1 0 1 0 0,-1 0-1 0 0,0-1 1 0 0,1 1 0 0 0,-2 0-1 0 0,-38-15-52 0 0,14 4-20 0 0,19 8 2 0 0,-1 4 14 0 0,-34 2-342 0 0,38 1 104 0 0,-14 9 59 0 0,14-10-102 0 0,2 5-1433 0 0,-2 23 991 0 0,3-23-446 0 0,6-4-2772 0 0,20 16-3109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0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2978 0 0,'0'0'12741'0'0,"3"9"-11857"0"0,1 0-580 0 0,-2-3-27 0 0,0 0 1 0 0,0-1-1 0 0,-1 1 0 0 0,2 12 0 0 0,5 31 758 0 0,0 14-120 0 0,-5-48-792 0 0,-1-3 7 0 0,0 0 0 0 0,-1 0 0 0 0,0 16 0 0 0,0-11-41 0 0,0 53 287 0 0,-2 14-78 0 0,1-68-256 0 0,-1 47 143 0 0,-1-50-157 0 0,1-7-14 0 0,0-1-1 0 0,0 0 1 0 0,1 1 0 0 0,0-1-1 0 0,0 0 1 0 0,0 1 0 0 0,2 9-1 0 0,4 35 16 0 0,-5-40-91 0 0,-1 6 45 0 0,2 0-3020 0 0,-8-22 1937 0 0,-15-20-3448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0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2666 0 0,'0'0'12141'0'0,"1"8"-10838"0"0,1 45 354 0 0,5 13-521 0 0,2 15-312 0 0,-1-16-183 0 0,0-4-102 0 0,-2-9-201 0 0,-1-22-220 0 0,-4-22-22 0 0,-1 0-44 0 0,3 36-894 0 0,-3-42 760 0 0,0 0 0 0 0,-1 1 0 0 0,1-1-1 0 0,0 1 1 0 0,-1-1 0 0 0,0 0 0 0 0,1 1-1 0 0,-1-1 1 0 0,-2 3 0 0 0,0 2-47 0 0,2 0-427 0 0,-2-14-3596 0 0,1 1 3641 0 0,-4-7 20 0 0,4 1-3648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0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3000 0 0,'0'0'14912'0'0,"3"8"-14562"0"0,1 1-232 0 0,-2-7-67 0 0,0 1 0 0 0,0 1 0 0 0,-1-1 1 0 0,0 0-1 0 0,0 0 0 0 0,0 0 0 0 0,0 1 0 0 0,0-1 0 0 0,0 0 0 0 0,-1 6 0 0 0,3 2 35 0 0,2 32 270 0 0,-2 11-17 0 0,-2-43-300 0 0,0 33-50 0 0,-2-31-74 0 0,1 37-1286 0 0,2-10 425 0 0,-1-30 123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8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1 1548 0 0,'0'0'8796'0'0,"-4"4"-7918"0"0,-339 336 4543 0 0,337-335-5400 0 0,1-2-16 0 0,-13 11-159 0 0,13-10-612 0 0,10-7-765 0 0,0 0 1218 0 0,5-3-23 0 0,3-6-3494 0 0,13-15-1699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0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3064 0 0,'0'-8'3830'0'0,"3"-31"8024"0"0,-1 49-11298 0 0,11 43 274 0 0,-10-45-721 0 0,6 27 497 0 0,-8-25-491 0 0,8 27 346 0 0,-8-30-393 0 0,0-4-41 0 0,-1-1 0 0 0,1 1-1 0 0,-1-1 1 0 0,1 1 0 0 0,0-1 0 0 0,0 0-1 0 0,0 1 1 0 0,0-1 0 0 0,1 0-1 0 0,2 4 1 0 0,10 16 104 0 0,-11-17-29 0 0,3 0-20 0 0,19 14-15 0 0,-12-13-13 0 0,16 0-11 0 0,-29-6-43 0 0,1 0 1 0 0,-1 0 0 0 0,1 1 0 0 0,0-1 0 0 0,-1 0 0 0 0,1 0-1 0 0,0 0 1 0 0,-1 0 0 0 0,1 0 0 0 0,0 0 0 0 0,-1-1-1 0 0,1 1 1 0 0,0 0 0 0 0,-1 0 0 0 0,1 0 0 0 0,-1-1-1 0 0,1 1 1 0 0,0 0 0 0 0,-1 0 0 0 0,1-1 0 0 0,-1 1-1 0 0,1-1 1 0 0,0 1 0 0 0,31-19-51 0 0,-16 12-7 0 0,16-1 12 0 0,-16 1 1 0 0,15-14-24 0 0,-17 10 5 0 0,10-16 12 0 0,-15 14 20 0 0,3-15 37 0 0,-9 21 9 0 0,1-23 15 0 0,-2 22-8 0 0,-2 7-15 0 0,0 0 0 0 0,1 1 0 0 0,-1-1 0 0 0,0 0 0 0 0,0 1 0 0 0,0-1 0 0 0,0 1 0 0 0,0-1 0 0 0,0 0 0 0 0,0 1 0 0 0,0-1 0 0 0,-1 0 0 0 0,1 1 0 0 0,0-1 0 0 0,0 1-1 0 0,0-1 1 0 0,-1 0 0 0 0,1 1 0 0 0,0-1 0 0 0,-1 0 0 0 0,-12-23 141 0 0,10 18-34 0 0,-3 0-15 0 0,-16-17 11 0 0,16 17-14 0 0,-4 7-20 0 0,-30 2-19 0 0,20 0-26 0 0,9 0-23 0 0,5-2-4 0 0,1 0 1 0 0,-1 1-1 0 0,1 0 1 0 0,-1 0 0 0 0,1 1-1 0 0,-6 3 1 0 0,0-2-9 0 0,6-3-29 0 0,1 1 1 0 0,-1 0 0 0 0,1 0-1 0 0,-1 1 1 0 0,1-1 0 0 0,0 1-1 0 0,-7 6 1 0 0,-22 16-204 0 0,30-24 204 0 0,0 1-1 0 0,1 0 0 0 0,-1 0 1 0 0,1 0-1 0 0,0 0 1 0 0,-1 0-1 0 0,1 0 0 0 0,0 1 1 0 0,0-1-1 0 0,-2 4 1 0 0,0 1-122 0 0,-1-1-756 0 0,2 0-14 0 0,-10 21 179 0 0,10-20-493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26.4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40 184 0 0,'0'0'12932'0'0,"-24"-39"-16830"0"0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0.4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105 229 482 0 0,'-21'2'1538'0'0,"13"-1"-546"0"0,0 0 1 0 0,0 1-1 0 0,0-1 0 0 0,-10 5 1 0 0,-16 5 7784 0 0,45-15-8385 0 0,287-76 785 0 0,-129 38-956 0 0,-79 13-124 0 0,-52 16-35 0 0,64-13 1 0 0,193-24 96 0 0,-285 49-153 0 0,-2-1-1 0 0,20-2-9 0 0,-21 3-30 0 0,-13 5-162 0 0,-17 14 125 0 0,17-13-179 0 0,-3-6-6 0 0,-36 0-266 0 0,42 1 374 0 0,0 0 0 0 0,1 0 0 0 0,-1 1 0 0 0,0-1 0 0 0,0 1 0 0 0,0 0 0 0 0,1-1 0 0 0,-1 2 0 0 0,-3 0 0 0 0,-2 1-131 0 0,1 0-497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0.7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0 120 482 0 0,'0'0'10074'0'0,"5"3"-9319"0"0,14 10-165 0 0,-18-12-566 0 0,-1-1 1 0 0,1 1-1 0 0,-1-1 0 0 0,1 0 0 0 0,-1 0 1 0 0,1 1-1 0 0,-1-1 0 0 0,1 0 0 0 0,0 0 1 0 0,-1 0-1 0 0,1 1 0 0 0,-1-1 1 0 0,1 0-1 0 0,0 0 0 0 0,-1 0 0 0 0,1 0 1 0 0,0 0-1 0 0,-1 0 0 0 0,1 0 1 0 0,-1-1-1 0 0,2 1 0 0 0,53-5 740 0 0,-17 0-380 0 0,66-18-1 0 0,95-27 86 0 0,-162 43-437 0 0,-23 5-92 0 0,-4 0-46 0 0,0 0 0 0 0,0 0-1 0 0,14-5 1 0 0,10-4-97 0 0,-25 8-71 0 0,-3 0-364 0 0,21-10 23 0 0,-20 9 106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2.1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 5 640 0 0,'0'0'17859'0'0,"-4"6"-17799"0"0,-12 21 32 0 0,12-20-7 0 0,3 0-21 0 0,-8 40 126 0 0,0 2 12 0 0,-3-5-79 0 0,1 5-48 0 0,2 2 5 0 0,0 6-5 0 0,3-27-45 0 0,5-22-4 0 0,0 0-2 0 0,-2 23-7 0 0,3-23 77 0 0,6-13-90 0 0,22-14-3 0 0,-27 18-1 0 0,0 1 1 0 0,0-1-1 0 0,0 0 0 0 0,-1 1 0 0 0,1-1 0 0 0,0 0 1 0 0,0 0-1 0 0,-1 1 0 0 0,1-1 0 0 0,0 0 0 0 0,-1 0 1 0 0,1 0-1 0 0,0-1 0 0 0,25-43 7 0 0,8-9 1 0 0,-6 10-49 0 0,-14 24 3 0 0,-10 15 7 0 0,1 8-54 0 0,15 12 76 0 0,-20-14 9 0 0,1-1 0 0 0,-1 0-1 0 0,1 1 1 0 0,-1-1 0 0 0,1 1-1 0 0,-1-1 1 0 0,1 1 0 0 0,-1-1-1 0 0,0 0 1 0 0,1 1 0 0 0,-1-1-1 0 0,0 1 1 0 0,1 0 0 0 0,-1-1-1 0 0,0 1 1 0 0,0-1 0 0 0,0 1-1 0 0,1-1 1 0 0,-1 2 0 0 0,17 56 3 0 0,-13-46 9 0 0,4 8 7 0 0,-6-12-14 0 0,-1-4-2 0 0,0-1 0 0 0,1 1 0 0 0,-1-1-1 0 0,1 1 1 0 0,-1-1 0 0 0,1 1 0 0 0,3 2 0 0 0,7 16-9 0 0,-8-16 0 0 0,1-1 2 0 0,16 14-28 0 0,-15-14-110 0 0,1-5 0 0 0,24-1 28 0 0,-30 1 108 0 0,-1 0 0 0 0,1 0 0 0 0,0 0 0 0 0,0 0 0 0 0,-1 0 0 0 0,1 0-1 0 0,0-1 1 0 0,0 1 0 0 0,-1 0 0 0 0,1 0 0 0 0,0-1 0 0 0,0 1 0 0 0,-1 0 0 0 0,1-1-1 0 0,0 1 1 0 0,-1 0 0 0 0,1-1 0 0 0,0 0 0 0 0,8-4-47 0 0,-6 4 26 0 0,0-1 0 0 0,0 0 1 0 0,0 0-1 0 0,-1 0 0 0 0,1 0 1 0 0,0 0-1 0 0,-1 0 0 0 0,1-1 1 0 0,-1 1-1 0 0,3-5 0 0 0,3-1-20 0 0,-4 5 20 0 0,-1-1 1 0 0,1 1-1 0 0,-1-1 1 0 0,0 0-1 0 0,0 0 1 0 0,0-1-1 0 0,3-6 1 0 0,0 1-19 0 0,3-5-39 0 0,0 0-1 0 0,-1 0 1 0 0,9-28-1 0 0,-12 33 56 0 0,-3 6 15 0 0,0-1 0 0 0,0 0 1 0 0,0 0-1 0 0,0 0 1 0 0,-1 0-1 0 0,1-10 1 0 0,6-25-18 0 0,-7 21 5 0 0,0 8 18 0 0,-1 6 1 0 0,0-1 1 0 0,0 1-1 0 0,-1-1 0 0 0,0 1 0 0 0,0-1 0 0 0,-1-5 1 0 0,0 0-4 0 0,1 4 0 0 0,0 1 0 0 0,0 0 1 0 0,-1-1-1 0 0,-3-10 1 0 0,-6-15 53 0 0,8 24 38 0 0,-2 11-484 0 0,-15 9 238 0 0,19-12 154 0 0,1 1 1 0 0,0-1-1 0 0,-1 0 1 0 0,1 0-1 0 0,-1 1 1 0 0,1-1-1 0 0,0 0 1 0 0,-1 1-1 0 0,1-1 1 0 0,0 0 0 0 0,0 1-1 0 0,-1-1 1 0 0,1 0-1 0 0,0 1 1 0 0,0-1-1 0 0,-1 1 1 0 0,1-1-1 0 0,0 0 1 0 0,0 1 0 0 0,0-1-1 0 0,0 1 1 0 0,-1-1-1 0 0,1 1 1 0 0,0-1-1 0 0,0 1 1 0 0,-3 6-170 0 0,2-4 91 0 0,1-1 1 0 0,-1 0-1 0 0,0 1 1 0 0,0-1-1 0 0,1 1 0 0 0,-1-1 1 0 0,1 1-1 0 0,0 0 1 0 0,0-1-1 0 0,0 1 1 0 0,0-1-1 0 0,1 4 0 0 0,-2 3-124 0 0,0-6 87 0 0,1 0 0 0 0,0 0-1 0 0,0 1 1 0 0,0-1 0 0 0,0 0-1 0 0,1 1 1 0 0,-1-1 0 0 0,1 0-1 0 0,0 0 1 0 0,2 5 0 0 0,6 25-3537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2.8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0 282 934 0 0,'0'0'12112'0'0,"6"-7"-11493"0"0,31-30 268 0 0,-30 31-776 0 0,-3 4-64 0 0,-1-1 0 0 0,0 1 0 0 0,0-1 1 0 0,-1 0-1 0 0,1 0 0 0 0,-1 0 0 0 0,1 0 0 0 0,-1 0 1 0 0,2-5-1 0 0,9-10 41 0 0,96-156 324 0 0,-106 168-460 0 0,-10 12-160 0 0,-20 18 243 0 0,16-10 4 0 0,-11 29 36 0 0,17-34-43 0 0,-10 28 160 0 0,5-6-99 0 0,8-23-10 0 0,0 3 23 0 0,-5 33-13 0 0,5-33 46 0 0,6-4-75 0 0,13 21-10 0 0,-13-21-10 0 0,3-5-20 0 0,20 9-36 0 0,-20-8-2 0 0,42-7-32 0 0,-32 0-62 0 0,-8 1 71 0 0,-5 2 17 0 0,0-1 0 0 0,0 0 1 0 0,0 0-1 0 0,0 0 0 0 0,0 0 1 0 0,-1 0-1 0 0,5-4 0 0 0,1 1-9 0 0,-4 2-6 0 0,-1 0-1 0 0,1 0 0 0 0,-1 0 0 0 0,0 0 0 0 0,0-1 0 0 0,3-3 0 0 0,2 0-24 0 0,-5 4 24 0 0,-1 0 0 0 0,1 0 0 0 0,-1 0 0 0 0,1-1 0 0 0,-1 1 0 0 0,5-8 0 0 0,9-11-78 0 0,-13 16 31 0 0,0-1 17 0 0,11-20 12 0 0,-11 20 38 0 0,-3-1 107 0 0,0 0-457 0 0,0-15 1642 0 0,-3 24-301 0 0,-5 14-716 0 0,4-9-260 0 0,4 4-25 0 0,0 28 0 0 0,-1-29 8 0 0,0 0-90 0 0,1 25-343 0 0,0-25-19 0 0,-3-1-461 0 0,-3 25-410 0 0,4-24-11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2.9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22 2870 0 0,'0'0'4452'0'0,"-25"-22"-2322"0"0,39 69-7372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3.4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0 4480 0 0,'0'0'12456'0'0,"-1"9"-11927"0"0,-1 2-348 0 0,1-6-62 0 0,0 0 1 0 0,1 0-1 0 0,-1 0 1 0 0,1 1-1 0 0,0-1 1 0 0,1 7-1 0 0,1 24 235 0 0,-3-18-67 0 0,-6 22-6 0 0,6-20-46 0 0,3-8-170 0 0,-1-4-12 0 0,1 0 0 0 0,-2 0 1 0 0,1 0-1 0 0,-1 10 0 0 0,-1 44 182 0 0,-1 2-68 0 0,-3-9-91 0 0,0-6-267 0 0,-2-11 8 0 0,6-28 38 0 0,2-2-496 0 0,6 26 448 0 0,-6-26 19 0 0,1-8-39 0 0,0 1 191 0 0,0-1 0 0 0,0 0 1 0 0,0 1-1 0 0,0-1 0 0 0,0 1 1 0 0,0-1-1 0 0,0 1 0 0 0,0 0 1 0 0,0 0-1 0 0,1 1 0 0 0,3 1-20 0 0,-6-3 39 0 0,0 0-1 0 0,0 1 0 0 0,1-1 1 0 0,-1 0-1 0 0,0 0 0 0 0,1 0 0 0 0,-1 0 1 0 0,0 0-1 0 0,1 0 0 0 0,-1 0 1 0 0,0 0-1 0 0,1 1 0 0 0,-1-1 1 0 0,0 0-1 0 0,1 0 0 0 0,-1-1 1 0 0,1 1-1 0 0,-1 0 0 0 0,0 0 1 0 0,1 0-1 0 0,-1 0 0 0 0,0 0 1 0 0,1 0-1 0 0,-1 0 0 0 0,0 0 1 0 0,0-1-1 0 0,1 1 0 0 0,-1 0 1 0 0,0 0-1 0 0,1 0 0 0 0,-1-1 1 0 0,0 1-1 0 0,1-1 0 0 0,19-14-158 0 0,-15 11 18 0 0,4 1 24 0 0,2 0 84 0 0,-5 2 8 0 0,-1 0 0 0 0,1-1-1 0 0,-1 0 1 0 0,0 0-1 0 0,0 0 1 0 0,8-5-1 0 0,26-13-86 0 0,-38 20 109 0 0,0 0 0 0 0,0-1 0 0 0,0 1 0 0 0,-1-1 0 0 0,1 1 1 0 0,0-1-1 0 0,0 1 0 0 0,0-1 0 0 0,0 0 0 0 0,-1 1 0 0 0,1-1 0 0 0,0 0 0 0 0,0 0 1 0 0,-1 1-1 0 0,1-3 0 0 0,25-35-131 0 0,-19 30 119 0 0,-3 4 6 0 0,-1-1-1 0 0,0 1 1 0 0,0-1 0 0 0,0 0 0 0 0,4-8 0 0 0,-1 1 17 0 0,1 0 0 0 0,1 1 1 0 0,9-11-1 0 0,-17 21-2 0 0,1 1 0 0 0,-1-1 0 0 0,1 1 0 0 0,-1-1 0 0 0,1 0 0 0 0,-1 1 0 0 0,0-1 0 0 0,1 1-1 0 0,-1-1 1 0 0,0 0 0 0 0,1 1 0 0 0,-1-1 0 0 0,0 0 0 0 0,0 1 0 0 0,0-1 0 0 0,1-1 0 0 0,1-7 12 0 0,5-28 67 0 0,-4 7 71 0 0,-3 23 245 0 0,-1-1-143 0 0,-1-1-159 0 0,-2-22 701 0 0,-2 37-727 0 0,-17 19-17 0 0,13-11-10 0 0,6-5-31 0 0,-10 29 43 0 0,10-28-35 0 0,2-5-4 0 0,0 1 0 0 0,0-1 0 0 0,1 0 0 0 0,-1 0 0 0 0,1 1 0 0 0,0 6 0 0 0,-4 27 31 0 0,4-21-2 0 0,8 34 110 0 0,-2-12-119 0 0,-3-30 7 0 0,-1-8-38 0 0,0 0 1 0 0,1 0-1 0 0,-1 1 0 0 0,1-1 0 0 0,0 0 1 0 0,-1 0-1 0 0,1-1 0 0 0,0 1 0 0 0,3 2 0 0 0,1 1 4 0 0,-1 1-33 0 0,37-2-418 0 0,-41-4 431 0 0,0 0 0 0 0,0 0 0 0 0,-1 0 0 0 0,1 0 1 0 0,0 0-1 0 0,0 0 0 0 0,0 0 0 0 0,-1 0 1 0 0,1 0-1 0 0,0 0 0 0 0,0 0 0 0 0,0-1 0 0 0,-1 1 1 0 0,1 0-1 0 0,0-1 0 0 0,0 1 0 0 0,6-2-61 0 0,-5 1 11 0 0,0 1 0 0 0,1-1 0 0 0,-1 0 0 0 0,0 0 0 0 0,0 0-1 0 0,0 0 1 0 0,0 0 0 0 0,0 0 0 0 0,0-1 0 0 0,0 1 0 0 0,-1-1 0 0 0,4-2 0 0 0,37-32-1092 0 0,-34 29 961 0 0,22-22-1898 0 0,-23 22 1524 0 0,-4 5 336 0 0,0-1 0 0 0,0 1-1 0 0,-1-1 1 0 0,1 0 0 0 0,-1 0 0 0 0,0 0 0 0 0,0 0 0 0 0,0 0 0 0 0,0 0 0 0 0,1-4 0 0 0,13-22-1343 0 0,-15 28 1374 0 0,0 0-1 0 0,-1 0 0 0 0,1 0 1 0 0,-1 0-1 0 0,0 0 1 0 0,1-1-1 0 0,-1 1 0 0 0,0 0 1 0 0,1 0-1 0 0,-1 0 0 0 0,0 0 1 0 0,0 0-1 0 0,0-2 1 0 0,2-41-2999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3.6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60 3434 0 0,'0'0'11140'0'0,"43"-26"-10916"0"0,-5 14-1386 0 0,2 4 408 0 0,-8-6-7918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3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0 861 2870 0 0,'0'0'4985'0'0,"5"-9"-3218"0"0,-1-2-1269 0 0,19-30 1397 0 0,90-139 633 0 0,-95 152-2202 0 0,1-10-121 0 0,-13 25-81 0 0,8-21 20 0 0,-10 25-34 0 0,-2 2-45 0 0,5-21-17 0 0,-5 21 233 0 0,-10 10-287 0 0,-28 8-12 0 0,35-10 17 0 0,0-1 0 0 0,1 0 0 0 0,-1 0 0 0 0,0 1 0 0 0,0-1 0 0 0,0 1 0 0 0,0-1 0 0 0,0 1-1 0 0,0-1 1 0 0,0 1 0 0 0,1-1 0 0 0,-1 1 0 0 0,0 0 0 0 0,0 0 0 0 0,-19 20-10 0 0,12-10 2 0 0,7-4 6 0 0,0-4 2 0 0,1-1 1 0 0,-1 1-1 0 0,0-1 0 0 0,0 1 0 0 0,0-1 0 0 0,0 0 0 0 0,0 0 0 0 0,0 1 0 0 0,-1-1 0 0 0,1 0 0 0 0,-3 3 0 0 0,-2 2 0 0 0,3-4 2 0 0,0 0-1 0 0,1 0 0 0 0,0 0 0 0 0,-1 1 1 0 0,1-1-1 0 0,1 1 0 0 0,-3 4 0 0 0,-9 19 8 0 0,9-11 0 0 0,2 22 7 0 0,2-29-2 0 0,2-1-7 0 0,8 22 2 0 0,-8-23 1 0 0,2-2-2 0 0,13 16-5 0 0,-12-16 6 0 0,-1-1 11 0 0,15 12 1 0 0,-14-12 8 0 0,-3-3-26 0 0,-1 0 1 0 0,1 0-1 0 0,0 0 0 0 0,-1 0 1 0 0,0 1-1 0 0,1-1 1 0 0,-1 1-1 0 0,1-1 0 0 0,-1 1 1 0 0,2 3-1 0 0,0-1 3 0 0,2 1 43 0 0,-4 2-25 0 0,3 24-2 0 0,-3-24 97 0 0,-3 1-38 0 0,-4 22-12 0 0,4-23-5 0 0,1 0 29 0 0,-7 19-10 0 0,6-19 150 0 0,4 0-168 0 0,7 23-3 0 0,-7-23 205 0 0,7-8-252 0 0,25-1 2 0 0,-20-2 3 0 0,43-24 2 0 0,-31 16-119 0 0,7-10 7 0 0,-25 17 72 0 0,-4 3 0 0 0,-1 0 0 0 0,1 0-1 0 0,-1 0 1 0 0,0-1 0 0 0,0 0-1 0 0,0 1 1 0 0,0-1 0 0 0,4-6 0 0 0,32-33-205 0 0,-32 36 191 0 0,-4 4 8 0 0,0 0 0 0 0,0-1 1 0 0,-1 0-1 0 0,1 0 0 0 0,-1 1 0 0 0,1-1 0 0 0,-1-1 0 0 0,0 1 1 0 0,2-4-1 0 0,16-26-141 0 0,-18 31 148 0 0,0-1 0 0 0,-1 1 0 0 0,1-1 0 0 0,-1 0 0 0 0,1 0 0 0 0,-1 1 0 0 0,0-1 0 0 0,0 0 1 0 0,0 0-1 0 0,0 0 0 0 0,0-5 0 0 0,0-1-23 0 0,1 1-95 0 0,-2 4 110 0 0,1 0-1 0 0,-1-1 1 0 0,1 1 0 0 0,-1 0-1 0 0,1 0 1 0 0,3-8 0 0 0,-1 2-4 0 0,-1 1-48 0 0,-4 1-84 0 0,-3-20 195 0 0,4 21 354 0 0,-1 8-377 0 0,0 0 1 0 0,0 0-1 0 0,0 0 1 0 0,0 1 0 0 0,1-1-1 0 0,-1 1 1 0 0,1-1-1 0 0,-1 1 1 0 0,-2 3-1 0 0,0 0 10 0 0,-1-1 71 0 0,3 3-51 0 0,-8 21 15 0 0,8-21 36 0 0,2 3-52 0 0,0 40 102 0 0,3-43-89 0 0,10 21-10 0 0,-13-27-40 0 0,0-1 1 0 0,0 1 0 0 0,1 0-1 0 0,-1-1 1 0 0,0 1 0 0 0,1 0-1 0 0,-1-1 1 0 0,0 1 0 0 0,1-1 0 0 0,-1 1-1 0 0,1-1 1 0 0,-1 1 0 0 0,1-1-1 0 0,-1 1 1 0 0,1-1 0 0 0,1 1 0 0 0,49 32 88 0 0,-50-32-88 0 0,0-1 0 0 0,0 1 0 0 0,0-1 0 0 0,0 0 0 0 0,0 1 0 0 0,0-1 0 0 0,-1 0 0 0 0,1 1 0 0 0,0-1 0 0 0,0 0 0 0 0,0 0 0 0 0,0 0 0 0 0,0 0 0 0 0,0 0 0 0 0,2 0 0 0 0,42 0 45 0 0,-25-3-10 0 0,37-13-28 0 0,-43 13-15 0 0,-7 1 1 0 0,1 0 0 0 0,0-1 0 0 0,-1 1 1 0 0,0-1-1 0 0,11-6 0 0 0,-5 3-13 0 0,-4 3-30 0 0,0-1 0 0 0,0-1 0 0 0,0 1 0 0 0,-1-1 0 0 0,1-1 0 0 0,13-12 0 0 0,17-15-181 0 0,-31 27 196 0 0,-5 5 18 0 0,0-1 0 0 0,-1 0 0 0 0,1 0 1 0 0,0 0-1 0 0,-1-1 0 0 0,1 1 0 0 0,-1-1 0 0 0,0 1 0 0 0,0-1 0 0 0,3-4 0 0 0,11-15-53 0 0,-12 17 14 0 0,-3-3-10 0 0,4-22 43 0 0,-4 23 16 0 0,-7 4 8 0 0,-16-11-6 0 0,16 11-22 0 0,-2 6 1 0 0,-22 7 4 0 0,16-3 0 0 0,-23 22-26 0 0,2-1 19 0 0,13-8 38 0 0,17-16 2 0 0,2 4-4 0 0,-10 20-7 0 0,10-21-23 0 0,4 1 38 0 0,6 24 44 0 0,-6-24 34 0 0,6-7-54 0 0,22 2-7 0 0,-22-2-10 0 0,1-4 3 0 0,40-16 70 0 0,-11 5-61 0 0,-35 13-33 0 0,-1 1-1 0 0,1 0 1 0 0,-1-1 0 0 0,1 1 0 0 0,-1-1-1 0 0,1 0 1 0 0,-1 0 0 0 0,1 1-1 0 0,-1-1 1 0 0,0 0 0 0 0,1 0 0 0 0,-1 0-1 0 0,0-1 1 0 0,0 1 0 0 0,0 0 0 0 0,0 0-1 0 0,0-1 1 0 0,1-1 0 0 0,1-1 12 0 0,1 0 31 0 0,2 0-11 0 0,17-12 23 0 0,-17 12 530 0 0,-1 1-397 0 0,13-12-19 0 0,-14 11 240 0 0,-2 5-405 0 0,1-1 0 0 0,-1 0 0 0 0,0 1 0 0 0,0-1 1 0 0,0 1-1 0 0,0-1 0 0 0,1 1 0 0 0,-1 0 0 0 0,0 0 0 0 0,0 0 0 0 0,2 2 0 0 0,2 0 10 0 0,0-1 39 0 0,2 1-8 0 0,1 0-36 0 0,-5-1-6 0 0,0-1 0 0 0,0 1 1 0 0,-1-1-1 0 0,1 0 0 0 0,1-1 0 0 0,-1 1 0 0 0,6 0 0 0 0,33 3 37 0 0,-34-3-39 0 0,-6 0-4 0 0,0 0 0 0 0,0-1 0 0 0,1 0 1 0 0,-1 0-1 0 0,0 0 0 0 0,1 0 0 0 0,-1 0 1 0 0,0-1-1 0 0,0 1 0 0 0,6-2 0 0 0,2 1-5 0 0,-7 0 1 0 0,1 1-1 0 0,-1-1 0 0 0,1 0 1 0 0,-1 0-1 0 0,1 0 0 0 0,-1 0 0 0 0,0-1 1 0 0,7-3-1 0 0,2 1-3 0 0,38-19-50 0 0,-20 7-167 0 0,-1-1 1 0 0,-1-1 0 0 0,0-1 0 0 0,37-34 0 0 0,-57 45 157 0 0,-3 4 10 0 0,0-2 0 0 0,-1 1 1 0 0,1-1-1 0 0,4-6 0 0 0,-3 6 11 0 0,-5 4 27 0 0,0 0 0 0 0,1 0 0 0 0,-1 0 0 0 0,0-1 0 0 0,0 1 0 0 0,-1-1 0 0 0,1 1 0 0 0,0-1 0 0 0,-1 0 0 0 0,3-5-1 0 0,7-16-69 0 0,-8 18 30 0 0,-1-1 60 0 0,1-1 19 0 0,-1 6 24 0 0,-1-1 1 0 0,0 0-1 0 0,0 1 1 0 0,0-1-1 0 0,-1 0 1 0 0,1 0-1 0 0,-1 0 1 0 0,1 1-1 0 0,-1-4 1 0 0,-5 3 51 0 0,-14-9-12 0 0,14 9-15 0 0,-1 6-3 0 0,-18 10 23 0 0,12-4-7 0 0,-20 28 53 0 0,11-11-7 0 0,19-24-115 0 0,0 0 0 0 0,1 0 0 0 0,-1 0 0 0 0,0 0 1 0 0,1 0-1 0 0,0 0 0 0 0,-1 0 0 0 0,1 1 0 0 0,0-1 0 0 0,0 1 0 0 0,0-1 0 0 0,0 4 0 0 0,-1 2 16 0 0,-10 16 103 0 0,10-21-107 0 0,0 1-1 0 0,1-1 1 0 0,0 1-1 0 0,0-1 1 0 0,0 1-1 0 0,-1 7 1 0 0,-1-4 3 0 0,2-4-13 0 0,0 0 0 0 0,1-1-1 0 0,-1 1 1 0 0,0 0 0 0 0,1 0-1 0 0,-1 0 1 0 0,1 5 0 0 0,6 37 155 0 0,3-46-183 0 0,-3 0-15 0 0,0-1 0 0 0,0 0 0 0 0,0 0 0 0 0,-1 0 1 0 0,1-1-1 0 0,0 0 0 0 0,-1 0 0 0 0,0 0 0 0 0,0 0 1 0 0,0-1-1 0 0,0 0 0 0 0,0 0 0 0 0,-1-1 0 0 0,0 1 1 0 0,7-10-1 0 0,91-123-746 0 0,-81 104 746 0 0,-2-2 0 0 0,21-48 0 0 0,-37 77 62 0 0,0 1 0 0 0,-1-1 0 0 0,0 0 0 0 0,0 0 0 0 0,0 0 0 0 0,-1-1 1 0 0,1-7-1 0 0,0 0 60 0 0,1 3 6 0 0,0 1 1 0 0,-1-2 0 0 0,1-14 0 0 0,-1 10-37 0 0,-1 10 4 0 0,0 0 1 0 0,0 0-1 0 0,-1 0 0 0 0,1 0 1 0 0,-1 0-1 0 0,-1-9 0 0 0,0 3 69 0 0,1 1 237 0 0,-1 3-89 0 0,-1-23-26 0 0,1 23 967 0 0,-3 17-1133 0 0,-13 25-19 0 0,10-16 7 0 0,-7 48 299 0 0,-10 115 0 0 0,22-165-346 0 0,0 46 105 0 0,1-48-116 0 0,1-8-11 0 0,-1 0 1 0 0,1 0-1 0 0,0 0 1 0 0,0 0 0 0 0,1 0-1 0 0,0 0 1 0 0,2 8-1 0 0,5 24 32 0 0,-8-35-55 0 0,0 0 0 0 0,1 0 0 0 0,-1 0 0 0 0,1 0 0 0 0,0-1-1 0 0,0 1 1 0 0,0 0 0 0 0,0-1 0 0 0,0 1 0 0 0,1-1 0 0 0,-1 1 0 0 0,3 2-1 0 0,1 2-53 0 0,3 4-137 0 0,11 6 39 0 0,-14-13-87 0 0,-1-4 129 0 0,-1-1-1 0 0,0 1 0 0 0,0 0 1 0 0,1 0-1 0 0,-1 1 0 0 0,0-1 1 0 0,0 1-1 0 0,5 1 1 0 0,1 0-70 0 0,-9-2 160 0 0,1 0 0 0 0,0 0 0 0 0,0 0 1 0 0,0 1-1 0 0,0-1 0 0 0,-1 0 1 0 0,1 0-1 0 0,0-1 0 0 0,0 1 0 0 0,0 0 1 0 0,0 0-1 0 0,-1 0 0 0 0,1 0 0 0 0,0-1 1 0 0,0 1-1 0 0,0-1 0 0 0,7-1-142 0 0,-5 1 37 0 0,0 0 1 0 0,0 0 0 0 0,-1 0 0 0 0,1 0-1 0 0,0-1 1 0 0,0 1 0 0 0,-1-1-1 0 0,1 1 1 0 0,-1-1 0 0 0,3-3 0 0 0,5-1-246 0 0,25-21-1321 0 0,-12 6 360 0 0,-13 8-2359 0 0,11-28-2536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14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67 2024 0 0,'0'0'5044'0'0,"7"-4"-3376"0"0,33-17 550 0 0,-33 17-1981 0 0,-5 2-157 0 0,0 1-1 0 0,1-1 1 0 0,-1 1-1 0 0,1 0 1 0 0,-1 0-1 0 0,1 0 1 0 0,0 0-1 0 0,-1 0 1 0 0,1 1-1 0 0,0-1 1 0 0,2 1-1 0 0,40-10 600 0 0,-37 7-606 0 0,25-4-72 0 0,-3 3-303 0 0,-23 3 57 0 0,19 10-3021 0 0,-21-8 1941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29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49 3762 0 0,'0'0'7959'0'0,"-3"7"-7326"0"0,0 1-447 0 0,2-6-100 0 0,0 1 0 0 0,0-1-1 0 0,0 1 1 0 0,0-1 0 0 0,0 1 0 0 0,0 0 0 0 0,1-1 0 0 0,-1 1 0 0 0,1 5 0 0 0,0 7 324 0 0,2 18-64 0 0,1-14 52 0 0,0 10-52 0 0,-2-22-78 0 0,1 2-54 0 0,4 26-28 0 0,-5-26-31 0 0,0-2-32 0 0,-1 2-86 0 0,0-6-8 0 0,0 1 0 0 0,1-1 0 0 0,-1 1 1 0 0,1-1-1 0 0,-1 1 0 0 0,1-1 0 0 0,2 6 0 0 0,5 14 6 0 0,-7-17 177 0 0,-2-11-186 0 0,-19-56 110 0 0,5 16-48 0 0,12 28-57 0 0,3-40 15 0 0,0 44-40 0 0,3-37 17 0 0,-3 41-15 0 0,0 6 4 0 0,0 0 0 0 0,0 0 0 0 0,0 0 0 0 0,1 0 0 0 0,-1 0 0 0 0,1 0 0 0 0,0 1 0 0 0,0-1 0 0 0,0 0 0 0 0,0 0 0 0 0,2-3 0 0 0,8-21 37 0 0,-8 20 255 0 0,3 12-256 0 0,19 13-27 0 0,-16-8-9 0 0,11 30 10 0 0,0 9 70 0 0,0-3-21 0 0,5 12 79 0 0,-23-53-109 0 0,3-1 5 0 0,15 12-2 0 0,-15-13-11 0 0,2-4-13 0 0,27-6-16 0 0,-28 3-16 0 0,1 0 0 0 0,-1 0 0 0 0,0 0 0 0 0,0-1 0 0 0,-1 0 0 0 0,1 0 0 0 0,-1-1 1 0 0,5-7-1 0 0,-7 10 12 0 0,10-13-38 0 0,-1 0 0 0 0,21-37 0 0 0,-29 45 35 0 0,-1 4-1 0 0,0-1-1 0 0,0 0 1 0 0,0 0 0 0 0,-1-1 0 0 0,3-6 0 0 0,4-17-14 0 0,0 3 13 0 0,-6 20 1055 0 0,-3 13-1002 0 0,4 36 31 0 0,4 13 77 0 0,-8-45-134 0 0,0-4-6 0 0,1 0 0 0 0,0-1 1 0 0,0 1-1 0 0,0-1 0 0 0,3 7 1 0 0,9 41 143 0 0,3 16-180 0 0,-14-64-93 0 0,-1 2 24 0 0,5 21-127 0 0,-5-22-532 0 0,0 1-720 0 0,1 1 1171 0 0,0 5-117 0 0,-1 2-4025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51.0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3108 0 0,'0'0'12907'0'0,"2"12"-12679"0"0,11 58 137 0 0,-3 1 40 0 0,0 7-3 0 0,-2-10-114 0 0,-1-1-75 0 0,-3-32-130 0 0,-3-27 2 0 0,1 3-13 0 0,1 1-59 0 0,-1-5-43 0 0,0 0-1 0 0,-1 0 1 0 0,0 0 0 0 0,0 13 0 0 0,-1-9-185 0 0,1 5 136 0 0,1 1-7072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51.2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0 272 0 0,'0'0'6654'0'0,"0"9"-4671"0"0,-1 2-1447 0 0,1-6-276 0 0,-1 0 0 0 0,1-1 0 0 0,0 1 0 0 0,0 0 0 0 0,1 0 0 0 0,0 0 1 0 0,1 5-1 0 0,5 40 1148 0 0,0 10-319 0 0,1-9-383 0 0,-5-42-610 0 0,3 29 462 0 0,-1-2-453 0 0,-4-26-142 0 0,0-3-24 0 0,7 21 11 0 0,-6-21-107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7:51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3232 0 0,'12'-45'7708'0'0,"-8"50"-6743"0"0,13 15-231 0 0,-11-6-173 0 0,-2-5-388 0 0,-2-3-11 0 0,0 0 1 0 0,0 0-1 0 0,-1 0 0 0 0,0 0 1 0 0,1 8-1 0 0,9 57 750 0 0,-4 1-208 0 0,-4 1-140 0 0,-3-7-177 0 0,1-23-235 0 0,-1-32-34 0 0,0-1-39 0 0,1 53-139 0 0,-2-53-42 0 0,1 8 113 0 0,5 8-3394 0 0,-3-18 2785 0 0,2 7 119 0 0,-2 0-5022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3.1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0 151 3964 0 0,'0'0'10878'0'0,"7"2"-10265"0"0,21 9-122 0 0,-14-8-114 0 0,-5-2-271 0 0,31-1 368 0 0,-27-2-394 0 0,-6 1-33 0 0,0 0-1 0 0,0 1 1 0 0,-1 0 0 0 0,1 0-1 0 0,0 0 1 0 0,11 3 0 0 0,-5-2-10 0 0,0 0 0 0 0,0 0 0 0 0,0-1 0 0 0,0-1 0 0 0,0-1 0 0 0,26-5 0 0 0,343-82 432 0 0,-374 87-449 0 0,-1 0-11 0 0,19-5-3 0 0,-19 5 201 0 0,-13-2-292 0 0,-18-12 64 0 0,18 12 6 0 0,-1 1-29 0 0,-18-9 24 0 0,18 9 36 0 0,0 0 23 0 0,-27-10-396 0 0,37 19 325 0 0,7 18 4 0 0,-7-18 8 0 0,2 0 4 0 0,19 17 3 0 0,-18-17 6 0 0,-2 1-3 0 0,12 21 16 0 0,-10-12-1 0 0,5 21-9 0 0,-10-36 3 0 0,-1 0-1 0 0,0 1 0 0 0,1-1 1 0 0,-1 0-1 0 0,0 0 0 0 0,0 0 1 0 0,0 0-1 0 0,0 0 0 0 0,0 1 1 0 0,0-1-1 0 0,0 0 1 0 0,0 2-1 0 0,-1 6-6 0 0,1-5 4 0 0,0 1 0 0 0,-1-1 0 0 0,1 0 0 0 0,-1 0 0 0 0,0 0 0 0 0,0 0 0 0 0,-3 5 1 0 0,-6 23-48 0 0,2-16-123 0 0,2-6 112 0 0,-22 26-193 0 0,-8 5-725 0 0,28-33 718 0 0,-15 23-891 0 0,10-11 89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4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343 51 1426 0 0,'-39'-33'2928'0'0,"31"26"-620"0"0,0 5-378 0 0,-27-5-389 0 0,34 6-1467 0 0,0 1 0 0 0,0 0 0 0 0,0 0 0 0 0,0 0 0 0 0,0 0 0 0 0,0-1 0 0 0,0 1 0 0 0,0 0 0 0 0,0 1 0 0 0,0-1 0 0 0,0 0 0 0 0,0 0 0 0 0,0 0 0 0 0,-2 1 0 0 0,-5 0 211 0 0,6-1-183 0 0,-1 0 1 0 0,0 1 0 0 0,1-1 0 0 0,-1 1-1 0 0,0 0 1 0 0,1 0 0 0 0,-1 0-1 0 0,1 0 1 0 0,-1 0 0 0 0,1 0 0 0 0,0 1-1 0 0,-3 1 1 0 0,-3 1 126 0 0,5-3-131 0 0,0 0 0 0 0,0 1 1 0 0,0 0-1 0 0,0-1 0 0 0,0 1 0 0 0,0 0 0 0 0,1 1 1 0 0,-1-1-1 0 0,-2 4 0 0 0,-2 0 59 0 0,-20 20 713 0 0,22-21-707 0 0,3-4-106 0 0,0 1-1 0 0,0-1 1 0 0,0 1 0 0 0,1 0-1 0 0,-1 0 1 0 0,0 0-1 0 0,1 0 1 0 0,0 0-1 0 0,-1 0 1 0 0,1 0-1 0 0,-1 4 1 0 0,-9 16 229 0 0,8-17-43 0 0,4 5-46 0 0,1 27-43 0 0,-2-36-148 0 0,0 0 1 0 0,0-1 0 0 0,0 1 0 0 0,0 0 0 0 0,0 0 0 0 0,0 0 0 0 0,0 0 0 0 0,1-1 0 0 0,-1 1 0 0 0,0 0 0 0 0,0 0 0 0 0,1 0 0 0 0,-1-1-1 0 0,1 1 1 0 0,-1 0 0 0 0,0-1 0 0 0,2 2 0 0 0,2 6 34 0 0,-2-5-20 0 0,-1 0 0 0 0,1 0 0 0 0,0 0 1 0 0,1 0-1 0 0,-1-1 0 0 0,0 1 0 0 0,1-1 0 0 0,3 4 0 0 0,0 1 8 0 0,-4-4-17 0 0,1 0 1 0 0,-1 0-1 0 0,1-1 0 0 0,-1 1 1 0 0,1-1-1 0 0,0 0 0 0 0,0 1 1 0 0,0-2-1 0 0,5 4 0 0 0,39 24 119 0 0,-1-1-45 0 0,-22-11-53 0 0,-17-12-4 0 0,-4-1-8 0 0,12 16-8 0 0,-11-15-37 0 0,-16 29-32 0 0,12-33 56 0 0,-1-1-1 0 0,1 1 1 0 0,0-1 0 0 0,0 0 0 0 0,0 1-1 0 0,0-1 1 0 0,0 1 0 0 0,0-1 0 0 0,-1 0 0 0 0,1 1-1 0 0,0-1 1 0 0,0 1 0 0 0,-1-1 0 0 0,1 0-1 0 0,0 1 1 0 0,-1-1 0 0 0,1 0 0 0 0,0 1-1 0 0,-1-1 1 0 0,1 0 0 0 0,0 0 0 0 0,-1 1-1 0 0,1-1 1 0 0,-1 0 0 0 0,1 0 0 0 0,-1 0 0 0 0,-5 2 8 0 0,3-1-2 0 0,0 0 0 0 0,1 0 0 0 0,-1 0 0 0 0,0 0 0 0 0,1 1 0 0 0,0-1 1 0 0,-1 1-1 0 0,1-1 0 0 0,-4 4 0 0 0,-3 3 4 0 0,6-4-3 0 0,-1-1-1 0 0,0 0 0 0 0,0 0 0 0 0,-1 0 1 0 0,1 0-1 0 0,-1-1 0 0 0,1 1 1 0 0,-6 1-1 0 0,-47 22 173 0 0,47-21-155 0 0,5-2-10 0 0,0 0-1 0 0,0-1 1 0 0,-1 0 0 0 0,1 0-1 0 0,-1 0 1 0 0,-6 1 0 0 0,-23 6 4 0 0,27-6-9 0 0,1 0 0 0 0,-18 12-8 0 0,18-11-14 0 0,11-10-91 0 0,11-18-257 0 0,-15 23 337 0 0,1 0 1 0 0,-1 0-1 0 0,1 0 1 0 0,-1 1-1 0 0,1-1 1 0 0,-1 0-1 0 0,1 1 1 0 0,0-1 0 0 0,0 0-1 0 0,-1 1 1 0 0,1-1-1 0 0,0 1 1 0 0,0-1-1 0 0,-1 1 1 0 0,3-1 0 0 0,18-11-158 0 0,74-39-1184 0 0,-18 14-1788 0 0,-1-3 1 0 0,126-91-1 0 0,-169 102 13473 0 0,-30 38-9753 0 0,2 0-395 0 0,-3-5-102 0 0,-1-1 0 0 0,1 1 0 0 0,-1 0 0 0 0,0-1 0 0 0,0 1 0 0 0,0 0 0 0 0,0 0 0 0 0,-1-1 0 0 0,1 9 0 0 0,4 44 660 0 0,-1 8-119 0 0,-1 3-208 0 0,-3-52-350 0 0,-1-4 1 0 0,2-1 1 0 0,-1 0-1 0 0,4 19 0 0 0,5 28 26 0 0,-5-34-69 0 0,-2-14-12 0 0,0 0 1 0 0,-1 0 0 0 0,1 18 0 0 0,-1-16-18 0 0,0-6-87 0 0,-1 1 1 0 0,0 0 0 0 0,0 0-1 0 0,0-1 1 0 0,-2 11 0 0 0,-1 15-457 0 0,2-23 90 0 0,1 2-245 0 0,0 31-1223 0 0,0-31-236 0 0,-14 20-4341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4.2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148 93 1890 0 0,'59'-65'5144'0'0,"-48"56"-3453"0"0,15-6-365 0 0,-20 12-255 0 0,-2 8-271 0 0,13 15-203 0 0,-12-15-112 0 0,-7 7 20 0 0,1 1-352 0 0,1-7-75 0 0,-1 0 1 0 0,1 0 0 0 0,-1 0 0 0 0,-1 0-1 0 0,1-1 1 0 0,-1 1 0 0 0,-3 8 0 0 0,-3 6 51 0 0,0-1 0 0 0,-2 1 0 0 0,0-2 1 0 0,-1 1-1 0 0,0-2 0 0 0,-21 24 0 0 0,9-16-450 0 0,-2-2-1 0 0,-44 32 0 0 0,65-52-38 0 0,0 0 0 0 0,0 0 0 0 0,0-1 0 0 0,0 1 0 0 0,-1-1 0 0 0,1-1 0 0 0,-9 4-1 0 0,1-2-997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5.0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1 265 1636 0 0,'3'-4'3437'0'0,"1"-2"-2524"0"0,-3 3-512 0 0,1 1-1 0 0,0-1 1 0 0,0 1-1 0 0,-1 0 1 0 0,2-1-1 0 0,-1 1 1 0 0,0 0-1 0 0,3-2 1 0 0,3-4 125 0 0,-4 3-140 0 0,1 1 0 0 0,0-1 0 0 0,0 1 0 0 0,10-7 0 0 0,-5 5-122 0 0,-5 4-113 0 0,0-2 0 0 0,0 1 0 0 0,0 0 0 0 0,-1-1 0 0 0,0 0 0 0 0,7-7 0 0 0,32-32 674 0 0,-16 14-541 0 0,-25 27-253 0 0,0 0 0 0 0,1 0 0 0 0,-1-1 0 0 0,0 1 0 0 0,-1-1 0 0 0,1 1 0 0 0,0-1 0 0 0,-1 0 0 0 0,1 1 0 0 0,1-6 0 0 0,0 0 25 0 0,15-31 200 0 0,-15 32 513 0 0,-8 11-762 0 0,-18 9-2 0 0,23-13-3 0 0,-1 1-1 0 0,0-1 0 0 0,1 1 0 0 0,-1-1 1 0 0,0 0-1 0 0,1 1 0 0 0,-1 0 0 0 0,1-1 1 0 0,-1 1-1 0 0,1-1 0 0 0,-1 1 0 0 0,1 0 0 0 0,0-1 1 0 0,-1 1-1 0 0,1 0 0 0 0,0-1 0 0 0,-1 1 1 0 0,1 0-1 0 0,0 0 0 0 0,0-1 0 0 0,0 2 0 0 0,-4 11 26 0 0,3-7-7 0 0,-1 0 1 0 0,1-1-1 0 0,-1 1 0 0 0,-1-1 1 0 0,1 1-1 0 0,-1-1 1 0 0,-3 5-1 0 0,0-1 8 0 0,-13 27 115 0 0,14-27-85 0 0,3-5-15 0 0,0 0 0 0 0,0 0 0 0 0,0 1 0 0 0,0-1 0 0 0,1 1-1 0 0,0-1 1 0 0,-1 5 0 0 0,-1 0 16 0 0,1-6-20 0 0,1 1-1 0 0,0-1 1 0 0,0 0 0 0 0,0 1 0 0 0,1 0-1 0 0,-1-1 1 0 0,1 1 0 0 0,0-1 0 0 0,0 7 0 0 0,-1 32 102 0 0,1-31-29 0 0,4-4-20 0 0,15 21 7 0 0,-19-27-95 0 0,0-1-1 0 0,1 1 1 0 0,-1-1 0 0 0,0 1-1 0 0,1-1 1 0 0,-1 1 0 0 0,0-1 0 0 0,1 1-1 0 0,-1-1 1 0 0,1 1 0 0 0,-1-1-1 0 0,1 0 1 0 0,-1 1 0 0 0,1-1 0 0 0,-1 0-1 0 0,1 1 1 0 0,-1-1 0 0 0,1 0-1 0 0,-1 0 1 0 0,1 1 0 0 0,0-1 0 0 0,0 0-1 0 0,5 3 21 0 0,-4-2-17 0 0,0 0 1 0 0,0 0-1 0 0,0 0 1 0 0,0 0 0 0 0,0-1-1 0 0,1 1 1 0 0,-1 0-1 0 0,0-1 1 0 0,0 0 0 0 0,1 0-1 0 0,-1 0 1 0 0,0 0-1 0 0,4 0 1 0 0,29 0 52 0 0,-16-3-12 0 0,-7 1-35 0 0,-7 1-8 0 0,1-1-1 0 0,0 1 0 0 0,-1-1 1 0 0,0 0-1 0 0,1 0 0 0 0,-1 0 1 0 0,5-4-1 0 0,41-22-291 0 0,58-43 0 0 0,-100 60 142 0 0,11-30-63 0 0,-7 12 152 0 0,-9 22 18 0 0,-2-1 3 0 0,9-22 36 0 0,-9 23 914 0 0,-5 17-863 0 0,-15 46 255 0 0,2-6-94 0 0,13-41-184 0 0,1-6-16 0 0,1 1 1 0 0,0-1 0 0 0,0 1 0 0 0,0-1-1 0 0,0 1 1 0 0,1 0 0 0 0,-1-1 0 0 0,1 7 0 0 0,-2-1 5 0 0,2-6-9 0 0,-1 0 0 0 0,0 0-1 0 0,1 0 1 0 0,0 0 0 0 0,0 0 0 0 0,0 0-1 0 0,0 0 1 0 0,0 0 0 0 0,1 0-1 0 0,-1 0 1 0 0,2 4 0 0 0,1 2 1 0 0,-2-5-5 0 0,0 0 1 0 0,0 0-1 0 0,0 0 1 0 0,-1 1-1 0 0,1-1 1 0 0,-1 5-1 0 0,4-3-42 0 0,14 17-210 0 0,-13-17-13 0 0,6-8-204 0 0,71-19-541 0 0,-69 14 590 0 0,-5 2 278 0 0,-4 2 2 0 0,-1 1 0 0 0,1-1 0 0 0,-1 1 1 0 0,1-1-1 0 0,-1 0 0 0 0,0 0 0 0 0,4-7 0 0 0,34-35-1266 0 0,-18 17 910 0 0,-13 12 276 0 0,-5 6 170 0 0,13-33-141 0 0,-14 34 176 0 0,-2 4 86 0 0,-1 1 1 0 0,1-1-1 0 0,-1 1 1 0 0,1-1-1 0 0,-1 0 1 0 0,0-8-1 0 0,4-21 464 0 0,-3 26-114 0 0,-2-1-27 0 0,2-25 189 0 0,-1 25 1737 0 0,-1 19-2252 0 0,0 32-13 0 0,0-32 0 0 0,2 0-7 0 0,2 1-49 0 0,-2-6-36 0 0,0-1 1 0 0,-1 1 0 0 0,0 0 0 0 0,0 0-1 0 0,0 0 1 0 0,-1 0 0 0 0,1 9-1 0 0,1 22-229 0 0,-2-27 43 0 0,0 0-1126 0 0,0 19 683 0 0,0-8-5154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5.2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4380 0 0,'0'0'10546'0'0,"43"25"-12668"0"0,4-29-1386 0 0,-16 22-160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5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5430 0 0,'0'0'10450'0'0,"6"10"-9878"0"0,8 19-292 0 0,-1 1 0 0 0,-1 0-1 0 0,15 63 1 0 0,0 87 142 0 0,-23-149-407 0 0,-2 0 1 0 0,-1 1-1 0 0,-2-1 1 0 0,-7 54-1 0 0,-32 114-1131 0 0,37-184 891 0 0,0-4-1554 0 0,3-3-196 0 0,1 26 266 0 0,0-26-78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5.9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21 382 3314 0 0,'-18'-25'4095'0'0,"18"25"-4025"0"0,0-1-1 0 0,0 1 1 0 0,0 0-1 0 0,-1 0 1 0 0,1 0-1 0 0,0-1 1 0 0,0 1-1 0 0,0 0 1 0 0,0 0-1 0 0,-1-1 1 0 0,1 1-1 0 0,0 0 1 0 0,0 0-1 0 0,0-1 1 0 0,0 1-1 0 0,0 0 1 0 0,0 0-1 0 0,0-1 1 0 0,0 1-1 0 0,0 0 1 0 0,0 0-1 0 0,0-1 1 0 0,0 1-1 0 0,0 0 1 0 0,0 0-1 0 0,0-1 1 0 0,0 1-1 0 0,0 0 1 0 0,0-1-1 0 0,0 1 1 0 0,1 0-1 0 0,-1 0 1 0 0,0 0-1 0 0,0-1 1 0 0,0 1-1 0 0,0 0 1 0 0,0 0-1 0 0,1-1 1 0 0,-1 1-1 0 0,0 0 1 0 0,0 0-1 0 0,0 0 1 0 0,1 0-1 0 0,-1-1 0 0 0,1 1 1 0 0,3-7 695 0 0,-2 5-509 0 0,-1-1-1 0 0,1 1 1 0 0,0-1-1 0 0,0 1 1 0 0,0 0-1 0 0,0 0 1 0 0,1 0 0 0 0,-1 0-1 0 0,1 0 1 0 0,4-2-1 0 0,9-8 95 0 0,14-8 448 0 0,45-41-1 0 0,-66 54-792 0 0,-5 3-2 0 0,0 1 0 0 0,0-1 0 0 0,0 0 0 0 0,-1 0 0 0 0,1 0 0 0 0,3-5 0 0 0,30-45 34 0 0,-33 49-26 0 0,-3 3-7 0 0,1 0 0 0 0,0 0 0 0 0,-1 0 0 0 0,1 0 0 0 0,-1-1 0 0 0,1 1 0 0 0,1-5 0 0 0,0 1 5 0 0,0 1 659 0 0,0 11-515 0 0,9 18-7 0 0,-9-18-30 0 0,0 3-27 0 0,8 23-34 0 0,-8-24-13 0 0,0-1-8 0 0,12 19-1 0 0,-12-19 66 0 0,-3-4-94 0 0,0 0 0 0 0,1-1 1 0 0,-1 1-1 0 0,0 0 1 0 0,1-1-1 0 0,0 1 1 0 0,0 0-1 0 0,0-1 0 0 0,1 4 1 0 0,2 1-2 0 0,-2 1-16 0 0,-1-8-21 0 0,-1 0 30 0 0,1 0 1 0 0,0 0-1 0 0,0 0 1 0 0,0 0-1 0 0,0 0 1 0 0,0 1-1 0 0,0-1 1 0 0,0 0 0 0 0,-1 0-1 0 0,1 1 1 0 0,0-1-1 0 0,0 1 1 0 0,0-1-1 0 0,-1 1 1 0 0,1-1-1 0 0,0 1 1 0 0,-1-1-1 0 0,2 2 1 0 0,-1-1-3 0 0,-1 0 0 0 0,1-1 0 0 0,0 1 0 0 0,-1 0 0 0 0,1-1 0 0 0,0 1 0 0 0,0-1 0 0 0,-1 1 0 0 0,1-1 0 0 0,0 0 0 0 0,0 1 0 0 0,0-1 0 0 0,0 0 0 0 0,0 0 0 0 0,-1 1 0 0 0,1-1 0 0 0,0 0 0 0 0,0 0 1 0 0,2 0-1 0 0,4-4-48 0 0,2 0 37 0 0,-4 2 4 0 0,-1-1 0 0 0,0 1 0 0 0,0 0 0 0 0,0-1 0 0 0,0 0 0 0 0,6-5 0 0 0,-2 2-5 0 0,23-22-51 0 0,98-117-92 0 0,-127 141 155 0 0,0 0 0 0 0,1 1 0 0 0,-1 0 1 0 0,1-1-1 0 0,0 1 0 0 0,0 0 0 0 0,7-5 1 0 0,-2 2-3 0 0,-2 0 159 0 0,-1 3-90 0 0,15-11-3 0 0,-15 11 8 0 0,-2 13-6 0 0,1 1-44 0 0,-2-7-7 0 0,0 1 0 0 0,-1 0 0 0 0,1 0 0 0 0,-1-1-1 0 0,0 1 1 0 0,-1 0 0 0 0,1 0 0 0 0,-1 8 0 0 0,2 2 27 0 0,-1-8-6 0 0,0 1 1 0 0,0 0-1 0 0,-1-1 0 0 0,0 1 0 0 0,0 0 0 0 0,-2 9 0 0 0,-27 249 636 0 0,28-257-630 0 0,-1 1 0 0 0,1-1-1 0 0,1 1 1 0 0,0 12 0 0 0,2 39 150 0 0,-4 26-29 0 0,1-7-163 0 0,2-8-43 0 0,-2-35-120 0 0,1-28-3 0 0,-2-2 30 0 0,-5 20 13 0 0,5-20-31 0 0,-37-3-192 0 0,24-5 271 0 0,-25-12-34 0 0,33 10 78 0 0,5 2-29 0 0,0-1 0 0 0,-1 1 0 0 0,1 0 0 0 0,-1 0 0 0 0,1 1 0 0 0,-1-1 0 0 0,1 1 0 0 0,-1-1 0 0 0,0 1 0 0 0,-3 0 0 0 0,-24-4-557 0 0,23 3 92 0 0,-46-4-11051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30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209 168 2870 0 0,'-1'7'2489'0'0,"-1"1"-1784"0"0,1-4-291 0 0,0 0 1 0 0,0 1-1 0 0,0-1 0 0 0,1 0 0 0 0,0 1 0 0 0,0-1 0 0 0,0 6 1 0 0,2 5 140 0 0,-1-7-261 0 0,-1 0 0 0 0,0-1 0 0 0,0 1 0 0 0,0 0 1 0 0,-1 0-1 0 0,-2 9 0 0 0,2-15-265 0 0,-3 28 565 0 0,-1 0 0 0 0,-2-1-1 0 0,-20 57 1 0 0,18-67-419 0 0,-1 0 0 0 0,0 0 0 0 0,-1 0 0 0 0,-1-2 0 0 0,-1 1-1 0 0,-23 23 1 0 0,31-36-83 0 0,3-5-76 0 0,0 0-1 0 0,0 0 0 0 0,0 1 1 0 0,0-1-1 0 0,0 1 1 0 0,0-1-1 0 0,0 1 1 0 0,0-1-1 0 0,-2 3 0 0 0,-2-1 19 0 0,1 0 134 0 0,2-10-96 0 0,-9-21 46 0 0,10 13-12 0 0,2 7-76 0 0,-1 4-15 0 0,1 1 1 0 0,0-1-1 0 0,1 1 0 0 0,-1-1 0 0 0,1 1 1 0 0,0-1-1 0 0,2-5 0 0 0,-2 5-8 0 0,4-21 24 0 0,2 0-1 0 0,0 0 1 0 0,2 1 0 0 0,1 1 0 0 0,18-34 0 0 0,-12 32-14 0 0,-12 20 151 0 0,-2 6-159 0 0,0 0-1 0 0,1 0 1 0 0,-1 1 0 0 0,0-1-1 0 0,0 1 1 0 0,1-1-1 0 0,-1 1 1 0 0,0 0 0 0 0,4 1-1 0 0,0 1 16 0 0,-6-3-20 0 0,1 0 0 0 0,-1 0-1 0 0,1 0 1 0 0,-1 1 0 0 0,0-1 0 0 0,1 0 0 0 0,-1 0-1 0 0,1 0 1 0 0,-1 0 0 0 0,0 1 0 0 0,1-1-1 0 0,-1 0 1 0 0,0 0 0 0 0,1 1 0 0 0,-1-1-1 0 0,0 0 1 0 0,1 1 0 0 0,-1-1 0 0 0,0 0 0 0 0,1 1-1 0 0,-1-1 1 0 0,0 0 0 0 0,0 1 0 0 0,0-1-1 0 0,1 1 1 0 0,-1-1 0 0 0,0 0 0 0 0,0 1-1 0 0,0 0 1 0 0,17 41 189 0 0,0 8 112 0 0,4 8 41 0 0,-19-47-303 0 0,-1-6-8 0 0,1 0 0 0 0,0 1 0 0 0,0-1 0 0 0,0 0 1 0 0,5 9-1 0 0,-4-5 1 0 0,-2-6-23 0 0,0 0 0 0 0,0 0 0 0 0,1 0 0 0 0,-1 0 0 0 0,1-1 0 0 0,-1 1 0 0 0,1 0 0 0 0,0-1 0 0 0,0 1 0 0 0,0-1 0 0 0,3 2 0 0 0,-2 2 9 0 0,-2-4-17 0 0,0-1 1 0 0,0 1 0 0 0,0 0-1 0 0,0-1 1 0 0,1 1 0 0 0,-1-1 0 0 0,1 1-1 0 0,-1-1 1 0 0,1 0 0 0 0,-1 1-1 0 0,1-1 1 0 0,0 0 0 0 0,0 0 0 0 0,1 1-1 0 0,16 8 26 0 0,-15-8-4 0 0,4-4-2 0 0,25-7 9 0 0,-32 9-33 0 0,-1 0 1 0 0,1 0 0 0 0,0-1-1 0 0,0 1 1 0 0,0 0 0 0 0,-1 0-1 0 0,1-1 1 0 0,0 1 0 0 0,0-1-1 0 0,-1 1 1 0 0,1-1 0 0 0,0 1-1 0 0,-1-1 1 0 0,1 1 0 0 0,0-1-1 0 0,-1 1 1 0 0,1-1 0 0 0,0-1-1 0 0,12-14-20 0 0,-1 0 0 0 0,0-1 0 0 0,-1-1 0 0 0,-1 0 0 0 0,-1 0-1 0 0,0-1 1 0 0,6-22 0 0 0,-10 30 2 0 0,-4 8 0 0 0,0-1 0 0 0,0 1 1 0 0,0 0-1 0 0,0 0 0 0 0,-1 0 0 0 0,1-1 0 0 0,-1 1 0 0 0,0 0 1 0 0,0-7-1 0 0,1-44-103 0 0,-2 28 25 0 0,-4 2 48 0 0,0 0 0 0 0,-2 1 0 0 0,0-1 0 0 0,-2 1 0 0 0,0 1 0 0 0,-2 0 0 0 0,-20-33 0 0 0,21 43 48 0 0,0 0 0 0 0,0 1 0 0 0,-1 0 1 0 0,-22-17-1 0 0,21 23 15 0 0,-19-5 45 0 0,17 8 4 0 0,8 2-49 0 0,5 0-11 0 0,-1 0-1 0 0,0 0 0 0 0,1 0 1 0 0,-1 0-1 0 0,0 0 1 0 0,0 0-1 0 0,1 0 1 0 0,-1 1-1 0 0,0-1 1 0 0,1 1-1 0 0,-1 0 1 0 0,1-1-1 0 0,-1 1 1 0 0,1 0-1 0 0,-1 0 0 0 0,-2 2 1 0 0,-22 12 40 0 0,15-5-7 0 0,6-4-27 0 0,2-4-6 0 0,1 0 0 0 0,0 1 0 0 0,0-1 0 0 0,0 1 0 0 0,0 0 0 0 0,1 0 0 0 0,-1-1 0 0 0,1 1 0 0 0,-2 4 0 0 0,-2 0 7 0 0,4-4-6 0 0,-1-1 0 0 0,0 1 0 0 0,1 0 0 0 0,0 0 0 0 0,-1-1-1 0 0,1 1 1 0 0,0 0 0 0 0,0 0 0 0 0,1 0 0 0 0,-2 6 0 0 0,-3 19 19 0 0,4-20-17 0 0,2 0-58 0 0,2 23-3 0 0,-3-30 52 0 0,0-1-1 0 0,0 1 0 0 0,0-1 1 0 0,0 1-1 0 0,0-1 1 0 0,0 1-1 0 0,0-1 0 0 0,0 1 1 0 0,0-1-1 0 0,0 1 1 0 0,1-1-1 0 0,-1 0 0 0 0,0 1 1 0 0,0-1-1 0 0,0 1 1 0 0,1-1-1 0 0,-1 0 1 0 0,0 1-1 0 0,0-1 0 0 0,1 0 1 0 0,-1 1-1 0 0,0-1 1 0 0,1 0-1 0 0,-1 1 0 0 0,0-1 1 0 0,1 0-1 0 0,0 1 1 0 0,3 3-56 0 0,-2-2-64 0 0,0-1 0 0 0,0 1 0 0 0,0-1 0 0 0,-1 1 0 0 0,1-1 0 0 0,1 0 0 0 0,-1 0 0 0 0,0 0 0 0 0,0 0 0 0 0,4 1 1 0 0,20 9-418 0 0,-25-11 487 0 0,-1 1 0 0 0,1-1-1 0 0,0 0 1 0 0,-1 0-1 0 0,1 1 1 0 0,0-1-1 0 0,-1 0 1 0 0,1 0-1 0 0,0 0 1 0 0,-1 0 0 0 0,1 0-1 0 0,0 0 1 0 0,-1 0-1 0 0,1 0 1 0 0,0 0-1 0 0,-1 0 1 0 0,1 0-1 0 0,0 0 1 0 0,1-1-1 0 0,28-7-3870 0 0,-22 6-3071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6.9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254 586 3648 0 0,'0'-12'2350'0'0,"0"-2"-1708"0"0,2-39 1936 0 0,1 19-1518 0 0,-2 25 278 0 0,-1 0-896 0 0,-2-30-105 0 0,2 29 163 0 0,-6 7-178 0 0,-17-12-3 0 0,17 11-61 0 0,-2 7-21 0 0,-25 8 76 0 0,32-11-295 0 0,0 0-1 0 0,1 0 1 0 0,-1 1-1 0 0,0-1 1 0 0,0 0-1 0 0,0 1 1 0 0,1-1-1 0 0,-1 1 1 0 0,0-1-1 0 0,0 1 0 0 0,1-1 1 0 0,-1 1-1 0 0,0-1 1 0 0,1 1-1 0 0,-2 1 1 0 0,-28 30 399 0 0,22-24-328 0 0,3-3 3 0 0,0 0-1 0 0,0 1 0 0 0,1-1 0 0 0,-6 10 0 0 0,-29 41 285 0 0,7-4 48 0 0,13-21-267 0 0,15-23-23 0 0,3 1 24 0 0,-4 23-18 0 0,3-24 55 0 0,11-7-137 0 0,25 0-14 0 0,-33-1-42 0 0,0 0 0 0 0,-1 0 0 0 0,1 0 0 0 0,0 0 0 0 0,0 0 0 0 0,0 0 0 0 0,0 0 0 0 0,0 0 0 0 0,0 0 0 0 0,0-1 0 0 0,0 1 0 0 0,0 0 0 0 0,-1-1 0 0 0,1 1 0 0 0,0-1 0 0 0,0 1 0 0 0,1-2 0 0 0,28-17-193 0 0,-1-2 0 0 0,0-1 0 0 0,-2-1 0 0 0,-1-2 1 0 0,37-42-1 0 0,-37 35-159 0 0,-2-1-1 0 0,-1-1 1 0 0,-1-1 0 0 0,29-64 0 0 0,-49 94 305 0 0,1-1 1 0 0,-1 1-1 0 0,0-1 1 0 0,-1 0-1 0 0,1 0 1 0 0,0-9-1 0 0,0 3 21 0 0,6-18 151 0 0,-7 27-112 0 0,-1 1-1 0 0,1-1 0 0 0,-1 0 0 0 0,1 0 0 0 0,-1 0 0 0 0,0 1 0 0 0,0-6 1 0 0,0 3 27 0 0,-5-26 239 0 0,3 22-193 0 0,1 1 638 0 0,-4 13-676 0 0,-13 13-5 0 0,18-17-42 0 0,-1-1 0 0 0,1 1 0 0 0,-1-1 0 0 0,1 1 0 0 0,-1 0 0 0 0,1-1 0 0 0,-1 1 0 0 0,1 0 0 0 0,-1 0 0 0 0,1-1 0 0 0,0 1 0 0 0,0 0 0 0 0,-1 0 0 0 0,1-1 0 0 0,0 1 0 0 0,0 0 0 0 0,0 1 0 0 0,-11 51 85 0 0,3 6 114 0 0,6-47-151 0 0,-1 37 154 0 0,2-37-168 0 0,0-7 0 0 0,1 1 0 0 0,-1-1 0 0 0,1 0 1 0 0,1 0-1 0 0,-1 0 0 0 0,1 0 0 0 0,2 10 1 0 0,-2-3 30 0 0,-1-7-36 0 0,0-1 0 0 0,1 1 0 0 0,0 0 0 0 0,0 0 0 0 0,0-1 0 0 0,0 1-1 0 0,1-1 1 0 0,3 7 0 0 0,9 24 109 0 0,-6-18 33 0 0,14 13-21 0 0,-11-17-34 0 0,13 6-16 0 0,-9-11 5 0 0,20 2-17 0 0,-16-7-17 0 0,-5-3-60 0 0,0-1 1 0 0,0-1 0 0 0,-1 0-1 0 0,1-1 1 0 0,0 0 0 0 0,-1-1-1 0 0,0-1 1 0 0,0 0 0 0 0,18-10 0 0 0,-4-2-269 0 0,0-2 1 0 0,-2 0-1 0 0,0-2 1 0 0,24-25-1 0 0,-46 43 147 0 0,0-1 0 0 0,1 1 0 0 0,-2 0 0 0 0,1-1 0 0 0,0 0 0 0 0,-1 0 0 0 0,5-8 0 0 0,-2 2-48 0 0,1 2-260 0 0,-5-2 60 0 0,6-27 15 0 0,-6 27 47 0 0,-4 4-118 0 0,-9-18 398 0 0,8 18 42 0 0,-5 9-12 0 0,-31 5 24 0 0,39-8-39 0 0,0 0 1 0 0,0 0-1 0 0,0 1 1 0 0,1-1-1 0 0,-1 0 1 0 0,0 0-1 0 0,0 1 1 0 0,0-1-1 0 0,0 1 1 0 0,0-1-1 0 0,0 1 1 0 0,1-1-1 0 0,-1 1 1 0 0,0-1-1 0 0,0 1 1 0 0,0 1-1 0 0,-6 3 11 0 0,-21 23 50 0 0,21-21-30 0 0,4-5-12 0 0,0 1 0 0 0,0 0 0 0 0,1 0 0 0 0,-1 0 0 0 0,1 0-1 0 0,-1 0 1 0 0,1 0 0 0 0,0 1 0 0 0,-2 5 0 0 0,-2-1 12 0 0,4-5-17 0 0,-1 1 0 0 0,1-1 0 0 0,0 1 0 0 0,0-1-1 0 0,1 1 1 0 0,-1-1 0 0 0,1 1 0 0 0,0 0 0 0 0,-1 4 0 0 0,-9 27 165 0 0,9-26-12 0 0,-3 26 45 0 0,3-25-166 0 0,1-1 137 0 0,3-2-17 0 0,9 21-40 0 0,-9-21 84 0 0,6-6-126 0 0,22 6-20 0 0,-29-7-62 0 0,-1 0-1 0 0,1 0 1 0 0,0 0-1 0 0,0 0 0 0 0,0 1 1 0 0,0-1-1 0 0,-1 0 0 0 0,1 0 1 0 0,0-1-1 0 0,0 1 1 0 0,0 0-1 0 0,-1 0 0 0 0,1 0 1 0 0,0 0-1 0 0,1-1 0 0 0,24-8 57 0 0,-13 2-10 0 0,25-25 4 0 0,-30 26-66 0 0,24-21-90 0 0,-25 20 85 0 0,19-21-65 0 0,-10 8-11 0 0,-12 15 2 0 0,0-2 24 0 0,10-20 25 0 0,-11 21 111 0 0,0 1-39 0 0,10-14 9 0 0,-10 14 282 0 0,1 11-308 0 0,11 17 1 0 0,-12-17 24 0 0,3-2-24 0 0,19 14-10 0 0,-19-14-32 0 0,2-6-1 0 0,2 0 18 0 0,-5 1-10 0 0,0 0 0 0 0,1-1 0 0 0,-1 0-1 0 0,0 1 1 0 0,8-6 0 0 0,-3 3-112 0 0,-4 2-40 0 0,0 0-1 0 0,-1-1 0 0 0,1 0 1 0 0,9-6-1 0 0,-6 4 24 0 0,-5 3 62 0 0,0 0 1 0 0,1 0-1 0 0,-2 0 0 0 0,1-1 0 0 0,0 0 0 0 0,0 0 0 0 0,5-5 0 0 0,-1 2-95 0 0,-5 4 86 0 0,1-1 1 0 0,-1 1 0 0 0,0-1 0 0 0,0 1-1 0 0,0-1 1 0 0,-1 0 0 0 0,1 0 0 0 0,-1 0 0 0 0,4-5-1 0 0,-1 1-49 0 0,16-25-435 0 0,-16 26 523 0 0,-3 4 44 0 0,0-1 0 0 0,0 1 0 0 0,-1 0 0 0 0,1-1 1 0 0,-1 1-1 0 0,0-1 0 0 0,0 0 0 0 0,0 1 0 0 0,0-1 0 0 0,0 0 0 0 0,1-4 0 0 0,4-20-57 0 0,-4 20 129 0 0,-2-4 451 0 0,-2-36 0 0 0,2 35-89 0 0,-2 4 55 0 0,1-2-202 0 0,0 6 3 0 0,1-1 1 0 0,-1 0-1 0 0,0 1 0 0 0,-1-1 1 0 0,1 1-1 0 0,-5-8 0 0 0,-11-31 4164 0 0,17 53-4342 0 0,-2 0-71 0 0,2-6-15 0 0,-1 0 0 0 0,1 0 1 0 0,-1 1-1 0 0,1-1 0 0 0,1 0 0 0 0,-1 0 0 0 0,1 0 0 0 0,-1 1 0 0 0,3 4 1 0 0,10 59 87 0 0,1-4-53 0 0,-2-1-28 0 0,-1-8-584 0 0,0-4-271 0 0,-7-22 357 0 0,-3-22-641 0 0,3 1-61 0 0,11 24 132 0 0,-11-25-356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7.2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 44 400 0 0,'2'-7'3601'0'0,"6"-29"7740"0"0,-16 39-10888 0 0,-24 10-81 0 0,31-12-348 0 0,0-1 0 0 0,0 0 0 0 0,0 1-1 0 0,0-1 1 0 0,0 1 0 0 0,0 0 0 0 0,0-1-1 0 0,0 1 1 0 0,0 0 0 0 0,0 0 0 0 0,0-1 0 0 0,1 1-1 0 0,-1 0 1 0 0,0 0 0 0 0,0 2 0 0 0,-136 214 1233 0 0,133-209-1102 0 0,3-1-98 0 0,-3 23-24 0 0,3-22-60 0 0,8-10-25 0 0,21-7 4 0 0,-13 1-97 0 0,28-30-116 0 0,-7 5-17 0 0,2 1 0 0 0,54-35 0 0 0,-77 61 224 0 0,-8 5 40 0 0,-4 1 10 0 0,0 0 0 0 0,-1-1 0 0 0,1 1 1 0 0,-1-1-1 0 0,1 1 0 0 0,-1-1 0 0 0,1 0 0 0 0,3-2 1 0 0,0 5 106 0 0,19 6 4 0 0,-19-6-24 0 0,-2 6 7 0 0,26 60 372 0 0,-27-62-364 0 0,0 1-28 0 0,10 19-15 0 0,-10-19-14 0 0,5-8-1143 0 0,21-2 661 0 0,-28 3 399 0 0,0 0 1 0 0,-1 0-1 0 0,1 0 0 0 0,0-1 0 0 0,-1 1 0 0 0,1 0 0 0 0,0 0 1 0 0,-1 0-1 0 0,1-1 0 0 0,-1 1 0 0 0,1 0 0 0 0,0-1 1 0 0,-1 1-1 0 0,1 0 0 0 0,-1-1 0 0 0,1 1 0 0 0,-1-1 1 0 0,1 1-1 0 0,-1-1 0 0 0,1 1 0 0 0,-1-1 0 0 0,1 0 0 0 0,26-27-3887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7.5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1 133 3434 0 0,'0'0'9134'0'0,"9"-42"-6212"0"0,34 20-2156 0 0,2-3-1412 0 0,-9 5-364 0 0,11-4-2942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8.0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5938 0 0,'0'0'5818'0'0,"5"5"-4063"0"0,13 14-191 0 0,-11-7-380 0 0,-4-3-874 0 0,-1-4-132 0 0,0 0 0 0 0,0 0 0 0 0,-1-1 0 0 0,0 1 0 0 0,0 0 0 0 0,0 6 0 0 0,2 2 67 0 0,-1-5-18 0 0,0 1-1 0 0,-1-1 0 0 0,0 0 1 0 0,0 13-1 0 0,1-7-57 0 0,-1-3 1 0 0,0 0 0 0 0,-1-1 0 0 0,-2 18 1 0 0,2-11-50 0 0,-4 47 428 0 0,3-50-463 0 0,-6 39 246 0 0,4-41-301 0 0,1-5-14 0 0,0 0-1 0 0,1 0 0 0 0,0 0 1 0 0,0 11-1 0 0,2-9-28 0 0,-1-5-43 0 0,0-1 0 0 0,0 1 0 0 0,0-1 0 0 0,0 0 0 0 0,-1 1 0 0 0,1-1-1 0 0,-1 0 1 0 0,0 1 0 0 0,0-1 0 0 0,-1 4 0 0 0,-9 30-510 0 0,8-28 118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8.5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21 1636 0 0,'27'-20'16941'0'0,"-30"25"-16928"0"0,-9 18 13 0 0,9-17 20 0 0,-2-2-32 0 0,-13 15-12 0 0,14-14-3 0 0,2 0 6 0 0,-8 18 1 0 0,8-18 22 0 0,5 2-26 0 0,11 19-13 0 0,-11-20-3 0 0,3-2-2 0 0,18 13 6 0 0,-19-13 5 0 0,4-1 2 0 0,25 7-2 0 0,-26-7-1 0 0,0-3 0 0 0,24 1 2 0 0,-24 0-8 0 0,-1-1-33 0 0,23 1 3 0 0,-22 0 7 0 0,-12 6-239 0 0,2-4 267 0 0,1 1 0 0 0,-1-1-1 0 0,-1 0 1 0 0,1 0 0 0 0,0 0-1 0 0,-1 0 1 0 0,-4 4 0 0 0,4-5-26 0 0,0-1 0 0 0,0 1 0 0 0,0-1 1 0 0,0 0-1 0 0,0 0 0 0 0,0 0 0 0 0,0 0 1 0 0,-6 1-1 0 0,2-1-279 0 0,1 1 59 0 0,1 1-173 0 0,-8 3 689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8.7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0 754 0 0,'0'0'13019'0'0,"6"2"-11912"0"0,21 9 504 0 0,-22-3-1081 0 0,23 40 287 0 0,-6-4-240 0 0,-17-36-507 0 0,-3-4-34 0 0,0 0-1 0 0,0 0 1 0 0,0 0 0 0 0,0 0 0 0 0,-1 0-1 0 0,0 0 1 0 0,1 4 0 0 0,9 32 180 0 0,-4-12-184 0 0,-5-21-190 0 0,0 3-16 0 0,2 1 101 0 0,-3-7-51 0 0,1 0 1 0 0,-1 0 0 0 0,0 0 0 0 0,0 1 0 0 0,-1-1 0 0 0,1 0 0 0 0,-1 6 0 0 0,-4 21-987 0 0,3-21 918 0 0,0-2-888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08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1 186 4210 0 0,'4'-6'3283'0'0,"13"-18"-644"0"0,-4 13-818 0 0,-4 5-1342 0 0,-4 2-147 0 0,0 0 0 0 0,1 1-1 0 0,-1 0 1 0 0,1 0 0 0 0,11-4 0 0 0,207-85 723 0 0,-217 89-1572 0 0,-1 0 88 0 0,16-11-102 0 0,-17 11-597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3.8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1501 223 970 0 0,'0'0'14757'0'0,"-3"-5"-14424"0"0,-10-16 16 0 0,10 16-56 0 0,-66 1 209 0 0,37 2-454 0 0,-1-1 23 0 0,-48 3 1 0 0,56 3-32 0 0,-350 24 289 0 0,190-11-251 0 0,58-4-35 0 0,-55 3-7 0 0,-138 9 63 0 0,310-23-5 0 0,-33 3 678 0 0,49-8-712 0 0,29-21 112 0 0,2-5 5 0 0,80-50-200 0 0,-81 61-15 0 0,-23 9-54 0 0,-5 1 61 0 0,25-20-97 0 0,18-17 25 0 0,-47 42 88 0 0,-1-1-22 0 0,11-14 14 0 0,-11 14 4 0 0,-11 7-136 0 0,-23 5 136 0 0,28-7 17 0 0,1 0 1 0 0,0 1-1 0 0,0-1 1 0 0,0 1 0 0 0,-1 0-1 0 0,1 0 1 0 0,0-1-1 0 0,0 1 1 0 0,0 0 0 0 0,0 1-1 0 0,0-1 1 0 0,0 0-1 0 0,-2 3 1 0 0,-2 0 1 0 0,-7 4 14 0 0,0 1 0 0 0,-17 14 1 0 0,6-5 0 0 0,-16 14 139 0 0,30-22-95 0 0,3-6-9 0 0,1 1-1 0 0,0 1 1 0 0,1-1-1 0 0,-10 11 1 0 0,7-6-10 0 0,5-6-5 0 0,-1-1 1 0 0,0 1-1 0 0,1 0 0 0 0,0 0 0 0 0,0 0 0 0 0,0 1 0 0 0,-4 7 1 0 0,2-2 38 0 0,3-7-43 0 0,-1 0 1 0 0,1 1-1 0 0,0-1 1 0 0,0 0-1 0 0,1 1 1 0 0,-1-1-1 0 0,1 1 1 0 0,0 0-1 0 0,-2 4 1 0 0,1 1 19 0 0,-1-1 93 0 0,5 4 21 0 0,5 36-12 0 0,-7-47-146 0 0,0 1 0 0 0,0-1 0 0 0,0 0 1 0 0,0 0-1 0 0,1 0 0 0 0,-1 0 0 0 0,0 0 0 0 0,1 1 0 0 0,-1-1 0 0 0,1 0 1 0 0,-1 0-1 0 0,1 0 0 0 0,-1 0 0 0 0,1 0 0 0 0,0 0 0 0 0,-1-1 0 0 0,2 2 1 0 0,11 13 33 0 0,1-1 1 0 0,0-1 0 0 0,0 0-1 0 0,2-1 1 0 0,-1-1 0 0 0,2 0-1 0 0,21 10 1 0 0,-17-13-125 0 0,0-1 0 0 0,1 0-1 0 0,0-2 1 0 0,1 0 0 0 0,30 1 0 0 0,109-2-1904 0 0,-120-4 812 0 0,-36 0 556 0 0,0 0 1 0 0,0 0 0 0 0,0 0-1 0 0,0-1 1 0 0,12-2 0 0 0,-8 1-1096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4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49 358 0 0,'-1'-8'4011'0'0,"-1"-33"2568"0"0,4 53-5370 0 0,5 35-328 0 0,-6-44-784 0 0,-1 0 1 0 0,1 0-1 0 0,-1 0 1 0 0,0 1 0 0 0,0-1-1 0 0,-1 0 1 0 0,0 4-1 0 0,-10 89 1488 0 0,-17 57-165 0 0,26-147-1331 0 0,0 1 0 0 0,1 0 0 0 0,0 0 0 0 0,0-1 0 0 0,0 11 0 0 0,1-8-5 0 0,0 1 0 0 0,-1-1 0 0 0,-4 17 0 0 0,2-12-28 0 0,-6 44 165 0 0,3 5-177 0 0,0-13-1173 0 0,5-40 845 0 0,0 4 127 0 0,-4 8-4895 0 0,-3 11-2130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5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0 376 4244 0 0,'0'0'6955'0'0,"9"-3"-5523"0"0,43-17 497 0 0,-14 3-1672 0 0,-1-2-1 0 0,-1-1 0 0 0,-1-2 0 0 0,-1-2 1 0 0,-1-1-1 0 0,41-39 0 0 0,-11 10-939 0 0,-33 30 418 0 0,-7 2 18 0 0,-19 17 22 0 0,-4 2 198 0 0,0 1 1 0 0,0-1-1 0 0,0 0 0 0 0,1 0 1 0 0,-1 1-1 0 0,1-1 1 0 0,0 1-1 0 0,1-5 0 0 0,-1 4-30 0 0,0 1-1 0 0,0-1 1 0 0,-1 0-1 0 0,1 1 1 0 0,0-1-1 0 0,-1 0 1 0 0,0 1-1 0 0,0-6 0 0 0,-9 10 258 0 0,-25 4-1 0 0,34-6-194 0 0,-1 0 1 0 0,1 0 0 0 0,-1 0 0 0 0,0 0-1 0 0,1 0 1 0 0,-1 0 0 0 0,1 0-1 0 0,-1 0 1 0 0,1 1 0 0 0,-1-1-1 0 0,1 0 1 0 0,-1 0 0 0 0,1 1-1 0 0,-1-1 1 0 0,1 0 0 0 0,-1 1 0 0 0,1-1-1 0 0,-1 0 1 0 0,1 1 0 0 0,0-1-1 0 0,-1 1 1 0 0,1-1 0 0 0,0 1-1 0 0,-1-1 1 0 0,1 0 0 0 0,0 1-1 0 0,-1 1 1 0 0,-27 43 564 0 0,-5 11 63 0 0,-64 168 1228 0 0,84-180-1653 0 0,11-33-171 0 0,0-6-16 0 0,1-1 0 0 0,0 0 1 0 0,0 1-1 0 0,0-1 0 0 0,0 1 0 0 0,1-1 0 0 0,0 5 1 0 0,0 6 190 0 0,3-8-153 0 0,9 19-14 0 0,-9-19 150 0 0,5-10-136 0 0,24-8-9 0 0,-19 3 5 0 0,17-22 34 0 0,-23 25-78 0 0,-4 3-6 0 0,0-1 0 0 0,-1 1 0 0 0,1 0 1 0 0,-1-1-1 0 0,0 1 0 0 0,0-1 0 0 0,0 0 1 0 0,0 0-1 0 0,0 0 0 0 0,1-3 1 0 0,25-42 54 0 0,-22 39-53 0 0,-3 5-2 0 0,0-1-1 0 0,0 0 0 0 0,0 0 0 0 0,-1 0 0 0 0,4-9 1 0 0,13-33 11 0 0,-9 24-9 0 0,-7 17-4 0 0,3 11-167 0 0,19 12 145 0 0,-25-17 19 0 0,1 1-1 0 0,0-1 0 0 0,-1 1 0 0 0,1-1 1 0 0,0 1-1 0 0,-1-1 0 0 0,1 1 1 0 0,-1-1-1 0 0,1 1 0 0 0,-1 0 0 0 0,1-1 1 0 0,-1 1-1 0 0,1 0 0 0 0,-1-1 1 0 0,0 1-1 0 0,1 1 0 0 0,2 6-2 0 0,-2-4 3 0 0,0-1-1 0 0,1 1 1 0 0,0 0-1 0 0,0-1 1 0 0,0 1-1 0 0,0-1 1 0 0,4 4 0 0 0,14 22 2 0 0,-7-15 2 0 0,38 21 32 0 0,-22-15-8 0 0,-12-11-6 0 0,-7-5-16 0 0,-6-2-2 0 0,0 0 0 0 0,-1-1 0 0 0,1 1 0 0 0,1-1 0 0 0,-1 0 0 0 0,0 0 0 0 0,0-1 0 0 0,0 1 0 0 0,8-1 0 0 0,33 4 22 0 0,-21-4-6 0 0,-11-1-16 0 0,-6 1-10 0 0,-1-1 1 0 0,1 1 0 0 0,-1-1-1 0 0,1-1 1 0 0,-1 1 0 0 0,11-5-1 0 0,27-8-36 0 0,-23 5 8 0 0,49-37-163 0 0,-58 35 56 0 0,-4 3 100 0 0,-3 3 8 0 0,-1 0-1 0 0,1 0 0 0 0,-1 0 1 0 0,6-10-1 0 0,-4 9 10 0 0,-4 4 16 0 0,0 0-1 0 0,0 0 1 0 0,-1-1 0 0 0,1 1-1 0 0,0 0 1 0 0,-1-1 0 0 0,0 1-1 0 0,1-1 1 0 0,-1 0 0 0 0,0 1-1 0 0,1-6 1 0 0,2 1-7 0 0,-3 4 8 0 0,0 1 0 0 0,1-1 1 0 0,-1 0-1 0 0,0 0 1 0 0,-1 0-1 0 0,1 0 0 0 0,0 0 1 0 0,-1 0-1 0 0,0 0 0 0 0,1-4 1 0 0,2-25 0 0 0,-2 24 51 0 0,-6 5-35 0 0,-14-9-5 0 0,14 9 0 0 0,1 10 5 0 0,-14 21 20 0 0,13-21 0 0 0,3 1-3 0 0,-5 26 4 0 0,5-26 38 0 0,2 2-3 0 0,0 28-14 0 0,2-22-2 0 0,0-10-28 0 0,-1-3-10 0 0,0 0 1 0 0,0 0 0 0 0,0-1-1 0 0,0 1 1 0 0,0 0 0 0 0,1-1-1 0 0,-1 1 1 0 0,4 3 0 0 0,-2 0 5 0 0,-2-4-10 0 0,0 0-1 0 0,0 1 1 0 0,0-1-1 0 0,1 0 0 0 0,-1 0 1 0 0,1 0-1 0 0,-1 0 1 0 0,1-1-1 0 0,0 1 0 0 0,2 2 1 0 0,0 1 10 0 0,-2-3-11 0 0,-1-1 1 0 0,1 1-1 0 0,-1 0 1 0 0,1-1-1 0 0,-1 1 1 0 0,1-1-1 0 0,0 1 0 0 0,0-1 1 0 0,0 0-1 0 0,0 0 1 0 0,3 1-1 0 0,0 2 7 0 0,-4-3-10 0 0,1 1-1 0 0,0-1 1 0 0,-1 0 0 0 0,1 0 0 0 0,0 0 0 0 0,-1 0-1 0 0,1-1 1 0 0,0 1 0 0 0,0 0 0 0 0,0-1-1 0 0,0 1 1 0 0,0-1 0 0 0,0 0 0 0 0,2 1 0 0 0,23 3 13 0 0,-26-3-16 0 0,0-1 0 0 0,-1 0-1 0 0,1 0 1 0 0,-1 0 0 0 0,1 0-1 0 0,0 0 1 0 0,-1 0 0 0 0,1 0-1 0 0,-1 0 1 0 0,1 0 0 0 0,0 0-1 0 0,-1 0 1 0 0,1 0 0 0 0,-1 0 0 0 0,1-1-1 0 0,0 1 1 0 0,-1 0 0 0 0,1 0-1 0 0,0-1 1 0 0,5-3 2 0 0,-3 2-3 0 0,0 0 0 0 0,-1 1 0 0 0,1-1 0 0 0,0 1 0 0 0,0 0 0 0 0,0 0 0 0 0,6-1 0 0 0,-2 1-19 0 0,-5 1 9 0 0,0 0 1 0 0,0-1-1 0 0,0 1 0 0 0,0-1 1 0 0,0 1-1 0 0,0-1 1 0 0,0 0-1 0 0,0 0 1 0 0,0 1-1 0 0,0-2 0 0 0,0 1 1 0 0,0 0-1 0 0,1-2 1 0 0,5 0-12 0 0,-5 2 14 0 0,0 0-1 0 0,-1-1 1 0 0,1 1 0 0 0,-1 0 0 0 0,1-1 0 0 0,-1 0 0 0 0,0 0-1 0 0,1 1 1 0 0,-1-1 0 0 0,0 0 0 0 0,3-5 0 0 0,26-27-53 0 0,18-19 34 0 0,-45 48 35 0 0,-1 0-4 0 0,11-14 14 0 0,-10 14 407 0 0,-1-1-412 0 0,11-17 35 0 0,-11 17 142 0 0,2 2-134 0 0,12-11-11 0 0,-13 11 1504 0 0,-2 10-1500 0 0,5 20-11 0 0,-5-20 10 0 0,-1 2-36 0 0,3 23-4 0 0,-2-23 32 0 0,-2 0-29 0 0,3 25 0 0 0,-2-25 80 0 0,4-5-87 0 0,14 10 2 0 0,-14-9 13 0 0,1-8-2 0 0,1 1-14 0 0,23-15 19 0 0,10-11-5 0 0,8-3-7 0 0,-22 14-2 0 0,-19 13 2 0 0,-1 2-2 0 0,19-10-4 0 0,-18 10-12 0 0,-1 5-19 0 0,1 2 24 0 0,-5-3 2 0 0,0 0-1 0 0,0 0 0 0 0,0 0 0 0 0,0 0 0 0 0,0 0 0 0 0,1 0 0 0 0,-1 0 0 0 0,0-1 0 0 0,0 1 0 0 0,4-1 0 0 0,-1 7-2 0 0,14 21 12 0 0,-14-21-3 0 0,-1 0-1 0 0,13 21 1 0 0,-13-21 5 0 0,0-1-5 0 0,12 18-1 0 0,-12-18-19 0 0,2-4-73 0 0,17 7-1 0 0,-17-7 17 0 0,3-6-96 0 0,26-12-403 0 0,-18 5 0 0 0,4-7 339 0 0,75-54-2549 0 0,-57 47 853 0 0,8-5-1720 0 0,63-29 0 0 0,-55 38 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31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241 405 3964 0 0,'0'0'2499'0'0,"-3"-7"-492"0"0,-19-53 1946 0 0,20 54-3269 0 0,-2 2-121 0 0,-16-13-122 0 0,10 11-96 0 0,-12 0-76 0 0,17 4 110 0 0,-1 6-249 0 0,1-1-120 0 0,-1 0 42 0 0,0 0 0 0 0,0 1 0 0 0,1 0 0 0 0,-1 0 0 0 0,1 1 1 0 0,0 0-1 0 0,-7 9 0 0 0,6-8-26 0 0,-15 23 162 0 0,15-21-145 0 0,-13 28 127 0 0,14-28-141 0 0,2-4 2 0 0,1 0 0 0 0,0 1 0 0 0,0-1 1 0 0,0 0-1 0 0,1 1 0 0 0,-2 6 0 0 0,-6 20 114 0 0,7-23-31 0 0,0 1-10 0 0,-2 26 41 0 0,3-27 230 0 0,4-4-323 0 0,10 11-14 0 0,-10-11 1 0 0,3-9 27 0 0,2 0-45 0 0,-5 3-9 0 0,1 0 0 0 0,-1-1 1 0 0,0 0-1 0 0,1 1 0 0 0,-1-1 0 0 0,5-7 0 0 0,-2 5 0 0 0,-3 2-10 0 0,0 1 0 0 0,-1 0 0 0 0,1-1 0 0 0,-1 1-1 0 0,0-1 1 0 0,0 0 0 0 0,0 0 0 0 0,0 0 0 0 0,2-5 0 0 0,47-88-69 0 0,-48 91 28 0 0,-1 12-155 0 0,9 23 179 0 0,-10-29 13 0 0,-1 0 1 0 0,0 0 0 0 0,1 0 0 0 0,-1 0 0 0 0,0 0 0 0 0,0 0 0 0 0,1 0 0 0 0,-1 0 0 0 0,0 0 0 0 0,0 0 0 0 0,0 0 0 0 0,0 0 0 0 0,-1 2 0 0 0,-4 53 56 0 0,3 10 43 0 0,2-4 67 0 0,0-24-58 0 0,2-22-23 0 0,9 8-12 0 0,-10-23-67 0 0,-1 1 1 0 0,1-1-1 0 0,-1 0 1 0 0,1 0 0 0 0,0 1-1 0 0,-1-1 1 0 0,1 0 0 0 0,0 0-1 0 0,0 0 1 0 0,0 0 0 0 0,-1 0-1 0 0,1 0 1 0 0,0 0 0 0 0,0-1-1 0 0,1 1 1 0 0,-1 0 0 0 0,0 0-1 0 0,2 0 1 0 0,1 1 11 0 0,0 1 27 0 0,4-5-22 0 0,2-1-34 0 0,-1 0 0 0 0,1-1-1 0 0,-1 0 1 0 0,0-1 0 0 0,-1 0 0 0 0,1 0 0 0 0,-1-1 0 0 0,0 0 0 0 0,7-7 0 0 0,8-10-166 0 0,-2-1 0 0 0,0-1 0 0 0,-2-1 0 0 0,0 0 0 0 0,-2-1 0 0 0,-1-1 0 0 0,-2-1 0 0 0,0 0 0 0 0,-2-1 0 0 0,-1 0 0 0 0,-2-1 0 0 0,-1 0 0 0 0,8-62 0 0 0,-13 70 143 0 0,-1 8 13 0 0,-1-1-1 0 0,-1 1 1 0 0,-1-19-1 0 0,1 19 81 0 0,1 6 23 0 0,-1 1 0 0 0,-1 0-1 0 0,0 0 1 0 0,-3-16-1 0 0,-2-9 105 0 0,4 25 341 0 0,-1 4-217 0 0,-10-14-70 0 0,9 13 137 0 0,2 10-226 0 0,-3 5-50 0 0,0 0 1 0 0,1 1 0 0 0,-4 15-1 0 0,3-3 57 0 0,1 5-78 0 0,2 9 86 0 0,1-20-103 0 0,-1 49 274 0 0,11 123 199 0 0,19-21-179 0 0,-27-161-337 0 0,1 0 0 0 0,0 0 0 0 0,1 0 1 0 0,3 9-1 0 0,-1-5-6 0 0,3 6 6 0 0,11 8-4 0 0,-8-15-5 0 0,10 0-15 0 0,-7-7-55 0 0,18-2-2 0 0,-16-3 11 0 0,-1-1 2 0 0,-1-1 0 0 0,1-1 0 0 0,-1 0 0 0 0,0-1 0 0 0,-1-1 0 0 0,0 0 0 0 0,20-14 0 0 0,-25 15 27 0 0,23-21-80 0 0,6-16 96 0 0,-34 39 72 0 0,-6-29 13 0 0,2 27-117 0 0,-2-1-5 0 0,-10-18 9 0 0,9 18 1 0 0,-1 4-11 0 0,-18-11 7 0 0,18 10 6 0 0,-35 14-247 0 0,32-8 185 0 0,2 2 1 0 0,-15 13-58 0 0,16-13 11 0 0,6 3-470 0 0,4 21 518 0 0,-3-21 6 0 0,5-8-35 0 0,24-4 73 0 0,-23 4 10 0 0,-2-2 10 0 0,21-9 0 0 0,-20 9-9 0 0,-2 2 3 0 0,17-7 5 0 0,-17 6 1 0 0,0 5-88 0 0,-1 1 122 0 0,-2-3-4 0 0,-1 0 1 0 0,1 0-1 0 0,0 1 0 0 0,-1-1 1 0 0,1 0-1 0 0,0-1 0 0 0,-1 1 1 0 0,1 0-1 0 0,3 1 0 0 0,-4 6 42 0 0,-1 25 149 0 0,0-25-1 0 0,0 1-44 0 0,-2 28-9 0 0,2-27 63 0 0,1-3-25 0 0,2 25-39 0 0,-2-25-21 0 0,2-2-2 0 0,8 14-15 0 0,-8-14 2 0 0,6-6-239 0 0,28-2-13 0 0,-36 3 141 0 0,0 0-1 0 0,1 0 1 0 0,-1 0-1 0 0,0 0 0 0 0,0 0 1 0 0,0 0-1 0 0,0-1 1 0 0,0 1-1 0 0,0 0 1 0 0,0-1-1 0 0,0 1 0 0 0,0-1 1 0 0,1 0-1 0 0,118-74-3394 0 0,-112 71 2437 0 0,-1-1 0 0 0,1-1 0 0 0,-1 1 0 0 0,10-12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6.2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181 202 2870 0 0,'35'-31'6816'0'0,"-32"24"-5278"0"0,9-21-410 0 0,-9 21 1078 0 0,-3-3-1687 0 0,-1-32-121 0 0,1 32 240 0 0,-4 3-376 0 0,-12-22-59 0 0,12 22-36 0 0,0 3-21 0 0,-13-12-28 0 0,12 13 50 0 0,-2 4-124 0 0,-24 3-11 0 0,17 1-4 0 0,6-2-21 0 0,5-2-4 0 0,0 1 1 0 0,0-1-1 0 0,0 1 1 0 0,0 0-1 0 0,0 0 1 0 0,0 0-1 0 0,0 0 1 0 0,-2 3 0 0 0,-4 1 2 0 0,5-4-3 0 0,1 1 1 0 0,-1-1-1 0 0,1 1 0 0 0,-1 0 0 0 0,1 0 0 0 0,0 0 0 0 0,-4 7 1 0 0,-19 22 3 0 0,7 0-12 0 0,14-18-25 0 0,2 17-1 0 0,2-23 5 0 0,6-4-4 0 0,14 12-34 0 0,-14-12 0 0 0,31-1-19 0 0,-26 0 63 0 0,8-4-59 0 0,-7 0 53 0 0,-6 1 8 0 0,1-1-1 0 0,-1 0 1 0 0,0 0-1 0 0,1 0 1 0 0,9-4 0 0 0,41-13-120 0 0,-45 14 112 0 0,33-8-72 0 0,-16 6 56 0 0,-21 5 14 0 0,0 2 6 0 0,21 6 7 0 0,-21-5 13 0 0,-3 6 48 0 0,1 1-30 0 0,-3-6-10 0 0,0 0 0 0 0,-1 0 0 0 0,1 1-1 0 0,-1-1 1 0 0,0 0 0 0 0,0 1 0 0 0,0-1 0 0 0,0 1 0 0 0,0-1-1 0 0,-1 6 1 0 0,6 27 62 0 0,-6-13 122 0 0,0-8-125 0 0,0-4-13 0 0,0-1 1 0 0,-1 1 0 0 0,-1-1 0 0 0,-3 13 0 0 0,-17 95 308 0 0,18-98-297 0 0,0-1 0 0 0,-2 0 0 0 0,0 0 1 0 0,-1-1-1 0 0,-1 0 0 0 0,-1 0 0 0 0,0-1 0 0 0,-15 20 0 0 0,-8 8 78 0 0,-60 64 0 0 0,89-105-132 0 0,-1 0 0 0 0,0 0 1 0 0,0-1-1 0 0,0 1 1 0 0,-7 4-1 0 0,2-2 20 0 0,-5 2 148 0 0,-11-1-7 0 0,19-5 128 0 0,-1-7 50 0 0,-17-16-25 0 0,18 16-70 0 0,3-60 171 0 0,3 62-407 0 0,0 1 0 0 0,0-1 0 0 0,0 0 0 0 0,0 1-1 0 0,0-1 1 0 0,1 1 0 0 0,-1-1 0 0 0,2-2 0 0 0,7-29 42 0 0,2 0 0 0 0,30-61 0 0 0,-11 46-242 0 0,3 1-1 0 0,2 1 1 0 0,43-44 0 0 0,2 11-196 0 0,-1 2-194 0 0,-12 8 48 0 0,-35 42 353 0 0,-24 22 142 0 0,-2 1 72 0 0,-2 0 1 0 0,12-13-5 0 0,-12 13 158 0 0,-1 10-186 0 0,10 16-2 0 0,-9-16-4 0 0,-2 2-1 0 0,10 18 0 0 0,-9-19-23 0 0,1 21-232 0 0,-2-19 225 0 0,0-1-156 0 0,-1 1-1645 0 0,2 24 776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6.4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86 1548 0 0,'0'0'4714'0'0,"-20"-51"2588"0"0,5 16-6398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7.2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73 228 0 0,'0'0'15180'0'0,"5"5"-14854"0"0,22 16 170 0 0,-24-13-309 0 0,11 24 35 0 0,-10-24-28 0 0,-4-4-161 0 0,0 0 1 0 0,0 0 0 0 0,1 0-1 0 0,-1 0 1 0 0,1 0 0 0 0,2 5-1 0 0,0 1 9 0 0,-2-2 187 0 0,0 1-146 0 0,1 26-15 0 0,-2-26 551 0 0,9-12-556 0 0,26-9-10 0 0,-34 12-51 0 0,0 0 0 0 0,-1 0 0 0 0,1-1 0 0 0,0 1 0 0 0,0 0 0 0 0,-1-1 0 0 0,1 1 0 0 0,0 0 0 0 0,-1-1 0 0 0,1 1 0 0 0,0-1 1 0 0,-1 1-1 0 0,1-1 0 0 0,-1 1 0 0 0,1-1 0 0 0,-1 1 0 0 0,1-1 0 0 0,-1 0 0 0 0,1 0 0 0 0,4-7 9 0 0,20-22 27 0 0,15-11-88 0 0,-32 34 42 0 0,23-25-40 0 0,-7 4-52 0 0,-17 20 0 0 0,43 10 133 0 0,-45 3-42 0 0,12 17-4 0 0,-13-16 4 0 0,-1 1 11 0 0,9 23 39 0 0,-9-22 1 0 0,1 0-6 0 0,-1 1-25 0 0,-2-6-4 0 0,0 1 0 0 0,1-1 0 0 0,-1 0 0 0 0,1 1 0 0 0,0-1 0 0 0,0 0 0 0 0,0 0 0 0 0,0 0 0 0 0,3 3 0 0 0,10 11 37 0 0,-12-12-9 0 0,4-1-1 0 0,21 12 9 0 0,-14-11-4 0 0,-8-3-29 0 0,-4-1-6 0 0,0 0-1 0 0,1 0 1 0 0,-1-1 0 0 0,0 1-1 0 0,0-1 1 0 0,0 0-1 0 0,1 1 1 0 0,-1-1-1 0 0,0 0 1 0 0,0 0-1 0 0,1-1 1 0 0,-1 1-1 0 0,0 0 1 0 0,3-1 0 0 0,4 0 9 0 0,-5 1-5 0 0,0 0 1 0 0,0-1-1 0 0,0 1 1 0 0,0-1-1 0 0,0 0 1 0 0,-1 0 0 0 0,7-3-1 0 0,-1 3 3 0 0,-6 0-7 0 0,0 1-1 0 0,0-1 1 0 0,-1 0-1 0 0,1 0 1 0 0,0 0-1 0 0,0 0 1 0 0,0 0-1 0 0,-1 0 1 0 0,1-1-1 0 0,-1 0 1 0 0,5-3 0 0 0,26-17 0 0 0,-26 18-4 0 0,-1-1 1 0 0,0 0-1 0 0,9-9 1 0 0,-7 6 2 0 0,-5 6-2 0 0,-1-1 1 0 0,1 0-1 0 0,-1 1 1 0 0,0-1-1 0 0,1 0 1 0 0,-2-1-1 0 0,1 1 1 0 0,0 0-1 0 0,0-1 1 0 0,-1 1-1 0 0,1-5 1 0 0,14-35 18 0 0,-12 36-9 0 0,-3 4-1 0 0,0 1-1 0 0,0-1 1 0 0,0 1-1 0 0,0-1 1 0 0,-1 1-1 0 0,1-1 1 0 0,-1 0-1 0 0,1 1 1 0 0,-1-1-1 0 0,0 0 1 0 0,0 1-1 0 0,0-4 1 0 0,1-37 497 0 0,-6 46-468 0 0,-15 7-10 0 0,19-10-28 0 0,1 0 0 0 0,-1 1 0 0 0,1-1 1 0 0,-1 0-1 0 0,1 1 0 0 0,-1-1 1 0 0,1 0-1 0 0,-1 1 0 0 0,1-1 1 0 0,-1 1-1 0 0,1-1 0 0 0,0 0 0 0 0,-1 1 1 0 0,1-1-1 0 0,0 1 0 0 0,-1-1 1 0 0,1 1-1 0 0,0 0 0 0 0,-20 37 60 0 0,14-29-52 0 0,3-5-4 0 0,1 0 0 0 0,-1 0 0 0 0,1 0 0 0 0,0 0 1 0 0,1 0-1 0 0,-1 0 0 0 0,1 1 0 0 0,-2 6 0 0 0,-1 0 21 0 0,2-6-7 0 0,0 0 0 0 0,0 1 0 0 0,0-1 0 0 0,1 0 0 0 0,0 1 0 0 0,0-1 0 0 0,1 8 1 0 0,-3-2 5 0 0,2-6-12 0 0,0-1 1 0 0,0 1-1 0 0,1 0 1 0 0,0 0-1 0 0,0 0 1 0 0,0 1-1 0 0,1 4 1 0 0,1 24 47 0 0,-2-33-58 0 0,0 0 1 0 0,0 0 0 0 0,0 0-1 0 0,0 0 1 0 0,0 0-1 0 0,1 0 1 0 0,-1 0-1 0 0,0 0 1 0 0,0 0 0 0 0,1 0-1 0 0,-1 0 1 0 0,1-1-1 0 0,-1 1 1 0 0,1 1-1 0 0,15 25 39 0 0,-15-26-39 0 0,-1 0-1 0 0,1 0 1 0 0,0 0 0 0 0,-1 0 0 0 0,1-1 0 0 0,0 1-1 0 0,0 0 1 0 0,-1 0 0 0 0,1-1 0 0 0,0 1-1 0 0,0 0 1 0 0,0-1 0 0 0,0 1 0 0 0,1 0 0 0 0,7 6 15 0 0,-5-3-6 0 0,0-1 0 0 0,0-1 0 0 0,1 1 0 0 0,-1 0 0 0 0,0-1 0 0 0,1 0 0 0 0,7 2 0 0 0,18 8 30 0 0,-29-11-49 0 0,1-1-1 0 0,-1 1 1 0 0,0-1-1 0 0,0 0 1 0 0,1 1 0 0 0,-1-1-1 0 0,0 0 1 0 0,1 0-1 0 0,-1 0 1 0 0,0 0 0 0 0,3 0-1 0 0,39-1-564 0 0,-41 1 504 0 0,0-1 1 0 0,1 1-1 0 0,-1 0 0 0 0,0 0 1 0 0,0-1-1 0 0,0 1 0 0 0,0-1 1 0 0,4-1-1 0 0,20-6-204 0 0,47-17-1042 0 0,-40 6-3140 0 0,-6-4-4196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8.5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205 389 2024 0 0,'1'-7'2500'0'0,"6"-28"2817"0"0,-8 34-5181 0 0,0-3 265 0 0,0-1 1 0 0,0 0-1 0 0,0 1 1 0 0,1-1-1 0 0,-1 0 1 0 0,1 0-1 0 0,1-7 0 0 0,-7 10-12 0 0,3 0-273 0 0,1 1-66 0 0,1 0 1 0 0,0 0 0 0 0,-1 0 0 0 0,1 0 0 0 0,-1 0 0 0 0,0 0 0 0 0,1 1 0 0 0,-1-1 0 0 0,1 1 0 0 0,-1-1 0 0 0,0 1 0 0 0,-2-1 0 0 0,2 1-23 0 0,-1 1 0 0 0,0-1 0 0 0,1 0 0 0 0,-1 1 0 0 0,1-1 0 0 0,-1 1-1 0 0,0 0 1 0 0,1 0 0 0 0,-4 1 0 0 0,-1 1 17 0 0,-4 3 67 0 0,-37 42 216 0 0,11-1 34 0 0,18-24-192 0 0,14-17-35 0 0,2 1-18 0 0,-10 23 9 0 0,10-22 67 0 0,7 32-60 0 0,-3-31-1 0 0,6-7-105 0 0,21 6-3 0 0,-21-6-3 0 0,1-5-2 0 0,1 0-8 0 0,-6 2-6 0 0,0 0 0 0 0,0 0 1 0 0,0 0-1 0 0,0-1 0 0 0,0 1 0 0 0,0-1 0 0 0,0 1 0 0 0,0-1 0 0 0,-1 0 1 0 0,1 0-1 0 0,2-3 0 0 0,36-30 50 0 0,0-4-11 0 0,-6 4 0 0 0,-17 18 24 0 0,-13 13 190 0 0,-3 9-241 0 0,2 1-14 0 0,-3-4 0 0 0,1 0 0 0 0,-1 0-1 0 0,0 1 1 0 0,0-1 0 0 0,0 0 0 0 0,0 1-1 0 0,0-1 1 0 0,-1 0 0 0 0,1 1-1 0 0,0 3 1 0 0,9 40 78 0 0,-1-6-3 0 0,-9-38-69 0 0,0 1-1 0 0,1 0 1 0 0,-1-1 0 0 0,1 1 0 0 0,0-1-1 0 0,0 1 1 0 0,0-1 0 0 0,0 1 0 0 0,0-1-1 0 0,0 0 1 0 0,1 1 0 0 0,2 3 0 0 0,1 0 9 0 0,-5-5-14 0 0,1-1 0 0 0,-1 1-1 0 0,0-1 1 0 0,1 1 0 0 0,-1 0 0 0 0,0-1 0 0 0,1 1-1 0 0,-1-1 1 0 0,1 1 0 0 0,-1-1 0 0 0,1 1-1 0 0,-1-1 1 0 0,1 1 0 0 0,-1-1 0 0 0,1 1-1 0 0,0-1 1 0 0,0 1 0 0 0,5 3 32 0 0,-4-2-20 0 0,-1-1 0 0 0,1 1 0 0 0,0-1 0 0 0,0 0 1 0 0,1 0-1 0 0,-1 0 0 0 0,0 0 0 0 0,0 0 0 0 0,0 0 0 0 0,1 0 0 0 0,-1-1 0 0 0,5 1 0 0 0,25 7 78 0 0,-12-6-21 0 0,7-4-50 0 0,0-1 1 0 0,-1-2-1 0 0,38-10 1 0 0,-24 1-35 0 0,-1-1 0 0 0,54-31 1 0 0,-69 32-50 0 0,-1-1 0 0 0,0 0-1 0 0,-1-2 1 0 0,31-30 0 0 0,-49 43 33 0 0,0 0 0 0 0,0-1 0 0 0,-1 1 0 0 0,1-1 0 0 0,3-7 0 0 0,-1 3-15 0 0,-4 7 30 0 0,-1 0-1 0 0,1 0 0 0 0,-1 0 1 0 0,1 0-1 0 0,-1 0 0 0 0,0 0 0 0 0,0-1 1 0 0,0 1-1 0 0,0 0 0 0 0,0-1 1 0 0,0 1-1 0 0,-1-1 0 0 0,1-2 1 0 0,0-2-18 0 0,2 0-38 0 0,-8-24 52 0 0,3 22 15 0 0,1 1-1 0 0,-6 7 4 0 0,-28 0-1 0 0,25 4 5 0 0,-1-1-1 0 0,1 1 1 0 0,0 1 0 0 0,1 0-1 0 0,-1 0 1 0 0,-11 8-1 0 0,16-10-6 0 0,-1 1 4 0 0,0 0 0 0 0,1 1 0 0 0,-1-1 0 0 0,1 1 0 0 0,-1 0 0 0 0,-5 6 0 0 0,-2 2 12 0 0,-15 9 55 0 0,16-13-19 0 0,1 1-1 0 0,0 1 1 0 0,0 0 0 0 0,-14 17 0 0 0,16-19-16 0 0,5-3-2 0 0,-1 0-1 0 0,1-1 0 0 0,0 2 0 0 0,1-1 1 0 0,-5 7-1 0 0,-8 13 54 0 0,12-18 221 0 0,8 24-177 0 0,-3-22-107 0 0,0 0 39 0 0,8-9-12 0 0,24 1-9 0 0,-32-1-39 0 0,0 0 0 0 0,0 0-1 0 0,0 0 1 0 0,0 0 0 0 0,0 0 0 0 0,0 0 0 0 0,0 0 0 0 0,0 0-1 0 0,0 0 1 0 0,0-1 0 0 0,0 1 0 0 0,0-1 0 0 0,0 1 0 0 0,1-1 0 0 0,8-3 0 0 0,-5 2-2 0 0,1 0-1 0 0,-1 0 0 0 0,0-1 1 0 0,0 0-1 0 0,-1 0 0 0 0,6-4 1 0 0,18-14-142 0 0,0-1 1 0 0,38-42 0 0 0,-47 42-42 0 0,28-35-102 0 0,-44 53 259 0 0,0 0 0 0 0,0-1 0 0 0,-1 1-1 0 0,1 0 1 0 0,-1-1 0 0 0,0 0 0 0 0,0 1 0 0 0,1-6 0 0 0,1-2-13 0 0,-1 6 18 0 0,0 0 0 0 0,0-1-1 0 0,-1 1 1 0 0,0 0 0 0 0,3-11 0 0 0,2-20-36 0 0,-3 26 46 0 0,-2 6 7 0 0,0 0-1 0 0,-1-1 0 0 0,1 1 0 0 0,-1-1 1 0 0,-1 1-1 0 0,1-10 0 0 0,2-21 40 0 0,-2 27 27 0 0,-1 1-29 0 0,-1-24 39 0 0,1 24 78 0 0,-4 13-163 0 0,0 0 10 0 0,2-4 3 0 0,1 1 0 0 0,-1-1 0 0 0,1 1 0 0 0,0 0-1 0 0,0-1 1 0 0,-1 1 0 0 0,1 0 0 0 0,0 0 0 0 0,1 0 0 0 0,-1 0-1 0 0,0 0 1 0 0,1 0 0 0 0,-1 2 0 0 0,-2 4 12 0 0,-6 28 68 0 0,6-25-68 0 0,-4 36 54 0 0,5-34-45 0 0,-1 39 99 0 0,1-41-100 0 0,1-6-10 0 0,1 0 0 0 0,-1 0 0 0 0,1 0 0 0 0,0 0-1 0 0,1 0 1 0 0,-1-1 0 0 0,1 1 0 0 0,1 7 0 0 0,6 28 79 0 0,-3-21-6 0 0,12 13-21 0 0,-6-17-9 0 0,16 10 1 0 0,-11-14-10 0 0,20 7-7 0 0,-16-11-17 0 0,22 0-41 0 0,-19-5-4 0 0,-10-2 17 0 0,-6 1-1 0 0,1-1 0 0 0,0 0 0 0 0,-1-1 0 0 0,1 0 0 0 0,9-2 0 0 0,28-4-144 0 0,-24 1-1 0 0,-10 3 110 0 0,-6 1 23 0 0,-1 1-1 0 0,1-1 1 0 0,-1 1 0 0 0,0-2 0 0 0,1 1-1 0 0,-1 0 1 0 0,0-1 0 0 0,4-3 0 0 0,35-23-232 0 0,-20 15 157 0 0,-17 10 38 0 0,-3-5 77 0 0,10-29 12 0 0,-10 28-3 0 0,0 4 27 0 0,0 0 21 0 0,-2 4-1 0 0,0 0-1 0 0,0 0 1 0 0,0 0-1 0 0,0 0 1 0 0,0 0-1 0 0,-1 0 1 0 0,1 0-1 0 0,-1 0 1 0 0,1-1 0 0 0,-1 1-1 0 0,1-3 1 0 0,-6 2 61 0 0,-11-12-29 0 0,11 12-37 0 0,-2 6-15 0 0,-2 0-40 0 0,6-2-9 0 0,0 0-1 0 0,0 0 1 0 0,0 0 0 0 0,0 1-1 0 0,1-1 1 0 0,-1 1-1 0 0,0-1 1 0 0,1 1 0 0 0,-1 0-1 0 0,-3 4 1 0 0,-23 18 0 0 0,-5 9-5 0 0,26-25 1 0 0,5-3 0 0 0,-1-1-1 0 0,0 1 1 0 0,1 1 0 0 0,0-1 0 0 0,0 0-1 0 0,-3 8 1 0 0,-7 16 4 0 0,9-22 1 0 0,3 1-3 0 0,-3 22 0 0 0,3-22-1 0 0,7-3-9 0 0,20 15-34 0 0,-20-15 0 0 0,38-12-257 0 0,-43 7 282 0 0,0 0 1 0 0,0 0 0 0 0,1-1 0 0 0,-1 1 0 0 0,0 0-1 0 0,0-1 1 0 0,0 1 0 0 0,0-1 0 0 0,0 1 0 0 0,0-1-1 0 0,0 1 1 0 0,0-1 0 0 0,1 0 0 0 0,6-4-44 0 0,-3 2 17 0 0,-1 1 0 0 0,0-1 0 0 0,0 0 0 0 0,0 0 0 0 0,0 0 0 0 0,4-6 0 0 0,3-1-92 0 0,1 0-42 0 0,-1 0 0 0 0,-1-1-1 0 0,0 0 1 0 0,0-1 0 0 0,12-19 0 0 0,11-25-228 0 0,-27 46 351 0 0,-2 5 26 0 0,-1 0 0 0 0,-1 0 0 0 0,1 0 1 0 0,-1 0-1 0 0,0-1 0 0 0,3-8 0 0 0,0 4 50 0 0,-3 5 5 0 0,0 1 0 0 0,0-1 0 0 0,-1 0 0 0 0,1 0 0 0 0,-1 0 0 0 0,0 0 0 0 0,0-7 1 0 0,5-22 78 0 0,-7 16 50 0 0,-5-23 245 0 0,5 24-27 0 0,7-11-83 0 0,-5 22 359 0 0,-2-2-313 0 0,-5-21-78 0 0,5 22 524 0 0,-2 16-730 0 0,0 1-42 0 0,-8 31 41 0 0,8-32-44 0 0,-3 32 63 0 0,1 22 6 0 0,-1 0-15 0 0,-1 0-9 0 0,1-5-415 0 0,3-26 32 0 0,2-24 59 0 0,1 2-204 0 0,0 32-968 0 0,0-31-159 0 0,13 21-4876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19.2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1 252 2958 0 0,'0'0'12379'0'0,"2"-7"-11666"0"0,8-21-175 0 0,-3 17-127 0 0,22-18 192 0 0,12-9-235 0 0,-18 19-299 0 0,3-3 59 0 0,43-46 0 0 0,-49 44-171 0 0,-15 18 8 0 0,-11 9-330 0 0,-21 8 321 0 0,26-11 43 0 0,0 0-1 0 0,0 1 1 0 0,0-1-1 0 0,1 1 0 0 0,-1-1 1 0 0,0 1-1 0 0,0-1 1 0 0,0 1-1 0 0,1-1 1 0 0,-1 1-1 0 0,0 0 1 0 0,1-1-1 0 0,-1 1 0 0 0,0 1 1 0 0,-32 35-16 0 0,27-31 18 0 0,4-4 10 0 0,0 0-1 0 0,0 1 1 0 0,0-1 0 0 0,0 0-1 0 0,0 1 1 0 0,0-1-1 0 0,1 1 1 0 0,-1 0 0 0 0,1-1-1 0 0,-2 6 1 0 0,-9 19 95 0 0,8-20-23 0 0,4 2-6 0 0,-3 35 118 0 0,6-36-124 0 0,9 23-12 0 0,-12-29-53 0 0,1 0-1 0 0,-1 0 1 0 0,1 0 0 0 0,0 0 0 0 0,0 0 0 0 0,-1-1-1 0 0,1 1 1 0 0,0 0 0 0 0,1-1 0 0 0,-1 1-1 0 0,0-1 1 0 0,0 1 0 0 0,1-1 0 0 0,1 2-1 0 0,1 1 10 0 0,0 0 21 0 0,2 1-10 0 0,19 14-4 0 0,-18-14 8 0 0,-1 0-34 0 0,18 13-44 0 0,-18-14-4 0 0,-2 1-523 0 0,14 14 389 0 0,-14-14-51 0 0,-6 2-1287 0 0,-6 21 950 0 0,7-21-716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20.0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35 238 4192 0 0,'0'0'2780'0'0,"3"-6"-565"0"0,10-20-568 0 0,-10 20 648 0 0,0 0-1489 0 0,1-1-542 0 0,-2 5-88 0 0,-1 0 1 0 0,0 0-1 0 0,1 0 1 0 0,-1-1-1 0 0,0 1 1 0 0,0-1-1 0 0,-1 1 1 0 0,1-1 0 0 0,0 1-1 0 0,-1-1 1 0 0,1-3-1 0 0,4-23 93 0 0,-3 21 521 0 0,-10 12-827 0 0,-23 11 45 0 0,23-12-1 0 0,5 6 2 0 0,-13 24 17 0 0,13-24 4 0 0,3-7-27 0 0,0 1-1 0 0,0-1 1 0 0,0 0 0 0 0,-1 1-1 0 0,1-1 1 0 0,-1 0 0 0 0,1 0-1 0 0,-1 1 1 0 0,-2 3 0 0 0,2-4 6 0 0,1 0 0 0 0,-1 0 0 0 0,0 1 0 0 0,0-1 0 0 0,1 0 0 0 0,0 1 0 0 0,-1-1 0 0 0,1 0 0 0 0,0 5 68 0 0,1 1-23 0 0,1 2-38 0 0,1 23 80 0 0,2-30-41 0 0,15 12-12 0 0,-15-11-1 0 0,3-4 4 0 0,24 4-5 0 0,-30-3-37 0 0,0-1-1 0 0,0 1 1 0 0,0-1-1 0 0,0 0 1 0 0,1 0-1 0 0,-1 0 1 0 0,0 0-1 0 0,0 0 1 0 0,0-1-1 0 0,0 1 1 0 0,0 0-1 0 0,0-1 1 0 0,0 0-1 0 0,3-1 1 0 0,1 0 3 0 0,8-1 1 0 0,13-5-2 0 0,0-4-1 0 0,-15 8-4 0 0,-5 1-5 0 0,0 0 0 0 0,0 0 0 0 0,0 0 0 0 0,10-7 0 0 0,66-31-25 0 0,-69 33 11 0 0,29-29-54 0 0,-34 30 62 0 0,-2 3 4 0 0,-1-1-1 0 0,0 0 1 0 0,-1 0-1 0 0,8-8 1 0 0,-5 5 10 0 0,-3 4 6 0 0,-1-1-1 0 0,1 1 0 0 0,-1-2 1 0 0,7-7-1 0 0,18-26 64 0 0,-14 19 111 0 0,-11 15-5 0 0,0-2-38 0 0,9-18-16 0 0,-10 19 575 0 0,-9 9-719 0 0,-17 10 2 0 0,17-9 9 0 0,5 4 13 0 0,-3 23-6 0 0,3-24-17 0 0,1 2 31 0 0,2 25 11 0 0,-1-26 37 0 0,0 1-27 0 0,4 26-4 0 0,-3-26-6 0 0,1-1-1 0 0,14 37 32 0 0,-1-11-14 0 0,-3-11-18 0 0,-10-17-4 0 0,1 0-3 0 0,11 19-32 0 0,-12-18-112 0 0,0-1-113 0 0,9 18 120 0 0,-9-18-120 0 0,-6 0-998 0 0,-10 14 1096 0 0,10-15 26 0 0,-4-7 21 0 0,-2 1 70 0 0,5 1 13 0 0,1-1-1 0 0,-1 0 1 0 0,0 0-1 0 0,1 0 1 0 0,-1 0-1 0 0,1 0 1 0 0,-7-3 0 0 0,-12-6 40 0 0,17 7 959 0 0,11-3-946 0 0,20-16-8 0 0,-26 21-31 0 0,1 1 1 0 0,-1-1-1 0 0,1 1 0 0 0,0-1 0 0 0,-1 1 1 0 0,1-1-1 0 0,0 1 0 0 0,-1-1 1 0 0,1 1-1 0 0,0 0 0 0 0,0-1 1 0 0,0 1-1 0 0,-1 0 0 0 0,1 0 1 0 0,0-1-1 0 0,0 1 0 0 0,0 0 1 0 0,38-9 1 0 0,-25 5-6 0 0,-6 2-7 0 0,0-1 0 0 0,-1 0 1 0 0,1 0-1 0 0,12-8 0 0 0,-8 5-52 0 0,-3 2-39 0 0,-1 0 0 0 0,1 0 1 0 0,14-12-1 0 0,-12 10 33 0 0,-5 3 29 0 0,-1 0 0 0 0,0 0 0 0 0,0 0 0 0 0,0-1 0 0 0,-1 0 0 0 0,1 0 0 0 0,3-4 0 0 0,38-36-495 0 0,-15 14 324 0 0,-19 15 74 0 0,13-28 205 0 0,-20 36-54 0 0,-3 3 0 0 0,0 1 0 0 0,0 0 0 0 0,0-1 1 0 0,0 0-1 0 0,0 1 0 0 0,1-8 0 0 0,6-14 229 0 0,-7 19 1248 0 0,2 14-1407 0 0,17 41 126 0 0,-7-10 1 0 0,-10-31-185 0 0,6 26 96 0 0,1 13-16 0 0,-9-39-94 0 0,3 21 61 0 0,-7-20-37 0 0,-5 28-4 0 0,7-36-32 0 0,0 0 1 0 0,0 0-1 0 0,0-1 0 0 0,0 1 0 0 0,0 0 0 0 0,-1 0 1 0 0,1 0-1 0 0,0-1 0 0 0,0 1 0 0 0,-1 0 0 0 0,1 0 1 0 0,-1-1-1 0 0,1 1 0 0 0,-1 0 0 0 0,1-1 0 0 0,-1 2 1 0 0,-3 4-1 0 0,3-4-1 0 0,-1 0 0 0 0,1 0-1 0 0,-1 0 1 0 0,0 0 0 0 0,1-1-1 0 0,-1 1 1 0 0,0 0 0 0 0,0-1-1 0 0,0 1 1 0 0,-3 1 0 0 0,-17 12-4 0 0,8-9-50 0 0,-19 2-198 0 0,32-8 232 0 0,0 0 0 0 0,0 0 0 0 0,-1 1 1 0 0,1-1-1 0 0,0 0 0 0 0,0 0 0 0 0,-1 0 1 0 0,1 0-1 0 0,0 0 0 0 0,0 0 0 0 0,-1-1 1 0 0,0 1-1 0 0,-36-8-191 0 0,37 8 187 0 0,0 0 0 0 0,-1-1 0 0 0,1 1 1 0 0,-1 0-1 0 0,1 0 0 0 0,-1 0 0 0 0,1 0 0 0 0,0 0 0 0 0,-1 0 0 0 0,1 1 0 0 0,-3 0 0 0 0,-57 11-1388 0 0,51-10 1085 0 0,-6 2 132 0 0,-11-2-4932 0 0,-21 0-1918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25.4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42 2892 0 0,'0'0'4686'0'0,"2"-7"-2958"0"0,7-28 5728 0 0,-4 43-7221 0 0,15 21 123 0 0,-12-14-38 0 0,0 18-73 0 0,-7-15-16 0 0,-10 44 391 0 0,-1 0-200 0 0,-2 2-31 0 0,3-6-134 0 0,-2-6-53 0 0,7-23-131 0 0,3-22 8 0 0,0 2-65 0 0,-4 25-3 0 0,4-26-71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25.8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1488 0 0,'0'0'8366'0'0,"4"8"-6441"0"0,12 22-486 0 0,-11-15-306 0 0,3 35 576 0 0,-2 9-569 0 0,-4-48-1005 0 0,0-4-30 0 0,-1-1 1 0 0,-1 1-1 0 0,1 0 0 0 0,-1-1 0 0 0,-1 10 0 0 0,0 45 442 0 0,3-1-137 0 0,4-6 24 0 0,-1-18-343 0 0,-4-27 51 0 0,1-3-282 0 0,5 20-10 0 0,-5-20 28 0 0,1-59-14846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2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847 1 934 0 0,'-20'42'2057'0'0,"11"-28"-599"0"0,-26 23 938 0 0,-284 302 4156 0 0,91-123-4445 0 0,150-146-1603 0 0,-25 18 147 0 0,100-85-625 0 0,0 0 0 0 0,0-1 0 0 0,-1 1 0 0 0,1-1 0 0 0,-1 0 1 0 0,1 0-1 0 0,-1 0 0 0 0,-5 1 0 0 0,-1 1 12 0 0,2 0 163 0 0,12-53-1660 0 0,-4 48 1420 0 0,0 0 0 0 0,0 0 0 0 0,0 0 0 0 0,0 0 1 0 0,0 0-1 0 0,1 0 0 0 0,-1 0 0 0 0,0 0 0 0 0,1 0 0 0 0,-1 0 1 0 0,0 0-1 0 0,1 0 0 0 0,-1 0 0 0 0,2-1 0 0 0,3-6-219 0 0,2-3-120 0 0,6-10-3650 0 0,15-19-2189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2.7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10 400 0 0,'6'-2'3123'0'0,"25"-5"5900"0"0,-29 16-8482 0 0,7 48 546 0 0,-1-3-204 0 0,0 6-188 0 0,-5-46-582 0 0,3 44 337 0 0,-3 10-46 0 0,4-2-110 0 0,-3-33-189 0 0,-3-24-20 0 0,0 0-17 0 0,0 1-112 0 0,1 7 76 0 0,2 0-2907 0 0,-2-27-842 0 0,10-39-2740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31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0 154 1548 0 0,'0'0'14804'0'0,"4"-4"-14023"0"0,7-4-567 0 0,1 0 0 0 0,0 1 1 0 0,0 0-1 0 0,0 1 0 0 0,1 0 0 0 0,0 1 1 0 0,15-3-1 0 0,25-13 98 0 0,79-29-504 0 0,-64 28-1285 0 0,-62 20 990 0 0,-7 11-5633 0 0,1-5 5881 0 0,0 0 0 0 0,-1 0 0 0 0,0 0 0 0 0,-2 5 0 0 0,0 1-255 0 0,2-2-1889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3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626 1 184 0 0,'0'0'10303'0'0,"-1"9"-9580"0"0,-6 29 44 0 0,7-37-732 0 0,0 0 1 0 0,0 0-1 0 0,0 1 0 0 0,0-1 0 0 0,-1 0 0 0 0,1 0 0 0 0,0 0 0 0 0,-1 0 0 0 0,1-1 0 0 0,-1 1 0 0 0,1 0 0 0 0,-1 0 1 0 0,0 0-1 0 0,1 0 0 0 0,-1 0 0 0 0,0-1 0 0 0,-1 2 0 0 0,-88 89 1326 0 0,-110 85 0 0 0,91-84-841 0 0,54-48-102 0 0,-92 57 0 0 0,139-97-402 0 0,9-9-1399 0 0,0 0 999 0 0,0-1-1 0 0,1 1 0 0 0,-1 0 0 0 0,1 0 1 0 0,1-1-1 0 0,-1 2 0 0 0,0-1 0 0 0,1 0 1 0 0,0 0-1 0 0,0 1 0 0 0,7-7 0 0 0,13-16-6108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3.6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2666 0 0,'0'0'2101'0'0,"3"11"-313"0"0,1 2-1211 0 0,-1-5 82 0 0,-1 1 0 0 0,0 0-1 0 0,2 16 1 0 0,-2-14-267 0 0,0-6-177 0 0,-1 1 0 0 0,0 0 0 0 0,-1 0 1 0 0,1 0-1 0 0,-1 0 0 0 0,-1 7 0 0 0,1 59 1253 0 0,-1-56-1274 0 0,1 48 626 0 0,2-7-403 0 0,-3-30-77 0 0,-3-13-247 0 0,2-5-16 0 0,1-1-1 0 0,0 1 1 0 0,0 0 0 0 0,0 16-1 0 0,0 38 253 0 0,2-13-165 0 0,-1-41-202 0 0,4 29-386 0 0,-2-29 282 0 0,1 4-98 0 0,-2 2-3863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4.1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741 0 1204 0 0,'0'0'10483'0'0,"-6"6"-10012"0"0,-20 14-48 0 0,15-8-83 0 0,7-4-246 0 0,3-5-51 0 0,-1 0 0 0 0,1 0 0 0 0,-1 0 0 0 0,0 0 0 0 0,-1 0 0 0 0,1 0 0 0 0,0 0 0 0 0,-1-1 0 0 0,-4 5 0 0 0,-17 18 153 0 0,-22 24 302 0 0,-86 72-1 0 0,-164 125 545 0 0,289-239-1015 0 0,-151 152 663 0 0,153-153-462 0 0,14-11-2898 0 0,26-12 1892 0 0,-6-2-293 0 0,52-42-2075 0 0,-60 46-1602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4.4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0 522 0 0,'16'101'6810'0'0,"15"175"-945"0"0,-27-242-4991 0 0,-3-27-1505 0 0,-1 8-3605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5.9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1 934 4514 0 0,'0'-45'2627'0'0,"0"43"-2446"0"0,0 1 0 0 0,0-1 0 0 0,0 0 0 0 0,0 1 0 0 0,1-1 0 0 0,-1 1 0 0 0,0-1 0 0 0,1 1 1 0 0,-1-1-1 0 0,1 1 0 0 0,1-4 0 0 0,104-199 4783 0 0,-34 102-3845 0 0,-20 30-594 0 0,-19 29-296 0 0,1 1 0 0 0,3 2-1 0 0,57-49 1 0 0,-34 32-77 0 0,131-108-77 0 0,-185 160-88 0 0,-2 1-8 0 0,1 1 0 0 0,0-1 1 0 0,0 1-1 0 0,10-6 0 0 0,-6 4 5 0 0,-1 0-37 0 0,-3 3-126 0 0,19-8 110 0 0,-18 7-7 0 0,-10 12-485 0 0,1 2 491 0 0,1-5 4 0 0,0-1 0 0 0,-1 1 1 0 0,1-1-1 0 0,-1 1 0 0 0,-5 6 1 0 0,-9 18-122 0 0,17-29 147 0 0,-1 1 0 0 0,0 0-1 0 0,0 0 1 0 0,0-1-1 0 0,0 1 1 0 0,0 0-1 0 0,0-1 1 0 0,-1 1 0 0 0,1-1-1 0 0,0 1 1 0 0,-1-1-1 0 0,1 0 1 0 0,-1 0-1 0 0,-2 2 1 0 0,2-2-75 0 0,0 0 1 0 0,0 1-1 0 0,0-1 0 0 0,0 1 1 0 0,0-1-1 0 0,0 1 1 0 0,0 0-1 0 0,1-1 0 0 0,-1 1 1 0 0,-1 3-1 0 0,-16 19-517 0 0,14-18-354 0 0,-22 21-6661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6.6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91 281 1636 0 0,'0'0'7533'0'0,"-7"3"-6060"0"0,-19 7-433 0 0,25-10-1018 0 0,1 0 0 0 0,-1 0 1 0 0,1 1-1 0 0,0-1 0 0 0,-1 0 0 0 0,1 0 0 0 0,-1 0 0 0 0,1 0 0 0 0,0 1 0 0 0,-1-1 0 0 0,1 0 0 0 0,0 0 0 0 0,-1 1 0 0 0,1-1 0 0 0,0 0 0 0 0,0 0 1 0 0,-1 1-1 0 0,1-1 0 0 0,0 0 0 0 0,0 1 0 0 0,-1-1 0 0 0,1 1 0 0 0,0-1 0 0 0,0 0 0 0 0,0 1 0 0 0,0-1 0 0 0,0 0 0 0 0,0 1 0 0 0,-1-1 0 0 0,1 1 0 0 0,0-1 1 0 0,0 1-1 0 0,0-1 0 0 0,1 1 0 0 0,-9 48 1046 0 0,6-39-925 0 0,-2 37 603 0 0,3-32-608 0 0,0-5-29 0 0,1-1-1 0 0,0 1 0 0 0,0-1 1 0 0,2 13-1 0 0,-1-10-21 0 0,-1-3 40 0 0,0 0 0 0 0,1-1 0 0 0,4 17 0 0 0,3 11 158 0 0,-8-33-255 0 0,0 0-1 0 0,1-1 0 0 0,-1 1 0 0 0,1 0 0 0 0,0-1 0 0 0,0 1 0 0 0,0-1 0 0 0,0 1 0 0 0,0-1 1 0 0,1 0-1 0 0,2 5 0 0 0,0-1 27 0 0,5 5 88 0 0,11 8-27 0 0,-15-14-25 0 0,3-5-14 0 0,25 2 19 0 0,-25-2-10 0 0,1-2-18 0 0,25-5-30 0 0,-34 7-41 0 0,1 0 1 0 0,0 0-1 0 0,0-1 1 0 0,0 1-1 0 0,0 0 1 0 0,-1 0-1 0 0,1-1 1 0 0,0 1 0 0 0,0 0-1 0 0,0-1 1 0 0,-1 1-1 0 0,1-1 1 0 0,0 1-1 0 0,-1-1 1 0 0,1 0-1 0 0,0 1 1 0 0,0-2 0 0 0,22-20-33 0 0,-14 10 7 0 0,2-14-18 0 0,-9 20-91 0 0,-1-5 0 0 0,-1-31 27 0 0,-2 26 1 0 0,1 9 58 0 0,0 4 31 0 0,1 1-1 0 0,-1 0 0 0 0,0 0 0 0 0,0 0 1 0 0,1 0-1 0 0,-1-1 0 0 0,-1 1 0 0 0,1 0 1 0 0,0 0-1 0 0,0 1 0 0 0,-1-1 0 0 0,1 0 1 0 0,-3-2-1 0 0,0-3-24 0 0,3 5 30 0 0,-1 0-1 0 0,1-1 1 0 0,-1 1-1 0 0,1 0 1 0 0,-1 0-1 0 0,0 0 1 0 0,0 0-1 0 0,0 0 0 0 0,0 1 1 0 0,0-1-1 0 0,-1 0 1 0 0,-2-1-1 0 0,-1-3-17 0 0,3 4 19 0 0,1 0 0 0 0,-1 0 0 0 0,1 0 0 0 0,-1 0 0 0 0,0 0-1 0 0,0 0 1 0 0,0 1 0 0 0,0-1 0 0 0,0 1 0 0 0,-5-2-1 0 0,-23-9-53 0 0,15 9 10 0 0,7 3 35 0 0,5-1 8 0 0,1 1 0 0 0,-1 0 0 0 0,0 0 0 0 0,0 0 1 0 0,0 1-1 0 0,0-1 0 0 0,-6 3 0 0 0,-28 5-74 0 0,14-1 100 0 0,18-5 275 0 0,14-6-214 0 0,42-20 202 0 0,143-86 286 0 0,-170 95-517 0 0,1 0 1 0 0,0 2-1 0 0,1 1 0 0 0,0 1 1 0 0,48-14-1 0 0,-66 23-32 0 0,1 4-2 0 0,-4-2-10 0 0,0 1 0 0 0,1 0 1 0 0,-1 1-1 0 0,0-1 0 0 0,8 4 1 0 0,-8-1 6 0 0,0 0 0 0 0,-1 0 0 0 0,1 0 1 0 0,-1 0-1 0 0,0 1 0 0 0,0 0 0 0 0,0-1 1 0 0,-1 1-1 0 0,1 0 0 0 0,-1 0 1 0 0,2 7-1 0 0,-3-8 14 0 0,18 49 140 0 0,-15-35-83 0 0,0 33 223 0 0,-2-18-188 0 0,-1-25 8 0 0,0 3 94 0 0,4 30-18 0 0,-4-31 1000 0 0,6-16-938 0 0,20-19-56 0 0,-26 25-197 0 0,0-1 1 0 0,-1 1 0 0 0,1-1 0 0 0,-1 1-1 0 0,1-1 1 0 0,0 0 0 0 0,-1 1 0 0 0,0-1-1 0 0,1 1 1 0 0,-1-1 0 0 0,1 0 0 0 0,-1 0 0 0 0,0 1-1 0 0,1-1 1 0 0,-1 0 0 0 0,0 1 0 0 0,0-1-1 0 0,0 0 1 0 0,1 0 0 0 0,-1 0 0 0 0,0 1-1 0 0,0-1 1 0 0,0-1 0 0 0,6-31 172 0 0,20-60-1 0 0,-22 84-173 0 0,-1-1-1 0 0,0 0 1 0 0,0 1-1 0 0,1-12 1 0 0,-1 0-27 0 0,3-12-78 0 0,2-38-1 0 0,-7 66 83 0 0,1-45-501 0 0,-3 38 422 0 0,1 2-158 0 0,-1 1-37 0 0,-2-26-277 0 0,3 26 3 0 0,-6 28-5567 0 0,0-1 5581 0 0,4 1-2917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7.2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1 414 3572 0 0,'0'0'5729'0'0,"3"-6"-4427"0"0,18-29 309 0 0,-16 29-1417 0 0,13-21 607 0 0,4-14-110 0 0,1-5-252 0 0,-12 21-288 0 0,-9 19-19 0 0,0-2 20 0 0,3-25-23 0 0,-4 25 796 0 0,-6 14-846 0 0,-15 19 12 0 0,13-11 90 0 0,3-6-118 0 0,3-5-31 0 0,-1 0 1 0 0,1 0-1 0 0,0 0 1 0 0,1 1 0 0 0,-1-1-1 0 0,0 0 1 0 0,1 0-1 0 0,0 1 1 0 0,-1-1 0 0 0,2 5-1 0 0,-3 35 121 0 0,1-33 87 0 0,4-1-156 0 0,7 25-8 0 0,-7-26-16 0 0,5-6-12 0 0,25 5-16 0 0,-32-6-32 0 0,0-1 0 0 0,0 0 0 0 0,0 0 0 0 0,-1 1 0 0 0,1-1 0 0 0,0 0 0 0 0,0 0 0 0 0,0 0 0 0 0,0 0 0 0 0,0-1 0 0 0,0 1 0 0 0,0 0 0 0 0,0 0 0 0 0,0 0 0 0 0,0-1 0 0 0,-1 1 0 0 0,2-1 0 0 0,9-2-3 0 0,35-14-10 0 0,-37 13 9 0 0,0 0-14 0 0,1 0 0 0 0,-1 0-1 0 0,1-1 1 0 0,-2-1 0 0 0,1 0-1 0 0,0 0 1 0 0,10-10 0 0 0,5-8-177 0 0,-1 0 1 0 0,-1-2-1 0 0,37-56 1 0 0,-35 40 104 0 0,-6 0 74 0 0,-14 24 60 0 0,-1-26 2212 0 0,-6 51-2171 0 0,-9 21-17 0 0,9-21-13 0 0,5 3-11 0 0,9 51 40 0 0,-3-20-133 0 0,-6-31-262 0 0,1-2-9 0 0,17 41-418 0 0,-8-26-696 0 0,-9-17-144 0 0,0 0 176 0 0,10 19-123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8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7 216 1862 0 0,'0'0'15771'0'0,"-1"8"-15751"0"0,-3 22 46 0 0,2-23 48 0 0,2-5-110 0 0,0-1 1 0 0,0 1 0 0 0,0 0-1 0 0,0 0 1 0 0,1-1 0 0 0,-1 1-1 0 0,0-1 1 0 0,1 1 0 0 0,-1 0 0 0 0,1-1-1 0 0,0 2 1 0 0,0 0 5 0 0,0 0-1 0 0,0 1 1 0 0,0-1-1 0 0,0 0 1 0 0,0 0-1 0 0,-1 0 1 0 0,0 1-1 0 0,0 4 1 0 0,4 47 109 0 0,0-23-100 0 0,-3-25 130 0 0,3-14-139 0 0,11-20 14 0 0,-11 20 1 0 0,8-67-12 0 0,-5 43-25 0 0,-5 23 1 0 0,-1 1 5 0 0,2 1 7 0 0,-2 3 1 0 0,0 1 0 0 0,0 0 0 0 0,0-1 0 0 0,-1 1 0 0 0,1-1 0 0 0,-1 1 0 0 0,1 0 0 0 0,-1-6 8 0 0,6 11-82 0 0,17 7 54 0 0,-22-9 18 0 0,-1-1-1 0 0,1 0 1 0 0,-1 0 0 0 0,1 0-1 0 0,-1 0 1 0 0,0 1 0 0 0,1-1-1 0 0,-1 0 1 0 0,1 0 0 0 0,-1 1-1 0 0,0-1 1 0 0,1 0-1 0 0,-1 1 1 0 0,0-1 0 0 0,0 0-1 0 0,1 1 1 0 0,-1-1 0 0 0,0 0-1 0 0,0 1 1 0 0,1-1-1 0 0,-1 1 1 0 0,0-1 0 0 0,0 1-1 0 0,0-1 1 0 0,0 0 0 0 0,1 2-1 0 0,1 5-2 0 0,10 25-10 0 0,9 10-4 0 0,-7-17 5 0 0,-10-18 2 0 0,2-2 6 0 0,17 17 17 0 0,-17-16 9 0 0,39-1 156 0 0,-39-10-117 0 0,17-15-28 0 0,-14 7-68 0 0,-4 5 19 0 0,-3 5 8 0 0,1-1 0 0 0,-1 0 0 0 0,-1 0-1 0 0,1 0 1 0 0,-1 0 0 0 0,1 0 0 0 0,0-5 0 0 0,1 1-4 0 0,-1 4-6 0 0,-1-1 0 0 0,1 1 0 0 0,-1 0 0 0 0,0-1 0 0 0,-1 1 0 0 0,1-9 0 0 0,2 2-14 0 0,-2 5 5 0 0,0-1 0 0 0,0 0 0 0 0,-1 1 0 0 0,0-13 1 0 0,-1-37-232 0 0,1 44 200 0 0,-4-35-179 0 0,3 37 193 0 0,1 4-15 0 0,0 1-1 0 0,-1-1 0 0 0,0 1 0 0 0,0-1 0 0 0,-3-8 0 0 0,-5-16-191 0 0,7 22 47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8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15 370 1750 0 0,'-15'39'10917'0'0,"22"-41"-10207"0"0,17-7-121 0 0,-23 9-564 0 0,0 0 0 0 0,-1 0 0 0 0,1-1-1 0 0,0 1 1 0 0,-1 0 0 0 0,1-1 0 0 0,-1 1 0 0 0,1 0 0 0 0,0-1 0 0 0,-1 1-1 0 0,1-1 1 0 0,-1 1 0 0 0,1-1 0 0 0,-1 1 0 0 0,1-1 0 0 0,-1 1-1 0 0,0-1 1 0 0,1 0 0 0 0,72-116 1244 0 0,-45 70-1096 0 0,-25 42-153 0 0,1 1-1 0 0,-1-1 0 0 0,-1 1 0 0 0,1-1 0 0 0,-1 0 0 0 0,3-10 0 0 0,-1 5-4 0 0,-2 5-15 0 0,1 0 0 0 0,-1 1 0 0 0,0-1 0 0 0,-1 0 0 0 0,1-1 0 0 0,0-5 0 0 0,0 0-2 0 0,-1 7 1 0 0,1-1-1 0 0,-1 1 0 0 0,0-1 1 0 0,0 0-1 0 0,0 0 0 0 0,-1-6 1 0 0,0 1-2 0 0,2 2-5 0 0,-4 1 1 0 0,-4-21-7 0 0,4 21 3 0 0,1 10-54 0 0,1 0 65 0 0,-1-1 0 0 0,0 1 0 0 0,-1-1 0 0 0,1 1 0 0 0,0-1 0 0 0,-1 0 0 0 0,1 1 0 0 0,-3 1 0 0 0,-1 3 3 0 0,2-1 13 0 0,2 3-5 0 0,0 26 6 0 0,1-26 30 0 0,1 1-2 0 0,3 32-10 0 0,-2-32-2 0 0,2-6 12 0 0,11 14-2 0 0,-11-13-9 0 0,3-4-19 0 0,22 2-48 0 0,-27-3 30 0 0,0 1-1 0 0,0-1 1 0 0,0 0-1 0 0,0 0 1 0 0,0 0-1 0 0,0 0 1 0 0,0 0-1 0 0,0 0 1 0 0,0-1-1 0 0,0 1 1 0 0,0-1-1 0 0,0 1 1 0 0,0-1-1 0 0,3-1 1 0 0,1-1-6 0 0,-1 2-23 0 0,-1 0 0 0 0,1 0 0 0 0,-1 0 0 0 0,1-1 0 0 0,7-4 0 0 0,-4 2-39 0 0,7-5-135 0 0,-7 4 147 0 0,-3 2 17 0 0,-1 0 1 0 0,0 0-1 0 0,0 0 0 0 0,0 0 0 0 0,-1-1 1 0 0,5-6-1 0 0,28-29-653 0 0,-29 33 598 0 0,-5 4 45 0 0,1-1 0 0 0,-1 0 0 0 0,1 0 0 0 0,-1 1 0 0 0,0-2 0 0 0,0 1-1 0 0,3-6 1 0 0,7-11-134 0 0,-9 14 38 0 0,-3 4 131 0 0,0-1 0 0 0,0 1 0 0 0,1-1 0 0 0,-1 0 0 0 0,1 1 0 0 0,-1-1 0 0 0,1 1 0 0 0,0-1 0 0 0,1-1 0 0 0,1-4 22 0 0,-1 1 2711 0 0,-19 30-2439 0 0,13-15-232 0 0,-1-2 69 0 0,5 0-66 0 0,0-2-34 0 0,0 0 0 0 0,0-1 0 0 0,1 1 0 0 0,-1 0 0 0 0,1 0 0 0 0,0-1 0 0 0,2 8 0 0 0,1 5 58 0 0,4 10-15 0 0,-6-19-10 0 0,1 1-64 0 0,7 22-202 0 0,-7-22-9 0 0,0-2 43 0 0,12 16-159 0 0,-11-16-718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8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49 1270 0 0,'0'0'9340'0'0,"16"-49"-15740"0"0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3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1548 0 0,'0'0'9716'0'0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9.1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0 2526 0 0,'0'0'9362'0'0,"-1"13"-8311"0"0,-2 35-201 0 0,4-27-178 0 0,11 32 409 0 0,-8-41-923 0 0,7 40 459 0 0,-10-39-524 0 0,-1-4-16 0 0,2-1 0 0 0,-1 1 1 0 0,1-1-1 0 0,3 9 0 0 0,11 47 235 0 0,-5-12-292 0 0,-2-19-93 0 0,-7-25 12 0 0,1 0-140 0 0,7 26-571 0 0,-7-26-48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9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1 200 3128 0 0,'19'-62'3395'0'0,"-10"41"-750"0"0,-4 11-1963 0 0,-3 5-359 0 0,1 1-1 0 0,-1-1 1 0 0,1 1-1 0 0,0 0 0 0 0,0 0 1 0 0,1 0-1 0 0,5-6 0 0 0,18-18 838 0 0,-13 18-206 0 0,27-7 321 0 0,-35 14-1121 0 0,-4 2-91 0 0,0-1 0 0 0,0 1-1 0 0,0 1 1 0 0,0-1 0 0 0,0 0 0 0 0,0 0-1 0 0,1 1 1 0 0,-1 0 0 0 0,0-1-1 0 0,4 1 1 0 0,1 3 225 0 0,23 9-59 0 0,-30-12-218 0 0,1 0 0 0 0,0 1 0 0 0,0-1 0 0 0,-1 0 0 0 0,1 1 0 0 0,0-1-1 0 0,0 0 1 0 0,-1 1 0 0 0,1-1 0 0 0,-1 1 0 0 0,1-1 0 0 0,0 1 0 0 0,-1-1 0 0 0,1 1 0 0 0,-1 0 0 0 0,1-1 0 0 0,0 2 0 0 0,5 5 45 0 0,-4-5-30 0 0,1 1 0 0 0,-1 0 0 0 0,0 0 0 0 0,0 0 0 0 0,0 0 0 0 0,0 1 0 0 0,-1-1 0 0 0,3 6 0 0 0,1-1 8 0 0,-3-5-19 0 0,0 1-1 0 0,0-1 1 0 0,0 1 0 0 0,-1-1-1 0 0,1 1 1 0 0,-1-1-1 0 0,0 1 1 0 0,0 0 0 0 0,1 6-1 0 0,1 1 9 0 0,-1-6-9 0 0,-1 0 0 0 0,1 0 1 0 0,-1 0-1 0 0,0 1 0 0 0,-1-1 0 0 0,1 9 0 0 0,0-4-16 0 0,0-3-90 0 0,0-1 0 0 0,-1 0-1 0 0,0 0 1 0 0,0 0-1 0 0,-1 8 1 0 0,-2 30-137 0 0,2-33-109 0 0,0-2-1504 0 0,-1 27 1018 0 0,2-28-350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39.5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29 2078 0 0,'0'0'7960'0'0,"-21"-29"-5648"0"0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8:40.4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1 333 4414 0 0,'0'0'2532'0'0,"3"-7"-459"0"0,11-32 1949 0 0,-8 36-3261 0 0,15-8-155 0 0,-16 8-142 0 0,-1 8-103 0 0,12 15-72 0 0,-10-6-15 0 0,-2-5-195 0 0,-3-5-33 0 0,1 1 1 0 0,-1-1-1 0 0,0 1 0 0 0,0 0 0 0 0,0-1 0 0 0,-1 9 0 0 0,2-2 7 0 0,1 34 238 0 0,-3-30-233 0 0,2 41 181 0 0,1-13-139 0 0,-3-23-14 0 0,-3-9-60 0 0,-2 36 137 0 0,3 1 766 0 0,6-57-768 0 0,1-1-110 0 0,-2 6-24 0 0,-1-1-1 0 0,1 1 1 0 0,-1-1 0 0 0,0 0-1 0 0,-1 0 1 0 0,1 0 0 0 0,0-8-1 0 0,79-240 294 0 0,-65 213-298 0 0,-11 30-18 0 0,-1 2 6 0 0,-2 1-4 0 0,8-19 3 0 0,-8 20-3 0 0,4 11-145 0 0,40 42 99 0 0,-44-45 36 0 0,-1 0 1 0 0,1 0-1 0 0,0 0 1 0 0,0 0-1 0 0,0-1 1 0 0,0 1-1 0 0,0-1 1 0 0,0 1-1 0 0,0-1 1 0 0,4 2-1 0 0,1 1-3 0 0,5 1-3 0 0,-4-2 17 0 0,-6-1-2 0 0,1-1 1 0 0,0 0 0 0 0,0 0 0 0 0,0-1 0 0 0,0 1 0 0 0,0-1 0 0 0,0 1 0 0 0,0-1 0 0 0,6 0 0 0 0,24 1 23 0 0,-14-3-13 0 0,-7 1-19 0 0,-7 0 0 0 0,0 1-1 0 0,0-1 0 0 0,0 0 1 0 0,0-1-1 0 0,-1 1 0 0 0,1-1 1 0 0,0 0-1 0 0,6-3 1 0 0,2 0-4 0 0,-6 3-2 0 0,0-1-1 0 0,0 0 1 0 0,0 0-1 0 0,0-1 0 0 0,8-6 1 0 0,0 2-53 0 0,-5 3-2 0 0,-1 0 0 0 0,1-1 1 0 0,-1 0-1 0 0,0-1 0 0 0,0 0 0 0 0,8-9 1 0 0,-8 8 19 0 0,-4 5 7 0 0,-1 0 0 0 0,-1-1 0 0 0,1 1 0 0 0,-1-1 0 0 0,1 0 0 0 0,-1 0 0 0 0,4-7 1 0 0,0 4-29 0 0,-5 5 40 0 0,0-1 0 0 0,1 1 0 0 0,-1-1 0 0 0,0 0 0 0 0,-1 0 0 0 0,1 0 0 0 0,0 0 0 0 0,-1 0 0 0 0,0 0 0 0 0,2-4 0 0 0,0 2-15 0 0,-2 3 25 0 0,0 1 0 0 0,0-1-1 0 0,0 0 1 0 0,0 0 0 0 0,0 0 0 0 0,-1 1-1 0 0,1-1 1 0 0,-1 0 0 0 0,1 0 0 0 0,-1 0-1 0 0,1-4 1 0 0,-5-24-109 0 0,3 22 103 0 0,0 0-35 0 0,-4 2 0 0 0,-13-18 10 0 0,9 15 4 0 0,5 5 31 0 0,2 3 7 0 0,1 0 1 0 0,0 0-1 0 0,0 0 0 0 0,-1 0 1 0 0,1 0-1 0 0,-1 1 0 0 0,1-1 1 0 0,-1 0-1 0 0,1 0 0 0 0,-1 1 1 0 0,1-1-1 0 0,-1 1 0 0 0,0 0 1 0 0,1-1-1 0 0,-1 1 0 0 0,-2 0 1 0 0,-3-2-9 0 0,5 1 8 0 0,-1 1 0 0 0,1-1 0 0 0,0 0-1 0 0,-1 1 1 0 0,1 0 0 0 0,0 0 0 0 0,-1 0 0 0 0,1 0 0 0 0,0 0 0 0 0,-1 0 0 0 0,1 0 0 0 0,-5 2 0 0 0,-19 3-30 0 0,12 0-28 0 0,-16 12 4 0 0,16-6 11 0 0,7-5 34 0 0,3-3 8 0 0,1 0 0 0 0,0 0-1 0 0,0 0 1 0 0,0 0 0 0 0,0 1 0 0 0,1-1 0 0 0,-1 1 0 0 0,-1 4 0 0 0,-3 1-2 0 0,-17 30-23 0 0,7-6 14 0 0,11-15-7 0 0,-1 19 0 0 0,6-27 7 0 0,2-3-144 0 0,5 20 40 0 0,-5-21 20 0 0,36-9-77 0 0,-21-2 95 0 0,-6 1 59 0 0,31-18-79 0 0,81-68-147 0 0,-87 63 196 0 0,-30 23 42 0 0,1 0 0 0 0,0 0 0 0 0,-1 0 0 0 0,11-4-1 0 0,-5 3 3 0 0,-8 3 5 0 0,0-1 0 0 0,1 2 0 0 0,-1-1 0 0 0,0 0 0 0 0,1 1 0 0 0,-1-1 0 0 0,1 1 0 0 0,5-1 0 0 0,-1 0-3 0 0,-1-1-13 0 0,1 6 8 0 0,23 9 12 0 0,-30-12 3 0 0,-1 0 0 0 0,1 0 0 0 0,0 1-1 0 0,0-1 1 0 0,-1 0 0 0 0,1 1-1 0 0,0-1 1 0 0,-1 0 0 0 0,1 1-1 0 0,0-1 1 0 0,-1 1 0 0 0,1-1-1 0 0,-1 1 1 0 0,1-1 0 0 0,-1 1-1 0 0,1 0 1 0 0,-1-1 0 0 0,1 1-1 0 0,0 1 1 0 0,18 26 54 0 0,-11-10-12 0 0,20 89 436 0 0,16 131 0 0 0,-2 126 72 0 0,-40-342-533 0 0,3 80 78 0 0,-5-42-62 0 0,-2-33 30 0 0,1-13-44 0 0,0-5 1 0 0,0 0 0 0 0,-1 0 1 0 0,-4 16-1 0 0,-2 3 88 0 0,6-21 605 0 0,-3-5-446 0 0,-18 10-4 0 0,18-9 164 0 0,0-8-45 0 0,-14-14-87 0 0,18 19-282 0 0,1-1 0 0 0,-1 1 0 0 0,0-1 0 0 0,1 0 0 0 0,-1 0 0 0 0,1 1 0 0 0,-1-1 0 0 0,1 0 0 0 0,-1 0 0 0 0,1 1 0 0 0,0-1 0 0 0,-1 0 0 0 0,1 0 0 0 0,0 0 0 0 0,-1-1 0 0 0,-3-8 77 0 0,2 5-27 0 0,0-1 1 0 0,1 1 0 0 0,-1 0 0 0 0,1 0-1 0 0,0-1 1 0 0,0-10 0 0 0,-5-43 15 0 0,2 1 1 0 0,3-1-1 0 0,3 0 0 0 0,10-67 1 0 0,-5 82-409 0 0,2-1 1 0 0,2 1-1 0 0,1 1 1 0 0,3 0-1 0 0,1 1 1 0 0,25-45-1 0 0,-39 82 243 0 0,0 1-1 0 0,0 0 0 0 0,1 1 1 0 0,-1-1-1 0 0,1 0 1 0 0,0 1-1 0 0,0-1 0 0 0,4-2 1 0 0,1-2-136 0 0,5-4-853 0 0,13-4-38 0 0,-20 12 129 0 0,1 1-326 0 0,19-9-2137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1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2502 0 0,'0'0'10414'0'0,"2"14"-10262"0"0,8 43-7 0 0,-8-27-16 0 0,-4 35 42 0 0,-1-25 212 0 0,-53 315 869 0 0,-28-18-133 0 0,52-227-901 0 0,18-55-160 0 0,10-41 16 0 0,0-2-42 0 0,-13 35 20 0 0,13-35 183 0 0,4-29-222 0 0,0-53-3 0 0,1 60-24 0 0,-1 0 0 0 0,-1 0-1 0 0,1 0 1 0 0,-4-16 0 0 0,1 11-18 0 0,1 2-62 0 0,0-2 19 0 0,-7-46 54 0 0,7 45 933 0 0,-3 25-827 0 0,-15 27 1 0 0,15-27-14 0 0,7 11-13 0 0,5 59-16 0 0,-7-75-40 0 0,0 0 1 0 0,1 0 0 0 0,0 0-1 0 0,-1 0 1 0 0,2 0-1 0 0,0 5 1 0 0,2 7 2 0 0,-1-7-1 0 0,0 0 1 0 0,0 1-1 0 0,0-1 0 0 0,9 14 0 0 0,-6-13-3 0 0,-4-6-11 0 0,1 0 1 0 0,-1 0 0 0 0,0 0-1 0 0,0 0 1 0 0,0 0 0 0 0,-1 1 0 0 0,2 4-1 0 0,8-4-55 0 0,33 15 15 0 0,-43-19 44 0 0,-1-1 0 0 0,1 0 0 0 0,0 1 1 0 0,-1-1-1 0 0,1 0 0 0 0,0 1 0 0 0,0-1 0 0 0,-1 0 0 0 0,1 0 1 0 0,0 1-1 0 0,0-1 0 0 0,-1 0 0 0 0,1 0 0 0 0,0 0 0 0 0,0 0 1 0 0,-1 0-1 0 0,1 0 0 0 0,0 0 0 0 0,0 0 0 0 0,-1-1 0 0 0,1 1 1 0 0,0 0-1 0 0,0 0 0 0 0,-1-1 0 0 0,1 1 0 0 0,0 0 0 0 0,0-1 1 0 0,39-16-490 0 0,-17 2-14 0 0,72-65-437 0 0,-27 10-3446 0 0,-17 1-2728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351 230 442 0 0,'2'-15'2480'0'0,"8"-46"-853"0"0,-8 45-396 0 0,-7 5-322 0 0,-13-35-195 0 0,13 34-106 0 0,1 1-68 0 0,-13-35-106 0 0,13 35 2390 0 0,-11 15-2667 0 0,-43 12-36 0 0,57-16-117 0 0,-1 0 0 0 0,1 0 0 0 0,0 0 1 0 0,0 0-1 0 0,0 1 0 0 0,0-1 0 0 0,0 1 1 0 0,0-1-1 0 0,0 0 0 0 0,0 1 0 0 0,0 0 0 0 0,0-1 1 0 0,0 1-1 0 0,0 0 0 0 0,1-1 0 0 0,-1 1 1 0 0,0 0-1 0 0,0 0 0 0 0,1 0 0 0 0,-1 0 1 0 0,0-1-1 0 0,0 3 0 0 0,-9 9 24 0 0,-24 42 84 0 0,-11 26-15 0 0,34-63-80 0 0,1-2 9 0 0,2 0 1 0 0,-11 23-1 0 0,-16 37 45 0 0,15-32-31 0 0,15-32 0 0 0,2 1-13 0 0,-10 39-13 0 0,10-38-20 0 0,16-16-221 0 0,40-10 176 0 0,-51 13 48 0 0,-1 0 0 0 0,1-1 0 0 0,-1 1 1 0 0,1-1-1 0 0,-1 1 0 0 0,1-1 0 0 0,-1 1 1 0 0,0-1-1 0 0,1 0 0 0 0,-1 0 1 0 0,0 1-1 0 0,0-1 0 0 0,1 0 0 0 0,-1 0 1 0 0,0 0-1 0 0,1-2 0 0 0,11-7-11 0 0,-3 1-5 0 0,0 0 0 0 0,17-20 0 0 0,29-33-57 0 0,-18 22 33 0 0,-34 36 38 0 0,0 0-1 0 0,0 0 0 0 0,0 0 0 0 0,-1-1 0 0 0,1 1 1 0 0,-1-1-1 0 0,5-9 0 0 0,-3 3 6 0 0,1 2 87 0 0,1 2-49 0 0,19-21 5 0 0,-20 20 221 0 0,0 18-131 0 0,15 29-15 0 0,-15-29-24 0 0,-2 6 6 0 0,11 50 92 0 0,-10-35 5 0 0,0 58 89 0 0,-1-22-203 0 0,-3-30-24 0 0,0 45-13 0 0,-1-39 4 0 0,-1 49 22 0 0,-2-47-4 0 0,-9 43-15 0 0,6-42-2 0 0,-9 48 27 0 0,8-46-9 0 0,-8 47-12 0 0,12-71-1 0 0,-2-8 25 0 0,-16 50-7 0 0,16-50 407 0 0,-3-25-345 0 0,-27-27-11 0 0,34 36-119 0 0,0-1-1 0 0,0 0 0 0 0,0 0 0 0 0,0 0 0 0 0,1 0 0 0 0,-1 0 0 0 0,0-1 1 0 0,0 1-1 0 0,1 0 0 0 0,-1 0 0 0 0,1 0 0 0 0,-1-1 0 0 0,1 1 0 0 0,0 0 0 0 0,-1 0 1 0 0,1-1-1 0 0,0 1 0 0 0,0 0 0 0 0,0-3 0 0 0,-9-63 59 0 0,7 27-77 0 0,3-54-16 0 0,3 49 4 0 0,-2 26 24 0 0,6-37-64 0 0,30-107 0 0 0,-31 132 23 0 0,40-159-259 0 0,-26 114 200 0 0,-11 40 9 0 0,7-33-24 0 0,-13 52 10 0 0,0 4 19 0 0,12-39 33 0 0,-11 39 169 0 0,8 15-102 0 0,41 6 0 0 0,-41-6-2 0 0,-7 8 3 0 0,20 28-2 0 0,-20-29 0 0 0,2 3-6 0 0,23 34-4 0 0,-23-35 2 0 0,-2-2 1 0 0,17 24-87 0 0,-17-25-332 0 0,1 2-371 0 0,17 32 284 0 0,-18-32-865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2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1 316 0 0,'0'0'3860'0'0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1 317 2958 0 0,'0'0'9088'0'0,"6"10"-8658"0"0,18 28-79 0 0,-19-29 158 0 0,1 1-277 0 0,16 29-38 0 0,-17-30 74 0 0,1 4-169 0 0,18 38-19 0 0,-18-39 106 0 0,-1 1-128 0 0,15 35-10 0 0,-15-36 1311 0 0,-1-24-1187 0 0,13-34-18 0 0,-16 44-138 0 0,0-1 1 0 0,0 1-1 0 0,-1-1 0 0 0,1 1 0 0 0,-1-1 0 0 0,1 0 1 0 0,-1-4-1 0 0,4-48 87 0 0,-4 52-93 0 0,0 0 0 0 0,0 0 0 0 0,0 0 0 0 0,0 1 0 0 0,0-1 0 0 0,-1 0 0 0 0,0-4 0 0 0,-10-44 49 0 0,11 50-58 0 0,-1 0 1 0 0,1 1-1 0 0,0-1 0 0 0,0 0 1 0 0,-1 1-1 0 0,1-1 1 0 0,0 0-1 0 0,0 1 1 0 0,0-1-1 0 0,0 0 0 0 0,0 1 1 0 0,0-1-1 0 0,0 0 1 0 0,0 1-1 0 0,0-1 0 0 0,0 0 1 0 0,1 0-1 0 0,-1 1 1 0 0,0-1-1 0 0,0 0 0 0 0,1 1 1 0 0,-1-1-1 0 0,0 1 1 0 0,1-1-1 0 0,-1 0 0 0 0,0 1 1 0 0,1-1-1 0 0,-1 1 1 0 0,1-1-1 0 0,0 0 1 0 0,27-30 33 0 0,-21 23-13 0 0,-3-3-36 0 0,14-31 10 0 0,-13 31-4 0 0,1 19-15 0 0,20 23 16 0 0,-4-5 9 0 0,-9-8 7 0 0,-5-6 0 0 0,-1-3 2 0 0,-1-1 3 0 0,18 25 17 0 0,-18-24 20 0 0,1-3-34 0 0,21 22-14 0 0,-21-21 0 0 0,7-12 24 0 0,41-13-3 0 0,-41 14-2 0 0,-3-7-4 0 0,33-31 10 0 0,-42 40-25 0 0,0 0 0 0 0,0 0 0 0 0,0 0 0 0 0,0-1 0 0 0,0 1 0 0 0,-1 0 0 0 0,1-1 0 0 0,1-2 0 0 0,6-10 5 0 0,-1 1 0 0 0,0 0 0 0 0,8-19 1 0 0,21-50-52 0 0,-13 29 23 0 0,-18 41 10 0 0,-3-66 38 0 0,-3 63 298 0 0,2 29-305 0 0,5 37 22 0 0,-6-22 100 0 0,-3-10-92 0 0,0-4 0 0 0,1-1 1 0 0,1 0-1 0 0,1 20 0 0 0,1 25 47 0 0,2-30 15 0 0,6 24-14 0 0,-7-39-19 0 0,4-1-15 0 0,22 36-11 0 0,-21-36-9 0 0,2-8-11 0 0,30 11-84 0 0,-30-12-305 0 0,4-10-18 0 0,39-24 64 0 0,-50 29 243 0 0,0 1 1 0 0,0-1-1 0 0,0 0 1 0 0,-1 0-1 0 0,1 0 1 0 0,-1-1-1 0 0,1 1 1 0 0,1-3-1 0 0,102-97-3829 0 0,-105 101 3795 0 0,1-1 0 0 0,-1 1 0 0 0,0 0 1 0 0,0 0-1 0 0,0-1 0 0 0,0 1 1 0 0,0-1-1 0 0,0 1 0 0 0,0-1 0 0 0,0 1 1 0 0,-1-1-1 0 0,1 0 0 0 0,-1 1 0 0 0,1-1 1 0 0,-1 0-1 0 0,0 1 0 0 0,1-4 0 0 0,4-12-265 0 0,47-150-3533 0 0,-27 103 1475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42 2454 0 0,'0'0'9674'0'0,"-44"-41"-17592"0"0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1155 1722 0 0,'0'0'4208'0'0,"-6"-12"-2748"0"0,-17-33-228 0 0,17 33 1149 0 0,-3 5-1869 0 0,-24-24-121 0 0,25 24 919 0 0,-5 11-1168 0 0,-40 11-28 0 0,39-11-24 0 0,5 8-18 0 0,-30 38-17 0 0,36-47-49 0 0,1 0 0 0 0,0 0-1 0 0,0 0 1 0 0,0 0 0 0 0,1 0-1 0 0,-3 6 1 0 0,-32 72 63 0 0,1 3 105 0 0,4-7-47 0 0,14-31-58 0 0,13-34 50 0 0,4-2-108 0 0,-1 1 1 0 0,0-1 0 0 0,-3 17-1 0 0,1-9-8 0 0,1-3 18 0 0,16-20-8 0 0,41-16-6 0 0,-54 21-6 0 0,0-1 0 0 0,0 1-1 0 0,0 0 1 0 0,0-1-1 0 0,0 1 1 0 0,0 0-1 0 0,0-1 1 0 0,0 0 0 0 0,0 1-1 0 0,0-1 1 0 0,0 1-1 0 0,0-1 1 0 0,-1 0 0 0 0,1 0-1 0 0,0 1 1 0 0,0-1-1 0 0,-1 0 1 0 0,1 0-1 0 0,0 0 1 0 0,-1 0 0 0 0,1-1-1 0 0,36-60 44 0 0,-29 48-38 0 0,-2 5 2 0 0,-1 0 1 0 0,0 0-1 0 0,0-1 0 0 0,3-12 0 0 0,-1 9 7 0 0,-3 5-1 0 0,-1 1 0 0 0,0-1 0 0 0,0 0 0 0 0,0 1 0 0 0,1-14-1 0 0,8-24 28 0 0,-9 33 22 0 0,0-3 100 0 0,7-46-9 0 0,-7 46 951 0 0,4 26-1112 0 0,19 35 11 0 0,-20-34 5 0 0,1-1-3 0 0,-1 2-5 0 0,0-3 1 0 0,0 1-1 0 0,15 18 0 0 0,8 12 2 0 0,-28-40-3 0 0,0 0 0 0 0,-1 0 0 0 0,1 1 0 0 0,0-1-1 0 0,0-1 1 0 0,0 1 0 0 0,0 0 0 0 0,0 0 0 0 0,0 0 0 0 0,0 0 0 0 0,0-1-1 0 0,0 1 1 0 0,0 0 0 0 0,0-1 0 0 0,0 1 0 0 0,1-1 0 0 0,1 1-1 0 0,46 19-3 0 0,-36-15-2 0 0,3-8-10 0 0,48-6-29 0 0,-61 9 39 0 0,1 0 0 0 0,-1-1 0 0 0,0 0 0 0 0,1 0 0 0 0,-1 0 0 0 0,6-2 0 0 0,40-18-30 0 0,-21 7-22 0 0,33-22-106 0 0,-32 17-2 0 0,26-22 32 0 0,-29 19 4 0 0,72-70-216 0 0,-91 87 311 0 0,-1-1 1 0 0,-1 1-1 0 0,1-1 0 0 0,-1-1 0 0 0,8-12 0 0 0,-4 6 1 0 0,6-10-59 0 0,7-23 20 0 0,-16 35 13 0 0,-4-5 11 0 0,9-47 10 0 0,-8 47 5 0 0,-6 2-8 0 0,-6-45 36 0 0,7 44 51 0 0,-12 16-24 0 0,-43 4-8 0 0,56-5-14 0 0,0 0 0 0 0,0 0 0 0 0,0 0 0 0 0,-1 0 1 0 0,1 0-1 0 0,0 0 0 0 0,0 1 0 0 0,0-1 0 0 0,0 0 1 0 0,0 1-1 0 0,0-1 0 0 0,0 0 0 0 0,0 1 0 0 0,0 0 0 0 0,0-1 1 0 0,0 1-1 0 0,0 0 0 0 0,0-1 0 0 0,0 1 0 0 0,-1 1 0 0 0,-35 32-20 0 0,19-15 3 0 0,-17 25 35 0 0,18-20 111 0 0,-16 31-5 0 0,19-27-28 0 0,-22 51 60 0 0,14-31-88 0 0,16-36-16 0 0,3 3-4 0 0,-12 44 6 0 0,12-44 57 0 0,8-5-86 0 0,15 31-5 0 0,-15-31-8 0 0,4-14-9 0 0,28-14-24 0 0,-18 4-5 0 0,103-114-177 0 0,-106 103 64 0 0,25-41 27 0 0,-23 32-9 0 0,15-35-98 0 0,-19 35 15 0 0,10-35 41 0 0,-15 36 42 0 0,4-30 74 0 0,-8 31 20 0 0,2-31 6 0 0,-6 34 27 0 0,-6-26 83 0 0,3 42 3 0 0,0-2-21 0 0,-6-46 24 0 0,6 46 1009 0 0,-2 28-1079 0 0,-14 40-12 0 0,13-40 4 0 0,8-1 6 0 0,6 36 39 0 0,-2-26-3 0 0,11 17-12 0 0,-6-19 11 0 0,18 18 72 0 0,-29-36-115 0 0,0 0 0 0 0,1-1-1 0 0,0 1 1 0 0,-1 0 0 0 0,1-1-1 0 0,0 1 1 0 0,0-1 0 0 0,3 3-1 0 0,41 27 86 0 0,-22-18-12 0 0,26 10 23 0 0,-24-14-15 0 0,29 1-20 0 0,-28-8-17 0 0,28-6-22 0 0,-28 0-13 0 0,24-9-4 0 0,-49 13-20 0 0,0 0 0 0 0,-1-1 0 0 0,1 1 0 0 0,-1-1 0 0 0,1 1-1 0 0,-1-1 1 0 0,1 0 0 0 0,-1 1 0 0 0,0-1 0 0 0,1 0 0 0 0,-1 0 0 0 0,0 0 0 0 0,1 0-1 0 0,-1 0 1 0 0,1-2 0 0 0,42-37-128 0 0,-42 38 114 0 0,0 0 0 0 0,0 0 1 0 0,0 1-1 0 0,0-1 0 0 0,0 1 0 0 0,0 0 0 0 0,0-1 0 0 0,4 0 0 0 0,39-19-91 0 0,-44 21 98 0 0,1-1 0 0 0,-1 0 0 0 0,1 1 1 0 0,-1-1-1 0 0,0 0 0 0 0,1 0 0 0 0,-1 0 0 0 0,0 0 0 0 0,1 0 0 0 0,-1-1 0 0 0,0 1 0 0 0,0 0 1 0 0,0-1-1 0 0,1 0 0 0 0,9-12-57 0 0,32-41-296 0 0,-9 8 191 0 0,-22 24 30 0 0,-6 10 101 0 0,15-42-129 0 0,-6 9 94 0 0,-11 34 15 0 0,-5-5 34 0 0,-4-52 8 0 0,4 52 15 0 0,-4 7 77 0 0,-14-30 0 0 0,14 30 32 0 0,-4 15-69 0 0,-28 14-8 0 0,36-18-28 0 0,-1-1 0 0 0,1 1 0 0 0,0-1 0 0 0,0 1-1 0 0,0 0 1 0 0,0-1 0 0 0,0 1 0 0 0,0 0-1 0 0,0 0 1 0 0,0 0 0 0 0,1 0 0 0 0,-1 0 0 0 0,0 0-1 0 0,0 1 1 0 0,-7 8 6 0 0,3-5-2 0 0,0 1 0 0 0,1 0 0 0 0,0 0 0 0 0,1 0 0 0 0,-6 12 0 0 0,-37 69 27 0 0,36-70-27 0 0,1 0 11 0 0,0 0 0 0 0,-6 19 0 0 0,-7 18 19 0 0,16-41-7 0 0,3 2-1 0 0,-9 41 15 0 0,9-42 31 0 0,4-1-61 0 0,7 37-56 0 0,-7-37-4 0 0,14-17-154 0 0,44-11 89 0 0,-58 15 106 0 0,1-1 0 0 0,-1 1 1 0 0,1 0-1 0 0,-1-1 0 0 0,1 1 0 0 0,-1-1 0 0 0,0 1 0 0 0,1-1 1 0 0,-1 0-1 0 0,0 1 0 0 0,1-1 0 0 0,-1 0 0 0 0,0 0 0 0 0,2-2 0 0 0,7-4-24 0 0,-5 3-12 0 0,0 0 1 0 0,-1 0-1 0 0,0 0 0 0 0,1 0 1 0 0,-1 0-1 0 0,-1-1 1 0 0,5-6-1 0 0,27-34-211 0 0,-18 18 48 0 0,14-37 26 0 0,-29 60 152 0 0,0 1 0 0 0,-1-1 0 0 0,1 0 0 0 0,-1 0 0 0 0,0 0 0 0 0,1-7 0 0 0,13-60-137 0 0,-13 59 112 0 0,0 0 0 0 0,1 0 0 0 0,7-16-1 0 0,-7 19 78 0 0,0 0-1 0 0,-1 0 1 0 0,1-1-1 0 0,0-13 0 0 0,1 7 24 0 0,-2 10-16 0 0,0-1 0 0 0,-1-1-1 0 0,0 1 1 0 0,0 0 0 0 0,0-12-1 0 0,-4-61 493 0 0,0 51-165 0 0,1 13-258 0 0,1 8-26 0 0,0 0 0 0 0,-1 0-1 0 0,0 0 1 0 0,0 0 0 0 0,-6-14 0 0 0,-9-24 341 0 0,13 34 1259 0 0,3 29-1653 0 0,-2 50-6 0 0,2-63-15 0 0,1 1 1 0 0,0-1-1 0 0,0 0 0 0 0,1 0 1 0 0,-1 1-1 0 0,2 3 0 0 0,17 98-28 0 0,0-2-337 0 0,-2-6-77 0 0,0-18-1447 0 0,-4-28 1038 0 0,-10-39-319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3044 0 0,'0'0'7630'0'0,"-2"7"-6192"0"0,-3 18-496 0 0,1 0 0 0 0,-2 36-1 0 0,2 69 960 0 0,4-111-1806 0 0,-1 47 321 0 0,2-31-248 0 0,-1-32-152 0 0,0 0 1 0 0,0 0-1 0 0,0-1 1 0 0,0 1-1 0 0,0 0 1 0 0,1-1-1 0 0,-1 1 0 0 0,1 0 1 0 0,0-1-1 0 0,0 1 1 0 0,0-1-1 0 0,1 4 1 0 0,2 1 17 0 0,-2 0-63 0 0,-3 0-453 0 0,1 2 204 0 0,-1 5 60 0 0,0 0-5176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86 5344 0 0,'0'0'9134'0'0,"-9"-86"-6869"0"0,7 172-11730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3926 0 0,'0'0'8258'0'0,"4"14"-7272"0"0,10 40-11 0 0,-12-48-814 0 0,-1 1 1 0 0,1-1-1 0 0,0 0 0 0 0,0 0 1 0 0,0 0-1 0 0,5 8 1 0 0,-3-7-19 0 0,0 0 0 0 0,0 1 0 0 0,-1-1 0 0 0,3 13 0 0 0,15 39 332 0 0,-12-28-82 0 0,13 71 143 0 0,-1 1-236 0 0,-7-36-194 0 0,-10-35-53 0 0,4 61-195 0 0,-2-39 81 0 0,-5-41-110 0 0,-1 3-441 0 0,0 46-26 0 0,0-47 97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49 3170 0 0,'0'0'4663'0'0,"-6"-8"-2838"0"0,-20-24-474 0 0,20 24 1256 0 0,1 16-2252 0 0,-15 28-76 0 0,15-28-53 0 0,2 6-49 0 0,-6 39-39 0 0,7-40-22 0 0,2 4-2 0 0,4 49-18 0 0,-3-49-19 0 0,2 1-12 0 0,10 56-4 0 0,-10-56-8 0 0,3-5-10 0 0,16 37-3 0 0,-16-37 7 0 0,5-9-6 0 0,32 12-12 0 0,-32-12-35 0 0,1-6-129 0 0,1-1 82 0 0,-7 1-3 0 0,-1 0 0 0 0,1 1 0 0 0,0 0 1 0 0,0 1-1 0 0,10-1 0 0 0,-8-6-195 0 0,27-23 10 0 0,-26 22 46 0 0,-16-1-819 0 0,-22-31 663 0 0,21 30 27 0 0,0 10 213 0 0,-1 1 0 0 0,0 0 0 0 0,-13 2 0 0 0,8 0-34 0 0,1-2-591 0 0,-2-1-673 0 0,-45-3 490 0 0,44 3-1364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1862 0 0,'4'-11'3539'0'0,"10"-32"-923"0"0,-10 32 6448 0 0,3 18-8824 0 0,23 19-49 0 0,-29-25-179 0 0,0 0 1 0 0,1 0-1 0 0,-1 0 0 0 0,0 1 0 0 0,0-1 1 0 0,0 0-1 0 0,0 0 0 0 0,-1 1 0 0 0,1-1 0 0 0,0 1 1 0 0,1 2-1 0 0,5 10 30 0 0,19 45 144 0 0,-2 2-101 0 0,-14-29-17 0 0,15 66-133 0 0,-6-29-39 0 0,-14-51 15 0 0,-2-2-95 0 0,10 51-422 0 0,-10-51-20 0 0,0-3 93 0 0,8 38-206 0 0,-8-39-1040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29:05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4176 0 0,'0'0'5360'0'0,"47"-42"-2608"0"0,25 3-1196 0 0,11-8-998 0 0,-14 25-136 0 0,-7-28-958 0 0,-1 12 178 0 0,-20-10-9362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0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90 3724 0 0,'0'0'10740'0'0,"-61"-27"-11746"0"0,39-35-4176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3854 0 0,'0'0'12030'0'0,"-10"5"-12906"0"0,-29 18 75 0 0,29-18-2839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4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19 1578 0 0,'0'0'4294'0'0,"-44"8"4164"0"0,21-34-10848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1004 0 0,'0'0'10048'0'0,"-38"-13"-16890"0"0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1722 0 0,'0'0'13364'0'0,"0"9"-13056"0"0,-4 47 175 0 0,-3 7 49 0 0,-4 15-8 0 0,-35 174 825 0 0,33-208-1115 0 0,12-40-214 0 0,-1 1 1 0 0,1-1 0 0 0,0 1 0 0 0,0 0-1 0 0,0-1 1 0 0,0 1 0 0 0,1 6 0 0 0,-1 1 11 0 0,-5 35 112 0 0,-6 11 57 0 0,7-20-127 0 0,3-29 172 0 0,7-13-217 0 0,0 2-21 0 0,-3 1-6 0 0,-1 0 0 0 0,1 0 0 0 0,0 0 0 0 0,-1 0 1 0 0,1 0-1 0 0,-1 0 0 0 0,0-1 0 0 0,1 1 0 0 0,-1 0 0 0 0,0-1 0 0 0,0 1 0 0 0,0-1 0 0 0,0 1 0 0 0,0-1 1 0 0,1-2-1 0 0,17-28-13 0 0,4 1-3 0 0,16-13-68 0 0,-35 40 57 0 0,2 1-19 0 0,16-10 5 0 0,-17 10 9 0 0,4 4-151 0 0,24 7 129 0 0,-24-6 6 0 0,-4 3-10 0 0,16 15 3 0 0,-16-15 14 0 0,-1 2 0 0 0,11 20-29 0 0,-12-20 7 0 0,3 34-24 0 0,-5-33 67 0 0,-4 0 4 0 0,-7 27 4 0 0,9-33 10 0 0,1-1 1 0 0,0 1 0 0 0,-1 0 0 0 0,0 0 0 0 0,1 0 0 0 0,-1-1-1 0 0,0 1 1 0 0,0 0 0 0 0,0-1 0 0 0,0 1 0 0 0,0 0 0 0 0,0-1 0 0 0,0 1-1 0 0,-1-1 1 0 0,1 0 0 0 0,-2 2 0 0 0,-2 1 7 0 0,4-2-5 0 0,0 0 0 0 0,-1 0 0 0 0,0 0 0 0 0,1 0 0 0 0,-1 0 1 0 0,0 0-1 0 0,0-1 0 0 0,0 1 0 0 0,0-1 0 0 0,-3 2 0 0 0,-1 1 4 0 0,1 0 9 0 0,-3-1-20 0 0,-26 7-4 0 0,26-7 3 0 0,0-4-55 0 0,0-2-15 0 0,5 2 13 0 0,0 0 0 0 0,0 0-1 0 0,0 0 1 0 0,0 0 0 0 0,0 1 0 0 0,0 0 0 0 0,-5-1 0 0 0,2-4-179 0 0,-18-14-91 0 0,18 14-506 0 0,3-1-30 0 0,-9-14 120 0 0,9 15-400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4244 0 0,'2'-10'3206'0'0,"0"-2"-2266"0"0,11-34 2568 0 0,-10 39-3191 0 0,0-4 108 0 0,1 0-1 0 0,0 1 1 0 0,1 0 0 0 0,0 0 0 0 0,1 0 0 0 0,0 1-1 0 0,13-17 1 0 0,6 0 48 0 0,-24 24-459 0 0,1 0-1 0 0,-1 0 0 0 0,1 0 0 0 0,0 0 0 0 0,0 0 0 0 0,0 1 0 0 0,0-1 0 0 0,0 1 0 0 0,0-1 0 0 0,1 1 0 0 0,-1 0 0 0 0,4-1 0 0 0,1-1-75 0 0,-6 1 35 0 0,1 1-1 0 0,-1 0 0 0 0,1 0 0 0 0,0 0 1 0 0,0 0-1 0 0,-1 0 0 0 0,1 1 0 0 0,0-1 0 0 0,0 0 1 0 0,0 1-1 0 0,0 0 0 0 0,4-1 0 0 0,0 0-31 0 0,-1 0-280 0 0,1 4-691 0 0,44 34-2040 0 0,-46-34 63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5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4296 0 0,'0'0'7739'0'0,"2"9"-6830"0"0,1 1-651 0 0,-1-6-112 0 0,-1 0 1 0 0,0 0-1 0 0,0 0 0 0 0,0 0 0 0 0,-1 0 0 0 0,0 0 0 0 0,1 1 1 0 0,-2 5-1 0 0,2 49 1723 0 0,-1-46-1769 0 0,-4 37 422 0 0,0-17-530 0 0,3-25-30 0 0,0 0 12 0 0,-2 1-173 0 0,0 7 243 0 0,2-1-6835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1:5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44 1238 0 0,'-19'-44'6948'0'0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3394 0 0,'0'0'9081'0'0,"3"8"-7918"0"0,2 2-843 0 0,-3-6-130 0 0,-1 1 1 0 0,1-1 0 0 0,0 1-1 0 0,-1 0 1 0 0,0 0 0 0 0,1 9-1 0 0,0-4 68 0 0,0-5-62 0 0,-1 0 1 0 0,0 1-1 0 0,0-1 1 0 0,-1 1-1 0 0,0 9 1 0 0,1 47 693 0 0,-1-47-748 0 0,-2 46 509 0 0,2-45-552 0 0,0-6-31 0 0,0-1 0 0 0,-1 0 0 0 0,0 1 0 0 0,-1-1 0 0 0,-2 10 0 0 0,-41 217 570 0 0,43-225-638 0 0,-9 34-76 0 0,2-16-353 0 0,7-22-18 0 0,0 0 75 0 0,-1 3 355 0 0,0 2-701 0 0,11-39-12570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3532 0 0,'0'0'3016'0'0,"31"-18"2124"0"0,26 18-2796 0 0,-10-6-2000 0 0,-4-3-2818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7 493 1270 0 0,'0'0'3154'0'0,"-1"7"-788"0"0,-5 29 6803 0 0,14-36-8734 0 0,32 0 213 0 0,-33-5-430 0 0,24-17-66 0 0,-17 9-37 0 0,-8 4-83 0 0,-3 5-13 0 0,0-1-1 0 0,0 1 1 0 0,1 0-1 0 0,-1 0 1 0 0,1 0 0 0 0,6-4-1 0 0,-1 2-3 0 0,-5 3-9 0 0,0 0 1 0 0,-1 0-1 0 0,1 0 1 0 0,-1-1-1 0 0,1 1 0 0 0,-1-1 1 0 0,3-4-1 0 0,2-1 2 0 0,21-30-6 0 0,-21 29-32 0 0,18-32-170 0 0,-19 31 166 0 0,15-33-143 0 0,-16 32 106 0 0,14-35-332 0 0,-15 36 335 0 0,10-35-226 0 0,-12 35 226 0 0,7-32-271 0 0,-5 9 185 0 0,-3 25 24 0 0,-2 1 32 0 0,1-33 254 0 0,-8 46 40 0 0,-20 13-10 0 0,26-18-179 0 0,0 1 0 0 0,1-1 0 0 0,-1 0 1 0 0,1 1-1 0 0,-1-1 0 0 0,1 1 0 0 0,-1-1 0 0 0,1 1 0 0 0,-1-1 0 0 0,1 1 0 0 0,-1-1 0 0 0,1 1 1 0 0,0-1-1 0 0,-1 1 0 0 0,1-1 0 0 0,0 1 0 0 0,-1 0 0 0 0,1-1 0 0 0,0 1 0 0 0,-1 1 0 0 0,-13 43 423 0 0,12-33-342 0 0,-12 35 269 0 0,9-37-297 0 0,-10 35 355 0 0,-2 13 43 0 0,13-47-400 0 0,2-6-11 0 0,0 1 0 0 0,1-1 0 0 0,0 0 1 0 0,0 0-1 0 0,0 1 0 0 0,0 9 0 0 0,-1-4 18 0 0,1-5-27 0 0,0-1 0 0 0,0 0 0 0 0,1 0 0 0 0,0 1 0 0 0,0-1 0 0 0,1 9 0 0 0,-1-5 3 0 0,0-5-20 0 0,0-1 1 0 0,0 1-1 0 0,0 0 1 0 0,0-1 0 0 0,1 1-1 0 0,0-1 1 0 0,-1 1-1 0 0,4 5 1 0 0,-3-1 10 0 0,-1-6-21 0 0,0 1 0 0 0,0-1 0 0 0,1 1 0 0 0,-1-1 0 0 0,1 0 0 0 0,0 1 0 0 0,0-1 0 0 0,0 0 0 0 0,0 1 0 0 0,0-1 0 0 0,0 0 0 0 0,3 4 0 0 0,10 15 53 0 0,-11-16 4 0 0,4-1-9 0 0,22 15-14 0 0,-22-15-24 0 0,45-5-99 0 0,-35-2 45 0 0,-8 0 19 0 0,-5 3-7 0 0,-1-2-1 0 0,1 1 1 0 0,0 0 0 0 0,-1-1-1 0 0,1 1 1 0 0,-1-1 0 0 0,0 0-1 0 0,4-3 1 0 0,2 1-32 0 0,-6 3 33 0 0,0 0-1 0 0,0-1 1 0 0,0 1-1 0 0,0-1 0 0 0,0 0 1 0 0,0 0-1 0 0,-1 0 1 0 0,1 0-1 0 0,-1-1 1 0 0,4-3-1 0 0,29-29-219 0 0,-27 27 198 0 0,-4 4 8 0 0,1-1 0 0 0,-1 1-1 0 0,0-1 1 0 0,5-9 0 0 0,-3 6 6 0 0,15-24-86 0 0,-4 1 60 0 0,-13 23 13 0 0,-3-2 15 0 0,3-31 32 0 0,-3 31 524 0 0,-2 16-498 0 0,-7 21 25 0 0,6-21-3 0 0,1 4-11 0 0,-3 30-20 0 0,3-30-57 0 0,-1-3-8 0 0,-4 25 10 0 0,5-24-96 0 0,1 0-937 0 0,0 26 611 0 0,0-26-206 0 0,31-33-11728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1334 0 0,'0'0'16225'0'0,"23"-57"-21290"0"0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3890 0 0,'0'0'2694'0'0,"3"-5"-561"0"0,10-19-521 0 0,-10 18-443 0 0,2 2-217 0 0,14-10-212 0 0,-15 10 1154 0 0,3 8-1627 0 0,17 12-57 0 0,-18-12 281 0 0,-2 2-395 0 0,13 17-17 0 0,-13-17 38 0 0,-3 38 5 0 0,0-36 300 0 0,-1 0-341 0 0,3 31 600 0 0,2-44-608 0 0,28-28 55 0 0,-27 27-112 0 0,16-23 42 0 0,9-14-107 0 0,-24 35 41 0 0,-4 5 5 0 0,0 0 1 0 0,0 0-1 0 0,0-1 0 0 0,0 0 0 0 0,-1 0 1 0 0,1 1-1 0 0,1-6 0 0 0,8-13 26 0 0,-9 17 53 0 0,-1 13-67 0 0,3 28 56 0 0,-3-27-13 0 0,-2 0 6 0 0,0 29 60 0 0,0-29-5 0 0,1-1-25 0 0,4 26-3 0 0,-3-26 42 0 0,1-2-11 0 0,12 16-24 0 0,-12-16-14 0 0,3-3 0 0 0,17 8-12 0 0,-17-8-13 0 0,3-4-9 0 0,1 2-28 0 0,-7-1-9 0 0,1 0 0 0 0,-1 0 0 0 0,1 0 0 0 0,-1 0 0 0 0,1 0 0 0 0,-1-1 0 0 0,1 0 0 0 0,-1 0 0 0 0,0 0 0 0 0,5-2 0 0 0,1 2 4 0 0,-5 0-7 0 0,0 0-1 0 0,0 0 1 0 0,-1 0 0 0 0,1 0-1 0 0,-1-1 1 0 0,1 1 0 0 0,-1-1-1 0 0,6-4 1 0 0,2 1-22 0 0,-4 2-8 0 0,-1 0 0 0 0,0 0 1 0 0,1-1-1 0 0,7-7 0 0 0,-5 6 3 0 0,-5 3 10 0 0,-1 0 0 0 0,1 0 0 0 0,-1 0 0 0 0,1-1 0 0 0,-1 1 0 0 0,0-1 0 0 0,0 0 0 0 0,4-6 0 0 0,30-30-332 0 0,-30 32 296 0 0,-4 5 26 0 0,-1 0 1 0 0,1-1 0 0 0,-1 0-1 0 0,1 0 1 0 0,-1 0 0 0 0,0 0 0 0 0,0 0-1 0 0,2-4 1 0 0,1 1-6 0 0,-4 4 16 0 0,1-1-1 0 0,0 1 1 0 0,0-1-1 0 0,-1 0 1 0 0,0 1-1 0 0,1-1 1 0 0,-1 0 0 0 0,1-5-1 0 0,6-15-36 0 0,-6 17 11 0 0,0-1 14 0 0,3-22 3 0 0,-3 21 266 0 0,-8 14-209 0 0,-16 16 10 0 0,20-21-36 0 0,0 0-1 0 0,1 1 0 0 0,-1-1 1 0 0,1 1-1 0 0,-1 0 1 0 0,1-1-1 0 0,0 1 1 0 0,-1 0-1 0 0,1 0 0 0 0,0 0 1 0 0,0 0-1 0 0,1 0 1 0 0,-1 0-1 0 0,-1 3 0 0 0,0 1 16 0 0,-1 0 40 0 0,1 4 8 0 0,-9 28 72 0 0,9-28-6 0 0,3-2-33 0 0,4 26-16 0 0,-1-20 2 0 0,9 7-17 0 0,-9-15-15 0 0,1-2-27 0 0,19 15-62 0 0,-19-14-9 0 0,35-10-139 0 0,-25 0-437 0 0,34-18-576 0 0,-10-2 68 0 0,-10-3-3103 0 0,-5 1-3711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1364 0 0,'0'0'15101'0'0,"-4"7"-15021"0"0,-11 22-20 0 0,10-12 18 0 0,3-6-28 0 0,-6 35 239 0 0,-7 13-50 0 0,11-46-198 0 0,-6 38 158 0 0,7-39-168 0 0,-3 36 94 0 0,4-13-75 0 0,2-27-11 0 0,-1 1-7 0 0,0 1-22 0 0,0-6 4 0 0,1 1 0 0 0,0 0 1 0 0,0-1-1 0 0,0 1 0 0 0,1 6 1 0 0,3-7-7 0 0,10 12-3 0 0,-10-11-2 0 0,1-10 14 0 0,2 1 1 0 0,-5 2-7 0 0,0 1 0 0 0,1-1-1 0 0,-1 0 1 0 0,0 0 0 0 0,0 1 0 0 0,0-2-1 0 0,0 1 1 0 0,0 0 0 0 0,-1 0 0 0 0,2-3 0 0 0,3-1 7 0 0,14-25 46 0 0,6-17-138 0 0,-3 0 13 0 0,-10 18 49 0 0,-10 22 4 0 0,0 1 3 0 0,7-20 13 0 0,-7 21 520 0 0,-2 14-497 0 0,0 1-22 0 0,-1-5-4 0 0,0 0 1 0 0,1 1-1 0 0,0-1 0 0 0,-1 0 0 0 0,1 0 1 0 0,1 0-1 0 0,2 6 0 0 0,12 34 101 0 0,4 2-29 0 0,-17-38-65 0 0,-2-6-8 0 0,0 1 1 0 0,0-1-1 0 0,0 1 1 0 0,0-1 0 0 0,0 0-1 0 0,0 1 1 0 0,1-1-1 0 0,-1 0 1 0 0,1 0-1 0 0,0 0 1 0 0,3 3 0 0 0,-1 1 2 0 0,-3-4-5 0 0,1 0 0 0 0,-1 0 0 0 0,0 0 0 0 0,1-1-1 0 0,-1 1 1 0 0,1 0 0 0 0,0-1 0 0 0,0 1 0 0 0,-1-1 0 0 0,1 0-1 0 0,0 1 1 0 0,0-1 0 0 0,3 1 0 0 0,18 11-24 0 0,-10-9-3 0 0,14 0 6 0 0,-14-6-31 0 0,-5 1 2 0 0,-5 0 15 0 0,0 1-1 0 0,0-1 0 0 0,0 0 1 0 0,0 0-1 0 0,-1-1 0 0 0,1 1 1 0 0,0 0-1 0 0,4-4 0 0 0,0 3-14 0 0,-5 1 32 0 0,1 0-1 0 0,-1 0 0 0 0,0 0 0 0 0,0 0 0 0 0,0 0 0 0 0,0-1 0 0 0,0 1 0 0 0,0 0 0 0 0,0-1 1 0 0,0 0-1 0 0,-1 1 0 0 0,4-4 0 0 0,0 0-30 0 0,-3 3 24 0 0,0 1 0 0 0,0-1 0 0 0,0 0-1 0 0,0 0 1 0 0,0 0 0 0 0,-1 0 0 0 0,1-1-1 0 0,-1 1 1 0 0,2-4 0 0 0,11-17-80 0 0,-10 17 12 0 0,-3-5-4 0 0,4-31 17 0 0,-4 32 14 0 0,-1-2 0 0 0,0-35-40 0 0,1 44 90 0 0,-1 0 1 0 0,0-1-1 0 0,0 1 0 0 0,0-1 1 0 0,-1 1-1 0 0,1 0 0 0 0,-1-1 1 0 0,0 1-1 0 0,1 0 0 0 0,-3-4 1 0 0,0-1-12 0 0,2 1-75 0 0,-2-2-137 0 0,1 0 1166 0 0,-4-15-4193 0 0,10 43-508 0 0,-3-16 3552 0 0,-1-1 0 0 0,0 1 0 0 0,1-1 1 0 0,0 0-1 0 0,0 0 0 0 0,-1 1 0 0 0,1-1 0 0 0,1 0 0 0 0,-1 0 0 0 0,0 0 0 0 0,0 0 1 0 0,3 2-1 0 0,0 2-608 0 0,-1 0-1912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4228 0 0,'0'0'10506'0'0,"-3"5"-9868"0"0,-11 18-129 0 0,11-17-3 0 0,2 3-88 0 0,0 2-298 0 0,0 36 604 0 0,1-33-647 0 0,4 36 230 0 0,-4-41-260 0 0,0-6-22 0 0,0 1 0 0 0,0 0-1 0 0,1-1 1 0 0,0 1 0 0 0,-1 0 0 0 0,1-1-1 0 0,3 7 1 0 0,-3-3 4 0 0,-1-5-20 0 0,1 0 0 0 0,-1 0 0 0 0,0 1 0 0 0,1-1 0 0 0,0 0 0 0 0,0 0 0 0 0,-1 0 0 0 0,1 0 0 0 0,1 0 0 0 0,-1 0 0 0 0,0 0 0 0 0,0 0 0 0 0,2 1 0 0 0,0 3 7 0 0,-3-5-14 0 0,1 1 0 0 0,0 0 0 0 0,0-1 0 0 0,0 1 0 0 0,0-1 0 0 0,0 1 0 0 0,0-1 0 0 0,1 0 0 0 0,-1 1 0 0 0,0-1 0 0 0,1 0 0 0 0,-1 0 0 0 0,1 0 1 0 0,1 1-1 0 0,16 12-9 0 0,-15-11 2 0 0,6-4-229 0 0,28-2 42 0 0,-29 2 34 0 0,-3-5 0 0 0,18-15-93 0 0,-18 16 14 0 0,-2-3 41 0 0,12-23 34 0 0,-12 23 20 0 0,-2-44-75 0 0,-2 49 209 0 0,0 0 1 0 0,1 1-1 0 0,-1-1 0 0 0,0 1 0 0 0,0-1 0 0 0,-1 0 1 0 0,1 1-1 0 0,-1-1 0 0 0,1 1 0 0 0,-1-1 0 0 0,0 1 0 0 0,0-1 1 0 0,-1-2-1 0 0,-1-3-7 0 0,-9-25-43 0 0,9 26 49 0 0,2 4 2 0 0,0 0 1 0 0,0 0 0 0 0,0 1-1 0 0,0-1 1 0 0,-1 0-1 0 0,1 1 1 0 0,-1-1 0 0 0,0 1-1 0 0,-3-5 1 0 0,0 2-11 0 0,3 1 7 0 0,-1 1-1 0 0,1-1 1 0 0,0 1 0 0 0,-1 0-1 0 0,0 0 1 0 0,-5-5 0 0 0,1 2-2 0 0,2 1-89 0 0,-38 10-623 0 0,42-5 705 0 0,0 0 0 0 0,1 0 0 0 0,-1 0 0 0 0,0 0 0 0 0,0 0 0 0 0,0 1 0 0 0,0-1 0 0 0,0 0 0 0 0,0 0 0 0 0,1 1 0 0 0,-1-1 0 0 0,0 1 0 0 0,0-1 0 0 0,1 1 0 0 0,-2 0 0 0 0,-21 16-413 0 0,13-7-628 0 0,-7 15 36 0 0,12-19 167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23 244 3572 0 0,'0'0'11868'0'0,"-4"-4"-11366"0"0,-14-16 238 0 0,21 15-479 0 0,20-26 187 0 0,-17 26-393 0 0,14-21 173 0 0,9-15-63 0 0,-22 34-146 0 0,-4 4-9 0 0,0 0 0 0 0,-1-1 0 0 0,1 1 0 0 0,-1 0 0 0 0,1-1 0 0 0,-1 0 0 0 0,3-7 0 0 0,11-20 9 0 0,-12 23-6 0 0,-1 3-3 0 0,10-15-3 0 0,-10 15-9 0 0,-8 8-321 0 0,-15 10 243 0 0,12-5-20 0 0,-24 52-119 0 0,17-23 128 0 0,13-31 59 0 0,1 2-26 0 0,-2 24 37 0 0,2-24 5 0 0,5-1 0 0 0,12 19 0 0 0,-12-20 4 0 0,4 0 4 0 0,23 14 2 0 0,-23-15 11 0 0,-4-1 0 0 0,11 13 2 0 0,-12-12-4 0 0,1-1-5 0 0,40 36-134 0 0,-39-36 25 0 0,-2 2-105 0 0,11 19-81 0 0,-11-18 2 0 0,-1-1-231 0 0,6 21-52 0 0,-6-21 6 0 0,41-19-9492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1 321 934 0 0,'0'0'4524'0'0,"50"-6"-1716"0"0,-10-15-576 0 0,5-1-776 0 0,9-6-708 0 0,-2 1-184 0 0,-1 0-50 0 0,-4 2-130 0 0,4-6-1420 0 0,-8 9 270 0 0,-4-5 112 0 0,-7 1 90 0 0,1-3-2664 0 0,-9-1-478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159 233 934 0 0,'0'0'4867'0'0,"-3"-6"-3367"0"0,-11-14-27 0 0,11 15 1823 0 0,-4 7-2859 0 0,-20 7-104 0 0,20-6-32 0 0,2 3 119 0 0,-22 32 257 0 0,7-4-66 0 0,16-26-501 0 0,-10 24 329 0 0,6-6-211 0 0,6-19 110 0 0,-1 2-33 0 0,-9 28-68 0 0,9-27-44 0 0,5-2-7 0 0,6 23-35 0 0,-7-24 61 0 0,4-1-138 0 0,0 1-52 0 0,12 16 101 0 0,-10-25-87 0 0,20-8-9 0 0,-25 10-26 0 0,0 0 1 0 0,-1-1-1 0 0,1 1 0 0 0,0-1 0 0 0,-1 0 1 0 0,1 1-1 0 0,-1-1 0 0 0,1 0 0 0 0,-1 0 1 0 0,1 0-1 0 0,-1 0 0 0 0,0 0 0 0 0,0 0 1 0 0,1-1-1 0 0,-1 1 0 0 0,1-2 0 0 0,1-1-17 0 0,1 2-16 0 0,-1-1 1 0 0,1 0 0 0 0,-1 0 0 0 0,0 0 0 0 0,0 0 0 0 0,-1-1-1 0 0,1 1 1 0 0,2-6 0 0 0,1 0-20 0 0,4-3-58 0 0,-1-1 1 0 0,0 0-1 0 0,9-17 1 0 0,-10 14-145 0 0,4-4-157 0 0,-1-3 223 0 0,0-5-144 0 0,-5 16 253 0 0,-3 5 9 0 0,0 0 0 0 0,0 0 0 0 0,-1 0 0 0 0,4-14 0 0 0,9-39-218 0 0,-12 49 246 0 0,-1 5 11 0 0,0-1 0 0 0,-1 1 1 0 0,0 0-1 0 0,0 0 0 0 0,0-11 0 0 0,0 7 3 0 0,0-32-53 0 0,-2 7 212 0 0,1 27 1278 0 0,-7 10-1191 0 0,-19 6-30 0 0,25-8-185 0 0,1 0 1 0 0,0 0 0 0 0,-1 1 0 0 0,1-1 0 0 0,-1 0 0 0 0,1 0-1 0 0,0 0 1 0 0,-1 0 0 0 0,1 0 0 0 0,0 0 0 0 0,-1 1 0 0 0,1-1-1 0 0,0 0 1 0 0,-1 0 0 0 0,1 1 0 0 0,0-1 0 0 0,-1 0 0 0 0,1 0-1 0 0,0 1 1 0 0,0-1 0 0 0,-1 0 0 0 0,1 1 0 0 0,0-1 0 0 0,0 0-1 0 0,0 1 1 0 0,0-1 0 0 0,-1 1 0 0 0,1-1 0 0 0,0 0 0 0 0,0 1 0 0 0,-13 39 466 0 0,-1 17 29 0 0,11-46-432 0 0,1-4 15 0 0,0-1-1 0 0,1 0 1 0 0,0 0-1 0 0,0 1 1 0 0,0 11 0 0 0,-3 53 472 0 0,3-59-486 0 0,0-3 3 0 0,1-1 0 0 0,-1 0 0 0 0,2 0 0 0 0,1 11 0 0 0,-2-6-4 0 0,0-3 1 0 0,1-1 0 0 0,0 1 0 0 0,4 13 0 0 0,-4-14-29 0 0,7 28 68 0 0,1-12-82 0 0,-7-18-4 0 0,2-2-93 0 0,11 14-346 0 0,-11-14-19 0 0,6-8-887 0 0,31-8-3139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3854 0 0,'0'0'6539'0'0,"3"-4"-5286"0"0,1-2-934 0 0,-3 3-163 0 0,1 0-1 0 0,0 0 0 0 0,0 1 0 0 0,0-1 0 0 0,0 1 0 0 0,1-1 0 0 0,4-3 0 0 0,57-58 620 0 0,59-77-1 0 0,-119 136-780 0 0,-1 0-1 0 0,0 0 0 0 0,0-1 0 0 0,0 1 0 0 0,2-7 1 0 0,-1 3-66 0 0,0 1 0 0 0,0-1 0 0 0,9-12 0 0 0,9-11-50 0 0,-14 16 11 0 0,-3 6 65 0 0,-4 6 16 0 0,1-1 0 0 0,0 1 0 0 0,-1 0 0 0 0,0-1 0 0 0,0 1 0 0 0,0-1 0 0 0,0-7 0 0 0,3-21-84 0 0,-3 25 12 0 0,-1-2-17 0 0,0-38 139 0 0,-8 51 100 0 0,-26 8-12 0 0,33-10-103 0 0,1-1 0 0 0,-1 0 0 0 0,0 0 0 0 0,0 1 0 0 0,0-1 0 0 0,1 0 0 0 0,-1 1 0 0 0,0-1 0 0 0,1 0 0 0 0,-1 1 0 0 0,0-1 0 0 0,1 1 0 0 0,-1 0 0 0 0,0-1 0 0 0,1 1 0 0 0,-1-1 0 0 0,0 2 0 0 0,-5 4 29 0 0,4-4 6 0 0,-1 0 1 0 0,1 1-1 0 0,0-1 0 0 0,0 1 0 0 0,0 0 1 0 0,0 0-1 0 0,0-1 0 0 0,1 1 1 0 0,-2 4-1 0 0,-3 3 66 0 0,-14 32 321 0 0,-5 17 211 0 0,19-47-510 0 0,2-3-25 0 0,1 0 0 0 0,0-1-1 0 0,0 1 1 0 0,-1 10-1 0 0,0-7-20 0 0,2-5-10 0 0,0-1-1 0 0,0 0 1 0 0,1 1-1 0 0,0-1 1 0 0,0 1 0 0 0,0 7-1 0 0,-1-1 31 0 0,0-7-33 0 0,1 1 0 0 0,1 0 0 0 0,-1-1 0 0 0,1 1 0 0 0,1 13 1 0 0,1 21 115 0 0,2-22-4 0 0,-2-8-128 0 0,-1-7-26 0 0,0 1 0 0 0,1-1 0 0 0,-1 0 0 0 0,1 1 1 0 0,-1-1-1 0 0,1 0 0 0 0,5 8 0 0 0,-4-5 5 0 0,-2-5-22 0 0,0 1 0 0 0,0-1-1 0 0,0 1 1 0 0,0-1 0 0 0,0 0 0 0 0,1 0 0 0 0,-1 0 0 0 0,1 1-1 0 0,-1-1 1 0 0,1-1 0 0 0,0 1 0 0 0,0 0 0 0 0,2 1 0 0 0,20 20 48 0 0,-24-22-56 0 0,1-1 0 0 0,-1 1 0 0 0,1-1 0 0 0,-1 1 0 0 0,1-1 0 0 0,-1 1 0 0 0,1-1 0 0 0,0 1 0 0 0,-1-1 0 0 0,1 0 0 0 0,-1 1 0 0 0,1-1 0 0 0,0 0 0 0 0,-1 0 0 0 0,1 0 0 0 0,0 1 0 0 0,-1-1 0 0 0,1 0 0 0 0,0 0 0 0 0,0 0 0 0 0,0 0 0 0 0,32 3-19 0 0,-15-4-206 0 0,76-20-206 0 0,-93 21 412 0 0,1 0 0 0 0,-1-1 0 0 0,0 1 0 0 0,0 0 1 0 0,0-1-1 0 0,1 1 0 0 0,-1-1 0 0 0,0 1 0 0 0,0-1 0 0 0,0 0 0 0 0,0 0 0 0 0,0 1 0 0 0,1-2 0 0 0,27-21-612 0 0,-2 0 0 0 0,34-38 0 0 0,-11-9-798 0 0,-42 53 1106 0 0,-4 8 247 0 0,5-30-183 0 0,-4 9 156 0 0,-3 22 75 0 0,-3-1 230 0 0,-1-28 19 0 0,2 28 1908 0 0,-5 16-1971 0 0,-15 19 82 0 0,13-12-21 0 0,4-6-160 0 0,-4 29 207 0 0,0 13 115 0 0,1 1-58 0 0,2-9-264 0 0,3-32-13 0 0,0-1-129 0 0,-4 28-479 0 0,4-28-37 0 0,0-2-4721 0 0,-5 27-1412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 3742 0 0,'0'0'6312'0'0,"-25"-22"-1538"0"0,64 33-9832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1834 0 0,'0'0'7185'0'0,"3"-8"-5606"0"0,7-23-463 0 0,-7 24 454 0 0,3 4-933 0 0,18-5-135 0 0,-24 8-492 0 0,0-1 0 0 0,0 1 0 0 0,0 0-1 0 0,1 0 1 0 0,-1 0 0 0 0,0 0-1 0 0,0 0 1 0 0,1 0 0 0 0,-1 0-1 0 0,0-1 1 0 0,0 1 0 0 0,1 0 0 0 0,-1 0-1 0 0,0 0 1 0 0,1 0 0 0 0,-1 0-1 0 0,0 0 1 0 0,0 0 0 0 0,1 0 0 0 0,-1 0-1 0 0,0 0 1 0 0,0 1 0 0 0,1-1-1 0 0,-1 0 1 0 0,0 0 0 0 0,0 0-1 0 0,1 0 1 0 0,-1 0 0 0 0,0 0 0 0 0,0 0-1 0 0,0 1 1 0 0,1-1 0 0 0,-1 0-1 0 0,0 0 1 0 0,0 0 0 0 0,0 1 0 0 0,1-1-1 0 0,-1 0 1 0 0,0 0 0 0 0,0 0-1 0 0,0 1 1 0 0,0-1 0 0 0,43 58 1591 0 0,-41-55-1569 0 0,0 0 1 0 0,0 0-1 0 0,0 0 1 0 0,0 0-1 0 0,-1 0 1 0 0,1 0-1 0 0,-1 1 1 0 0,0-1-1 0 0,1 4 1 0 0,0 2 18 0 0,0 6 99 0 0,-4 16 62 0 0,2-23-18 0 0,-1 2-46 0 0,-1 32-11 0 0,2-31 213 0 0,1-4-219 0 0,4 24-24 0 0,-4-23 306 0 0,6-11-329 0 0,19-9-16 0 0,-25 12-66 0 0,0 0 1 0 0,0-1 0 0 0,-1 1 0 0 0,1 0 0 0 0,0-1 0 0 0,0 1 0 0 0,-1-1 0 0 0,1 1 0 0 0,0-1-1 0 0,-1 1 1 0 0,1-1 0 0 0,-1 0 0 0 0,1 1 0 0 0,-1-1 0 0 0,1 0 0 0 0,-1 1 0 0 0,1-2 0 0 0,30-43 77 0 0,105-179 9 0 0,-133 218 244 0 0,-1 16-219 0 0,5 45 35 0 0,-7-46-144 0 0,5 26-14 0 0,1-7 0 0 0,0-15 8 0 0,-3-6 6 0 0,-2-4-2 0 0,1 0 1 0 0,-1-1-1 0 0,1 1 0 0 0,-1-1 1 0 0,1 1-1 0 0,0-1 0 0 0,0 1 1 0 0,0-1-1 0 0,3 2 0 0 0,11 13 11 0 0,-5-10-1 0 0,-4-2-11 0 0,-5-4-1 0 0,0 0-1 0 0,0 1 1 0 0,0-1-1 0 0,0 0 1 0 0,1 0-1 0 0,-1 0 0 0 0,0-1 1 0 0,1 1-1 0 0,-1 0 1 0 0,1-1-1 0 0,-1 0 0 0 0,1 1 1 0 0,2-1-1 0 0,37 1-32 0 0,-30-2-9 0 0,-8 1 16 0 0,0-1 0 0 0,0 1 0 0 0,-1-1-1 0 0,1 0 1 0 0,0 0 0 0 0,0-1 0 0 0,0 1-1 0 0,-1-1 1 0 0,1 1 0 0 0,0-1 0 0 0,2-3-1 0 0,5 1-24 0 0,-6 2 20 0 0,-1 1 1 0 0,1-2 0 0 0,-1 1-1 0 0,0 0 1 0 0,0-1 0 0 0,0 0-1 0 0,8-6 1 0 0,-3 3-38 0 0,-5 4 26 0 0,0-1 0 0 0,-1 1 0 0 0,1-1 0 0 0,-1 0 0 0 0,0 0 0 0 0,0 0 0 0 0,0 0 0 0 0,5-7 1 0 0,-1 3-21 0 0,-2 2 11 0 0,-1 1 1 0 0,0-1 0 0 0,-1 0 0 0 0,7-10 0 0 0,-4 8 25 0 0,-4 5 17 0 0,0-1 0 0 0,0 0 0 0 0,0 1 0 0 0,0-1 0 0 0,-1 0 0 0 0,1 0 0 0 0,-1 0 0 0 0,1-1 0 0 0,0-3 0 0 0,8-20-24 0 0,-7 20 48 0 0,-2 0 168 0 0,3-21 5 0 0,-3 21 121 0 0,-3 0-16 0 0,-6-17-24 0 0,6 18 744 0 0,-1 6-1000 0 0,1 1 1 0 0,0-1-1 0 0,0 1 0 0 0,0 0 1 0 0,0 0-1 0 0,0 0 0 0 0,0 0 1 0 0,0 0-1 0 0,1 0 1 0 0,-1 0-1 0 0,-2 2 0 0 0,-1 1 7 0 0,5-4-20 0 0,-1 0 0 0 0,1 0 0 0 0,-1 0 0 0 0,1 0 0 0 0,-1 1 0 0 0,1-1 0 0 0,0 0 0 0 0,-1 0 0 0 0,1 1 0 0 0,-1-1 0 0 0,1 0 0 0 0,0 1-1 0 0,-1-1 1 0 0,1 0 0 0 0,0 1 0 0 0,0-1 0 0 0,-1 1 0 0 0,1-1 0 0 0,0 0 0 0 0,0 1 0 0 0,-1-1 0 0 0,1 1 0 0 0,0-1 0 0 0,0 2 0 0 0,-3 4 11 0 0,1-3-4 0 0,1 0-1 0 0,0 1 1 0 0,-1-1-1 0 0,2 0 1 0 0,-1 0 0 0 0,0 1-1 0 0,0 5 1 0 0,-2 1 14 0 0,2-6-9 0 0,0 0 0 0 0,0 1 0 0 0,0-1 1 0 0,0 0-1 0 0,1 0 0 0 0,0 1 0 0 0,0-1 0 0 0,0 7 0 0 0,-1-1 6 0 0,1-6-11 0 0,0 0 0 0 0,-1-1 0 0 0,1 1 0 0 0,0 0 0 0 0,1 0 0 0 0,-1 0 0 0 0,1 0 0 0 0,0 0 0 0 0,1 4 0 0 0,6 23 47 0 0,-2-16-8 0 0,11 12-12 0 0,-7-14-61 0 0,16 9-213 0 0,-13-14-12 0 0,17 4 45 0 0,-30-12 189 0 0,1 1 0 0 0,0-1 0 0 0,0 0 0 0 0,-1 0 0 0 0,1 1-1 0 0,0-1 1 0 0,0 0 0 0 0,-1 0 0 0 0,1 0 0 0 0,0 0 0 0 0,0 0 0 0 0,0 0-1 0 0,-1 0 1 0 0,1 0 0 0 0,0 0 0 0 0,0 0 0 0 0,1-1 0 0 0,7 1-190 0 0,-6 0 98 0 0,0 0 0 0 0,0 0 0 0 0,0-1 0 0 0,0 1 1 0 0,0-1-1 0 0,0 0 0 0 0,0 0 0 0 0,0 0 0 0 0,-1 0 1 0 0,1 0-1 0 0,4-3 0 0 0,26-12-539 0 0,-16 5-525 0 0,15-17-3218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9:4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2406 0 0,'0'0'7113'0'0,"-1"16"-5827"0"0,-4 46-382 0 0,6-33-238 0 0,0-13-485 0 0,0-2 76 0 0,1 0 0 0 0,5 22-1 0 0,5 21 122 0 0,-12-55-345 0 0,1 1 0 0 0,-1-1 0 0 0,1 1 0 0 0,-1-1 0 0 0,1 0 0 0 0,0 1 0 0 0,0-1 0 0 0,2 3 0 0 0,4 8 50 0 0,22 36 289 0 0,-22-36-311 0 0,-3-7-20 0 0,-1 1 1 0 0,1-1-1 0 0,1 0 1 0 0,0 0-1 0 0,8 9 1 0 0,13 13 66 0 0,-26-27-101 0 0,1 0-1 0 0,0 0 0 0 0,0 0 1 0 0,0 0-1 0 0,0 0 1 0 0,0 0-1 0 0,0-1 0 0 0,0 1 1 0 0,0 0-1 0 0,1-1 1 0 0,-1 1-1 0 0,2 0 0 0 0,31 14 59 0 0,-25-11-16 0 0,2-3-25 0 0,2 2-36 0 0,29 1-94 0 0,-32-10 56 0 0,36-21 14 0 0,-39 20 35 0 0,1-1 0 0 0,-1 1 0 0 0,10-15 0 0 0,14-17 16 0 0,-25 31 52 0 0,-5-6 2 0 0,4-41-17 0 0,-3 42 2271 0 0,1 26-2243 0 0,2 3-59 0 0,-2-7-3 0 0,0 0 0 0 0,-1 1 0 0 0,0-1 0 0 0,1 19 0 0 0,2 19 19 0 0,0-22-3 0 0,-1-9-22 0 0,17 44 43 0 0,-15-46-47 0 0,-1-5-8 0 0,-2 0-1 0 0,1 0 1 0 0,-1 0 0 0 0,2 14 0 0 0,8 27-151 0 0,-10-37-8 0 0,2 0 32 0 0,-2 3 70 0 0,-1-8-96 0 0,-1-1 0 0 0,1 0 0 0 0,0 0 0 0 0,1 0 0 0 0,5 10 0 0 0,23 38-1270 0 0,-25-45 343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9:48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1 678 0 0,'0'0'4622'0'0,"-14"62"-2394"0"0,7 18-688 0 0,-6 19-634 0 0,-1 12-330 0 0,-7-9-234 0 0,11-6-526 0 0,5-20-96 0 0,-17-14-5938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9:4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3314 0 0,'0'0'7929'0'0,"5"9"-7026"0"0,0 3-667 0 0,-3-7-130 0 0,0 0 0 0 0,1 0 0 0 0,-1 0 0 0 0,1-1 0 0 0,0 1 1 0 0,0-1-1 0 0,0 0 0 0 0,5 5 0 0 0,-1 1 49 0 0,26 27 495 0 0,-25-28-553 0 0,-2-2-30 0 0,-1-1 0 0 0,1 0-1 0 0,1-1 1 0 0,7 6 0 0 0,-4-4-87 0 0,-4-3-24 0 0,-1 0 0 0 0,1 1 0 0 0,-1-1-1 0 0,0 1 1 0 0,6 8 0 0 0,19 18-91 0 0,-29-30 96 0 0,1 1 0 0 0,-1-1 0 0 0,1 1 0 0 0,-1-1-1 0 0,1 0 1 0 0,0 0 0 0 0,0 0 0 0 0,0 0 0 0 0,2 1-1 0 0,43 23-1434 0 0,-36-19-117 0 0,0-2-1403 0 0,34 12 1129 0 0,-34-12 238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9:4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1 196 898 0 0,'0'-15'2905'0'0,"0"-42"-779"0"0,0 55-1959 0 0,-1 0 0 0 0,1 0 0 0 0,1 0 1 0 0,-1 0-1 0 0,0 0 0 0 0,0 0 0 0 0,1 0 0 0 0,-1 0 0 0 0,2-3 0 0 0,12-34 1274 0 0,-11 30-357 0 0,3 1-273 0 0,17-22-134 0 0,-18 23 581 0 0,7 5-919 0 0,3 0-229 0 0,31-2 352 0 0,-37 10-253 0 0,27 19-25 0 0,-34-24-170 0 0,-1 0 1 0 0,1 0-1 0 0,-1 0 0 0 0,0 0 0 0 0,1 0 0 0 0,-1 1 0 0 0,0-1 0 0 0,0 0 0 0 0,0 0 0 0 0,1 2 0 0 0,21 29 107 0 0,-14-14-15 0 0,6 24 17 0 0,-9-20-17 0 0,4 48 53 0 0,-7-57-127 0 0,-1-7-8 0 0,0-1-1 0 0,-1 1 1 0 0,0 0-1 0 0,0 0 1 0 0,-1 0-1 0 0,1 5 1 0 0,-5 4 52 0 0,-9 43-10 0 0,10-44 69 0 0,7-3-83 0 0,11 32-7 0 0,-12-32 310 0 0,9-15-334 0 0,34-11-6 0 0,-34 11 7 0 0,-1 2-15 0 0,31-8-10 0 0,-41 10 2 0 0,0 0 0 0 0,0 0 1 0 0,0-1-1 0 0,0 1 0 0 0,-1 0 1 0 0,1 0-1 0 0,0 0 0 0 0,0 0 1 0 0,0 0-1 0 0,0 0 0 0 0,0 0 1 0 0,-1 0-1 0 0,1 0 0 0 0,0 0 1 0 0,0 1-1 0 0,0-1 0 0 0,-1 0 1 0 0,1 0-1 0 0,0 1 0 0 0,0-1 1 0 0,1 1-1 0 0,32 17-53 0 0,-25-14 1 0 0,-6 9 11 0 0,11 35 8 0 0,-13-45 32 0 0,0-1 0 0 0,-1 0 0 0 0,1 1 0 0 0,-1-1 0 0 0,0 0-1 0 0,0 1 1 0 0,0-1 0 0 0,0 5 0 0 0,1 8-2 0 0,-1-8 2 0 0,1 1 0 0 0,-1-1-1 0 0,-1 0 1 0 0,0 1 0 0 0,0-1 0 0 0,-3 10 0 0 0,-8 38-3 0 0,-12 12 0 0 0,0-13-48 0 0,11-34-201 0 0,5-9 163 0 0,4-5 27 0 0,-1 0 0 0 0,0 0 0 0 0,0-1 0 0 0,-1 1 0 0 0,-7 5 0 0 0,-15 14-427 0 0,21-19-1179 0 0,-6-1-82 0 0,-38 13 111 0 0,38-14-27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39:4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2089 3000 0 0,'0'0'3863'0'0,"8"-13"-1995"0"0,8-12-982 0 0,2 1 0 0 0,40-42 0 0 0,66-74 789 0 0,-52 54-1011 0 0,585-611 1358 0 0,-410 460-1787 0 0,20-17-72 0 0,-223 209-151 0 0,143-135 23 0 0,-143 142-24 0 0,228-186-210 0 0,-236 195 123 0 0,-30 23-7 0 0,3 2-62 0 0,26-13 10 0 0,-26 13 25 0 0,-15 13-383 0 0,-32 45 60 0 0,13-18 142 0 0,19-27 51 0 0,-4 0-114 0 0,-30 29-555 0 0,25-20 12 0 0,-7 15 126 0 0,17-25-302 0 0,-3-2-1580 0 0,-28 23-481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0 934 0 0,'0'0'14527'0'0,"-3"11"-14098"0"0,-7 33-62 0 0,10-42-335 0 0,-1 0-1 0 0,1 1 0 0 0,0-1 1 0 0,-1 0-1 0 0,1 1 1 0 0,0-1-1 0 0,1 1 0 0 0,-1 3 1 0 0,8 84 578 0 0,-3-13-301 0 0,-4-37-69 0 0,1 42-9 0 0,-3-37 132 0 0,-6 51-42 0 0,5-51-69 0 0,-1 42-75 0 0,1-45-121 0 0,2-18-48 0 0,-5 69 24 0 0,3-75-26 0 0,-3 55 51 0 0,3-18-20 0 0,1-42-5 0 0,1 1-52 0 0,0 23 10 0 0,0-9-6558 0 0,8-36 5241 0 0,20-24-170 0 0,-21 24-1160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237 284 5764 0 0,'5'-20'44'0'0,"1"-4"517"0"0,0 0-1 0 0,-2 0 0 0 0,2-29 1 0 0,-4 41-352 0 0,-1 6-7 0 0,0 1 1 0 0,-1 0-1 0 0,1-1 1 0 0,-1 1-1 0 0,0-1 1 0 0,-1 1-1 0 0,0-7 1 0 0,1 2 143 0 0,0 6-179 0 0,0 0-1 0 0,-1 0 1 0 0,1 0 0 0 0,-1 0 0 0 0,1 0-1 0 0,-1 0 1 0 0,-3-7 0 0 0,2 6 128 0 0,-2-6-165 0 0,2 0 3212 0 0,-4 13-2999 0 0,-18 7-79 0 0,24-9-255 0 0,-1 0-1 0 0,1 0 0 0 0,-1 0 0 0 0,1 1 0 0 0,-1-1 1 0 0,1 0-1 0 0,-1 0 0 0 0,1 1 0 0 0,0-1 0 0 0,-1 0 1 0 0,1 1-1 0 0,-1-1 0 0 0,1 0 0 0 0,0 1 0 0 0,0-1 1 0 0,-1 0-1 0 0,1 1 0 0 0,0-1 0 0 0,-1 1 0 0 0,1-1 1 0 0,0 1-1 0 0,0-1 0 0 0,0 1 0 0 0,0-1 0 0 0,-1 1 1 0 0,1-1-1 0 0,0 1 0 0 0,0-1 0 0 0,0 1 0 0 0,0 0 0 0 0,-76 378 2322 0 0,59-276-1785 0 0,-1 26 281 0 0,-3 233 1 0 0,21-335-927 0 0,-2 12-4 0 0,0-26-3 0 0,2-12 36 0 0,0 1 1 0 0,-1-1 0 0 0,1 1 0 0 0,0-1-1 0 0,-1 1 1 0 0,1-1 0 0 0,-1 1 0 0 0,0-1-1 0 0,1 1 1 0 0,-1-1 0 0 0,0 1 0 0 0,-2 1 0 0 0,2-2 23 0 0,0 0 1 0 0,1 0 0 0 0,-1 0 0 0 0,0 1 0 0 0,0-1-1 0 0,1 0 1 0 0,-1 0 0 0 0,1 0 0 0 0,-1 1 0 0 0,1-1 0 0 0,0 0-1 0 0,0 0 1 0 0,-1 1 0 0 0,1-1 0 0 0,0 0 0 0 0,0 3 0 0 0,-3 1-684 0 0,-9 15-1172 0 0,12-20 1869 0 0,0 0-1 0 0,0 0 0 0 0,0 0 0 0 0,0-1 0 0 0,0 1 0 0 0,0 0 0 0 0,0 0 1 0 0,0 0-1 0 0,0 0 0 0 0,0 0 0 0 0,-1 0 0 0 0,1 0 0 0 0,0-1 0 0 0,0 1 1 0 0,0 0-1 0 0,0 0 0 0 0,0 0 0 0 0,0 0 0 0 0,0 0 0 0 0,-1 0 0 0 0,1 0 1 0 0,0 0-1 0 0,0 0 0 0 0,0 0 0 0 0,0 0 0 0 0,0 0 0 0 0,0 0 0 0 0,-1 0 0 0 0,1 0 1 0 0,0 0-1 0 0,0 0 0 0 0,0 0 0 0 0,0 0 0 0 0,0 0 0 0 0,-1 0 0 0 0,1 0 1 0 0,0 0-1 0 0,0 0 0 0 0,0 0 0 0 0,0 0 0 0 0,0 0 0 0 0,0 0 0 0 0,-1 0 1 0 0,1 0-1 0 0,0 0 0 0 0,0 0 0 0 0,0 0 0 0 0,0 1 0 0 0,0-1 0 0 0,0 0 0 0 0,0 0 1 0 0,0 0-1 0 0,-1 0 0 0 0,1 0 0 0 0,0 0 0 0 0,0 0 0 0 0,0 1 0 0 0,0-1 1 0 0,0 0-1 0 0,0 0 0 0 0,0 0 0 0 0,0 0 0 0 0,-35-54-6613 0 0,32 48 3563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1806 0 0,'0'0'10453'0'0,"-4"12"-9628"0"0,-11 39-153 0 0,11-38-90 0 0,0 2 60 0 0,-13 47-107 0 0,13-46-127 0 0,4-8-292 0 0,0 1 0 0 0,-1 0-1 0 0,-3 16 1 0 0,2-17-36 0 0,1 1-1 0 0,0 0 1 0 0,0 16-1 0 0,5 36 168 0 0,-2-42-206 0 0,-2-16-28 0 0,1 0-1 0 0,-1-1 1 0 0,0 1 0 0 0,1 0-1 0 0,-1 0 1 0 0,1-1 0 0 0,1 5 0 0 0,13 32 69 0 0,-11-29-14 0 0,3 2-13 0 0,23 35 3 0 0,-23-35-8 0 0,4-7-11 0 0,34 14-9 0 0,-33-15-9 0 0,60-1 10 0 0,-58-3-11 0 0,-2-4 23 0 0,36-11-3 0 0,-36 11-9 0 0,-3-2 0 0 0,27-20 6 0 0,-27 20-4 0 0,-6-6-6 0 0,7-36 29 0 0,-7 36 127 0 0,-5-1-6 0 0,-7-40-36 0 0,7 40-16 0 0,-4 1 22 0 0,-19-34-20 0 0,24 42-109 0 0,-1 0-1 0 0,0 0 0 0 0,-1 0 1 0 0,1 0-1 0 0,-1 0 0 0 0,1 0 1 0 0,-1 1-1 0 0,-6-6 1 0 0,1 1 7 0 0,5 4-11 0 0,0 0-1 0 0,-1-1 1 0 0,0 2 0 0 0,1-1 0 0 0,-1 0 0 0 0,-5-3-1 0 0,1 1 3 0 0,1 0 23 0 0,-2 0-15 0 0,-26-16-40 0 0,26 16-9 0 0,1 3-71 0 0,-27-10-224 0 0,27 9-11 0 0,1 13-1306 0 0,-21 27 604 0 0,21-27 123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1 165 678 0 0,'0'0'8506'0'0,"6"6"-8450"0"0,19 21-17 0 0,-19-20 1600 0 0,1-2-1546 0 0,22 16-19 0 0,-22-16 583 0 0,2-2-583 0 0,27 7-6 0 0,-27-8 169 0 0,0 3-217 0 0,27 15-2 0 0,-27-15 110 0 0,-1 0-110 0 0,22 18-1 0 0,-23-17 54 0 0,3-2-160 0 0,27 10 103 0 0,-27-10 12 0 0,2-2-15 0 0,36 8-4 0 0,-36-8 7 0 0,0-3-8 0 0,36-1 0 0 0,-36 2 15 0 0,1 0 48 0 0,61 0-71 0 0,-25 2-6 0 0,-36-1-2 0 0,-2-2-71 0 0,3 0 87 0 0,-8 1-3 0 0,0 0 1 0 0,0 0-1 0 0,0-1 1 0 0,0 0 0 0 0,0 0-1 0 0,0-1 1 0 0,6-2-1 0 0,28-7-1 0 0,-30 8 29 0 0,1 1-6 0 0,56-7 1 0 0,-23 2-28 0 0,-32 5-3 0 0,76-6 45 0 0,-74 7-34 0 0,40-6 12 0 0,8-4-41 0 0,-10 2 2 0 0,-39 6 17 0 0,-3 1 14 0 0,31-6 4 0 0,-31 5-8 0 0,2 3-15 0 0,32-3-3 0 0,-32 2-43 0 0,77-3 72 0 0,-42 0 1 0 0,-35 2 65 0 0,0 1-32 0 0,36-4-7 0 0,-36 4-11 0 0,0-1-52 0 0,37-8 14 0 0,-37 8-5 0 0,-2 1-21 0 0,3-2 26 0 0,40-3-86 0 0,21 3 145 0 0,-2-2-29 0 0,-28 1-21 0 0,-33 3-8 0 0,1 0-7 0 0,38-1 12 0 0,-38 2 15 0 0,0-2-10 0 0,36-5-2 0 0,-46 6-4 0 0,-1 1 0 0 0,0 0 0 0 0,0 0-1 0 0,0 0 1 0 0,0-1 0 0 0,0 1 0 0 0,0 0 0 0 0,0 0-1 0 0,0 1 1 0 0,0-1 0 0 0,1 0 0 0 0,-1 0-1 0 0,0 0 1 0 0,0 1 0 0 0,0-1 0 0 0,0 1 0 0 0,2 0-1 0 0,33 15-8 0 0,-35-15 9 0 0,0-1-1 0 0,-1 0 0 0 0,1 1 0 0 0,0-1 0 0 0,0 0 0 0 0,-1 1 0 0 0,1-1 0 0 0,0 0 1 0 0,0 0-1 0 0,0 0 0 0 0,0 0 0 0 0,0 0 0 0 0,-1 0 0 0 0,1 0 0 0 0,0 0 1 0 0,0 0-1 0 0,0 0 0 0 0,0 0 0 0 0,-1 0 0 0 0,1-1 0 0 0,1 1 0 0 0,39-11-13 0 0,-30 8 2 0 0,-4 3 12 0 0,0 0 5 0 0,0-1 0 0 0,1 0 0 0 0,11-3 1 0 0,-5 1-2 0 0,-1 1 22 0 0,2 1-28 0 0,58-5 3 0 0,-10-5 8 0 0,-51 9 4 0 0,2 2-6 0 0,40 2 4 0 0,-40-1 23 0 0,-2-1-41 0 0,64 3-52 0 0,-8 0 74 0 0,-62-3-19 0 0,0 0 0 0 0,0-1 0 0 0,0 1 0 0 0,0-1 0 0 0,9-3 0 0 0,-9 3-1 0 0,0-1 1 0 0,0 1-1 0 0,0 1 0 0 0,-1-1 1 0 0,11 1-1 0 0,1-3-1 0 0,3-1 8 0 0,-3 1 6 0 0,-1 0 0 0 0,28 0-1 0 0,32-3 10 0 0,-18 0 3 0 0,-43 5 0 0 0,0 1-2 0 0,46 0-11 0 0,-45 0-24 0 0,-5-1 1 0 0,35 0 0 0 0,-34 1 26 0 0,0 1-3 0 0,34 4 3 0 0,-35-3 66 0 0,2-3-73 0 0,40-1-12 0 0,-40 2-2 0 0,2-3-1 0 0,43-6 10 0 0,-44 7 0 0 0,37 7 11 0 0,-36-3-8 0 0,-2 0 7 0 0,0-2-16 0 0,39 0 0 0 0,-39 0 2 0 0,-1 0 17 0 0,64 2 19 0 0,-29-2-27 0 0,-36 0 2 0 0,2-1 0 0 0,53-4-4 0 0,6-2 0 0 0,-61 5 4 0 0,0 1 0 0 0,0 0 0 0 0,18 2-1 0 0,4 1 4 0 0,-22-1-11 0 0,33 3 12 0 0,-32-3 128 0 0,-9-2-135 0 0,1 1 0 0 0,-1 0 0 0 0,1 1 0 0 0,0-1 0 0 0,-1 1 0 0 0,7 1 0 0 0,-4 0-23 0 0,-1-1 1 0 0,1 0 0 0 0,0 0-1 0 0,0-1 1 0 0,0 0 0 0 0,11-1-1 0 0,40 0 44 0 0,-43 1-5 0 0,-1 0-11 0 0,3 1-11 0 0,-3 0-10 0 0,0 0 0 0 0,24-3-1 0 0,42-3-21 0 0,-63 4 32 0 0,47 0-91 0 0,-48 3 89 0 0,44-2 196 0 0,-11-2-192 0 0,20-3 20 0 0,-57 4 3 0 0,1 0-7 0 0,49-5 0 0 0,25-4-12 0 0,-62 7-2 0 0,-13 1 0 0 0,0 2 0 0 0,1-1 1 0 0,22 3-1 0 0,-19-1 6 0 0,44 1 89 0 0,-10-2-67 0 0,-36 0-4 0 0,-2-1-8 0 0,55-7 7 0 0,-50 8-16 0 0,50-7 51 0 0,-47 3-53 0 0,-4 1 3 0 0,0 1 1 0 0,27-1-1 0 0,29-2 32 0 0,-15-2-25 0 0,-42 6-1 0 0,1 1-9 0 0,57 0-18 0 0,-64 0 18 0 0,-1 0 1 0 0,0-1-1 0 0,0 0 0 0 0,13-3 0 0 0,-6 1-1 0 0,-2 1 18 0 0,-1 4-16 0 0,42 5-1 0 0,5-5-3 0 0,-46-2 3 0 0,3 1 2 0 0,44 3 3 0 0,-29-5-1 0 0,42-7-7 0 0,-4-4-2 0 0,-15 5-2 0 0,-42 6-9 0 0,47 4-49 0 0,-47-2 249 0 0,2-1-198 0 0,40 0-7 0 0,-40 0 4 0 0,0-1-5 0 0,39-1 11 0 0,26-2 18 0 0,-64 3 4 0 0,0 1-4 0 0,44 0-2 0 0,-43 0-4 0 0,-2-1 0 0 0,52 0-1 0 0,-3 2-5 0 0,-49 0 25 0 0,-1-2-36 0 0,36-3 4 0 0,-36 3 7 0 0,0-3 4 0 0,34-9-2 0 0,-35 10 4 0 0,-2 6-13 0 0,26 10-3 0 0,-26-9 11 0 0,3-3 28 0 0,58 9 28 0 0,-56-7-57 0 0,-5-2 16 0 0,0 0 0 0 0,-1 0 1 0 0,1 0-1 0 0,-1-1 0 0 0,11-2 0 0 0,67 0 239 0 0,-6 2-148 0 0,-63 0-98 0 0,51-1 94 0 0,21-4-59 0 0,-14 3-56 0 0,1 1-39 0 0,-16-1 75 0 0,-56 2-21 0 0,0 0 1 0 0,0 0-1 0 0,0 1 0 0 0,0 0 1 0 0,0 0-1 0 0,0 0 0 0 0,0 0 1 0 0,3 2-1 0 0,4 0 4 0 0,-1 0 34 0 0,4-2-31 0 0,69 4-23 0 0,-3-1-9 0 0,-61-3 19 0 0,56 1-8 0 0,-3-1 9 0 0,13 2-3 0 0,-3-3 73 0 0,-32 0-43 0 0,-37 0 16 0 0,2 0-29 0 0,47 0-1 0 0,-47 0 2 0 0,-3 0-12 0 0,1 0-7 0 0,-6-1-2 0 0,0 1 1 0 0,-1 0 0 0 0,1 1 0 0 0,0-1 0 0 0,-1 1 0 0 0,12 3 0 0 0,28 6-4 0 0,-35-8 22 0 0,2-3 10 0 0,37-4 44 0 0,-37 4 57 0 0,-5-2-88 0 0,27-9-23 0 0,-27 9 45 0 0,4 5-35 0 0,37 5 4 0 0,-37-5 32 0 0,-1 0-6 0 0,1 1-37 0 0,-6-2-4 0 0,-1 1-1 0 0,0-1 0 0 0,1-1 1 0 0,-1 1-1 0 0,11-1 0 0 0,18-2 32 0 0,24 0 4 0 0,0 3-38 0 0,-44-1-2 0 0,-2-1 0 0 0,1-1-3 0 0,-5 0 4 0 0,0 1 0 0 0,-1 0 0 0 0,14 1-1 0 0,62 6 7 0 0,-4-4 28 0 0,-28 0-27 0 0,-38-2-4 0 0,0 0 4 0 0,2-1-7 0 0,47-3 25 0 0,-46 1-24 0 0,-6 1 2 0 0,-1 0 0 0 0,1 1 0 0 0,0 1 0 0 0,14 0 0 0 0,56-1-156 0 0,-27-1 124 0 0,-40 1 108 0 0,0 1-89 0 0,62-5-16 0 0,-30 1 21 0 0,21 0 20 0 0,-49 4-16 0 0,-2 0 2 0 0,-2-1 1 0 0,63-2-4 0 0,-28 1-7 0 0,-37 1 10 0 0,1 3 49 0 0,33 4-2 0 0,-34-4 17 0 0,2-2-128 0 0,3 1 49 0 0,48-3-42 0 0,-10-2 36 0 0,-40 3 3 0 0,2 2 1 0 0,73 5-12 0 0,-44-1 15 0 0,-22-5 6 0 0,-10-2 8 0 0,31-2 42 0 0,33 10-17 0 0,-62-5-19 0 0,-3 1-8 0 0,36 7-5 0 0,18-1-28 0 0,-55-7 16 0 0,1 2-12 0 0,38 9 13 0 0,-38-10 6 0 0,0-1 1 0 0,59 1 12 0 0,9-2 31 0 0,-22 0-27 0 0,-43 0-7 0 0,-2-1-8 0 0,68-4-30 0 0,1 2 3 0 0,-33 3 28 0 0,-36 0-8 0 0,0 0-1 0 0,42 0 12 0 0,-41 0 20 0 0,-3 0 1 0 0,36-1 0 0 0,-44 2-18 0 0,1-1 0 0 0,0 0 0 0 0,-1 0 0 0 0,1 0 0 0 0,0-1 0 0 0,-1 1 0 0 0,1-1 0 0 0,-1 0 0 0 0,8-3 0 0 0,-7 3 4 0 0,-1-1 0 0 0,1 1-1 0 0,0 0 1 0 0,0 0-1 0 0,0 1 1 0 0,0-1 0 0 0,0 1-1 0 0,7 0 1 0 0,60-4 46 0 0,-55 2-61 0 0,-8 1-3 0 0,1 0 0 0 0,0 0 0 0 0,-1 1 0 0 0,1 1 0 0 0,9 1 0 0 0,-4 0-10 0 0,40 1-6 0 0,-6-2 39 0 0,-36-1 6 0 0,0 0-2 0 0,2-1-15 0 0,-6 0-7 0 0,-1 1 0 0 0,0 0 0 0 0,0 0 1 0 0,0 0-1 0 0,0 1 0 0 0,9 2 0 0 0,-4 0-7 0 0,-6-2-1 0 0,0 1 1 0 0,0-1 0 0 0,0-1-1 0 0,11 1 1 0 0,69-3 76 0 0,-69 1 57 0 0,-5 0-97 0 0,1 0-18 0 0,-3 0-6 0 0,0 0 0 0 0,0 1 0 0 0,18 1 0 0 0,50 2-43 0 0,-4-3 5 0 0,-60-1 34 0 0,-5 0 0 0 0,1 1 1 0 0,-1 0 0 0 0,0 1-1 0 0,11 1 1 0 0,24 3 18 0 0,-33-4 15 0 0,1-1-16 0 0,32-1-5 0 0,-32 1-9 0 0,-2 3-21 0 0,29 8 3 0 0,-29-8 5 0 0,3-3 4 0 0,36 0 28 0 0,-36 0 1 0 0,1 1-3 0 0,70 2-2 0 0,-18-3-15 0 0,47-3-9 0 0,-67 2 5 0 0,-35 1-3 0 0,2 0-4 0 0,1-1-123 0 0,8-1 131 0 0,2 2-6606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120 119 316 0 0,'14'-15'1104'0'0,"-1"1"407"0"0,0 0 8959 0 0,-11 2-10148 0 0,4-39-69 0 0,-4 38 1554 0 0,-11 23-1740 0 0,-25 30-20 0 0,19-19-12 0 0,7-8-24 0 0,3-4 3 0 0,0 1 0 0 0,0-1-1 0 0,-6 18 1 0 0,7-13 9 0 0,1-5 3 0 0,0 0 0 0 0,0-1 1 0 0,-1 1-1 0 0,-7 10 1 0 0,-10 22 32 0 0,15-31 1 0 0,3 2 27 0 0,-12 39-9 0 0,11-38 212 0 0,14-15-255 0 0,1-2-23 0 0,-7 2-6 0 0,0 1 1 0 0,1 0 0 0 0,-1 0-1 0 0,0 0 1 0 0,0 0 0 0 0,1 0-1 0 0,6 1 1 0 0,-3-10 19 0 0,37-44 56 0 0,-21 26-49 0 0,-19 21-8 0 0,1-2-13 0 0,-1-1-6 0 0,-4 6 10 0 0,1 1 1 0 0,0-1-1 0 0,0 1 1 0 0,0-1-1 0 0,0 1 0 0 0,1 0 1 0 0,5-6-1 0 0,3 14-37 0 0,33 13 5 0 0,-33-14-66 0 0,-4 3-253 0 0,21 18-10 0 0,-21-18 63 0 0,2-2-106 0 0,28 16-569 0 0,-28-16-29 0 0,5-8-920 0 0,43-6-1186 0 0,-43 7-1430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7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97 199 94 0 0,'0'0'11340'0'0,"-8"7"-10415"0"0,-23 21-212 0 0,23-21-126 0 0,4 5-100 0 0,-19 59 636 0 0,5-15-899 0 0,13-43-49 0 0,7 2-40 0 0,1 2-98 0 0,-1-6 2 0 0,-1 0-1 0 0,0 0 0 0 0,0 13 0 0 0,5-12 16 0 0,17 34-12 0 0,-17-34-9 0 0,4-6-51 0 0,27 21-184 0 0,-27-20-10 0 0,1-6 41 0 0,34 1-23 0 0,-44-1 167 0 0,1-1 0 0 0,-1 0 0 0 0,1 0 0 0 0,-1 0 1 0 0,0 0-1 0 0,1 0 0 0 0,-1 0 0 0 0,1-1 0 0 0,-1 1 0 0 0,0 0 1 0 0,1-1-1 0 0,-1 1 0 0 0,2-2 0 0 0,37-14-338 0 0,-21 5 59 0 0,17-13 30 0 0,-34 22 239 0 0,0 1-1 0 0,0 0 1 0 0,0-1-1 0 0,-1 1 0 0 0,1-1 1 0 0,-1 1-1 0 0,1-1 1 0 0,2-3-1 0 0,6-7-68 0 0,-4 6 33 0 0,0-1 0 0 0,-1 0 0 0 0,0 0 0 0 0,0-1 0 0 0,4-8 0 0 0,15-24-99 0 0,-14 17 66 0 0,-4 9 77 0 0,-3 6 8 0 0,0 0 0 0 0,0 0 0 0 0,-1-1 0 0 0,0 1 0 0 0,2-11 0 0 0,6-33 13 0 0,-8 25 173 0 0,-4 10-103 0 0,0 4 22 0 0,1-1 0 0 0,2-24 0 0 0,1 23-36 0 0,-1 5 25 0 0,-1 1 1 0 0,1 0-1 0 0,-2 0 0 0 0,1 0 0 0 0,-3-12 1 0 0,-3-43 231 0 0,4 48 1971 0 0,-4 25-2231 0 0,-17 25-16 0 0,17-26-6 0 0,5 9 3 0 0,0 52 24 0 0,1-52-2 0 0,1-1-12 0 0,4 48-46 0 0,-3-48-156 0 0,0-2-10 0 0,8 44 32 0 0,-8-44-126 0 0,3-3-582 0 0,13 33-47 0 0,-13-33 143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1 235 3150 0 0,'4'-72'2489'0'0,"-4"71"-2396"0"0,0 0 1 0 0,0 0-1 0 0,0-1 0 0 0,0 1 1 0 0,0 0-1 0 0,0-1 0 0 0,0 1 0 0 0,1 0 1 0 0,-1 0-1 0 0,1 0 0 0 0,-1-1 0 0 0,1 1 1 0 0,-1 0-1 0 0,1 0 0 0 0,0 0 1 0 0,-1 0-1 0 0,1 0 0 0 0,0 0 0 0 0,0 0 1 0 0,1-1-1 0 0,38-45 1727 0 0,-20 28-447 0 0,20-11-403 0 0,-30 22-231 0 0,1 3-53 0 0,33-18-75 0 0,-33 17 542 0 0,58 14-587 0 0,-64 2-435 0 0,16 28-19 0 0,-16-28-26 0 0,-2 2-22 0 0,8 39-11 0 0,-8-38 19 0 0,-2 3-105 0 0,2 50-230 0 0,-2-49-13 0 0,-3-5-310 0 0,-4 39-399 0 0,4-38-4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7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45 4380 0 0,'-46'-45'8316'0'0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2206 0 0,'0'0'8241'0'0,"4"12"-7440"0"0,10 33-142 0 0,-10-34-165 0 0,-1 3-75 0 0,12 39 58 0 0,-11-40-32 0 0,1-1-88 0 0,13 39-71 0 0,-13-38-31 0 0,0-4-48 0 0,16 28-46 0 0,-15-28 549 0 0,-2 0-414 0 0,17 36 1583 0 0,-18-50-1824 0 0,-1 0 0 0 0,0 0 0 0 0,0 0 0 0 0,-1 0 0 0 0,1-1 0 0 0,0-6 0 0 0,0-1 10 0 0,2 2 98 0 0,0-4-33 0 0,0-4-93 0 0,16-48 116 0 0,-15 54-131 0 0,12-41 55 0 0,4-19-176 0 0,-7 22 52 0 0,-10 39-49 0 0,1 4-544 0 0,16-23 377 0 0,-15 23-70 0 0,0 16-2537 0 0,20 24 1387 0 0,-20-24 56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9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242 282 1488 0 0,'0'0'11519'0'0,"-12"7"-11273"0"0,-39 17 3 0 0,50-23-235 0 0,-1-1 0 0 0,1 1 0 0 0,0 0 0 0 0,-1 0 0 0 0,1-1 0 0 0,0 1 0 0 0,-1 0 0 0 0,1 0 0 0 0,0 0 0 0 0,0 1 0 0 0,0-1 0 0 0,0 0 0 0 0,0 0 0 0 0,-1 2 0 0 0,-7 7 45 0 0,4-5-25 0 0,0 0 1 0 0,1 1-1 0 0,0 0 1 0 0,0 0-1 0 0,0 0 1 0 0,-4 10-1 0 0,-35 64 167 0 0,36-66-175 0 0,1-4 5 0 0,0 1 0 0 0,1 0 0 0 0,-4 13 0 0 0,-9 24 103 0 0,13-37-14 0 0,3 3-24 0 0,-10 39-13 0 0,9-40 130 0 0,7-4-171 0 0,13 28-8 0 0,-13-28 164 0 0,5-19-164 0 0,27-31 31 0 0,-33 38-57 0 0,0 1 1 0 0,-1-1 0 0 0,1 0 0 0 0,-1 0-1 0 0,0-1 1 0 0,1 1 0 0 0,-1 0-1 0 0,-1-1 1 0 0,3-4 0 0 0,-3 4-3 0 0,1 1 0 0 0,0 0 0 0 0,0-1 0 0 0,0 1 1 0 0,0 0-1 0 0,0 0 0 0 0,0 0 0 0 0,1 0 0 0 0,4-3 0 0 0,28-34 41 0 0,-26 30-8 0 0,-6-4-9 0 0,10-41 12 0 0,-10 41 147 0 0,1 3-114 0 0,11-33-13 0 0,-11 33 215 0 0,6 17-270 0 0,31 18-19 0 0,-31-18-3 0 0,-4 2 7 0 0,18 25-12 0 0,-18-25-31 0 0,4-1-1 0 0,29 22 10 0 0,-29-22-8 0 0,2-4-62 0 0,36 9 2 0 0,-36-9 23 0 0,2-5-22 0 0,42-7-124 0 0,-53 8 210 0 0,-1 1 0 0 0,0 0 0 0 0,0-1 1 0 0,0 1-1 0 0,0-1 0 0 0,0 0 0 0 0,0 1 0 0 0,0-1 1 0 0,3-2-1 0 0,7-3-44 0 0,32-20-244 0 0,-9 3 3 0 0,-20 9 10 0 0,-7 6 214 0 0,-4 3 34 0 0,0 1 0 0 0,0 0 1 0 0,-1-1-1 0 0,1 0 1 0 0,-1 0-1 0 0,4-8 0 0 0,15-26-99 0 0,-12 18 34 0 0,-5 9 83 0 0,-2 6 15 0 0,0 0-1 0 0,-1-1 1 0 0,0 1-1 0 0,0-1 1 0 0,-1 1 0 0 0,2-9-1 0 0,5-30 49 0 0,-6 34 11 0 0,-3-6-3 0 0,-2-51 31 0 0,0 40 130 0 0,-7-18-4 0 0,8 35-40 0 0,-4-1 17 0 0,-15-34 164 0 0,16 34 1162 0 0,-6 16-1381 0 0,-32 13-18 0 0,32-13-21 0 0,8 11-4 0 0,-11 48 55 0 0,9-33-6 0 0,-2 62 66 0 0,2-28-18 0 0,4-34-13 0 0,3 29-34 0 0,1-31-14 0 0,7 29 28 0 0,-10-54-126 0 0,1-1 1 0 0,-1 1-1 0 0,1-1 0 0 0,-1 1 1 0 0,1-1-1 0 0,0 1 0 0 0,0-1 1 0 0,2 4-1 0 0,30 59 156 0 0,-16-27-150 0 0,-17-37-19 0 0,1 1 1 0 0,0-1-1 0 0,-1 1 0 0 0,1-1 1 0 0,0 0-1 0 0,0 0 0 0 0,0 1 1 0 0,-1-1-1 0 0,1 0 0 0 0,1 0 1 0 0,0 2-1 0 0,28 25 3 0 0,-23-21 2 0 0,6-5 5 0 0,41 7-3 0 0,-41-6 0 0 0,2-7-4 0 0,47-11-9 0 0,-36 6 2 0 0,21-14 1 0 0,-26 9-10 0 0,-8 5 0 0 0,-7 5 1 0 0,0-1 1 0 0,0 0-1 0 0,0 0 1 0 0,0-1-1 0 0,-1 0 1 0 0,5-6-1 0 0,1 2-1 0 0,-6 5 6 0 0,-1 0 0 0 0,1 0 0 0 0,-1 0 0 0 0,1 0 0 0 0,-2-1 0 0 0,7-10 1 0 0,13-21 5 0 0,-13 16 5 0 0,4-25 6 0 0,9-20 56 0 0,-19 54 559 0 0,-7 26-631 0 0,-9 40 1 0 0,11-53 5 0 0,1 1 0 0 0,0 0 0 0 0,-1-1 0 0 0,1 1 0 0 0,0 0 0 0 0,0 0 0 0 0,0-1-1 0 0,0 1 1 0 0,0 0 0 0 0,0 0 0 0 0,1 3 0 0 0,1 8 4 0 0,-2-6-1 0 0,1 0 1 0 0,1 0-1 0 0,-1-1 1 0 0,1 1-1 0 0,4 10 1 0 0,-3-5-1 0 0,15 33 12 0 0,-1-8-16 0 0,-5-18-2 0 0,19 21-25 0 0,-23-31-103 0 0,1-5-2 0 0,29 12 28 0 0,-29-12-65 0 0,-2-8 10 0 0,-1 2 0 0 0,1-1-1 0 0,0 1 1 0 0,10-3 0 0 0,-3 1 9 0 0,-2 0-247 0 0,-3-3-119 0 0,30-23-685 0 0,-30 22-46 0 0,-1-3 225 0 0,23-33-243 0 0,-23 33-1756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1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1072 0 0,'0'0'9022'0'0,"9"-9"-7930"0"0,1-2-810 0 0,-3 3-73 0 0,-1 1 0 0 0,1 0 0 0 0,1 1 0 0 0,12-10 0 0 0,29-23 199 0 0,-47 38-386 0 0,-1 0 0 0 0,1-1 0 0 0,-1 1 0 0 0,1 0 0 0 0,-1 0-1 0 0,1 0 1 0 0,-1 1 0 0 0,1-1 0 0 0,0 0 0 0 0,-1 0 0 0 0,1 1 0 0 0,0-1-1 0 0,0 1 1 0 0,1 0 0 0 0,80-17 4 0 0,-66 16-100 0 0,-8 0 25 0 0,-1 0 0 0 0,1 0-1 0 0,0-1 1 0 0,-1 0 0 0 0,13-5-1 0 0,-11 3-33 0 0,-7 2-53 0 0,1 0-1 0 0,0 1 1 0 0,0 0 0 0 0,0-1-1 0 0,0 1 1 0 0,0 1-1 0 0,0-1 1 0 0,1 0-1 0 0,6 1 1 0 0,2 0-279 0 0,-7 0 96 0 0,0 0 1 0 0,0 0-1 0 0,0-1 1 0 0,0 0-1 0 0,7-2 0 0 0,-10 2 42 0 0,1 0-1 0 0,-1 0 0 0 0,1-1 0 0 0,-1 1 0 0 0,0-1 1 0 0,0 0-1 0 0,1 1 0 0 0,4-5 0 0 0,0 0-347 0 0,1 1-1171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0:3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811 139 2078 0 0,'-6'-9'1506'0'0,"-15"-25"-356"0"0,15 25 4096 0 0,-3 6-4983 0 0,-31-10-41 0 0,30 9 604 0 0,1 1-780 0 0,-28-12-7 0 0,28 11 237 0 0,0 0-220 0 0,-27-13-9 0 0,27 12 559 0 0,0 2-471 0 0,-26-10-30 0 0,27 10 524 0 0,-43 7-479 0 0,36-1-127 0 0,2-2 112 0 0,4 2-107 0 0,-37 11 48 0 0,37-6-29 0 0,-28 24-15 0 0,28-24 153 0 0,-2-6-80 0 0,-35 3-7 0 0,34-4 59 0 0,4 5-30 0 0,-23 19-6 0 0,23-19-31 0 0,0 0-14 0 0,-24 19-17 0 0,24-19-10 0 0,0 0-9 0 0,-23 18-9 0 0,23-18-14 0 0,2 2-9 0 0,-17 24 5 0 0,17-24-4 0 0,0 1 7 0 0,-19 25 34 0 0,19-26 78 0 0,1 2-77 0 0,-14 29-3 0 0,14-29 7 0 0,2 2-129 0 0,-10 36 46 0 0,9-36 6 0 0,2-1 20 0 0,-6 36 3 0 0,6-36 4 0 0,-1 0-1 0 0,-9 33-4 0 0,9-33-4 0 0,2 3-1 0 0,-5 42 4 0 0,6-29-2 0 0,5 34 72 0 0,-2-50-48 0 0,10 32 8 0 0,-9-32 63 0 0,3-4-55 0 0,21 23-12 0 0,-21-22-32 0 0,-7 4-23 0 0,2 39 7 0 0,-2-38 3 0 0,4-3-9 0 0,9 30 32 0 0,-12-35 4 0 0,0 0-1 0 0,1 0 0 0 0,0 0 0 0 0,0 0 0 0 0,0 0 0 0 0,1-1 0 0 0,4 7 0 0 0,-1-2 3 0 0,-2 0 57 0 0,34 22-41 0 0,-31-25-3 0 0,3-3-18 0 0,30 8-4 0 0,-30-8 13 0 0,-1 4 12 0 0,29 21-3 0 0,-29-21-7 0 0,3-8-12 0 0,0 0-2 0 0,0 0 0 0 0,18 2-1 0 0,-21 0 2 0 0,1 1-1 0 0,-1 1 0 0 0,12 3 1 0 0,-21-6-2 0 0,10 4 42 0 0,3-4-35 0 0,2 2-3 0 0,-6-1 18 0 0,0 0 0 0 0,0-1-1 0 0,0 0 1 0 0,-1 0 0 0 0,10-2 0 0 0,28-2-27 0 0,-34 3 24 0 0,-4-5-7 0 0,25-15-3 0 0,-24 15 50 0 0,1 1-51 0 0,29-16-34 0 0,-29 16-3 0 0,-4-4 9 0 0,22-36 1 0 0,-4 0 13 0 0,-19 35 12 0 0,0 1-1 0 0,14-28-7 0 0,-14 28-23 0 0,-2-1-30 0 0,10-29 62 0 0,-9 29 14 0 0,-1 0-20 0 0,11-31-12 0 0,-11 31-2 0 0,0 1 36 0 0,10-31-5 0 0,-9 31 17 0 0,-1-2-55 0 0,13-44 15 0 0,-14 24-5 0 0,-2 18 4 0 0,1-1 0 0 0,3-19 0 0 0,3-15 2 0 0,-5 35 40 0 0,-3 0-30 0 0,1-3 0 0 0,1 7 14 0 0,-2 0-1 0 0,1-1 0 0 0,-1 1 1 0 0,0 0-1 0 0,-3-9 0 0 0,-5-26 1 0 0,7 33 53 0 0,1-1-56 0 0,-2-2-3 0 0,1 7 57 0 0,1 0 1 0 0,0 0 0 0 0,0 0 0 0 0,1-10 0 0 0,-6 10-30 0 0,-15-21-5 0 0,15 21 9 0 0,3-4-190 0 0,-11-30 153 0 0,11 30-2 0 0,-3 4-154 0 0,-19-22 162 0 0,19 22 146 0 0,-1 2-126 0 0,-21-17-16 0 0,21 17-47 0 0,-6 5-92 0 0,-3 1 102 0 0,4-1-31 0 0,-1 0 0 0 0,1 0 0 0 0,-13-2 0 0 0,-20-2 44 0 0,34 3 47 0 0,1 2-189 0 0,-31 7 142 0 0,22-3 2 0 0,-18 11-4 0 0,28-12-25 0 0,-1-1 3 0 0,-32 9 6 0 0,31-9 77 0 0,3 1-42 0 0,-25 11-21 0 0,25-11 1 0 0,0 2 10 0 0,-21 17 6 0 0,22-18 0 0 0,0 2-29 0 0,-20 19 14 0 0,21-20-3 0 0,0 2-44 0 0,-19 24 49 0 0,19-24 0 0 0,-1 2-4 0 0,-17 28 5 0 0,17-29 7 0 0,3 0 32 0 0,-12 27-3 0 0,12-27-4 0 0,0 0-4 0 0,-13 27-9 0 0,13-27 11 0 0,-2 3-12 0 0,-17 36 16 0 0,17-35 19 0 0,2-2-26 0 0,-14 34 19 0 0,13-33 26 0 0,3-1-41 0 0,-9 32 12 0 0,9-32 56 0 0,0 0-90 0 0,-1 3-7 0 0,1-7-23 0 0,1-1 0 0 0,0 1 0 0 0,0 0 0 0 0,1 11 0 0 0,3 57 98 0 0,-1-62-54 0 0,8 36-2 0 0,-8-36 30 0 0,1-2-20 0 0,9 35-7 0 0,-9-35 2 0 0,0-1 9 0 0,10 27-2 0 0,-10-28-8 0 0,3 2-5 0 0,15 32-14 0 0,-9-25-7 0 0,13 10-6 0 0,-19-21 6 0 0,2-1 22 0 0,23 16 2 0 0,-23-16 10 0 0,0-2-22 0 0,28 11-3 0 0,-28-11 31 0 0,3-3-13 0 0,34 2-3 0 0,-34-2 5 0 0,0-3-18 0 0,34-5-2 0 0,-34 5 1 0 0,-1 0 3 0 0,30-8-3 0 0,-30 8 2 0 0,0-1-1 0 0,31-11 6 0 0,-31 11 4 0 0,0-3-9 0 0,30-19-4 0 0,-30 18-17 0 0,0 4-26 0 0,32-9 34 0 0,-32 9 30 0 0,-1-1 3 0 0,24-14-6 0 0,-25 14-9 0 0,-1-3-27 0 0,3 0 13 0 0,23-25-9 0 0,-7 5 1 0 0,-20 21 10 0 0,0-3 22 0 0,19-26 3 0 0,-19 26 5 0 0,0 0-39 0 0,19-27 2 0 0,-19 27 3 0 0,-2-2-22 0 0,13-33 21 0 0,-13 33-2 0 0,-1 1-1 0 0,10-33 5 0 0,-7 22 6 0 0,6-19 1 0 0,-9 31-2 0 0,-1-4-19 0 0,2-1 15 0 0,-3 8 6 0 0,1-1-1 0 0,-1 1 0 0 0,0-1 1 0 0,0 1-1 0 0,0-11 1 0 0,-1-70-54 0 0,0 81 46 0 0,-1 0 0 0 0,1 0 0 0 0,-1 1 0 0 0,0-1 0 0 0,0 0 0 0 0,-2-5-1 0 0,-1-2 1 0 0,2 1-10 0 0,0 3 7 0 0,0 1 7 0 0,1-1 1 0 0,-1-12-1 0 0,1 7-1 0 0,-1 2 17 0 0,-2 1-1 0 0,-15-29 2 0 0,15 30 40 0 0,-4 5-66 0 0,-23-17 18 0 0,23 17 148 0 0,1 0-163 0 0,-21-16-1 0 0,21 16 30 0 0,1-3-7 0 0,-19-23 35 0 0,19 23 62 0 0,-1 3-176 0 0,-22-17 86 0 0,22 17 314 0 0,0 0-290 0 0,-21-16-8 0 0,21 16 72 0 0,0-1-99 0 0,-23-19-2 0 0,23 19-11 0 0,-68 12-1066 0 0,66 0 576 0 0,-28 17 81 0 0,22-10-225 0 0,-10 14-1069 0 0,19-21-16 0 0,-6-3 153 0 0,-34 10-76 0 0,46-13 1578 0 0,-1 0-1 0 0,0 0 1 0 0,1 0 0 0 0,-1 0-1 0 0,0 0 1 0 0,1 1 0 0 0,-1-1-1 0 0,1 0 1 0 0,-1 0 0 0 0,1 0-1 0 0,-1 1 1 0 0,0-1 0 0 0,1 0-1 0 0,-1 1 1 0 0,1-1 0 0 0,-1 0-1 0 0,1 1 1 0 0,-1-1 0 0 0,1 1-1 0 0,0-1 1 0 0,-1 1 0 0 0,1-1-1 0 0,0 1 1 0 0,-1-1 0 0 0,1 1-1 0 0,0-1 1 0 0,-1 1 0 0 0,1-1-1 0 0,0 1 1 0 0,0 0 0 0 0,0-1 0 0 0,-1 2-1 0 0,-15 46-1985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2802 0 0,'0'0'6114'0'0,"11"-40"-2908"0"0,21 6-2294 0 0,-10 14-144 0 0,3-3-168 0 0,9 2-860 0 0,2 3 44 0 0,5 4 42 0 0,5-15 26 0 0,-10 9-3284 0 0,0 4-2530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02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1778 0 0,'0'0'12261'0'0,"11"2"-12180"0"0,0 2-54 0 0,-7-3-4 0 0,1 0 1 0 0,-1 1-1 0 0,1-1 0 0 0,-1-1 1 0 0,1 1-1 0 0,8-1 0 0 0,20-2-8 0 0,-24 0 10 0 0,0 1 0 0 0,0 0 1 0 0,17 1-1 0 0,29 0 3 0 0,-42 0-6 0 0,-2-2-11 0 0,32-7-7 0 0,-32 6 24 0 0,-3 3-12 0 0,0 0 0 0 0,0-1 0 0 0,-1 0 0 0 0,12-3 0 0 0,-3 1-1 0 0,-3 1 43 0 0,-2 1-129 0 0,1-2 77 0 0,-6 2 133 0 0,0-1-1 0 0,1 1 1 0 0,-1 1-1 0 0,10-1 0 0 0,-9 8-119 0 0,20 22-5 0 0,-21-22 42 0 0,3-3-780 0 0,28 11 289 0 0,-28-12 76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06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239 82 1038 0 0,'0'0'2899'0'0,"-8"-5"-2419"0"0,-24-13-32 0 0,24 14 1409 0 0,4-5-1507 0 0,-12-28-34 0 0,12 28 5146 0 0,2 21-5425 0 0,0 2-26 0 0,0-6 7 0 0,0-1-1 0 0,1 0 0 0 0,1 1 1 0 0,-1 9 143 0 0,0-5-93 0 0,-2 38 0 0 0,2-38 369 0 0,0 0-406 0 0,-3 1-8 0 0,3-7 14 0 0,-1 1 0 0 0,1-1 0 0 0,1 1 0 0 0,-1-1 0 0 0,1 1 0 0 0,0-1 0 0 0,1 8-1 0 0,0 43-18 0 0,-1-43 70 0 0,0-1-70 0 0,-1 63 185 0 0,1-23-138 0 0,0-40 327 0 0,-2 1-377 0 0,2 1-7 0 0,-1-2 21 0 0,0 0 0 0 0,-5 23 0 0 0,-3 9-23 0 0,7-33 4 0 0,-1-1-6 0 0,-8 33 3 0 0,8-33 97 0 0,1 0-99 0 0,-2 3 0 0 0,1-4 35 0 0,0 1 0 0 0,1-1 0 0 0,-1 15 0 0 0,-3 23 12 0 0,4-35 107 0 0,1 0-128 0 0,-4 38 19 0 0,4-38 215 0 0,0 1-247 0 0,-3 42-11 0 0,3-42 69 0 0,1 0-62 0 0,0 43-8 0 0,0-43 11 0 0,0-2-11 0 0,-6 62 144 0 0,2-24-131 0 0,3-37 17 0 0,0 7-30 0 0,-2 62 5 0 0,2-62 17 0 0,3 13-62 0 0,-2-25 63 0 0,0 1 1 0 0,0-1-1 0 0,0 1 1 0 0,-4 16-1 0 0,-2 26 8 0 0,4-39 88 0 0,5-2-88 0 0,10 29 24 0 0,-9-29 74 0 0,-10 4-135 0 0,-14 41-8 0 0,15-42 0 0 0,4 1-29 0 0,-5 67 152 0 0,0-4 233 0 0,1-25-315 0 0,4-38 166 0 0,4-3-203 0 0,12 32-6 0 0,-11-33 15 0 0,-8 1 10 0 0,-11 30-4 0 0,12-30 70 0 0,1 2-83 0 0,-4 41 0 0 0,4-41 35 0 0,3 0 44 0 0,-1 3-50 0 0,5 48 96 0 0,2-9-137 0 0,-5-42-13 0 0,-2 1-31 0 0,3 52 264 0 0,0-53-170 0 0,10 39-10 0 0,-10-39-10 0 0,-14 54-38 0 0,9-54 128 0 0,5-2-98 0 0,7 32-1 0 0,-7-32 0 0 0,-1 1-1 0 0,1 2-4 0 0,-1-4 2 0 0,-1-1-1 0 0,0 1 1 0 0,0-1 0 0 0,-1 15-1 0 0,1 35-6 0 0,0-45 3 0 0,3 41 27 0 0,-2-38-23 0 0,0-2 18 0 0,-2-2-10 0 0,2 65 11 0 0,2-27-15 0 0,-4-38 90 0 0,-1-1-116 0 0,-3 35 8 0 0,3-35 14 0 0,1 3 12 0 0,4 43 1 0 0,-4-44 57 0 0,-1-3-18 0 0,-6 35-13 0 0,6-35 35 0 0,-1 1-56 0 0,0 2-18 0 0,0-7-8 0 0,1 0 0 0 0,0 0 0 0 0,0 0 0 0 0,1 0 0 0 0,0 0 0 0 0,1 9 0 0 0,2 60 43 0 0,-2-59 50 0 0,1 5-554 0 0,-2-10-6666 0 0,7-72 342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07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32 754 0 0,'0'0'7648'0'0,"-9"5"-7003"0"0,-29 15 1 0 0,28-15 2709 0 0,20-1-3282 0 0,30 11 5 0 0,-30-11 263 0 0,2-7-254 0 0,35-7 18 0 0,-35 7 64 0 0,0 1-98 0 0,34-7 34 0 0,-34 7 73 0 0,0-1-109 0 0,36-7 31 0 0,-36 8-13 0 0,-9 2-77 0 0,-1 0 0 0 0,1 0 0 0 0,0-1-1 0 0,0 1 1 0 0,0 0 0 0 0,-1-1 0 0 0,1 0-1 0 0,0 0 1 0 0,3-1 0 0 0,-3 1-3 0 0,0-1 0 0 0,-1 2 0 0 0,1-1 0 0 0,0 0-1 0 0,0 0 1 0 0,0 1 0 0 0,-1 0 0 0 0,1-1 0 0 0,3 1 0 0 0,5-2 24 0 0,34-10-7 0 0,-34 9-9 0 0,1 2-9 0 0,36-7-1 0 0,-24 7 19 0 0,-10 1-16 0 0,40 4 64 0 0,-40-3-71 0 0,39 7 6 0 0,-41-5 10 0 0,-8-1 14 0 0,1-1 1 0 0,-1 1-1 0 0,1-1 0 0 0,0 0 1 0 0,0-1-1 0 0,0 1 0 0 0,4-1 1 0 0,45-4-175 0 0,-43 4 19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09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33 790 0 0,'0'0'2813'0'0,"8"-6"-2680"0"0,28-21 6940 0 0,-36 42-6894 0 0,0 43-41 0 0,0-44 743 0 0,0-7-820 0 0,0 1 0 0 0,-1-1 0 0 0,1 0 0 0 0,-4 10-1 0 0,1-4-7 0 0,2-1 609 0 0,-1 1-575 0 0,-6 38-11 0 0,6-38 211 0 0,3 1-259 0 0,6 68 159 0 0,-2-33-157 0 0,-3-36 99 0 0,-2-1-93 0 0,1 39-9 0 0,0-39 101 0 0,-1 1-90 0 0,4 38-4 0 0,-4-38 74 0 0,1 1-113 0 0,-2 3 4 0 0,1-4 12 0 0,0-1 1 0 0,1 1-1 0 0,3 17 1 0 0,6 43 193 0 0,-4-26-148 0 0,-4-36 108 0 0,-2 4-101 0 0,3 69 52 0 0,-4-68-112 0 0,0-4 16 0 0,1-1 1 0 0,0 1 0 0 0,3 15-1 0 0,1 22-13 0 0,-2-37 6 0 0,-6 0 7 0 0,-13 38 0 0 0,13-38 12 0 0,8-1-7 0 0,11 34 0 0 0,-11-34 60 0 0,-8 63-15 0 0,3-60-3 0 0,0-1-57 0 0,1 2-5 0 0,-3 45 106 0 0,-4 13 18 0 0,4-12-94 0 0,2-46 31 0 0,-1-3-55 0 0,-5 34-4 0 0,5-34 1 0 0,7-4 12 0 0,13 24-4 0 0,-13-24 11 0 0,-9 1-13 0 0,-10 29-1 0 0,10-29 27 0 0,5 4-22 0 0,0 53 28 0 0,-3-54-42 0 0,-8 35 6 0 0,8-35 54 0 0,-3 39-22 0 0,3-36-31 0 0,1-1 96 0 0,0-1-65 0 0,-6 69 147 0 0,1-29-159 0 0,5-40 35 0 0,0 1-36 0 0,-1 2-20 0 0,-3 37 72 0 0,8-17-77 0 0,-2-26 4 0 0,0 1 0 0 0,0-1 1 0 0,-2 16-1 0 0,-1 56 46 0 0,2-65-50 0 0,1 49 59 0 0,2-10-43 0 0,-2-42 48 0 0,-2 1-42 0 0,-2 3-17 0 0,-1 40 74 0 0,8 49-28 0 0,-3-22 2 0 0,-1 5 209 0 0,-3-8-409 0 0,1-67 136 0 0,1-8 4 0 0,0 0 0 0 0,0 0 0 0 0,1 1 0 0 0,0-1 0 0 0,0 0 0 0 0,2 11 1 0 0,3 32 0 0 0,-4-38-20 0 0,4 57-20 0 0,-4-56 174 0 0,0 0-102 0 0,4 38-7 0 0,-4-38 145 0 0,-3-1-121 0 0,-2 1-29 0 0,2-7 22 0 0,1 0-1 0 0,0 0 0 0 0,0 0 0 0 0,0 0 0 0 0,0 11 1 0 0,4 20-26 0 0,3 17 82 0 0,-2 16-25 0 0,-1-59-49 0 0,9 30-5 0 0,-10-30 238 0 0,-5-21-903 0 0,-10-30 344 0 0,10 30 56 0 0,9 0-2664 0 0,16-30 1683 0 0,-16 30 55 0 0,1 4-3571 0 0,28-23 2003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0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90 271 2526 0 0,'0'0'8474'0'0,"-7"6"-8220"0"0,-20 19-29 0 0,21-19 470 0 0,3-3-673 0 0,1-1-1 0 0,-1 0 1 0 0,0 0-1 0 0,0 0 1 0 0,1 0 0 0 0,-1 0-1 0 0,0-1 1 0 0,-1 1-1 0 0,-2 0 1 0 0,-3 2 26 0 0,1 1 3551 0 0,22-8-3572 0 0,3 2-15 0 0,-6 0 1 0 0,-1 0 1 0 0,0-1-1 0 0,0 0 0 0 0,15-5 0 0 0,-14 3-3 0 0,39-9 27 0 0,-36 11-33 0 0,41-11 11 0 0,-41 8-13 0 0,41-9-1 0 0,-43 10-6 0 0,-2 2-8 0 0,-1-1 0 0 0,1 1-1 0 0,17-1 1 0 0,61-6 29 0 0,-35 4-12 0 0,-40 4 22 0 0,-1 0-90 0 0,2-1 80 0 0,-8 1 119 0 0,1 0 0 0 0,0 0 0 0 0,-1 1 0 0 0,14 0 0 0 0,-10 4-128 0 0,29 11 0 0 0,-29-11 16 0 0,19-7 1 0 0,-22 1-42 0 0,-1 1 1 0 0,0-1-1 0 0,1 1 0 0 0,-1 1 1 0 0,9-1-1 0 0,1 0 9 0 0,34-1-72 0 0,-40-2 28 0 0,31-9-128 0 0,-31 10-4 0 0,1-4 39 0 0,30-17-71 0 0,-30 17-347 0 0,-3 0-10 0 0,27-23 93 0 0,-26 22-94 0 0,-4-1-578 0 0,19-26 13 0 0,-18 27 137 0 0,-10-7-2594 0 0,-15-59 985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1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1 1636 0 0,'0'0'9170'0'0,"-2"11"-8856"0"0,-2 2-171 0 0,2-8 21 0 0,1 0 0 0 0,0 1 0 0 0,0-1 0 0 0,0 0 0 0 0,0 1 0 0 0,1 6 0 0 0,2 66 365 0 0,-1-63-329 0 0,-2-3-12 0 0,-2 37 71 0 0,2-37-31 0 0,0 1-49 0 0,-3 40-20 0 0,3-40 28 0 0,0 2-23 0 0,-3 72 223 0 0,2-2-84 0 0,2-26-239 0 0,0-44-7 0 0,-1 0-14 0 0,-3 77 57 0 0,0-31-74 0 0,4-46 8 0 0,-1-1 62 0 0,-1 4-62 0 0,0-7 3 0 0,1 0-1 0 0,1 0 1 0 0,0 0-1 0 0,1 15 1 0 0,3 45-28 0 0,-3 21 30 0 0,2-80-7 0 0,10 39-2 0 0,-10-38-6 0 0,-6 1 1 0 0,-10 40 1 0 0,10-40-5 0 0,0-1-1 0 0,-5 40 16 0 0,6-40-7 0 0,2 28 12 0 0,-4 8-56 0 0,1 5 6 0 0,2-40 0 0 0,1 0 0 0 0,0 43-6 0 0,0-43 5 0 0,0 0 1 0 0,0 42 4 0 0,0-42 4 0 0,1-1 10 0 0,4 62 22 0 0,0-23-29 0 0,-3-39 1 0 0,-1 2 1 0 0,0 3-1 0 0,1-1 20 0 0,-1-1-1 0 0,-2 23 0 0 0,0 21-11 0 0,1-44-5 0 0,0-2 2 0 0,2 70-2 0 0,-4-69-6 0 0,2-5 2 0 0,-1 1 1 0 0,1-1-1 0 0,1 0 1 0 0,2 14-1 0 0,0-7 2 0 0,-1-6 8 0 0,0 0 1 0 0,-1 0-1 0 0,0 0 0 0 0,-2 15 1 0 0,2 58 68 0 0,0-67-64 0 0,1-6 8 0 0,-2 1 1 0 0,0 0 0 0 0,-2 18-1 0 0,-2 52 140 0 0,0-17-123 0 0,4-48 51 0 0,-1-2-58 0 0,-1 46-7 0 0,2-46 12 0 0,-1 1-27 0 0,-3 66 23 0 0,6-26-21 0 0,0-38-11 0 0,-1-4 29 0 0,1 0-19 0 0,6 42-4 0 0,-6-42 13 0 0,-1-2-15 0 0,2 38 1 0 0,-2-38 48 0 0,1 2-38 0 0,11 69 119 0 0,-3-30-117 0 0,-7-40-20 0 0,-1-1-13 0 0,8 39 17 0 0,-8-38 77 0 0,1-2-48 0 0,6 35-8 0 0,-6-35 22 0 0,1 1-32 0 0,11 33 0 0 0,-12-34 28 0 0,-1 1-35 0 0,7 33-2 0 0,-7-33 22 0 0,-1 1-14 0 0,7 64 106 0 0,-5-63-132 0 0,-1-7-149 0 0,-1-1 0 0 0,0 1 1 0 0,0 0-1 0 0,0 10 1 0 0,1-29-138 0 0,9-39-189 0 0,-8 39-912 0 0,2-3-101 0 0,13-44 287 0 0,-13 44-223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2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0 1270 0 0,'-3'17'2647'0'0,"-9"49"-309"0"0,8-29-567 0 0,0 46-326 0 0,1-43-346 0 0,-4 39-159 0 0,4-40-215 0 0,-4 75 246 0 0,2-45-592 0 0,4-37-66 0 0,1-14-222 0 0,3 52 433 0 0,-2-54-474 0 0,6 49 123 0 0,-4-51-262 0 0,1 8 98 0 0,-2 2-2885 0 0,1-36-185 0 0,13-48-1448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3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0 1106 0 0,'0'0'2515'0'0,"-10"3"-662"0"0,-2 0-1279 0 0,-8 3 7 0 0,0-5 2858 0 0,14 7-2617 0 0,-15 21-159 0 0,15-21 239 0 0,4 3-493 0 0,-6 36-68 0 0,6-35-42 0 0,3 0-48 0 0,4 35-30 0 0,-4-35-45 0 0,4 2-38 0 0,15 54 71 0 0,-14-57-134 0 0,20 33-11 0 0,-20-34-17 0 0,3-3-22 0 0,25 19-6 0 0,-25-20-9 0 0,2-5-5 0 0,36 4-5 0 0,-46-5 0 0 0,0 0 0 0 0,0 0-1 0 0,0 0 1 0 0,0 0 0 0 0,0 0 0 0 0,0 0 0 0 0,0 0 0 0 0,0 0 0 0 0,0 0 0 0 0,0 0-1 0 0,0-1 1 0 0,0 1 0 0 0,0 0 0 0 0,0-1 0 0 0,0 1 0 0 0,0-1 0 0 0,0 1 0 0 0,0-1-1 0 0,-1 1 1 0 0,1-1 0 0 0,1-1 0 0 0,43-27-5 0 0,-25 13-15 0 0,-10 7 14 0 0,27-31-19 0 0,-8 6 9 0 0,-17 15-7 0 0,6-22-2 0 0,-13 30 4 0 0,-4-3 0 0 0,6-43-3 0 0,-6 43 1 0 0,-5 4 5 0 0,-14-32-1 0 0,13 32 3 0 0,-5 4 1 0 0,-28-16 0 0 0,28 16-12 0 0,-49 6-155 0 0,57 0 175 0 0,1 0 1 0 0,-1 0-1 0 0,0 0 0 0 0,0 0 1 0 0,1 0-1 0 0,-1 1 0 0 0,0-1 1 0 0,0 1-1 0 0,1-1 0 0 0,-4 2 1 0 0,-7 1-24 0 0,6-1-27 0 0,0 0 0 0 0,0 0 0 0 0,1 0-1 0 0,-1 1 1 0 0,0 0 0 0 0,-6 5-1 0 0,-28 15-253 0 0,24-11 66 0 0,-9 16-82 0 0,19-21-533 0 0,3 5-41 0 0,-7 34 115 0 0,7-34-259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4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152 135 272 0 0,'0'0'3253'0'0,"-9"5"-1053"0"0,-28 12-629 0 0,28-13-18 0 0,8 9-289 0 0,-2 35-345 0 0,2-36-231 0 0,0 4-100 0 0,-2 46-121 0 0,2-47-103 0 0,21 75 457 0 0,-14-80-643 0 0,19 29-33 0 0,-19-29-27 0 0,5-5-15 0 0,36 16-27 0 0,-36-16-9 0 0,6-6-2 0 0,49-4-9 0 0,-64 5-52 0 0,1 0 0 0 0,-1 0-1 0 0,0-1 1 0 0,0 1 0 0 0,0 0-1 0 0,1-1 1 0 0,-1 1 0 0 0,0-1-1 0 0,0 0 1 0 0,0 0-1 0 0,2-1 1 0 0,52-29 23 0 0,-42 22-25 0 0,-1 0 0 0 0,20-20-1 0 0,8-17-11 0 0,-28 25-38 0 0,11-26-2 0 0,-16 24 9 0 0,-1-20 7 0 0,-5 32 3 0 0,-4-5 3 0 0,-9-45 7 0 0,10 58 19 0 0,1 1 1 0 0,0 0-1 0 0,-1 0 1 0 0,1 0-1 0 0,-1 0 0 0 0,0 0 1 0 0,0-1-1 0 0,1 1 0 0 0,-2 0 1 0 0,-1-3-1 0 0,-24-38-19 0 0,27 41 19 0 0,-1 0 1 0 0,-1 0-1 0 0,1 1 0 0 0,0-1 1 0 0,0 0-1 0 0,-1 1 0 0 0,1-1 1 0 0,-1 1-1 0 0,-2-2 0 0 0,-30-25-10 0 0,32 26 10 0 0,1 1 1 0 0,0 0-1 0 0,-1 0 0 0 0,1 0 1 0 0,-1 0-1 0 0,0 0 1 0 0,1 1-1 0 0,-1-1 0 0 0,0 0 1 0 0,-1 0-1 0 0,-39-13-15 0 0,18 10-2 0 0,-28 2 3 0 0,49 2 13 0 0,1-1 0 0 0,-1 1 0 0 0,0 1 0 0 0,1-1 0 0 0,-1 0 0 0 0,1 1 0 0 0,-1-1 0 0 0,1 1 0 0 0,-4 1 0 0 0,-12 2-26 0 0,4-1-16 0 0,0 1 0 0 0,1 1 0 0 0,-18 7 0 0 0,-25 11-39 0 0,53-22 53 0 0,0 0-1 0 0,0 0 0 0 0,1 1 1 0 0,-1-1-1 0 0,1 1 1 0 0,-1-1-1 0 0,-3 4 0 0 0,-37 30-921 0 0,32-27 6 0 0,4 0 143 0 0,-23 22-300 0 0,22-23-1578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5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1 627 2550 0 0,'4'-9'116'0'0,"12"-24"793"0"0,1 1 1 0 0,32-45-1 0 0,-39 61-486 0 0,-7 11-202 0 0,1 0 1 0 0,-1 0-1 0 0,1 0 0 0 0,0 0 0 0 0,0 1 1 0 0,8-7-1 0 0,1-2 21 0 0,-4 3 82 0 0,0 1-1 0 0,1-1 0 0 0,15-9 0 0 0,-14 9-89 0 0,-5 4-50 0 0,1 0 0 0 0,-1 1 0 0 0,1 0 0 0 0,14-7 0 0 0,12-8 195 0 0,-25 15 236 0 0,4 4-396 0 0,36-2-41 0 0,-36 2 11 0 0,-2 9-26 0 0,2 1-117 0 0,33 30 156 0 0,-35-32-159 0 0,25 29 164 0 0,-5-2-117 0 0,-11-17-12 0 0,27 16 5 0 0,-19-17-6 0 0,32 11 11 0 0,77 23 0 0 0,-87-37-54 0 0,0-3 0 0 0,0-2 0 0 0,1-2 0 0 0,0-2-1 0 0,0-2 1 0 0,0-3 0 0 0,93-12 0 0 0,-72 1-76 0 0,-1-4 1 0 0,-1-2-1 0 0,-1-3 1 0 0,123-57-1 0 0,-141 51-116 0 0,0-1-1 0 0,-2-3 1 0 0,68-57-1 0 0,-105 80 121 0 0,-1-1-1 0 0,-1 0 1 0 0,15-18-1 0 0,-11 11 11 0 0,7-9-45 0 0,25-49-34 0 0,-13 26 82 0 0,-25 35 5 0 0,0 6 6 0 0,17-21 67 0 0,-18 21 536 0 0,-10 61-431 0 0,2-38-129 0 0,1-2 131 0 0,-3-1 6 0 0,-13 39-11 0 0,13-40 107 0 0,0 2-68 0 0,-11 40-21 0 0,12-41 121 0 0,3 1 33 0 0,0 41-23 0 0,0-42 142 0 0,7-6-164 0 0,21 17-34 0 0,-21-17 713 0 0,3-6-947 0 0,29 7 0 0 0,-29-6 36 0 0,-2 3-52 0 0,22 15-2 0 0,-23-15-2 0 0,2 0-13 0 0,24 16 28 0 0,-25-16 9 0 0,1-4-12 0 0,0 0 1 0 0,0-1 0 0 0,16-1 0 0 0,-9 0-1 0 0,-7 2-3 0 0,-1-1 0 0 0,1 0 0 0 0,-1-1 0 0 0,13-2 0 0 0,-8 0-4 0 0,56-8-29 0 0,-51 7 24 0 0,5 0-6 0 0,35-11 1 0 0,-29 6 3 0 0,103-17-56 0 0,4-3-3 0 0,202-47-391 0 0,-290 66 370 0 0,31-3-29 0 0,-57 10 98 0 0,15 0-29 0 0,35 3 11 0 0,-40 2 5 0 0,-15 0 23 0 0,-3-1 0 0 0,0 1-1 0 0,27 7 1 0 0,18 6-1 0 0,-34-7 0 0 0,41 21 3 0 0,-1 0 6 0 0,-3 8 2 0 0,-10 2 3 0 0,-19-4-11 0 0,-26-28-33 0 0,-2 5 1 0 0,17 35 8 0 0,-16-35-69 0 0,-9 1-289 0 0,-7 39-6 0 0,9-46 322 0 0,0-1-1 0 0,0 1 1 0 0,0 0 0 0 0,-1-1 0 0 0,0 0-1 0 0,0 1 1 0 0,-5 9 0 0 0,1-4-154 0 0,1 2-480 0 0,0-1-1 0 0,-11 19 1 0 0,9-17 303 0 0,-7 8-724 0 0,5-9 739 0 0,-31 37-2808 0 0,-7 9 788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15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17 393 2734 0 0,'-6'13'707'0'0,"1"1"675"0"0,-1-2 9233 0 0,12-13-10292 0 0,18-4-71 0 0,-23 5-243 0 0,-1 0 0 0 0,0 0 0 0 0,1 0-1 0 0,-1 0 1 0 0,1 0 0 0 0,-1 0 0 0 0,1-1 0 0 0,-1 1-1 0 0,0 0 1 0 0,1 0 0 0 0,-1 0 0 0 0,1 0 0 0 0,-1-1-1 0 0,0 1 1 0 0,1 0 0 0 0,-1 0 0 0 0,0-1 0 0 0,1 1-1 0 0,-1 0 1 0 0,0-1 0 0 0,1 1 0 0 0,-1-1-1 0 0,38-47 445 0 0,-23 28-391 0 0,-1 0 0 0 0,-1-2 0 0 0,11-24 0 0 0,-17 30-57 0 0,103-226-1422 0 0,-107 236 1156 0 0,-10 9-764 0 0,-20 7 891 0 0,26-10 127 0 0,0 1 0 0 0,0-1-1 0 0,1 0 1 0 0,-1 0-1 0 0,0 1 1 0 0,0-1 0 0 0,1 1-1 0 0,-1-1 1 0 0,0 1-1 0 0,1-1 1 0 0,-1 1 0 0 0,1-1-1 0 0,-1 1 1 0 0,0 0-1 0 0,0 0 1 0 0,-5 5-26 0 0,3-3 17 0 0,1-1 1 0 0,-1 1-1 0 0,1 0 1 0 0,0-1-1 0 0,0 1 0 0 0,0 0 1 0 0,0 1-1 0 0,-2 3 1 0 0,-1 0-1 0 0,3-4 11 0 0,0-1 0 0 0,0 1 0 0 0,1 0-1 0 0,-1 0 1 0 0,1 0 0 0 0,-1 1 0 0 0,1-1 0 0 0,-2 6-1 0 0,-6 20-15 0 0,7-22 39 0 0,-1 1 131 0 0,-11 23 3 0 0,13-31-147 0 0,1 1 1 0 0,0 0-1 0 0,-1-1 1 0 0,1 1-1 0 0,0-1 1 0 0,0 1 0 0 0,-1-1-1 0 0,1 1 1 0 0,0 0-1 0 0,0-1 1 0 0,0 1-1 0 0,0 0 1 0 0,0-1-1 0 0,0 1 1 0 0,0 0-1 0 0,0-1 1 0 0,0 1 0 0 0,0-1-1 0 0,0 1 1 0 0,0 0-1 0 0,1 0 1 0 0,20 58 345 0 0,-19-54-262 0 0,3 1-3 0 0,12 18 50 0 0,-12-18-12 0 0,-3-1-25 0 0,9 15-36 0 0,-8-15-69 0 0,-3-4 4 0 0,0 0-1 0 0,0-1 1 0 0,0 1-1 0 0,0 0 1 0 0,0 0 0 0 0,0-1-1 0 0,0 1 1 0 0,0 0-1 0 0,0 0 1 0 0,1-1-1 0 0,-1 1 1 0 0,0 0 0 0 0,0-1-1 0 0,1 1 1 0 0,-1 0-1 0 0,0-1 1 0 0,1 1 0 0 0,-1 0-1 0 0,1-1 1 0 0,-1 1-1 0 0,1 0 1 0 0,0 0 28 0 0,0 0 0 0 0,0 1-1 0 0,0-1 1 0 0,0 0 0 0 0,0 1 0 0 0,0-1 0 0 0,-1 0 0 0 0,1 1 0 0 0,-1-1 0 0 0,1 1 0 0 0,-1-1-1 0 0,1 1 1 0 0,-1 0 0 0 0,0-1 0 0 0,0 1 0 0 0,0 2 0 0 0,5 35 586 0 0,-5-30-494 0 0,0 33 1251 0 0,7-43-1293 0 0,23-3-18 0 0,-30 4-57 0 0,1 0 1 0 0,0-1-1 0 0,-1 1 1 0 0,1 0-1 0 0,0 0 1 0 0,-1 0-1 0 0,1 0 1 0 0,0-1-1 0 0,-1 1 1 0 0,1 0-1 0 0,-1 0 1 0 0,1-1-1 0 0,-1 1 1 0 0,1-1-1 0 0,0 1 1 0 0,-1 0-1 0 0,1-1 1 0 0,-1 1-1 0 0,0-1 1 0 0,1 1-1 0 0,-1-1 1 0 0,1 1-1 0 0,-1-2 1 0 0,45-54-454 0 0,-4-1 1 0 0,62-113 0 0 0,-82 126-39 0 0,-18 36 268 0 0,-1 1 31 0 0,2-18 34 0 0,-3 18 34 0 0,-6 5-91 0 0,-17-7 177 0 0,21 9 37 0 0,1 0-1 0 0,0 0 1 0 0,0-1 0 0 0,0 1-1 0 0,-1 0 1 0 0,1 0-1 0 0,0 0 1 0 0,0 0 0 0 0,-1 0-1 0 0,1 0 1 0 0,0 0-1 0 0,0 0 1 0 0,-1 0 0 0 0,1 0-1 0 0,0 0 1 0 0,0 0-1 0 0,-1 0 1 0 0,1 0-1 0 0,0 0 1 0 0,0 0 0 0 0,-1 0-1 0 0,1 0 1 0 0,0 0-1 0 0,0 0 1 0 0,-1 0 0 0 0,1 0-1 0 0,0 0 1 0 0,0 0-1 0 0,-1 1 1 0 0,1-1 0 0 0,0 0-1 0 0,0 0 1 0 0,0 0-1 0 0,-1 0 1 0 0,1 1 0 0 0,0-1-1 0 0,0 0 1 0 0,0 0-1 0 0,0 0 1 0 0,-1 1 0 0 0,1-1-1 0 0,0 0 1 0 0,0 1-1 0 0,-25 28-14 0 0,21-24 15 0 0,2-2 3 0 0,0-1 0 0 0,0 0 0 0 0,0 0 0 0 0,0 1 0 0 0,1-1 0 0 0,0 1 0 0 0,-1-1 0 0 0,-1 6 0 0 0,-8 17 18 0 0,8-19-2 0 0,2 2-6 0 0,-2 22-30 0 0,2-29 17 0 0,1-1-1 0 0,0 1 0 0 0,0-1 0 0 0,0 1 0 0 0,0-1 0 0 0,0 1 1 0 0,0-1-1 0 0,0 1 0 0 0,0-1 0 0 0,0 1 0 0 0,0-1 0 0 0,0 1 1 0 0,0-1-1 0 0,0 1 0 0 0,0-1 0 0 0,1 1 0 0 0,-1-1 0 0 0,0 0 1 0 0,0 1-1 0 0,0-1 0 0 0,1 1 0 0 0,-1-1 0 0 0,0 1 0 0 0,1-1 1 0 0,-1 1-1 0 0,15 18-13 0 0,-11-14 9 0 0,1 0 37 0 0,14 17-1 0 0,-8-13-7 0 0,-4-4-17 0 0,-5-3-4 0 0,0-1 0 0 0,0 1 0 0 0,0-1 0 0 0,1 1 0 0 0,-1-1 0 0 0,1 0 0 0 0,-1 0 0 0 0,1 0 0 0 0,0 0 0 0 0,-1-1 0 0 0,6 2 0 0 0,29 7 17 0 0,-35-9-18 0 0,0 1 1 0 0,0-1-1 0 0,0 0 0 0 0,0 1 0 0 0,0 0 0 0 0,0-1 0 0 0,0 1 0 0 0,0 0 0 0 0,-1 0 0 0 0,1 0 0 0 0,0 0 0 0 0,2 2 0 0 0,0 1 3 0 0,1-2 19 0 0,-1 3-3 0 0,14 15-4 0 0,-14-16-9 0 0,-2 40-15 0 0,-3-29 3 0 0,-1-7 7 0 0,-10 23 14 0 0,-8 8-32 0 0,16-31-24 0 0,-15 23-217 0 0,14-24 209 0 0,-13 22-260 0 0,5-7-390 0 0,10-17-5 0 0,2 1 162 0 0,-7 17-384 0 0,7-17-2118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3648 0 0,'0'0'6209'0'0,"-5"3"-4327"0"0,-15 9-579 0 0,19-12-1267 0 0,1 0-1 0 0,-1 0 1 0 0,1 1-1 0 0,0-1 0 0 0,-1 0 1 0 0,1 0-1 0 0,0 1 0 0 0,-1-1 1 0 0,1 0-1 0 0,0 1 0 0 0,-1-1 1 0 0,1 0-1 0 0,0 1 1 0 0,0-1-1 0 0,-1 0 0 0 0,1 1 1 0 0,0-1-1 0 0,0 0 0 0 0,0 1 1 0 0,-1-1-1 0 0,1 1 1 0 0,0-1-1 0 0,0 1 0 0 0,0-1 1 0 0,0 0-1 0 0,0 1 0 0 0,0-1 1 0 0,0 2-1 0 0,-8 48 1386 0 0,1 11-214 0 0,4-49-1059 0 0,2-7-61 0 0,0 1-1 0 0,0 0 0 0 0,0-1 1 0 0,1 1-1 0 0,-1-1 0 0 0,2 11 1 0 0,0 23 225 0 0,0-29-55 0 0,-1-1-59 0 0,0 3-147 0 0,-1 5 154 0 0,2-8 2871 0 0,-11-42-2954 0 0,8 15-25 0 0,0 8-72 0 0,2 6-14 0 0,-1 0 0 0 0,1-1-1 0 0,0 1 1 0 0,0 0-1 0 0,0 0 1 0 0,0 0 0 0 0,1 0-1 0 0,0 0 1 0 0,1-4-1 0 0,-2-2 4 0 0,0 6-8 0 0,1 0-1 0 0,-1 1 1 0 0,1-1-1 0 0,-1 0 1 0 0,1 1-1 0 0,1-1 1 0 0,-1 0-1 0 0,0 1 1 0 0,3-5-1 0 0,8-20 18 0 0,-9 21-14 0 0,1 2-41 0 0,10-14-8 0 0,-10 14 9 0 0,2 9-244 0 0,1 0 201 0 0,-4-2 30 0 0,1 0-1 0 0,-1 0 1 0 0,0 0-1 0 0,0 0 1 0 0,0 1-1 0 0,5 4 1 0 0,-3 0-14 0 0,22 15-433 0 0,-19-15 372 0 0,-5-4 59 0 0,1 0-1 0 0,-1 0 0 0 0,1-1 0 0 0,0 1 0 0 0,0-1 0 0 0,-1 0 0 0 0,8 3 0 0 0,-1 0-25 0 0,27 11-746 0 0,-32-13 625 0 0,-3-1 135 0 0,0-1-1 0 0,0 0 1 0 0,0-1-1 0 0,0 1 1 0 0,0 0-1 0 0,0 0 1 0 0,0-1-1 0 0,0 1 1 0 0,0-1-1 0 0,0 0 1 0 0,1 0-1 0 0,2 0 1 0 0,20 2-547 0 0,-13-3-624 0 0,12-7-59 0 0,-13 0 148 0 0,9-12-224 0 0,-20 19 1162 0 0,1 1 1 0 0,0-1-1 0 0,-1 0 0 0 0,1 1 0 0 0,-1-1 1 0 0,1 0-1 0 0,-1 0 0 0 0,1 0 1 0 0,-1 0-1 0 0,1 1 0 0 0,-1-1 0 0 0,0 0 1 0 0,1 0-1 0 0,-1-2 0 0 0,13-42-4656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5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368 33 2308 0 0,'0'0'2748'0'0,"-8"-6"-1687"0"0,-24-15-273 0 0,24 16-204 0 0,-1 7-46 0 0,-27 10 41 0 0,27-9-102 0 0,-1 6-118 0 0,-34 29-60 0 0,24-17-11 0 0,-36 47 139 0 0,21-23-259 0 0,20-20 39 0 0,-26 58 109 0 0,20-37-201 0 0,12-22-17 0 0,-2 23-17 0 0,8-35 10 0 0,6 0-177 0 0,8 34-15 0 0,-8-34 24 0 0,11-15-389 0 0,42-8 118 0 0,-54 10 326 0 0,0 1 0 0 0,0 0 0 0 0,0-1-1 0 0,0 1 1 0 0,-1-1 0 0 0,1 1 0 0 0,0-1 0 0 0,-1 0 0 0 0,1 0-1 0 0,0 0 1 0 0,-1 0 0 0 0,2-1 0 0 0,37-26-330 0 0,-19 9-420 0 0,45-54-641 0 0,-52 56 1244 0 0,5-4-284 0 0,-1-1 0 0 0,-1 0 1 0 0,-2-1-1 0 0,23-42 0 0 0,-29 47 260 0 0,0 2-295 0 0,-1-1-1 0 0,7-21 1 0 0,14-35-476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6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68 167 3798 0 0,'4'-72'461'0'0,"-3"57"1544"0"0,-3 2-1586 0 0,0-3-255 0 0,-2-34 1463 0 0,0 63-1282 0 0,-12 41-87 0 0,11-41-30 0 0,1 2 77 0 0,-3 2-207 0 0,3-7-21 0 0,1 0 1 0 0,-1 1 0 0 0,2-1-1 0 0,-3 18 1 0 0,-3 18 112 0 0,5-21 66 0 0,3 28-24 0 0,0-40-50 0 0,3 4-42 0 0,9 51-6 0 0,-12-66-123 0 0,0 1 0 0 0,1-1-1 0 0,-1 0 1 0 0,1 0 0 0 0,0 1 0 0 0,-1-1 0 0 0,1 0-1 0 0,0 0 1 0 0,2 4 0 0 0,19 32 78 0 0,-9-22-12 0 0,18 15 9 0 0,-12-18-17 0 0,22 12-19 0 0,-19-15-2 0 0,26 6 1 0 0,-36-12-8 0 0,5-5-8 0 0,51-2-7 0 0,-65 4-20 0 0,1-2-1 0 0,-1 1 0 0 0,1 0 1 0 0,0-1-1 0 0,-1 0 0 0 0,6-1 0 0 0,44-13 25 0 0,-29 6-5 0 0,17-12-15 0 0,-40 21-10 0 0,1-1-1 0 0,-1 0 1 0 0,0 1-1 0 0,1-1 1 0 0,-1 0-1 0 0,0 0 0 0 0,0 0 1 0 0,0 0-1 0 0,0 0 1 0 0,1 0-1 0 0,-1 0 1 0 0,1-2-1 0 0,5-7-2 0 0,27-28-14 0 0,-3 6 0 0 0,-30 31 13 0 0,1 0 0 0 0,-1 0 0 0 0,0-1 0 0 0,0 1 0 0 0,0 0 0 0 0,-1 0 0 0 0,1-1 0 0 0,0 1 0 0 0,0-1-1 0 0,-1 1 1 0 0,2-3 0 0 0,13-33-46 0 0,-12 28 14 0 0,-1-4-87 0 0,5-37 48 0 0,-6 37 13 0 0,-7 11-441 0 0,0 1 460 0 0,0 0 1 0 0,0 0-1 0 0,0 1 1 0 0,-8 0-1 0 0,0 0-30 0 0,13 0 58 0 0,0-1-1 0 0,0 1 1 0 0,0 0 0 0 0,0 0 0 0 0,0 0 0 0 0,0 0 0 0 0,1 0 0 0 0,-1 0 0 0 0,0 0 0 0 0,0 1 0 0 0,0-1-1 0 0,0 0 1 0 0,0 1 0 0 0,0-1 0 0 0,0 0 0 0 0,0 1 0 0 0,0-1 0 0 0,0 1 0 0 0,0-1 0 0 0,1 1 0 0 0,-1 0-1 0 0,-1 0 1 0 0,-41 29-327 0 0,23-13 60 0 0,5-4 181 0 0,-1 2 4 0 0,1-1 1 0 0,0 2-1 0 0,-16 22 0 0 0,-7 12 8 0 0,33-44 94 0 0,-1 1-1 0 0,1 0 1 0 0,1 0 0 0 0,-1 1 0 0 0,-4 11 0 0 0,2-5 35 0 0,1-3 168 0 0,6 2-135 0 0,0 40 4 0 0,0-40-15 0 0,4-13-53 0 0,0 0 0 0 0,-1 1 0 0 0,1-1 0 0 0,0 1 0 0 0,0 0 0 0 0,-1 0-1 0 0,1 0 1 0 0,4 2 0 0 0,2 1 3 0 0,-9-4-10 0 0,0 0 0 0 0,0 1-1 0 0,0-1 1 0 0,1 0 0 0 0,-1 0 0 0 0,0 0-1 0 0,0 0 1 0 0,0 0 0 0 0,1 0 0 0 0,-1 0-1 0 0,0 0 1 0 0,0 0 0 0 0,0 0 0 0 0,0-1 0 0 0,2 0-1 0 0,38-9 11 0 0,-21 2-2 0 0,22-13 6 0 0,-20 8 5 0 0,-8 3-14 0 0,-1 2 3 0 0,-1-1 0 0 0,17-15 0 0 0,11-10 31 0 0,-23 15 73 0 0,-7 8-73 0 0,25-35 117 0 0,-14 14-35 0 0,-15 24 167 0 0,-1 0-17 0 0,15-26-61 0 0,-15 25 1196 0 0,-4 21-1307 0 0,6 37-22 0 0,-5-37-1 0 0,0 2-16 0 0,8 43-10 0 0,-8-43-11 0 0,3 0-16 0 0,13 40-8 0 0,-13-40-4 0 0,4-6-79 0 0,27 24-303 0 0,-27-24-19 0 0,3-7 66 0 0,34 1-171 0 0,-45-2 413 0 0,0 0 0 0 0,1 0 1 0 0,-1 0-1 0 0,0 0 0 0 0,0 0 0 0 0,1 0 1 0 0,-1 0-1 0 0,0 0 0 0 0,0-1 0 0 0,0 1 1 0 0,0 0-1 0 0,1-1 0 0 0,-1 1 0 0 0,0-1 1 0 0,0 1-1 0 0,1-2 0 0 0,36-17-1393 0 0,-36 18 1337 0 0,0 0-1 0 0,0 0 1 0 0,-1 0-1 0 0,1-1 1 0 0,0 1 0 0 0,0 0-1 0 0,-1-1 1 0 0,3-2-1 0 0,8-7-219 0 0,-4 4-197 0 0,0 0 0 0 0,-1-1 0 0 0,12-16 0 0 0,23-28-38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6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86 3494 0 0,'-2'-14'1766'0'0,"-5"-43"420"0"0,6 42 5676 0 0,-5 25-7632 0 0,-18 30-48 0 0,19-30-24 0 0,6 7-32 0 0,6 81 58 0 0,-1-19-53 0 0,-5-63-117 0 0,6 46-15 0 0,-6-47-82 0 0,0-5-58 0 0,1 0-1 0 0,0 0 1 0 0,5 17-1 0 0,4 16-134 0 0,-8-32-159 0 0,1 1-748 0 0,11 37 3 0 0,-11-37 199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6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0 2180 0 0,'0'0'8321'0'0,"-8"8"-7885"0"0,-25 21-63 0 0,20-12 41 0 0,-20 37 207 0 0,25-42-541 0 0,-21 37 427 0 0,21-36-398 0 0,4-7-30 0 0,0 1 0 0 0,0-1 0 0 0,1 1 0 0 0,0 0 0 0 0,-4 14 0 0 0,-17 46 355 0 0,10-30-265 0 0,11-28 70 0 0,3 4-142 0 0,0 40-18 0 0,0-40 36 0 0,6-6-64 0 0,19 20-6 0 0,-19-21 24 0 0,7-9-44 0 0,38-13-5 0 0,-28 7-1 0 0,41-28-179 0 0,-6 3 17 0 0,-30 15 26 0 0,23-24-18 0 0,-49 41 106 0 0,0 0 1 0 0,0 0-1 0 0,1 1 0 0 0,-1-1 0 0 0,0 1 0 0 0,1-1 0 0 0,-1 1 0 0 0,5-2 0 0 0,68-27-439 0 0,-32 12 258 0 0,-33 14-102 0 0,2 3 34 0 0,33-2 51 0 0,-34 2 51 0 0,-5 8-74 0 0,19 21 133 0 0,-19-21-225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6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0 244 1944 0 0,'0'0'3060'0'0,"45"-76"760"0"0,27 22-3090 0 0,7 13-294 0 0,-4 9-1314 0 0,4 12-536 0 0,-12 0-968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8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18 140 0 0,'0'0'6611'0'0,"-10"-3"-5842"0"0,-32-8-59 0 0,32 8 49 0 0,3 8-143 0 0,-23 13-152 0 0,23-13-63 0 0,1 2 94 0 0,-32 37 263 0 0,4-2-211 0 0,9-12-307 0 0,19-23-50 0 0,-1 4-45 0 0,-20 33-19 0 0,21-33 52 0 0,2 63-47 0 0,3-59-10 0 0,2-1-92 0 0,3 56 33 0 0,3-64-52 0 0,23 19-7 0 0,-22-19 2 0 0,3-6-1 0 0,35 0-2 0 0,-45 0-1 0 0,1 0-1 0 0,-1 0 1 0 0,0 0-1 0 0,0 0 1 0 0,0 0-1 0 0,1 0 1 0 0,-1 0-1 0 0,0-1 1 0 0,0 1-1 0 0,0 0 1 0 0,0-1-1 0 0,0 1 1 0 0,0-1-1 0 0,1 1 0 0 0,-1-1 1 0 0,1-1-1 0 0,36-21 3 0 0,-28 18 2 0 0,-1-4 0 0 0,37-35-4 0 0,-6-7-3 0 0,-3-5-22 0 0,-29 47 21 0 0,-4 4 2 0 0,0 0 0 0 0,0-1-1 0 0,0 1 1 0 0,-1-1 0 0 0,4-7-1 0 0,-1 2 4 0 0,17-35 21 0 0,-7 8-12 0 0,-12 29-8 0 0,2-2-10 0 0,15-30-1 0 0,-15 31 75 0 0,-5 23-6 0 0,7 40 123 0 0,-7-40-4 0 0,-1 80 221 0 0,4-78-289 0 0,10 45-24 0 0,-13-58-79 0 0,-1 1 0 0 0,1 0 1 0 0,0-1-1 0 0,0 1 0 0 0,0-1 1 0 0,0 1-1 0 0,3 4 0 0 0,19 33 65 0 0,-17-30-17 0 0,6-7-10 0 0,34 10-58 0 0,-45-12-3 0 0,1-1 0 0 0,0 0 0 0 0,-1 1 0 0 0,1-1 0 0 0,-1 0 0 0 0,1 0 0 0 0,0 0 0 0 0,-1 0 0 0 0,1 0 0 0 0,0 0 0 0 0,-1 0 0 0 0,1 0 0 0 0,2-2 0 0 0,52-8-193 0 0,-26 2 39 0 0,12-9-978 0 0,0-2 1 0 0,75-47-1 0 0,-29-2-986 0 0,-2 0-618 0 0,-23 26 991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8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2130 0 0,'0'0'5818'0'0,"2"18"-3878"0"0,14 138 1739 0 0,-4 195-1 0 0,-44 55-1548 0 0,24-320-2087 0 0,3-46-33 0 0,2-18-10 0 0,-5 63-89 0 0,1 6-894 0 0,5-75 705 0 0,-1 10 168 0 0,5 13-5299 0 0,2 25-2940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8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1 241 3454 0 0,'33'-51'3029'0'0,"66"-77"1"0"0,-94 122-2695 0 0,1-1-1 0 0,0 1 1 0 0,0 1 0 0 0,1-1 0 0 0,12-7 0 0 0,-5 3-40 0 0,-3 1 1925 0 0,-2 16-1896 0 0,29 20-26 0 0,-28-20-54 0 0,-13 8-55 0 0,0 3-134 0 0,-8 54 204 0 0,5-14-133 0 0,6-56-118 0 0,0 0-1 0 0,-1 0 0 0 0,1 0 0 0 0,0 0 0 0 0,-1 0 0 0 0,1 0 1 0 0,-1-1-1 0 0,0 1 0 0 0,1 0 0 0 0,-1 0 0 0 0,0-1 0 0 0,0 1 1 0 0,-2 2-1 0 0,-7 12 14 0 0,-31 48-178 0 0,-14 14-171 0 0,45-66 258 0 0,-24 39-1213 0 0,12-17 234 0 0,17-26 196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8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70 107 2550 0 0,'0'0'8143'0'0,"-1"16"-7155"0"0,-2 48-261 0 0,2-56-542 0 0,1 0-1 0 0,-1 0 1 0 0,1 1 0 0 0,2 12 0 0 0,3 28 673 0 0,-2 36-88 0 0,-3-69-673 0 0,-1-7-15 0 0,2 1 0 0 0,-1-1-1 0 0,1 1 1 0 0,4 15-1 0 0,3 17 98 0 0,-6-31-34 0 0,2-1-15 0 0,15 32-25 0 0,-15-32-21 0 0,6-8-28 0 0,-10-2-56 0 0,6 1 2 0 0,0-1-1 0 0,0 1 1 0 0,0-1-1 0 0,-1 0 1 0 0,1 0-1 0 0,9-2 0 0 0,-9 0-5 0 0,-1 0 0 0 0,0 0-1 0 0,0-1 1 0 0,0 1 0 0 0,0-1-1 0 0,8-7 1 0 0,-13 10 4 0 0,2-1-14 0 0,-1 0 1 0 0,1 0 0 0 0,-1 0-1 0 0,0-1 1 0 0,1 1 0 0 0,-1 0-1 0 0,0-1 1 0 0,0 1 0 0 0,0-1-1 0 0,1-2 1 0 0,26-39-136 0 0,-9 19 26 0 0,27-26-12 0 0,-45 49 124 0 0,0 0 1 0 0,0 0 0 0 0,0 0-1 0 0,0 0 1 0 0,0 0-1 0 0,0 0 1 0 0,-1 0 0 0 0,1 0-1 0 0,0 0 1 0 0,-1 0-1 0 0,1 0 1 0 0,0-1 0 0 0,-1 1-1 0 0,0 0 1 0 0,1 0-1 0 0,-1-1 1 0 0,0 1 0 0 0,0 0-1 0 0,1-1 1 0 0,-1 1-1 0 0,0 0 1 0 0,0-2-1 0 0,1-15-69 0 0,1 5-5 0 0,-1-1 0 0 0,-1 0-1 0 0,-1-15 1 0 0,-1-24-75 0 0,-1 26 8 0 0,-8-30 26 0 0,10 54 114 0 0,1 0 1 0 0,-1 1-1 0 0,1-1 1 0 0,-1 0-1 0 0,0 1 0 0 0,0-1 1 0 0,-1 1-1 0 0,0-3 0 0 0,-5-10-22 0 0,-23-39-268 0 0,8 19 87 0 0,17 27 39 0 0,-3 4-53 0 0,-25-11-297 0 0,33 15 512 0 0,-1 0 0 0 0,1 0 1 0 0,0-1-1 0 0,-1 1 0 0 0,1 0 0 0 0,-1 0 1 0 0,1 0-1 0 0,-1-1 0 0 0,1 1 0 0 0,0 0 1 0 0,-1 0-1 0 0,1 0 0 0 0,-1 0 0 0 0,1 0 1 0 0,-1 0-1 0 0,1 0 0 0 0,-1 0 0 0 0,1 0 1 0 0,-1 0-1 0 0,1 0 0 0 0,0 0 0 0 0,-1 0 1 0 0,1 1-1 0 0,-1-1 0 0 0,1 0 1 0 0,-1 0-1 0 0,1 0 0 0 0,0 1 0 0 0,-1-1 1 0 0,1 0-1 0 0,-1 0 0 0 0,1 1 0 0 0,0-1 1 0 0,-1 0-1 0 0,1 1 0 0 0,-1 0 0 0 0,-8 5-138 0 0,3-3 12 0 0,1 1 1 0 0,0 0-1 0 0,0 0 1 0 0,0 0-1 0 0,-6 8 0 0 0,-1-1-250 0 0,-33 35-2079 0 0,-9 14 126 0 0,21-25 901 0 0,25-27 891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9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0 551 562 0 0,'0'0'14617'0'0,"3"-15"-14216"0"0,8-44-73 0 0,-11 57-312 0 0,0 0 0 0 0,1 1 0 0 0,-1-1-1 0 0,0 0 1 0 0,1 1 0 0 0,-1-1 0 0 0,1 1-1 0 0,0-1 1 0 0,-1 1 0 0 0,1-1 0 0 0,0 1 0 0 0,0-1-1 0 0,0 1 1 0 0,0 0 0 0 0,2-3 0 0 0,36-41 191 0 0,-37 42-180 0 0,0 1-1 0 0,0-1 1 0 0,0 0-1 0 0,0 1 1 0 0,-1-1-1 0 0,1 0 1 0 0,1-5 0 0 0,24-51 153 0 0,-12 31-37 0 0,-5 12-108 0 0,28-50-123 0 0,8-19-170 0 0,-23 39 146 0 0,-18 34-53 0 0,0 1 11 0 0,18-43-459 0 0,-31 61 530 0 0,-23 21 16 0 0,18-13 9 0 0,-14 37-7 0 0,21-42 57 0 0,3-5 3 0 0,0-1 1 0 0,0 1-1 0 0,1 0 1 0 0,0 0-1 0 0,0 0 1 0 0,0 0-1 0 0,-1 7 1 0 0,-2 0 2 0 0,2-3 3 0 0,0-1-1 0 0,0 1 1 0 0,1 0 0 0 0,-1 12 0 0 0,-9 40 6 0 0,9-45 11 0 0,3-4 2 0 0,2 39-5 0 0,-2-39 17 0 0,4 0-21 0 0,11 37 2 0 0,-12-37-17 0 0,4-5-153 0 0,20 19 94 0 0,-21-19-89 0 0,7-9-911 0 0,39-6 612 0 0,-51 8 410 0 0,1 0 0 0 0,-1 0 0 0 0,1-1 0 0 0,-1 1 0 0 0,1 0-1 0 0,-1-1 1 0 0,1 1 0 0 0,-1-1 0 0 0,1 0 0 0 0,-1 1 0 0 0,0-1 0 0 0,3-1 0 0 0,6-3-291 0 0,-6 3 125 0 0,0 0-1 0 0,-1 0 1 0 0,1-1-1 0 0,0 1 0 0 0,-1-1 1 0 0,1 0-1 0 0,-1 0 1 0 0,0 0-1 0 0,3-4 0 0 0,26-26-917 0 0,-17 14-119 0 0,9-27-763 0 0,-18 35 75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3780 0 0,'0'0'9856'0'0,"-3"8"-9215"0"0,-1 1-460 0 0,2-6-112 0 0,1 0 0 0 0,-1 0 0 0 0,1 1 0 0 0,0-1 0 0 0,0 0 0 0 0,0 1 1 0 0,0-1-1 0 0,1 1 0 0 0,0-1 0 0 0,-1 6 0 0 0,-6 58 520 0 0,-26 154 404 0 0,30-209-985 0 0,-2 35-116 0 0,4-36-87 0 0,0-6 3 0 0,0 1 1 0 0,1-1-1 0 0,0 0 1 0 0,0 1-1 0 0,0-1 1 0 0,2 6-1 0 0,-1-2-132 0 0,1 4 61 0 0,-2 2-4377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9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 1918 0 0,'0'0'11289'0'0,"0"16"-10478"0"0,-2 48-188 0 0,-1-32-87 0 0,-13 65 667 0 0,3-29-779 0 0,5-34-99 0 0,-10 33-73 0 0,10-33-52 0 0,4-15-145 0 0,-10 58 140 0 0,11-60-204 0 0,-6 49-188 0 0,4-13 2 0 0,3-40-550 0 0,4 0-42 0 0,1 2 453 0 0,2 10 93 0 0,-4 1-4621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1:19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0 242 2406 0 0,'0'0'10766'0'0,"13"-5"-9557"0"0,61-23 391 0 0,-5-2-717 0 0,17-11-369 0 0,-8 3-636 0 0,0 0-346 0 0,-68 32 373 0 0,-6 3-76 0 0,0 0-1 0 0,1 0 1 0 0,0 1-1 0 0,-1 0 0 0 0,1 0 1 0 0,0 0-1 0 0,10-1 1 0 0,24-9-1007 0 0,-29 10 170 0 0,-1-2-225 0 0,24-10-1897 0 0,-25 10-1432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4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53 2826 0 0,'0'0'3751'0'0,"-4"-8"-3006"0"0,-11-28-123 0 0,11 27 3720 0 0,4 12-4304 0 0,0 0 0 0 0,0 0-1 0 0,0 0 1 0 0,0 0 0 0 0,1 0 0 0 0,-1 0 0 0 0,1 0-1 0 0,2 5 1 0 0,-1-1 71 0 0,0-1 0 0 0,-1 0 0 0 0,1 1 1 0 0,-1 0-1 0 0,0 7 0 0 0,4 33 224 0 0,-3-35-63 0 0,-1 5-31 0 0,5 80 294 0 0,-3-16-172 0 0,2 3-56 0 0,-2-32-195 0 0,-3-45-92 0 0,1-1-1 0 0,-1 0 0 0 0,1 0 1 0 0,0 1-1 0 0,0-1 0 0 0,4 12 1 0 0,-1-6-3 0 0,-1-1 53 0 0,-4-1-58 0 0,1 1-1 0 0,0-1 1 0 0,3 16 0 0 0,-1-8-4 0 0,-1-3 40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5.5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2502 0 0,'0'0'10770'0'0,"2"12"-10509"0"0,6 35-49 0 0,-7-35 426 0 0,0 3-266 0 0,2 75 479 0 0,2 5-195 0 0,-2-30-475 0 0,-2-48-30 0 0,0-4-32 0 0,1 66 116 0 0,-2-26-185 0 0,0-40 67 0 0,1-1-132 0 0,1 2-194 0 0,1 7 233 0 0,-2 3-9281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6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1 640 0 0,'0'0'12370'0'0,"-1"12"-11981"0"0,-7 51 296 0 0,9-49-412 0 0,9 68 443 0 0,-7-66-622 0 0,3 50 307 0 0,-1 31 165 0 0,-2-77-493 0 0,1 61 227 0 0,-2-60-244 0 0,-1 1 73 0 0,-2 36-1 0 0,0-43-89 0 0,0-4 0 0 0,0 0 0 0 0,1-1 0 0 0,2 20 0 0 0,1 20-3 0 0,-2-38-14 0 0,1 1 0 0 0,8 37-11 0 0,-8-37-27 0 0,2-2-41 0 0,11 35-27 0 0,-11-35 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8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279 0 1172 0 0,'0'0'5740'0'0,"-2"12"-5615"0"0,-4 38-21 0 0,4-38 19 0 0,-5-2-13 0 0,-34 47 63 0 0,6-12 30 0 0,0 2-13 0 0,12-16-46 0 0,18-24-8 0 0,-3 3-33 0 0,-23 28-20 0 0,23-29-30 0 0,2-1-14 0 0,-17 22-4 0 0,17-22-40 0 0,-1 0-225 0 0,-20 26 132 0 0,21-25-4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8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1 862 0 0,'0'0'1589'0'0,"3"13"-361"0"0,9 39-332 0 0,-10-39-121 0 0,0 0-170 0 0,1 2-431 0 0,-1-7 7 0 0,-1 0 0 0 0,0 0 0 0 0,0 17 1 0 0,-3 10 247 0 0,0-25-353 0 0,1 1 0 0 0,1-1 0 0 0,1 16 0 0 0,1 54 250 0 0,-1-63-371 0 0,0 10 30 0 0,-1 1-2911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19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469 0 1426 0 0,'0'0'6270'0'0,"-5"7"-6134"0"0,-31 32 153 0 0,-4 3-58 0 0,32-32-199 0 0,-28 29 179 0 0,25-27-166 0 0,3-4 2 0 0,0 1 0 0 0,-1-1 1 0 0,-12 9-1 0 0,8-8-13 0 0,4-2 29 0 0,0 0 1 0 0,0 0-1 0 0,-13 15 1 0 0,-45 45 242 0 0,55-55-268 0 0,4-2 4 0 0,-1-1 0 0 0,-1 0 0 0 0,-11 8-1 0 0,8-6-13 0 0,-34 26 80 0 0,17-15-55 0 0,23-17 44 0 0,16-11-5031 0 0,39-26 4164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20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2596 0 0,'0'0'2694'0'0,"-1"15"-1682"0"0,-1 46-279 0 0,2-45-159 0 0,4 49 520 0 0,-3-52-700 0 0,0 1-97 0 0,0 3-215 0 0,7 49 364 0 0,-5-51-407 0 0,0-5 19 0 0,-1 1 0 0 0,-1 0 0 0 0,1 18 1 0 0,1 20 3 0 0,-2-36 3 0 0,-1 3-56 0 0,0 50-55 0 0,0-49-228 0 0,1-4-848 0 0,4 41-1077 0 0,-4-41-280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20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497 0 1918 0 0,'0'0'1145'0'0,"-8"9"-304"0"0,-40 41 558 0 0,40-41-1181 0 0,-26 27 608 0 0,-14 11 140 0 0,38-35-785 0 0,1-1 94 0 0,0-2 1 0 0,-18 17 0 0 0,-30 25 490 0 0,-5 1-240 0 0,9-9-215 0 0,7-3-118 0 0,18-17-131 0 0,21-18-37 0 0,0 2-7 0 0,-21 19 2 0 0,21-20-18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2502 0 0,'0'0'14462'0'0,"4"3"-14137"0"0,15 10-69 0 0,-14-10 34 0 0,0-7-488 0 0,25-21-214 0 0,3 3-1665 0 0,-5 1 275 0 0,-16 8 280 0 0,-8 5 1009 0 0,5-7-81 0 0,6-2-2746 0 0,8-5 173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2:21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1334 0 0,'0'0'4365'0'0,"8"5"-3600"0"0,23 19-211 0 0,-23-18-75 0 0,-6 6 175 0 0,2 35-42 0 0,-3-35-139 0 0,1 3-64 0 0,7 45 89 0 0,-3-33-70 0 0,9 20-105 0 0,-12-36-74 0 0,-3 1-173 0 0,0-1 0 0 0,-1 1 0 0 0,-3 11 0 0 0,1-5-27 0 0,2-3 77 0 0,2-9-102 0 0,-1 1 1 0 0,1-1 0 0 0,-1 0 0 0 0,0 1-1 0 0,-2 10 1 0 0,1-11 14 0 0,0 1 0 0 0,1-1 1 0 0,0 0-1 0 0,0 0 0 0 0,2 12 0 0 0,-1-11-20 0 0,5 33 52 0 0,4-2-81 0 0,-7-26-97 0 0,1 7 49 0 0,1 2-4901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2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1834 0 0,'0'0'12910'0'0,"-6"7"-12758"0"0,-19 22 8 0 0,19-22 431 0 0,0 4-370 0 0,1 4-154 0 0,2-7 22 0 0,-1 1 0 0 0,0 0 0 0 0,-1-1 0 0 0,-5 9 0 0 0,-21 33 395 0 0,-6 6 0 0 0,-10 12-22 0 0,-4 10-145 0 0,13-19-191 0 0,19-33-28 0 0,3-7-59 0 0,-2 0 43 0 0,2 1-1 0 0,-24 37 1 0 0,6-4-10 0 0,33-51-66 0 0,0 0 0 0 0,0-1 0 0 0,0 1 1 0 0,0 0-1 0 0,0-1 0 0 0,-1 1 0 0 0,1-1 0 0 0,-1 1 1 0 0,-2 2-1 0 0,-26 18 62 0 0,29-21-65 0 0,0 0 1 0 0,0 0 0 0 0,0-1-1 0 0,0 1 1 0 0,0 0 0 0 0,0 0 0 0 0,0 0-1 0 0,1 0 1 0 0,-1 0 0 0 0,0 0 0 0 0,1 0-1 0 0,-1 0 1 0 0,1 0 0 0 0,-1 0 0 0 0,0 2-1 0 0,-18 42 44 0 0,14-34-4 0 0,0 0 19 0 0,-15 35-5 0 0,15-35-12 0 0,1-2-16 0 0,-9 28-24 0 0,10-27-11 0 0,8-24-4994 0 0,13-38 3714 0 0,-14 39-2057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1106 0 0,'0'0'18440'0'0,"4"10"-18253"0"0,13 27-21 0 0,-12-28-35 0 0,4 2-12 0 0,26 32 31 0 0,-26-32-11 0 0,1-1-27 0 0,31 31-27 0 0,-23-20-27 0 0,-9-7-43 0 0,-4-6-3 0 0,0 1 0 0 0,1-1 1 0 0,1 0-1 0 0,10 10 1 0 0,34 40 37 0 0,-1-2-19 0 0,-43-48-27 0 0,-5-4-3 0 0,1-1 0 0 0,-1 1 1 0 0,1-1-1 0 0,0 0 0 0 0,0 0 0 0 0,1-1 0 0 0,-1 1 1 0 0,0-1-1 0 0,6 4 0 0 0,31 22 2 0 0,-28-18-2 0 0,-8-8 1 0 0,0 1-1 0 0,0 0 0 0 0,-1 0 0 0 0,1 1 0 0 0,-1-1 0 0 0,0 1 0 0 0,0-1 1 0 0,3 7-1 0 0,15 19 11 0 0,-15-21-4 0 0,1-1 0 0 0,29 31 23 0 0,-31-30-25 0 0,14 27-4 0 0,-14-27 3 0 0,1 0 4 0 0,0 2-4 0 0,-2-4 1 0 0,0 1 1 0 0,1-1-1 0 0,0-1 1 0 0,7 8 0 0 0,14 15-20 0 0,-20-21 7 0 0,0 0-10 0 0,19 21 16 0 0,-19-21 249 0 0,-15-15-4339 0 0,-29-24-345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2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4016 0 0,'0'0'15496'0'0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3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 2078 0 0,'0'0'2809'0'0,"-5"-2"-534"0"0,-18-8 6276 0 0,23 26-8294 0 0,4 19-57 0 0,-2-24-87 0 0,0-2-21 0 0,0-6-50 0 0,-1 0 1 0 0,-1 1 0 0 0,1-1-1 0 0,0 0 1 0 0,-1 0 0 0 0,0 1-1 0 0,1-1 1 0 0,-1 0 0 0 0,-1 0-1 0 0,1 1 1 0 0,-1 3 0 0 0,-4 50 376 0 0,3 3 11 0 0,-2-1-146 0 0,0-5-62 0 0,-1-11-72 0 0,2-18-53 0 0,2-18-10 0 0,-1-1-18 0 0,-5 18 1160 0 0,4-71-938 0 0,4-5 5 0 0,0-14-93 0 0,0 53-178 0 0,4-41 79 0 0,-4 42-87 0 0,7-35 54 0 0,11-14 106 0 0,-17 56-130 0 0,1 10-62 0 0,117 188-108 0 0,-103-167-89 0 0,-14-22 17 0 0,2 0-422 0 0,11 10 10 0 0,-11-10 100 0 0,33-6-3067 0 0,-38 2 3530 0 0,0 0-1 0 0,1 0 0 0 0,-1 1 1 0 0,0-1-1 0 0,1 0 1 0 0,-1 0-1 0 0,1 0 1 0 0,-1 0-1 0 0,0 0 1 0 0,1-1-1 0 0,-1 1 0 0 0,0 0 1 0 0,1 0-1 0 0,-1 0 1 0 0,1 0-1 0 0,-1 0 1 0 0,0 0-1 0 0,1-1 0 0 0,-1 1 1 0 0,0 0-1 0 0,0 0 1 0 0,1 0-1 0 0,-1-1 1 0 0,0 1-1 0 0,1 0 1 0 0,-1-1-1 0 0,0 1 0 0 0,0 0 1 0 0,1 0-1 0 0,-1-1 1 0 0,4-4-429 0 0,1-3-132 0 0,5-8-3145 0 0,10-19-1086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3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1364 0 0,'0'0'12767'0'0,"-3"4"-12316"0"0,-1-1-334 0 0,2-2-82 0 0,1 1-1 0 0,0-1 0 0 0,-1 0 1 0 0,1 0-1 0 0,0 1 0 0 0,0-1 1 0 0,0 0-1 0 0,0 1 1 0 0,0-1-1 0 0,0 1 0 0 0,1 0 1 0 0,-1-1-1 0 0,0 1 0 0 0,0 1 1 0 0,-14 36 564 0 0,12-29-521 0 0,-13 29 235 0 0,11-29-263 0 0,-12 30 156 0 0,0 4-111 0 0,1-1-627 0 0,13-37 414 0 0,2-4 14 0 0,0 0 0 0 0,-1 0 0 0 0,2 0 1 0 0,-1 0-1 0 0,0 0 0 0 0,0 0 0 0 0,1 0 1 0 0,-1 0-1 0 0,1 1 0 0 0,-1-1 0 0 0,1 0 1 0 0,0 3-1 0 0,0 2-412 0 0,1 8 410 0 0,-5-2-5112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3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2550 0 0,'4'-12'903'0'0,"1"-2"388"0"0,-4 3 8680 0 0,1 18-9485 0 0,9 24 13 0 0,-9-15-91 0 0,-2 36 167 0 0,0-40-525 0 0,4 139 763 0 0,-3-139-784 0 0,-1-5-5 0 0,0 0 1 0 0,0 1-1 0 0,1-1 1 0 0,3 12-1 0 0,-1-9-18 0 0,4 30-432 0 0,-7-31 283 0 0,4 26-465 0 0,-3-26 468 0 0,-1-5-130 0 0,0 0-1 0 0,1 0 1 0 0,0 0 0 0 0,0 0-1 0 0,0 0 1 0 0,3 5-1 0 0,5 17-1306 0 0,-7-20 257 0 0,0-1-174 0 0,7 14-1252 0 0,-7-14-400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18 196 3926 0 0,'-3'4'2834'0'0,"-11"16"5879"0"0,19-19-8462 0 0,15 4-36 0 0,-20-5-208 0 0,0 0-1 0 0,0 0 0 0 0,1 0 0 0 0,-1 0 0 0 0,0 0 0 0 0,0 0 1 0 0,0 0-1 0 0,1 0 0 0 0,-1 0 0 0 0,0 0 0 0 0,0 0 0 0 0,1 1 1 0 0,-1-2-1 0 0,0 1 0 0 0,0 0 0 0 0,1 0 0 0 0,-1 0 0 0 0,0 0 1 0 0,0 0-1 0 0,0 0 0 0 0,1 0 0 0 0,-1 0 0 0 0,0 0 0 0 0,0 0 1 0 0,0 0-1 0 0,1 0 0 0 0,-1-1 0 0 0,0 1 0 0 0,0 0 0 0 0,0 0 1 0 0,1 0-1 0 0,-1 0 0 0 0,0-1 0 0 0,0 1 0 0 0,0 0 0 0 0,0 0 1 0 0,0 0-1 0 0,1-1 0 0 0,68-66 571 0 0,-67 65-566 0 0,0 0 0 0 0,0 0 0 0 0,0 0 0 0 0,0 0 0 0 0,-1 0 0 0 0,1 0 0 0 0,-1-1 0 0 0,1 1 0 0 0,1-5 0 0 0,12-20 63 0 0,14-21 32 0 0,-27 44 15 0 0,-2-4-41 0 0,1-20-15 0 0,-1 21 602 0 0,-33-1-300 0 0,29 13-283 0 0,-1-1-53 0 0,3-2-14 0 0,0 0 0 0 0,0-1 0 0 0,1 1 1 0 0,-1 0-1 0 0,0 0 0 0 0,1 1 0 0 0,-1-1 0 0 0,-1 4 1 0 0,-29 53 288 0 0,19-27-68 0 0,11-24-200 0 0,1-6-24 0 0,0 1 0 0 0,0-1 1 0 0,1 1-1 0 0,-1-1 0 0 0,0 1 1 0 0,1 0-1 0 0,0-1 0 0 0,-1 1 0 0 0,1-1 1 0 0,0 1-1 0 0,0 0 0 0 0,1 3 1 0 0,0 2 23 0 0,-2-5-20 0 0,1 0 0 0 0,0 1 0 0 0,0-1 0 0 0,0 1 0 0 0,0-1 0 0 0,1 0 0 0 0,-1 1 0 0 0,2 4 0 0 0,0 0 9 0 0,-1-6-23 0 0,-1 0 0 0 0,0 0 1 0 0,0 0-1 0 0,1 0 0 0 0,-1 0 1 0 0,1 0-1 0 0,-1 0 0 0 0,1 0 1 0 0,0 0-1 0 0,0-1 0 0 0,0 1 1 0 0,0 0-1 0 0,0 0 0 0 0,2 2 1 0 0,1 1-3 0 0,4 5-5 0 0,14 11-73 0 0,5-7-272 0 0,-15-12-7 0 0,-5-1 248 0 0,-5-1 47 0 0,1 1-1 0 0,0-1 0 0 0,0 0 1 0 0,-1-1-1 0 0,1 1 1 0 0,0 0-1 0 0,0-1 0 0 0,-1 1 1 0 0,5-3-1 0 0,39-9-2093 0 0,-18 3 1177 0 0,-15 1-347 0 0,12-12-2261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3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3064 0 0,'0'0'10529'0'0,"1"7"-10112"0"0,0 20-92 0 0,0-21 214 0 0,0 2-308 0 0,3 22-52 0 0,-3-22 78 0 0,0-1-168 0 0,4 21-16 0 0,-3-21 63 0 0,-1-2-113 0 0,5 16 9 0 0,-4-16 2058 0 0,0-11-1788 0 0,10-17-36 0 0,-9 17-60 0 0,-3 4-179 0 0,0-1 0 0 0,0 0 0 0 0,1 0 0 0 0,-1 0 0 0 0,1 1 0 0 0,0-1 0 0 0,0 0 0 0 0,0 1 0 0 0,2-5 0 0 0,0-1 20 0 0,3-13 126 0 0,1 4-91 0 0,-3 11-31 0 0,21-39 136 0 0,-23 41-52 0 0,4 6-195 0 0,15 9 44 0 0,-16-9 0 0 0,-3 4 5 0 0,4 17 3 0 0,-4-17 0 0 0,0 0 3 0 0,4 20 2 0 0,-4-20-1 0 0,-1 1-1 0 0,4 19 3 0 0,-4-20 7 0 0,0-5-5 0 0,-1-1-1 0 0,1 1 0 0 0,-1-1 1 0 0,1 1-1 0 0,-1-1 1 0 0,0 1-1 0 0,1 0 0 0 0,-1-1 1 0 0,0 1-1 0 0,0-1 0 0 0,1 1 1 0 0,-1 0-1 0 0,0-1 1 0 0,0 1-1 0 0,0 0 0 0 0,0 0 1 0 0,0-1-1 0 0,0 1 0 0 0,0 0 1 0 0,0-1-1 0 0,0 1 1 0 0,0 1-1 0 0,0-1 10 0 0,0-1 0 0 0,-1 1-1 0 0,1-1 1 0 0,0 1 0 0 0,0 0 0 0 0,0-1 0 0 0,1 1-1 0 0,-1 0 1 0 0,0-1 0 0 0,0 1 0 0 0,0 0 0 0 0,0-1 0 0 0,1 1-1 0 0,-1-1 1 0 0,0 1 0 0 0,1-1 0 0 0,-1 1 0 0 0,0 0-1 0 0,1-1 1 0 0,-1 1 0 0 0,1 0 0 0 0,4-7 59 0 0,-1 0-1 0 0,0 0 1 0 0,0 0-1 0 0,-1 0 1 0 0,0 0-1 0 0,4-11 1 0 0,-6 14-43 0 0,5-11 75 0 0,1-1 1 0 0,1 1 0 0 0,12-17 0 0 0,-15 23-86 0 0,9-14 68 0 0,2 0-29 0 0,-15 21-49 0 0,14-16 13 0 0,-12 12 11 0 0,2 7-93 0 0,17 5 45 0 0,-17-5-12 0 0,-3 4-57 0 0,6 18-2 0 0,-6-17 23 0 0,-1 0-61 0 0,2 1 19 0 0,1 27-552 0 0,-3 8-1033 0 0,-1-33 1347 0 0,-1-4 35 0 0,1 0 0 0 0,0 1 0 0 0,1-1 1 0 0,1 10-1 0 0,2 9-980 0 0,-3-18-2553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4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2734 0 0,'-46'150'7925'0'0,"-27"74"-3235"0"0,48-155-3618 0 0,12-34-659 0 0,11-29 1155 0 0,2-8-1532 0 0,0 0 0 0 0,1 1 0 0 0,-1-1 0 0 0,1 0 0 0 0,0 1 0 0 0,-1-1 0 0 0,1 0 0 0 0,0 1 0 0 0,0-1 0 0 0,2-1 0 0 0,-2 1-10 0 0,0 0-1 0 0,1 0 0 0 0,-1-1 0 0 0,0 1 0 0 0,0 0 0 0 0,0-1 0 0 0,0 1 0 0 0,-1-1 0 0 0,1 1 0 0 0,-1 0 0 0 0,1-5 1 0 0,25-129 627 0 0,19-65 283 0 0,-43 194-833 0 0,-1 1-18 0 0,5-15-10 0 0,-5 16 71 0 0,2 10-143 0 0,6 10-11 0 0,0 1 1 0 0,-2 0-1 0 0,0 0 0 0 0,-1 1 1 0 0,7 27-1 0 0,16 97 19 0 0,-22-99-73 0 0,-3-22-24 0 0,1 9 31 0 0,-2 4-125 0 0,3 16-732 0 0,1-9 88 0 0,0 1-2397 0 0,1-10 1851 0 0,-6-23-2389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4124 0 0,'0'0'3276'0'0,"-30"37"5634"0"0,39 1-7703 0 0,43-47-1273 0 0,-2-11-26 0 0,-21 7 54 0 0,6-1-4133 0 0,1-5-4769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4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3232 0 0,'0'0'7121'0'0,"3"-5"-5668"0"0,0 0-1109 0 0,-2 4-249 0 0,-1-1 0 0 0,1 1 0 0 0,0-1 0 0 0,0 1-1 0 0,0-1 1 0 0,0 1 0 0 0,0-1 0 0 0,0 1 0 0 0,1 0 0 0 0,-1 0-1 0 0,0 0 1 0 0,1-1 0 0 0,-1 1 0 0 0,1 1 0 0 0,2-3-1 0 0,139-73 2366 0 0,-83 44-1929 0 0,-58 31-532 0 0,1-1 1 0 0,-1 1-1 0 0,0 0 1 0 0,1 0-1 0 0,-1 0 1 0 0,1 0-1 0 0,0 0 1 0 0,-1 1-1 0 0,1-1 1 0 0,-1 1-1 0 0,5 0 1 0 0,0-1-4 0 0,0-1-10 0 0,0 1-50 0 0,1-1-23 0 0,-6 1 12 0 0,0 1 0 0 0,1-1 0 0 0,-1 0-1 0 0,1 1 1 0 0,-1 0 0 0 0,1-1-1 0 0,-1 1 1 0 0,1 0 0 0 0,-1 0-1 0 0,0 1 1 0 0,6 0 0 0 0,14 2-525 0 0,-16-2 5 0 0,-2 1-1649 0 0,-3-1 1643 0 0,8 7 610 0 0,-1-5-5063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4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62 316 0 0,'0'0'13828'0'0,"-1"5"-13460"0"0,-10 58 592 0 0,11-56-770 0 0,-8 47 293 0 0,3-25-406 0 0,4-21 15 0 0,0-2-66 0 0,-2 18-3 0 0,2-18 1284 0 0,4-12-942 0 0,8-17-32 0 0,-9 17-75 0 0,1-3-28 0 0,6-28 65 0 0,-9 35-267 0 0,1-1 1 0 0,-1 1-1 0 0,1 0 1 0 0,-1 0-1 0 0,1-1 1 0 0,0 1-1 0 0,0 0 1 0 0,0 0-1 0 0,0 0 1 0 0,0 0-1 0 0,1 0 1 0 0,-1 0-1 0 0,3-3 1 0 0,1 0 34 0 0,-1-1 105 0 0,-2-3 12 0 0,-1-2-127 0 0,-1 7-28 0 0,1 0-1 0 0,-1 0 1 0 0,1 0 0 0 0,0 0-1 0 0,0 0 1 0 0,1 0-1 0 0,-1 1 1 0 0,3-6-1 0 0,23-37 423 0 0,-24 42-41 0 0,-2 0-1480 0 0,6-15 595 0 0,-5 14 85 0 0,3 7-3159 0 0,2-1 3174 0 0,4 2-86 0 0,0 1-3743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78 3044 0 0,'0'0'9079'0'0,"0"9"-8408"0"0,2 43 316 0 0,0-45-846 0 0,-1 24 465 0 0,2 30 63 0 0,-2-55-498 0 0,-4 17 8 0 0,-2 6 146 0 0,2-4-228 0 0,3-19 2466 0 0,1-14-2267 0 0,-1-1-213 0 0,0 4-27 0 0,0 0 0 0 0,1 1 0 0 0,0-1 0 0 0,-1 1 1 0 0,2-1-1 0 0,2-7 0 0 0,11-43 294 0 0,-13 42-306 0 0,-1 7-13 0 0,0 0 1 0 0,1-1-1 0 0,-1 1 1 0 0,1 1 0 0 0,0-1-1 0 0,5-10 1 0 0,14-30 173 0 0,-4 10-69 0 0,-8 12-84 0 0,-6 18-10 0 0,-1 0-32 0 0,8-19-87 0 0,-7 19-1 0 0,1 8-1617 0 0,13 6 932 0 0,-11-1-5 0 0,19 39-4972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80 1918 0 0,'0'0'5665'0'0,"-3"-4"-3771"0"0,-8-11-498 0 0,9 11 490 0 0,-3 0-1251 0 0,-12-12-82 0 0,13 12-19 0 0,1 0-104 0 0,-9-9-95 0 0,8 10 174 0 0,0 1-314 0 0,-13-6-39 0 0,12 6 56 0 0,-1 4-136 0 0,-17 7-17 0 0,21-9-55 0 0,1 1 1 0 0,-1 0-1 0 0,1-1 1 0 0,-1 1-1 0 0,1 0 1 0 0,0-1-1 0 0,-1 1 1 0 0,1 0-1 0 0,0 0 1 0 0,0 0-1 0 0,-1 0 1 0 0,1 0-1 0 0,0 0 1 0 0,0 1-1 0 0,0-1 1 0 0,0 0-1 0 0,-1 2 1 0 0,0 1 9 0 0,0-3-9 0 0,0 1 0 0 0,1-1 0 0 0,-1 1 0 0 0,1-1 1 0 0,0 1-1 0 0,-1-1 0 0 0,1 1 0 0 0,0 0 1 0 0,0 0-1 0 0,-2 2 0 0 0,-8 19 32 0 0,-13 15-7 0 0,18-31-27 0 0,-12 22 13 0 0,7-7 5 0 0,9-16-3 0 0,-1 0-2 0 0,1-1-10 0 0,1-4-1 0 0,0 1 0 0 0,0 0 0 0 0,0 0 0 0 0,0 0 0 0 0,0-1 0 0 0,1 1 0 0 0,-1 0 0 0 0,1 0 0 0 0,-1 0 0 0 0,1 0 0 0 0,0 2 0 0 0,6-5 69 0 0,18-4-3 0 0,-14 0-20 0 0,31-41 218 0 0,-40 45-264 0 0,0 0 1 0 0,-1 1-1 0 0,1-1 0 0 0,0 0 0 0 0,-1 0 1 0 0,1 1-1 0 0,-1-1 0 0 0,1 0 1 0 0,0 0-1 0 0,-1 0 0 0 0,0 0 0 0 0,1 0 1 0 0,-1 0-1 0 0,0 0 0 0 0,1 0 0 0 0,-1 0 1 0 0,0 0-1 0 0,0 0 0 0 0,0 0 0 0 0,0 0 1 0 0,0-1-1 0 0,0 1-1 0 0,0 0 0 0 0,0-1 0 0 0,0 1-1 0 0,0 0 1 0 0,0 0 0 0 0,1 0 0 0 0,-1 0 0 0 0,0 0 0 0 0,0 0 0 0 0,1 0 0 0 0,-1 1-1 0 0,1-1 1 0 0,-1 0 0 0 0,1 0 0 0 0,-1 0 0 0 0,1 0 0 0 0,-1 0 0 0 0,1 1 0 0 0,0-1 0 0 0,0 0-1 0 0,-1 0 1 0 0,2 0 0 0 0,35-53 136 0 0,-35 49-20 0 0,1-1-6 0 0,7-14-24 0 0,-7 15 325 0 0,-2 12-406 0 0,3 20-1 0 0,-3-20-4 0 0,0 0 4 0 0,13 52 19 0 0,-13-53-20 0 0,-1-5-7 0 0,0-1-1 0 0,0 1 1 0 0,0 0 0 0 0,0-1-1 0 0,0 1 1 0 0,0 0 0 0 0,1-1 0 0 0,-1 1-1 0 0,0-1 1 0 0,0 1 0 0 0,1-1-1 0 0,-1 1 1 0 0,0 0 0 0 0,1-1 0 0 0,-1 1-1 0 0,0-1 1 0 0,1 1 0 0 0,-1-1-1 0 0,1 0 1 0 0,-1 1 0 0 0,1-1 0 0 0,0 1-1 0 0,-1-1 1 0 0,1 1-1 0 0,-1-1 0 0 0,1 1 1 0 0,-1-1-1 0 0,1 0 0 0 0,-1 1 1 0 0,1-1-1 0 0,-1 1 0 0 0,0-1 1 0 0,1 1-1 0 0,-1-1 0 0 0,0 1 1 0 0,1 0-1 0 0,-1-1 0 0 0,0 1 1 0 0,0-1-1 0 0,0 1 0 0 0,1 0 1 0 0,-1-1-1 0 0,0 1 0 0 0,0-1 1 0 0,0 2-1 0 0,4 2-34 0 0,14 11 2 0 0,-13-11 9 0 0,24-7-55 0 0,-23 3 58 0 0,-2-4 7 0 0,18-12 9 0 0,-2-4 4 0 0,12-31-10 0 0,-28 46 39 0 0,0-25 23 0 0,-4 24 56 0 0,1-1-77 0 0,1-29 1511 0 0,-5 40-1534 0 0,-10 11-1 0 0,10-11-1 0 0,3 4-38 0 0,-2 23 18 0 0,2-23 11 0 0,0-1 21 0 0,2 22-3 0 0,-2-22 0 0 0,2-1-13 0 0,-1 1-11 0 0,0-4 1 0 0,0 0-1 0 0,-1-1 1 0 0,1 1 0 0 0,0 0-1 0 0,0 0 1 0 0,0-1 0 0 0,1 1 0 0 0,2 3-1 0 0,-2 0-3 0 0,-1-4-3 0 0,0 0-1 0 0,0 0 1 0 0,-1 0-1 0 0,2 0 1 0 0,-1 0-1 0 0,0 0 1 0 0,0 0-1 0 0,1 0 0 0 0,1 2 1 0 0,2-1-112 0 0,16 10 24 0 0,-16-10 5 0 0,1-3-43 0 0,18 0 13 0 0,-18 0 24 0 0,1-3 20 0 0,49-25-114 0 0,-47 20 157 0 0,50-71-31 0 0,-57 75 87 0 0,2-1-6 0 0,9-14 15 0 0,-10 15 406 0 0,1 9-422 0 0,13 17-2 0 0,-17-21-3 0 0,1-1-1 0 0,-1 1 1 0 0,1 0-1 0 0,-1 0 1 0 0,1 0-1 0 0,-1 0 1 0 0,0-1-1 0 0,1 1 0 0 0,-1 0 1 0 0,0 0-1 0 0,1 0 1 0 0,-1 0-1 0 0,0 0 1 0 0,0 1-1 0 0,6 55 206 0 0,0 89-1 0 0,-14 69 109 0 0,7-139-281 0 0,2-44-21 0 0,-2 0-1 0 0,-6 43 1 0 0,-17 127-85 0 0,1-13 184 0 0,12-133 11 0 0,11-54-101 0 0,-1 0 0 0 0,1 0 1 0 0,0 0-1 0 0,-1 1 0 0 0,0-1 0 0 0,1 0 1 0 0,-1 0-1 0 0,0 0 0 0 0,0 0 1 0 0,0 0-1 0 0,0 0 0 0 0,-3 3 1 0 0,0 1 30 0 0,1-1 276 0 0,-2-4 104 0 0,-14 5-28 0 0,14-4-93 0 0,0-7-22 0 0,-13-12 133 0 0,10 6-51 0 0,4 3-270 0 0,1 5-42 0 0,1-1 0 0 0,0 0 0 0 0,1 0 0 0 0,-1 0 0 0 0,1 0-1 0 0,-2-9 1 0 0,-2 0 28 0 0,2 4-20 0 0,0 0 0 0 0,0-1 1 0 0,1 1-1 0 0,1-1 0 0 0,-1 0 0 0 0,1-16 0 0 0,1 2-15 0 0,1 0 1 0 0,1-1-1 0 0,1 1 0 0 0,1 0 0 0 0,9-32 0 0 0,14-12-860 0 0,2 2 1 0 0,3 1-1 0 0,56-84 1 0 0,-86 145 222 0 0,1 0-417 0 0,9-12 26 0 0,-9 11 138 0 0,19-12-12683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 1944 0 0,'0'0'3547'0'0,"-6"-1"-2416"0"0,-21-1 5692 0 0,22 1-6537 0 0,-3-1-271 0 0,-5-1 2875 0 0,77 3-2250 0 0,-57 0-439 0 0,1 1-88 0 0,0 0-74 0 0,29 0 259 0 0,14-2-54 0 0,-42 0-230 0 0,26 3 76 0 0,10 3 83 0 0,-6-1-48 0 0,260 7 234 0 0,-288-9-352 0 0,34-2 28 0 0,12-2-10 0 0,-5 2-17 0 0,-7 1 2 0 0,17 0 53 0 0,-8 2-21 0 0,2-2-55 0 0,2 0 0 0 0,3 1-8 0 0,-1 0 11 0 0,2 0 17 0 0,-14 3-7 0 0,20 2-5 0 0,-57-7 3 0 0,32 4 0 0 0,7 4 30 0 0,-1-1-13 0 0,-39-5-15 0 0,31 1-6 0 0,-33-4 5 0 0,25 3-3 0 0,15 4 21 0 0,8-3 0 0 0,5-1 24 0 0,-2-2-10 0 0,1 3-41 0 0,-48-2 9 0 0,33 2-4 0 0,8-3 1 0 0,-3 1-4 0 0,58 6-42 0 0,-73-6 49 0 0,-28-1 12 0 0,1 0 4 0 0,23 1-5 0 0,-23 0-2 0 0,0-1 5 0 0,41 1 5 0 0,-18 1-12 0 0,4 1-7 0 0,-28-2-11 0 0,0-1 1 0 0,55 4 30 0 0,-56-4-28 0 0,0 1-9 0 0,-2-1 9 0 0,133 0 109 0 0,-131-1-104 0 0,9-1-23 0 0,-7 1 27 0 0,39 4 5 0 0,-41-3-20 0 0,64-8 43 0 0,-5 13-92 0 0,-59-5 83 0 0,-1 1-10 0 0,17 2-2 0 0,-17-2 44 0 0,2-1-44 0 0,18-1-7 0 0,-19 0 111 0 0,21-3-80 0 0,-21 4 42 0 0,-7-7-4605 0 0,-2-20 629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 1834 0 0,'-48'59'2552'0'0,"-117"150"4634"0"0,135-170-6274 0 0,-11 16-88 0 0,37-50-598 0 0,1-1-45 0 0,-12 14-33 0 0,12-14 207 0 0,0 1-337 0 0,-8 16-11 0 0,8-16 2 0 0,-11-26-5106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6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1396 0 0,'0'0'9645'0'0,"-2"6"-9207"0"0,-1 2-311 0 0,-6 23 581 0 0,8-23-569 0 0,-7 25 414 0 0,-6 13 159 0 0,-2 8-44 0 0,-23 77 411 0 0,22-68-791 0 0,15-58-166 0 0,0 0-75 0 0,-4 16-10 0 0,4-15 181 0 0,5-10-179 0 0,9-13 45 0 0,-9 13-3 0 0,-3 2-74 0 0,0 1 1 0 0,0-1-1 0 0,0 0 1 0 0,0 0 0 0 0,0 0-1 0 0,1 1 1 0 0,-1-1 0 0 0,0 0-1 0 0,1 1 1 0 0,0-1 0 0 0,0-2-1 0 0,7-15-27 0 0,6-21-42 0 0,3-7 83 0 0,-14 37-8 0 0,13-30 39 0 0,15-14 158 0 0,-28 50-70 0 0,2 1-126 0 0,15-7-5 0 0,-15 8-1 0 0,-2 7-20 0 0,18 25 0 0 0,5 5 5 0 0,-21-30 6 0 0,-1-2-55 0 0,-1 3-197 0 0,35 43-1163 0 0,-34-45 736 0 0,0-1 103 0 0,14 7-408 0 0,-13-7-2309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1694 0 0,'0'0'2197'0'0,"-2"4"-511"0"0,-20 50 1508 0 0,8-3-1708 0 0,14-49-1449 0 0,0-1 0 0 0,0 1 0 0 0,-1-1-1 0 0,1 1 1 0 0,0-1 0 0 0,-1 1 0 0 0,1-1-1 0 0,-1 0 1 0 0,0 1 0 0 0,1-1 0 0 0,-1 0 0 0 0,0 1-1 0 0,0-1 1 0 0,0 0 0 0 0,0 0 0 0 0,0 0-1 0 0,0 0 1 0 0,-2 1 0 0 0,2-1-14 0 0,0 0 1 0 0,1 0-1 0 0,-1 0 1 0 0,0 0-1 0 0,0-1 1 0 0,0 1-1 0 0,0 0 1 0 0,1 0-1 0 0,-1 1 1 0 0,0-1-1 0 0,1 0 1 0 0,-1 0-1 0 0,1 0 1 0 0,0 0-1 0 0,-1 0 1 0 0,1 1-1 0 0,0-1 1 0 0,-1 2-1 0 0,-35 100 116 0 0,28-79-1300 0 0,6-18-143 0 0,2 0 150 0 0,-4 20 96 0 0,3-20-522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1750 0 0,'0'0'12141'0'0,"6"-2"-11977"0"0,21-5 677 0 0,-25 7-827 0 0,1-1-1 0 0,-1 1 0 0 0,1-1 1 0 0,0 1-1 0 0,-1 0 0 0 0,1 0 1 0 0,-1 0-1 0 0,4 1 0 0 0,1 0 16 0 0,0-1 294 0 0,-1 1-237 0 0,19 1 47 0 0,-19-1 85 0 0,2-1-122 0 0,108-11 633 0 0,-71 4-580 0 0,4 0-30 0 0,-40 7-104 0 0,24-5 51 0 0,-2-2-18 0 0,-24 5-8 0 0,33 5 16 0 0,-32-2-38 0 0,-1-2-3 0 0,20-1-1 0 0,-20 1 13 0 0,-1 1-13 0 0,58-5 59 0 0,23 1-64 0 0,-52 4-24 0 0,3 2 44 0 0,25-3 14 0 0,-14 1-33 0 0,-4 2-11 0 0,25 1-7 0 0,-7 1 0 0 0,-5 2 4 0 0,-16-2 4 0 0,13 2-2 0 0,159 22 147 0 0,-151-21-69 0 0,-19-3-60 0 0,11 0-10 0 0,8 2 9 0 0,-7-2 9 0 0,-46-5-21 0 0,29 3 15 0 0,11 4-2 0 0,-4-2 2 0 0,0-1 0 0 0,-5 2-31 0 0,0-1-25 0 0,99 1 208 0 0,-111-4-164 0 0,35 3 18 0 0,4 0 4 0 0,40 0-12 0 0,-101-4-1 0 0,0 0-3 0 0,57 7 29 0 0,-58-6-5 0 0,1-1-19 0 0,20 0-4 0 0,-20 0 0 0 0,-1 0-2 0 0,54-1 20 0 0,65 6-58 0 0,-100-4 47 0 0,-18-1 92 0 0,-2 1-80 0 0,18 1-6 0 0,-17-1 2 0 0,0 0-2 0 0,56 4 36 0 0,-56-5-45 0 0,0 1-8 0 0,17 0 0 0 0,-17-1 50 0 0,0 1-53 0 0,18 0 10 0 0,-18-1 898 0 0,0 0-889 0 0,18-1-3 0 0,-18 0 96 0 0,-1 0-350 0 0,4-2 285 0 0,0 0-1 0 0,0 1 1 0 0,1 0-1 0 0,11-1 1 0 0,-16 3-49 0 0,15-4 5 0 0,-15 3 99 0 0,17-3-84 0 0,-16 3-20 0 0,0 0 629 0 0,0-3-3256 0 0,17-10 1493 0 0,-17 10-3198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5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0 826 0 0,'0'0'8621'0'0,"-3"6"-8112"0"0,0 1-369 0 0,-13 21 477 0 0,1-10-164 0 0,0 0 0 0 0,0-1 1 0 0,-2-1-1 0 0,-35 28 0 0 0,28-25-57 0 0,0 1-1 0 0,1 1 0 0 0,-21 26 1 0 0,-10 9 230 0 0,-17 25 153 0 0,66-75-660 0 0,2 0-17 0 0,0 1-186 0 0,-3 6 220 0 0,-2-3-3065 0 0,13-13-485 0 0,17-12-2272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1396 0 0,'0'0'14635'0'0,"3"4"-14217"0"0,2 3-271 0 0,-2-2-30 0 0,0 0 1 0 0,0 0-1 0 0,0 0 1 0 0,-1 1-1 0 0,0-1 1 0 0,0 1-1 0 0,0 0 1 0 0,-1-1-1 0 0,1 9 1 0 0,2 0 3 0 0,-2-5-15 0 0,0 0-1 0 0,0 0 1 0 0,-1 0 0 0 0,0 12-1 0 0,1-7 26 0 0,-1-5-19 0 0,0-1-1 0 0,0 1 0 0 0,-1 0 0 0 0,0-1 0 0 0,-1 11 0 0 0,1-4-8 0 0,0-4 0 0 0,0 0 1 0 0,-1 0-1 0 0,-4 18 1 0 0,2-6-63 0 0,-3 19 102 0 0,-19 68 0 0 0,21-99-228 0 0,-7 29-266 0 0,9-34 221 0 0,1-3-137 0 0,0-1 0 0 0,0 0 0 0 0,1 1 1 0 0,-1-1-1 0 0,1 0 0 0 0,-1 1 0 0 0,1-1 0 0 0,0 4 0 0 0,3 0-732 0 0,7 15-378 0 0,-10-21 1321 0 0,0 0 0 0 0,0 1 0 0 0,0-1 0 0 0,0 0 0 0 0,0 0 0 0 0,0 0 0 0 0,0 0 0 0 0,0 1 0 0 0,0-1 0 0 0,0 0 0 0 0,0 0 0 0 0,0 0 0 0 0,0 0 0 0 0,0 0 0 0 0,0 1 0 0 0,0-1 0 0 0,0 0 0 0 0,0 0 0 0 0,0 0 0 0 0,0 0 0 0 0,1 0 0 0 0,-1 0 0 0 0,0 0 0 0 0,0 1 0 0 0,0-1 0 0 0,0 0 0 0 0,0 0 0 0 0,0 0 0 0 0,0 0 0 0 0,1 0 0 0 0,-1 0 0 0 0,0 0 1 0 0,0 0-1 0 0,0 0 0 0 0,0 0 0 0 0,0 0 0 0 0,1 0 0 0 0,-1 0 0 0 0,0 0 0 0 0,0 0 0 0 0,0 0 0 0 0,0 0 0 0 0,1 0 0 0 0,-1 0 0 0 0,0 0 0 0 0,0 0 0 0 0,0 0 0 0 0,0 0 0 0 0,0 0 0 0 0,1 0 0 0 0,-1 0 0 0 0,0 0 0 0 0,0 0 0 0 0,0 0 0 0 0,0 0 0 0 0,0 0 0 0 0,0 0 0 0 0,1 0 0 0 0,-1-1 0 0 0,0 1 0 0 0,0 0 0 0 0,0 0 0 0 0,0 0 0 0 0,0 0 0 0 0,0 0 0 0 0,0 0 0 0 0,0-1 0 0 0,0 1 0 0 0,21-17-6589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2712 0 0,'0'0'2294'0'0,"-2"5"-496"0"0,-5 14-394 0 0,5-14-64 0 0,-1 1-313 0 0,-9 18-279 0 0,9-18-146 0 0,1 1 32 0 0,-36 129 2600 0 0,36-141-3201 0 0,-1 0-22 0 0,2 4-7 0 0,0-1 0 0 0,0 0 1 0 0,0 1-1 0 0,1-1 0 0 0,-1 0 0 0 0,0 0 1 0 0,1 1-1 0 0,-1-1 0 0 0,1 0 0 0 0,0 0 1 0 0,0 0-1 0 0,0 0 0 0 0,-1 0 0 0 0,2-2 0 0 0,-4-31 22 0 0,3 26-4 0 0,2 1 0 0 0,4-22 16 0 0,-4 22 226 0 0,0 3-162 0 0,6-16-7 0 0,-6 16 407 0 0,0 5-498 0 0,-1 0 1 0 0,1 0-1 0 0,0 1 1 0 0,-1-1-1 0 0,1 1 1 0 0,-1-1-1 0 0,1 1 1 0 0,-1-1 0 0 0,0 1-1 0 0,1 0 1 0 0,-1 0-1 0 0,2 1 1 0 0,1 0 4 0 0,3 2 1 0 0,0 0-1 0 0,0 1 1 0 0,-1-1 0 0 0,1 1-1 0 0,10 11 1 0 0,17 13-77 0 0,10-7-470 0 0,-39-20 118 0 0,0-1 75 0 0,0 2 155 0 0,-4-2 46 0 0,1-1 0 0 0,-1 1-1 0 0,1 0 1 0 0,0-1 0 0 0,-1 1 0 0 0,1-1 0 0 0,-1 0 0 0 0,1 1 0 0 0,0-1 0 0 0,-1 0 0 0 0,1 0 0 0 0,0 0-1 0 0,-1 0 1 0 0,1 0 0 0 0,2-1 0 0 0,20-1-653 0 0,-14-2-317 0 0,5-9-1894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3:58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1806 0 0,'0'0'6433'0'0,"-4"2"-5071"0"0,-11 7-359 0 0,11-7-223 0 0,3 6 6 0 0,1 2-557 0 0,0-6-97 0 0,0 1 0 0 0,-1-1 0 0 0,1 1 1 0 0,-1-1-1 0 0,0 1 0 0 0,-2 6 0 0 0,-7 27 789 0 0,-14 54 269 0 0,23-86-1099 0 0,-1 0-124 0 0,-4 19-416 0 0,4-18-33 0 0,2-6-168 0 0,0 1 406 0 0,0 0 0 0 0,0 0 1 0 0,0-1-1 0 0,0 1 0 0 0,0 0 0 0 0,-1-1 1 0 0,1 1-1 0 0,0 0 0 0 0,-1-1 0 0 0,0 1 1 0 0,-1 2-1 0 0,1 0-854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3108 0 0,'-2'6'2239'0'0,"-13"30"863"0"0,-3-1-755 0 0,-2 8-746 0 0,-1-3-478 0 0,18-32-950 0 0,2-4-93 0 0,0-1 0 0 0,-1 0 0 0 0,1 1 0 0 0,-1-1 0 0 0,0 0 0 0 0,0 0 0 0 0,0 0 0 0 0,-3 4 0 0 0,-13 16 230 0 0,12-11-28 0 0,5-5-196 0 0,-8 23 381 0 0,-1-3-371 0 0,8-21 98 0 0,1 0-176 0 0,-5 18 905 0 0,20-85-235 0 0,-13 58-650 0 0,6-26 232 0 0,1 7-63 0 0,15-37 124 0 0,-15 41-222 0 0,-1 5-61 0 0,-2 7-9 0 0,5-10 7 0 0,-7 11 76 0 0,1 3-79 0 0,10-10-8 0 0,-11 9-13 0 0,3 5-68 0 0,-2 0 49 0 0,-2-1 0 0 0,-1 0 0 0 0,1 0-1 0 0,-1-1 1 0 0,1 1 0 0 0,-1-1-1 0 0,1 1 1 0 0,0-1-1 0 0,-1 1 1 0 0,1-1 0 0 0,3 0-1 0 0,-1 5 10 0 0,3 4-31 0 0,0-1-1 0 0,-1 2 1 0 0,0-1 0 0 0,0 1 0 0 0,-1 0 0 0 0,0 0-1 0 0,3 11 1 0 0,3 17-133 0 0,-9-31 122 0 0,4 24-425 0 0,-2-3 90 0 0,-4-21 62 0 0,3 1-65 0 0,5 26-414 0 0,-7-18-14 0 0,-2-6 471 0 0,-1 4 67 0 0,-1 8-4442 0 0,-3 12-1187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3724 0 0,'0'0'7938'0'0,"6"-42"-6392"0"0,32 30-1312 0 0,-6 7-150 0 0,2 3-1782 0 0,3 0 474 0 0,-7-15-5170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4228 0 0,'0'0'2526'0'0,"-2"9"-496"0"0,-12 44 889 0 0,0-7-1359 0 0,0 2-491 0 0,10-39-941 0 0,2-4-59 0 0,1-1 0 0 0,-1 1-1 0 0,1 0 1 0 0,-1-1 0 0 0,2 1-1 0 0,-2 5 1 0 0,-6 33-43 0 0,6-35-37 0 0,-5 27-321 0 0,6-26-134 0 0,-1 4-191 0 0,2 9-2971 0 0,1 3 2039 0 0,0-18-507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48 3252 0 0,'0'0'4435'0'0,"-5"4"-2654"0"0,-14 13-450 0 0,12-7-393 0 0,-12 49 1201 0 0,-26 74 52 0 0,43-127-2109 0 0,1-1-13 0 0,-5 17 1 0 0,4-16 392 0 0,1-8-458 0 0,1 0 0 0 0,-1 0 0 0 0,1 0 0 0 0,-1 0 0 0 0,1 0 0 0 0,-1 1 0 0 0,1-1 0 0 0,0 0 1 0 0,0 0-1 0 0,0-4 0 0 0,0 1 11 0 0,-1-2 23 0 0,1-1 0 0 0,0 1 0 0 0,0 0 0 0 0,1 0 0 0 0,0 0-1 0 0,0 0 1 0 0,5-14 0 0 0,-5 15-29 0 0,4-20 76 0 0,4-4-20 0 0,-6 22-55 0 0,10-23 25 0 0,19-27-7 0 0,-29 53-21 0 0,0 1 0 0 0,0-1 1 0 0,0 1-1 0 0,1-1 1 0 0,0 1-1 0 0,0 0 1 0 0,0 1-1 0 0,6-5 1 0 0,-6 4 3 0 0,1 1 72 0 0,21 7-79 0 0,-21-3-16 0 0,-2 5 4 0 0,8 16 6 0 0,-9-17 0 0 0,0 2 5 0 0,7 20 1 0 0,-7-21 0 0 0,0 1 3 0 0,2 1-5 0 0,5 24 4 0 0,-4-5-54 0 0,-4-21-189 0 0,0 2-5 0 0,2 20 45 0 0,-3-21-81 0 0,0 1-414 0 0,0 25-18 0 0,0-25 105 0 0,0 0-425 0 0,0 22-2444 0 0,0-22-2315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3294 0 0,'0'0'13331'0'0,"4"-5"-13119"0"0,10-12-49 0 0,-14 16-157 0 0,0 1 0 0 0,1 0 1 0 0,-1-1-1 0 0,0 1 0 0 0,1-1 0 0 0,-1 1 1 0 0,0 0-1 0 0,1-1 0 0 0,-1 1 0 0 0,1 0 0 0 0,-1 0 1 0 0,1-1-1 0 0,-1 1 0 0 0,1 0 0 0 0,-1 0 1 0 0,1 0-1 0 0,-1-1 0 0 0,1 1 0 0 0,-1 0 1 0 0,1 0-1 0 0,9-3-151 0 0,-1 0 1 0 0,1 0-1 0 0,13-9 1 0 0,-22 12 116 0 0,-1 0 1 0 0,0-1 0 0 0,1 1 0 0 0,0 0 0 0 0,-1 0 0 0 0,1-1 0 0 0,-1 1 0 0 0,1 0 0 0 0,-1 0 0 0 0,1 0 0 0 0,-1 0 0 0 0,1 0 0 0 0,-1 0 0 0 0,1 0 0 0 0,0 0 0 0 0,-1 0 0 0 0,1 0 0 0 0,-1 0 0 0 0,1 0 0 0 0,-1 0 0 0 0,2 0 0 0 0,7 2-161 0 0,-3-1-28 0 0,-1 0 0 0 0,0 0 1 0 0,1-1-1 0 0,-1 0 0 0 0,9 0 0 0 0,21-2-3524 0 0,-26 2-2785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02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1972 0 0,'0'0'12761'0'0,"6"1"-12547"0"0,1 1-152 0 0,18 2 190 0 0,-22 2-147 0 0,8 17-43 0 0,-8-17 17 0 0,-2 1-51 0 0,0 22-9 0 0,-1-21-2 0 0,-3-2-5 0 0,1 1-8 0 0,-13 22 1 0 0,3-9-7 0 0,-3 1-2 0 0,0-8 22 0 0,0 3-4 0 0,11-12-4 0 0,0 0 35 0 0,-11 10 135 0 0,11-11 2167 0 0,11-4-2253 0 0,34-4 44 0 0,-30 3-147 0 0,22-4-168 0 0,34-1 0 0 0,0 7-1166 0 0,-61 0 957 0 0,-1 1-1111 0 0,16 4 860 0 0,-16-4-106 0 0,1 0-2198 0 0,15 4 1551 0 0,-16-4-42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5:44:22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14538,'2471'-136'0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301 159 790 0 0,'0'0'12482'0'0,"-4"-3"-12258"0"0,-36-23 523 0 0,37 23-676 0 0,-1 0-10 0 0,-11-8-10 0 0,11 8-10 0 0,-2-1 5 0 0,-41-26 157 0 0,-70-32 0 0 0,88 53 189 0 0,24 8-110 0 0,-2 0-139 0 0,-9-1-145 0 0,12 1 140 0 0,23 4 589 0 0,17-1-699 0 0,-35-2-27 0 0,1 0 1 0 0,-1 0 0 0 0,0 0-1 0 0,0 0 1 0 0,0 1 0 0 0,1-1 0 0 0,-1 0-1 0 0,0 1 1 0 0,0-1 0 0 0,0 1-1 0 0,0-1 1 0 0,1 1 0 0 0,-1-1 0 0 0,0 1-1 0 0,0 0 1 0 0,0-1 0 0 0,0 1 0 0 0,-1 0-1 0 0,1 0 1 0 0,1 1 0 0 0,0 0 3 0 0,54 29 30 0 0,-36-18-44 0 0,25 23 0 0 0,-41-33 11 0 0,-1 0 22 0 0,12 10 0 0 0,-12-10 12 0 0,2 0-56 0 0,11 11-3 0 0,-12-11 7 0 0,0 0-96 0 0,12 8 77 0 0,-12-8 6 0 0,-4 4-336 0 0,-1 21 329 0 0,1-28 35 0 0,0 1 0 0 0,0-1-1 0 0,0 1 1 0 0,0 0-1 0 0,0-1 1 0 0,0 1-1 0 0,0-1 1 0 0,0 1-1 0 0,0-1 1 0 0,0 1-1 0 0,0-1 1 0 0,-1 1-1 0 0,1-1 1 0 0,0 1-1 0 0,0-1 1 0 0,-1 1-1 0 0,1-1 1 0 0,0 1-1 0 0,-1 0 1 0 0,-30 36-63 0 0,-2-2 0 0 0,-1-1 1 0 0,-71 54-1 0 0,80-67-545 0 0,8-3 146 0 0,4-4-8 0 0,10-11-749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78 4158 0 0,'0'0'7186'0'0,"2"9"-5941"0"0,4 48 864 0 0,-6-47-1855 0 0,0-6-141 0 0,0 0 0 0 0,1 0 0 0 0,-1 0 0 0 0,1 1 0 0 0,-1-1 0 0 0,1 0 0 0 0,0 0 0 0 0,3 5 0 0 0,-3 0 46 0 0,0-5-83 0 0,0 1 0 0 0,0-2-1 0 0,0 1 1 0 0,0 0 0 0 0,1 0-1 0 0,-1 0 1 0 0,1-1 0 0 0,3 6 0 0 0,-2-1 22 0 0,-2-6-61 0 0,0 1 1 0 0,0 0-1 0 0,0 0 0 0 0,1-1 1 0 0,-1 1-1 0 0,1-1 0 0 0,-1 1 1 0 0,1-1-1 0 0,0 0 0 0 0,4 4 1 0 0,12 14 144 0 0,-8-13-38 0 0,12 3-30 0 0,-10-7-20 0 0,15-3 6 0 0,-14-3-14 0 0,-7 1-63 0 0,-4 2-16 0 0,0-1 0 0 0,0 1-1 0 0,1-1 1 0 0,-1 0 0 0 0,0 1 0 0 0,0-1 0 0 0,-1 0 0 0 0,1 0 0 0 0,0-1 0 0 0,0 1 0 0 0,0 0 0 0 0,-1-1 0 0 0,4-2 0 0 0,0 1 5 0 0,-4 2-9 0 0,1 0 0 0 0,-1 0 0 0 0,1 0 0 0 0,-1 0 0 0 0,1 0 1 0 0,-1 0-1 0 0,0-1 0 0 0,1 1 0 0 0,-1 0 0 0 0,0-1 0 0 0,0 1 0 0 0,0-1 1 0 0,0 1-1 0 0,0-1 0 0 0,0-2 0 0 0,10-17 17 0 0,-9 16 0 0 0,-2-7-8 0 0,-2-34 0 0 0,-1 27-4 0 0,-2 9-23 0 0,1 0 0 0 0,-1 0 1 0 0,-1 1-1 0 0,0-1 0 0 0,0 1 0 0 0,-1 0 0 0 0,-10-10 1 0 0,5 11-3 0 0,9 6 3 0 0,0 0 0 0 0,0 0 0 0 0,0 0 0 0 0,0 0 0 0 0,0 0 0 0 0,0-1 0 0 0,-4-4 0 0 0,-19-20-219 0 0,13 16 0 0 0,-15-4 45 0 0,28 14 173 0 0,-1 1 0 0 0,0-1 0 0 0,0 1 0 0 0,1-1 0 0 0,-1 1-1 0 0,0 0 1 0 0,0-1 0 0 0,0 1 0 0 0,1 0 0 0 0,-1 0 0 0 0,0 0 0 0 0,0 0 0 0 0,0-1-1 0 0,0 1 1 0 0,-1 1 0 0 0,-27-1-541 0 0,29-1 528 0 0,-1 1 0 0 0,1 0 0 0 0,-1 0 0 0 0,0 0 0 0 0,1 0 1 0 0,-1 0-1 0 0,1 0 0 0 0,-1 1 0 0 0,1-1 0 0 0,-1 0 0 0 0,0 0 0 0 0,1 0 0 0 0,-1 0 0 0 0,1 1 1 0 0,-1-1-1 0 0,1 0 0 0 0,-1 0 0 0 0,1 1 0 0 0,-1 0 0 0 0,-15 13-1092 0 0,-18 22 0 0 0,33-35 1030 0 0,0 0 1 0 0,1-1 0 0 0,-1 2-1 0 0,0-1 1 0 0,0 0-1 0 0,1 0 1 0 0,-1 0 0 0 0,1 0-1 0 0,-1 0 1 0 0,1 0-1 0 0,0 1 1 0 0,-1 1 0 0 0,-9 34-871 0 0,7-28-285 0 0,3 2-1582 0 0,0 43-565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0 2780 0 0,'-2'6'1512'0'0,"-36"100"3247"0"0,-23 5-2293 0 0,19-35-1203 0 0,-2-1 1 0 0,-105 132-1 0 0,31-68-273 0 0,76-92-627 0 0,38-42-147 0 0,5-14-6200 0 0,3-35-698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2382 0 0,'0'0'1459'0'0,"-2"8"-298"0"0,-11 40 465 0 0,4-1-377 0 0,0 0-237 0 0,-2 2 46 0 0,1 1-380 0 0,1 0-48 0 0,0-4-198 0 0,8-37-345 0 0,-8 24 349 0 0,1-9-246 0 0,6-19-12 0 0,0 1 79 0 0,-8 12-141 0 0,8-14 2849 0 0,0-11-2902 0 0,1 4-39 0 0,1 0 0 0 0,-1 0 1 0 0,1 1-1 0 0,0-1 0 0 0,0 0 0 0 0,0 0 0 0 0,0 0 0 0 0,0 1 1 0 0,1-1-1 0 0,0-3 0 0 0,6-36 215 0 0,4-10-61 0 0,2 0-39 0 0,16-41 213 0 0,-27 88-347 0 0,0 10-14 0 0,23 41-15 0 0,0 5 48 0 0,-22-44-25 0 0,-2-4-10 0 0,1-1 1 0 0,-1 1-1 0 0,0 0 0 0 0,1-1 1 0 0,0 1-1 0 0,0-1 1 0 0,0 1-1 0 0,3 2 1 0 0,-2 0-20 0 0,-1-2 16 0 0,-1-1 0 0 0,1 0 1 0 0,0 0-1 0 0,0 0 0 0 0,0 0 0 0 0,0 0 1 0 0,0 0-1 0 0,4 2 0 0 0,40 27-604 0 0,-41-28 408 0 0,-4-3 187 0 0,0 0 1 0 0,0 0 0 0 0,1 0-1 0 0,-1 0 1 0 0,0 0-1 0 0,0 0 1 0 0,0 0 0 0 0,0 1-1 0 0,0-1 1 0 0,0 1-1 0 0,1-1 1 0 0,-1 0-1 0 0,0 1 1 0 0,0 0 0 0 0,1 0-1 0 0,-1 0-54 0 0,0 0-1 0 0,0-1 1 0 0,1 1 0 0 0,-1-1-1 0 0,0 1 1 0 0,1-1 0 0 0,-1 1-1 0 0,1-1 1 0 0,-1 0-1 0 0,1 1 1 0 0,-1-1 0 0 0,0 0-1 0 0,1 0 1 0 0,-1 0 0 0 0,1 0-1 0 0,-1-1 1 0 0,1 1 0 0 0,-1 0-1 0 0,2-1 1 0 0,24-3-894 0 0,-20 3 66 0 0,-3-1 145 0 0,13-9-335 0 0,-13 8-1717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2332 0 0,'-33'49'4564'0'0,"-12"19"-926"0"0,35-53-3081 0 0,-2 0 0 0 0,-15 15 0 0 0,19-21-466 0 0,-24 29 591 0 0,-4 8-352 0 0,33-41-463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3086 0 0,'0'0'4144'0'0,"2"5"-2704"0"0,6 14-247 0 0,-8-19-1144 0 0,0 1 0 0 0,1-1 0 0 0,-1 1-1 0 0,0-1 1 0 0,0 1 0 0 0,0-1 0 0 0,0 1 0 0 0,0-1 0 0 0,0 1 0 0 0,0-1 0 0 0,0 1 0 0 0,0-1 0 0 0,0 1 0 0 0,0-1 0 0 0,0 1 0 0 0,0-1 0 0 0,0 0 0 0 0,0 1 0 0 0,0-1 0 0 0,-1 1 0 0 0,1-1 0 0 0,0 1 0 0 0,-9 25 827 0 0,8-13-230 0 0,4-5-468 0 0,1 28 682 0 0,-2 15-50 0 0,-1-4-289 0 0,-1 2-165 0 0,-2-3 1 0 0,3-9-271 0 0,-1-28-71 0 0,1-2-206 0 0,-1 21-12 0 0,0-21 38 0 0,1-1-961 0 0,1 1 712 0 0,1 5 144 0 0,-2 1-4592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44 934 0 0,'0'0'5582'0'0,"0"-8"-3399"0"0,0-12-1086 0 0,0 5 5864 0 0,-3 18-6637 0 0,0 2-217 0 0,0 0 1 0 0,0-1-1 0 0,1 2 1 0 0,0-1-1 0 0,0 0 1 0 0,0 0-1 0 0,-1 9 1 0 0,0 6 143 0 0,-3 2-83 0 0,-3 4 183 0 0,-67 188 287 0 0,71-198-633 0 0,-7 19-61 0 0,4-5-231 0 0,6-24-9 0 0,2 0-260 0 0,-1 1 165 0 0,-1 6 311 0 0,3 0-5416 0 0,4-16 4288 0 0,14-7-1743 0 0,-14 7-872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50 123 2914 0 0,'34'-31'2824'0'0,"1"1"0"0"0,44-28 0 0 0,-74 55-959 0 0,-1 6-1670 0 0,9 13-41 0 0,-13-16-150 0 0,0 0 0 0 0,0 0-1 0 0,0 0 1 0 0,1 1-1 0 0,-1-1 1 0 0,0 0-1 0 0,0 0 1 0 0,0 1-1 0 0,0-1 1 0 0,1 0-1 0 0,-1 0 1 0 0,0 1 0 0 0,0-1-1 0 0,0 0 1 0 0,0 0-1 0 0,0 1 1 0 0,0-1-1 0 0,0 0 1 0 0,0 1-1 0 0,0-1 1 0 0,0 0 0 0 0,0 0-1 0 0,0 1 1 0 0,0-1-1 0 0,0 0 1 0 0,0 0-1 0 0,0 1 1 0 0,0-1-1 0 0,0 0 1 0 0,0 1 0 0 0,0-1-1 0 0,-1 0 1 0 0,1 0-1 0 0,0 1 1 0 0,-2 6 29 0 0,-10 21 101 0 0,-2-2-70 0 0,-1-1 0 0 0,-29 35 0 0 0,-62 56 121 0 0,101-110-167 0 0,1-2-4 0 0,1-1-5 0 0,1-2 0 0 0,1 0-1 0 0,0 0 0 0 0,-1 1 0 0 0,1-1 0 0 0,0 0 0 0 0,0 0 0 0 0,0 1 1 0 0,0-1-1 0 0,0 1 0 0 0,0-1 0 0 0,0 1 0 0 0,0 2 0 0 0,4 1 24 0 0,7 15 39 0 0,-7-15 168 0 0,2-2-10 0 0,15 10-51 0 0,-15-10-6 0 0,1 0 98 0 0,18 8-28 0 0,-18-8-55 0 0,0 0-29 0 0,44 24 262 0 0,-46-24-334 0 0,-1 0-25 0 0,11 12-13 0 0,-11-12-10 0 0,0 1-57 0 0,10 11-191 0 0,-10-11-12 0 0,1 0-219 0 0,11 11-233 0 0,-11-11-15 0 0,0-2-887 0 0,12 8-1763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93 4070 0 0,'0'-9'2786'0'0,"1"-1"-1949"0"0,-1-5 76 0 0,0-9 2939 0 0,0-4-2814 0 0,0 21 2245 0 0,-1 14-3182 0 0,-2 2-73 0 0,-3 24 89 0 0,-4 36-91 0 0,1-8-257 0 0,10-53 107 0 0,-1-6 61 0 0,0 1-1 0 0,0-1 1 0 0,0 1 0 0 0,0-1-1 0 0,0 1 1 0 0,-1-1-1 0 0,1 0 1 0 0,-1 1 0 0 0,0-1-1 0 0,1 1 1 0 0,-1-1 0 0 0,-2 3-1 0 0,-11 33-869 0 0,5-10-286 0 0,7-22 19 0 0,1 1-1073 0 0,-5 18-490 0 0,4-19-511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3610 0 0,'43'0'2468'0'0,"-42"-1"-2347"0"0,0 1 0 0 0,0 0 0 0 0,0 0 0 0 0,0 0 0 0 0,0 0 0 0 0,0 1 0 0 0,0-1 0 0 0,0 0 0 0 0,0 0 1 0 0,0 1-1 0 0,-1-1 0 0 0,1 0 0 0 0,0 1 0 0 0,0-1 0 0 0,1 1 0 0 0,26 15 1607 0 0,-28-16-1649 0 0,1 0 1 0 0,0 1-1 0 0,0-1 1 0 0,-1 1-1 0 0,1-1 1 0 0,0 1-1 0 0,0-1 1 0 0,-1 1-1 0 0,1-1 1 0 0,-1 1-1 0 0,1 0 1 0 0,-1-1-1 0 0,1 1 1 0 0,-1 0-1 0 0,2 1 1 0 0,13 23 822 0 0,-9-9-188 0 0,-1 19 29 0 0,-5-16-80 0 0,0-8-482 0 0,1-6-106 0 0,-1-1 1 0 0,-1 1-1 0 0,1-1 0 0 0,-1 1 1 0 0,1-1-1 0 0,-1 1 0 0 0,0-1 1 0 0,-1 0-1 0 0,-2 6 0 0 0,-5 17 216 0 0,-1 0-1 0 0,-2-1 1 0 0,-1 0-1 0 0,-25 37 1 0 0,-60 44-206 0 0,93-102-229 0 0,11-43-8622 0 0,-6 37 8668 0 0,0 1 0 0 0,0-1 1 0 0,0 0-1 0 0,1 1 0 0 0,-1-1 1 0 0,0 0-1 0 0,0 1 0 0 0,0-1 1 0 0,1 0-1 0 0,-1 1 0 0 0,0-1 1 0 0,1 0-1 0 0,-1 1 0 0 0,0-1 1 0 0,1 1-1 0 0,-1-1 0 0 0,1 1 1 0 0,0-2-1 0 0,22-22-1435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2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26 3434 0 0,'13'-25'8077'0'0,"-8"28"-7105"0"0,12 12-203 0 0,-16-14-735 0 0,-1-1 1 0 0,1 1-1 0 0,-1-1 0 0 0,1 0 1 0 0,-1 1-1 0 0,0-1 1 0 0,1 1-1 0 0,-1-1 1 0 0,0 1-1 0 0,1-1 1 0 0,-1 1-1 0 0,0-1 0 0 0,0 1 1 0 0,0-1-1 0 0,1 1 1 0 0,-1-1-1 0 0,0 1 1 0 0,0 0-1 0 0,0-1 0 0 0,0 1 1 0 0,0-1-1 0 0,0 2 1 0 0,2 8 197 0 0,3 34 676 0 0,-4 14-299 0 0,-2 0 0 0 0,-9 58 0 0 0,-27 125-347 0 0,36-236-292 0 0,-13 84-1414 0 0,13-85 1257 0 0,0 1 0 0 0,0 0 0 0 0,1-1 0 0 0,-1 1 0 0 0,1 0 0 0 0,1 7 0 0 0,0 9-4970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83 1664 0 0,'0'0'3210'0'0,"-4"2"-2541"0"0,-18 7 9408 0 0,27-8-9968 0 0,17 2-23 0 0,-17-3 99 0 0,2 0-91 0 0,143-4 359 0 0,-115 8-365 0 0,-27-2-73 0 0,-6-2-11 0 0,1 1 0 0 0,-1-1 0 0 0,1 1 1 0 0,-1-1-1 0 0,1 1 0 0 0,-1 0 1 0 0,0 0-1 0 0,1 0 0 0 0,-1 0 1 0 0,0 0-1 0 0,4 3 0 0 0,0 0 3 0 0,0-1 11 0 0,35-6 5 0 0,-32 3-38 0 0,-3 1-4 0 0,34 3 16 0 0,-31-2 10 0 0,25-1 23 0 0,7-2 6 0 0,11 0 1 0 0,3 0-44 0 0,3 0-21 0 0,-5 2 12 0 0,0 0 4 0 0,-9 2 16 0 0,0-2 13 0 0,4 1 14 0 0,-20 1-16 0 0,-21-3-11 0 0,2 0-14 0 0,43 2-15 0 0,-15-1 18 0 0,9-2 5 0 0,5 1 14 0 0,-8-2 10 0 0,-1 2-21 0 0,4 2-17 0 0,-5-2 10 0 0,4 2-2 0 0,-6-1-5 0 0,0 0-5 0 0,-6 2 17 0 0,8 0 1 0 0,-27-1-1 0 0,22 0-3 0 0,17-4-13 0 0,0 1 27 0 0,6-2 10 0 0,-1 2-22 0 0,-1-1-12 0 0,-16 0 10 0 0,3 1 4 0 0,0 2-5 0 0,-11-1 0 0 0,-4-1 10 0 0,-15 0 0 0 0,20-2-1 0 0,42 0-37 0 0,-73 2 32 0 0,-1 1 0 0 0,1 0 0 0 0,-1 0 0 0 0,1 0 0 0 0,-1 1 0 0 0,1-1 0 0 0,-1 0 0 0 0,1 1 0 0 0,-1 0 0 0 0,5 1 0 0 0,-1 1-2 0 0,6-3-7 0 0,53-12-4 0 0,-58 12 15 0 0,5 0 5 0 0,16-4 20 0 0,-8 0-25 0 0,-14 3 9 0 0,23-1-39 0 0,-23 2 36 0 0,0 0 55 0 0,84-3-241 0 0,-84 3 168 0 0,-12-3-55 0 0,-16-8 52 0 0,16 9 0 0 0,2-1 0 0 0,-20-8 5 0 0,-5-1 11 0 0,5 3-7 0 0,-42-9 0 0 0,62 17 6 0 0,-87-19 67 0 0,27 8-35 0 0,58 11 95 0 0,-19-4 28 0 0,22 4 399 0 0,47 9-507 0 0,49 11-35 0 0,-87-18-22 0 0,0 1 0 0 0,46 16 21 0 0,-48-17-4 0 0,0 3-27 0 0,12 8 2 0 0,-12-9 4 0 0,-1 1-137 0 0,7 13 100 0 0,-7-13-5 0 0,-5 3-332 0 0,-3 21 339 0 0,4-21 8 0 0,-3-1-4 0 0,0 1 19 0 0,3-4 12 0 0,0-1-1 0 0,0 1 1 0 0,-1-1-1 0 0,1 1 1 0 0,-1-1 0 0 0,0 0-1 0 0,0 1 1 0 0,0-1-1 0 0,0 0 1 0 0,-3 2-1 0 0,-27 27-150 0 0,25-23 90 0 0,-24 20-366 0 0,6-6-72 0 0,1 2 0 0 0,-25 30 0 0 0,-7 19-3940 0 0,52-67 2961 0 0,-1-3 135 0 0,-13 9-291 0 0,13-8 560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2936 0 0,'0'0'12527'0'0,"5"7"-11635"0"0,15 21-233 0 0,-19-27-620 0 0,0 0-1 0 0,0 0 0 0 0,0 0 1 0 0,-1 1-1 0 0,1-1 1 0 0,0 0-1 0 0,-1 0 0 0 0,1 1 1 0 0,-1-1-1 0 0,0 1 1 0 0,1-1-1 0 0,-1 2 1 0 0,5 15 130 0 0,0 3 65 0 0,0 1 1 0 0,-1 0 0 0 0,1 40-1 0 0,-4-47-186 0 0,0-2 12 0 0,-1-1 1 0 0,-1 24 0 0 0,0-23-36 0 0,-3 37-3 0 0,-5 4-868 0 0,1-5-76 0 0,4-15-624 0 0,2-25-143 0 0,0-2-1361 0 0,-6 23 68 0 0,6-23-671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2356 0 0,'0'0'10099'0'0,"-4"4"-9644"0"0,-11 10 143 0 0,11-10-49 0 0,2 2-126 0 0,-40 150 1344 0 0,29-115-1931 0 0,-1 4-1723 0 0,10-20-4185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78 3704 0 0,'43'-52'5427'0'0,"-42"51"-5327"0"0,0 0 0 0 0,0-1 0 0 0,0 1-1 0 0,-1 0 1 0 0,1 0 0 0 0,0 0 0 0 0,1 0 0 0 0,-1 1 0 0 0,0-1 0 0 0,0 0 0 0 0,0 0 0 0 0,0 1-1 0 0,1-1 1 0 0,-1 0 0 0 0,0 1 0 0 0,3-1 0 0 0,-3 1-39 0 0,0-1-1 0 0,0 1 1 0 0,-1 0-1 0 0,1 0 1 0 0,0-1-1 0 0,0 1 1 0 0,0 0 0 0 0,-1-1-1 0 0,1 1 1 0 0,0-1-1 0 0,-1 1 1 0 0,1-1 0 0 0,0 1-1 0 0,-1-1 1 0 0,2-1-1 0 0,3 2 421 0 0,17-2-119 0 0,-16 2-80 0 0,-3 3-58 0 0,9 12-35 0 0,-9-12-47 0 0,-1 5-31 0 0,4 24-22 0 0,-6-18-16 0 0,0-6-51 0 0,-1-5-11 0 0,1 0 0 0 0,0 0 0 0 0,-1 0 0 0 0,1 1 0 0 0,-1-1 0 0 0,0 0 0 0 0,0 0 0 0 0,-3 5-1 0 0,1 1 6 0 0,2-4-8 0 0,-1-1-1 0 0,1 1 0 0 0,-1-1 1 0 0,0 1-1 0 0,-1-1 0 0 0,-2 5 1 0 0,0 0-11 0 0,1-2-4 0 0,0 0-1 0 0,0-1 1 0 0,0 1-1 0 0,-1-1 1 0 0,0 0-1 0 0,-10 9 0 0 0,-20 19-44 0 0,16-20 40 0 0,0-1 0 0 0,-25 13-1 0 0,39-24 130 0 0,6-2-90 0 0,1 0 0 0 0,-1 1 0 0 0,1-1 0 0 0,-1 0 0 0 0,0 1 0 0 0,1 0 0 0 0,-1-1 0 0 0,0 1 0 0 0,1 0 0 0 0,-1-1 0 0 0,0 1 0 0 0,2 2 0 0 0,0-1 28 0 0,1 0 101 0 0,1 2-13 0 0,0 0-85 0 0,-3-3-33 0 0,0 1 1 0 0,-1-1-1 0 0,1 1 0 0 0,0-1 1 0 0,0 0-1 0 0,0 0 0 0 0,0 0 0 0 0,0 0 1 0 0,0 0-1 0 0,0 0 0 0 0,3 0 1 0 0,0-1 23 0 0,-3 1-30 0 0,0-1 0 0 0,-1 0 0 0 0,1 0 0 0 0,0 1 0 0 0,-1-1 1 0 0,1 1-1 0 0,0 0 0 0 0,-1-1 0 0 0,1 1 0 0 0,-1 0 0 0 0,1 0 0 0 0,-1 0 0 0 0,1 0 0 0 0,-1 0 0 0 0,3 2 0 0 0,13 13 76 0 0,-12-13-19 0 0,-1 3-31 0 0,12 15-81 0 0,-12-16-7 0 0,-1 1 6 0 0,7 15-71 0 0,-7-15-297 0 0,-1-1-12 0 0,4 16 78 0 0,-4-16-91 0 0,0 0-1425 0 0,8 15 1080 0 0,-8-15-308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3414 0 0,'0'0'11759'0'0,"-2"5"-11333"0"0,-13 49 550 0 0,13-45-832 0 0,-2 5 40 0 0,1 1 0 0 0,-1 27 0 0 0,4-38-219 0 0,0-1 0 0 0,-1 1 0 0 0,1-1 0 0 0,-1 1 0 0 0,1-1-1 0 0,-1 1 1 0 0,-2 3 0 0 0,0 2-104 0 0,2-1-278 0 0,0-2 67 0 0,1 1 48 0 0,-1 5 187 0 0,-1 0-8027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2156 0 0,'9'-13'973'0'0,"-7"10"-553"0"0,1 0 1 0 0,0 0 0 0 0,-1 0 0 0 0,1 0 0 0 0,0 0-1 0 0,0 1 1 0 0,0-1 0 0 0,7-3 0 0 0,19-14 1150 0 0,-28 20-1492 0 0,-1-1 0 0 0,1 0 1 0 0,0 1-1 0 0,0-1 0 0 0,0 1 0 0 0,-1 0 1 0 0,1-1-1 0 0,0 1 0 0 0,0 0 1 0 0,0-1-1 0 0,0 1 0 0 0,0 0 1 0 0,0 0-1 0 0,0 0 0 0 0,1 0 1 0 0,27-4 997 0 0,-27 4-995 0 0,0 0 0 0 0,0-1 0 0 0,0 1 1 0 0,0 0-1 0 0,-1 0 0 0 0,1 0 0 0 0,0 0 0 0 0,0 0 0 0 0,0 1 1 0 0,0-1-1 0 0,0 1 0 0 0,0-1 0 0 0,-1 1 0 0 0,4 1 0 0 0,1 0 104 0 0,-5-1-127 0 0,1-1-1 0 0,0 0 1 0 0,-1 0-1 0 0,1 1 1 0 0,0 0-1 0 0,-1-1 1 0 0,1 1 0 0 0,-1 0-1 0 0,1-1 1 0 0,-1 1-1 0 0,1 0 1 0 0,2 2-1 0 0,0 0 78 0 0,0 0 242 0 0,-2 3-71 0 0,7 21-57 0 0,-8-13-25 0 0,-1-6-160 0 0,0-5-38 0 0,1 0-1 0 0,-2 0 1 0 0,1 0 0 0 0,0 0 0 0 0,-1 0 0 0 0,1 0-1 0 0,-1 0 1 0 0,0 0 0 0 0,-2 4 0 0 0,2 2 12 0 0,0-5-14 0 0,0 0 0 0 0,-1 1 0 0 0,1-1 0 0 0,-1 0-1 0 0,0 0 1 0 0,-3 7 0 0 0,1-1 3 0 0,2-5-8 0 0,0 1-1 0 0,-1-1 0 0 0,0 0 1 0 0,0 0-1 0 0,-5 6 0 0 0,-19 30-47 0 0,-2-5-93 0 0,-4 11-1057 0 0,30-43 745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3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 3108 0 0,'19'-16'2528'0'0,"-15"13"-534"0"0,2 4-102 0 0,0 0-1402 0 0,-5 0-314 0 0,1-1 0 0 0,0 0 0 0 0,0 1 1 0 0,0-1-1 0 0,0 0 0 0 0,0 0 0 0 0,-1 0 0 0 0,1 0 1 0 0,0 0-1 0 0,3-1 0 0 0,-1 7 576 0 0,9 15-105 0 0,-13-21-621 0 0,0 0-1 0 0,1 1 0 0 0,-1-1 1 0 0,0 1-1 0 0,0-1 1 0 0,1 1-1 0 0,-1-1 1 0 0,0 1-1 0 0,0-1 1 0 0,0 1-1 0 0,0-1 1 0 0,0 1-1 0 0,1-1 1 0 0,-1 1-1 0 0,0-1 1 0 0,0 1-1 0 0,0-1 1 0 0,0 1-1 0 0,-1-1 0 0 0,1 1 1 0 0,0 0-1 0 0,-7 64 1149 0 0,7-62-1134 0 0,-1 0 1 0 0,1 0-1 0 0,0 0 0 0 0,-1 0 1 0 0,0 0-1 0 0,1-1 0 0 0,-1 1 1 0 0,0 0-1 0 0,-1 0 0 0 0,1-1 1 0 0,-3 5-1 0 0,0 0 35 0 0,-12 26 574 0 0,-37 58 0 0 0,36-64-447 0 0,13-20-42 0 0,1-2 3 0 0,-8 12 125 0 0,8-13 993 0 0,9-3-1134 0 0,19 1 26 0 0,-12-4-22 0 0,25-10 36 0 0,4-2-284 0 0,14-10-513 0 0,-51 22 153 0 0,-1 0 77 0 0,-1 0-196 0 0,8-5 1061 0 0,-1 5-8412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 3232 0 0,'0'0'5884'0'0,"-5"4"-4730"0"0,-29 35 367 0 0,2 2 0 0 0,-47 77-1 0 0,-47 97 187 0 0,115-195-1602 0 0,-3 10 37 0 0,12-22-147 0 0,-1-1-146 0 0,3-6 153 0 0,0 0-1 0 0,0 1 1 0 0,0-1 0 0 0,0 0 0 0 0,-1 1 0 0 0,1-1-1 0 0,0 0 1 0 0,-1 1 0 0 0,1-1 0 0 0,-1 0-1 0 0,1 0 1 0 0,-2 3 0 0 0,1-3-265 0 0,1 0 0 0 0,-1 0 0 0 0,0 1-1 0 0,1-1 1 0 0,-1 0 0 0 0,1 0 0 0 0,0 1 0 0 0,-1-1 0 0 0,1 0 0 0 0,0 1-1 0 0,0-1 1 0 0,0 3 0 0 0,6-6-864 0 0,17-5-2022 0 0,-17 5-1597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3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2734 0 0,'-1'8'1685'0'0,"-7"38"777"0"0,2 0-834 0 0,3-39-1389 0 0,2-4-151 0 0,0-1 0 0 0,0 1 0 0 0,0 0 0 0 0,1-1 0 0 0,-1 1 0 0 0,1 0 0 0 0,0-1 0 0 0,0 1 1 0 0,0 0-1 0 0,0 4 0 0 0,1 19 335 0 0,-3-13 44 0 0,-49 113 1589 0 0,48-120-1571 0 0,0-2-418 0 0,-6 15-1 0 0,7-15 1047 0 0,2-11-915 0 0,-2-2-136 0 0,2 6-15 0 0,-1-1-1 0 0,1 1 1 0 0,0 0-1 0 0,0 0 1 0 0,0-1-1 0 0,0 1 1 0 0,0 0-1 0 0,1-1 1 0 0,1-5-1 0 0,8-38 195 0 0,-3 8-57 0 0,-5 30-166 0 0,6-19 159 0 0,10-29 470 0 0,-14 60-679 0 0,13 9 16 0 0,-13-9 6 0 0,-2 3 14 0 0,24 51-19 0 0,-24-52 5 0 0,2-2 28 0 0,9 9 6 0 0,-9-9-6 0 0,1-4-3 0 0,19 0-14 0 0,-23 1-2 0 0,0 0 1 0 0,1 0-1 0 0,-1 0 0 0 0,0 0 1 0 0,0-1-1 0 0,0 1 0 0 0,0 0 1 0 0,1-1-1 0 0,-1 1 0 0 0,0 0 1 0 0,0-1-1 0 0,0 1 0 0 0,0-1 1 0 0,0 0-1 0 0,0 1 0 0 0,0-1 1 0 0,0 0-1 0 0,0 0 0 0 0,0 0 1 0 0,0-1-1 0 0,2 0-1 0 0,1-1-2 0 0,0-3 1 0 0,12-19 6 0 0,-8 14 1 0 0,10-16 3 0 0,0-4 5 0 0,-2 3 27 0 0,-13 22 242 0 0,-1 1-132 0 0,6-13-34 0 0,-6 14 243 0 0,-3 12-348 0 0,-4 39 39 0 0,-2-5 310 0 0,2 4-103 0 0,-2 0-98 0 0,4-38-139 0 0,-2 27 61 0 0,1 9 1 0 0,2-18-54 0 0,1-19-61 0 0,1 1-229 0 0,-1 2 157 0 0,0-5-16 0 0,1 0-1 0 0,0 1 1 0 0,0-1-1 0 0,0 0 1 0 0,2 9 0 0 0,1 13-799 0 0,-2-21-45 0 0,0 0 125 0 0,1 0 517 0 0,1 4-145 0 0,0 0-3386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48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24 2282 0 0,'0'0'5944'0'0,"-3"-4"-5465"0"0,-11-15 4866 0 0,13 27-5416 0 0,-5 39 290 0 0,-8 14 96 0 0,12-56-191 0 0,1 2-24 0 0,-5 18-17 0 0,5-18 77 0 0,0 0-104 0 0,-1 24-13 0 0,2-23 30 0 0,-2-4-55 0 0,-8 13 13 0 0,7-13 834 0 0,6-11-757 0 0,14-27 99 0 0,-17 28-134 0 0,-1-2-51 0 0,1 6-11 0 0,-1-1 1 0 0,1 0 0 0 0,0 0 0 0 0,0 0 0 0 0,0 0 0 0 0,1 1 0 0 0,-1-1 0 0 0,0 0 0 0 0,2-4 0 0 0,13-49 141 0 0,-13 51-111 0 0,0 0-1 0 0,5-15-8 0 0,-5 15 65 0 0,0 5-116 0 0,0 0 16 0 0,0 0 1 0 0,0 1-1 0 0,0-1 1 0 0,0 1-1 0 0,0-1 1 0 0,-1 1 0 0 0,1-1-1 0 0,0 1 1 0 0,2 1-1 0 0,1 1-7 0 0,1-1-55 0 0,-6-1 56 0 0,0 1 1 0 0,1-1-1 0 0,-1 0 1 0 0,1 1-1 0 0,-1-1 1 0 0,1 1-1 0 0,0-1 1 0 0,-1 0-1 0 0,1 0 1 0 0,0 1-1 0 0,0-1 1 0 0,2 2-1 0 0,-2-1-6 0 0,2 3-38 0 0,1-2-46 0 0,14 12 9 0 0,-13-11 17 0 0,0-1-72 0 0,15 9-321 0 0,-15-9-10 0 0,-5-3 460 0 0,1 0 0 0 0,-1 0 0 0 0,0 0 0 0 0,1 0 0 0 0,-1 0 0 0 0,1 0 0 0 0,-1 0 0 0 0,1 0-1 0 0,-1 0 1 0 0,1 0 0 0 0,-1 0 0 0 0,0 0 0 0 0,1 1 0 0 0,-1-1 0 0 0,1 0 0 0 0,-1 0 0 0 0,0 0 0 0 0,1 1 0 0 0,-1-1 0 0 0,0 0-1 0 0,1 1 1 0 0,-1-1 0 0 0,0 0 0 0 0,1 1 0 0 0,-1-1 0 0 0,0 0 0 0 0,0 1 0 0 0,1 0-116 0 0,-1-1 1 0 0,1 1-1 0 0,-1 0 0 0 0,1-1 1 0 0,0 1-1 0 0,-1-1 0 0 0,1 1 1 0 0,0-1-1 0 0,-1 1 0 0 0,1-1 1 0 0,0 1-1 0 0,-1-1 0 0 0,1 0 1 0 0,0 1-1 0 0,0-1 1 0 0,0 0-1 0 0,-1 0 0 0 0,1 1 1 0 0,0-1-1 0 0,0 0 0 0 0,0 0 1 0 0,-1 0-1 0 0,1 0 0 0 0,1 0 1 0 0,21 1-1002 0 0,-18-1-1717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48.9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1 2848 0 0,'0'0'6501'0'0,"-1"7"-5995"0"0,-3 21 84 0 0,4-27-557 0 0,0 0 1 0 0,0 0 0 0 0,0 0-1 0 0,0 0 1 0 0,0 0 0 0 0,0 0-1 0 0,0 1 1 0 0,-1-1 0 0 0,1 0 0 0 0,0 0-1 0 0,-1 0 1 0 0,1 0 0 0 0,-1 0-1 0 0,1-1 1 0 0,-1 1 0 0 0,1 0-1 0 0,-1 0 1 0 0,0 0 0 0 0,1 0-1 0 0,-3 1 1 0 0,2-1-11 0 0,1-1 0 0 0,-1 1 1 0 0,0 0-1 0 0,1 0 0 0 0,-1-1 0 0 0,0 1 0 0 0,1 0 1 0 0,-1 0-1 0 0,1 0 0 0 0,-1 0 0 0 0,1 0 0 0 0,-1 0 0 0 0,1 0 1 0 0,0 0-1 0 0,-1 0 0 0 0,1 0 0 0 0,0 0 0 0 0,0 0 1 0 0,0 2-1 0 0,-12 52 730 0 0,10-45-624 0 0,2-8-117 0 0,0 0 0 0 0,-1-1 1 0 0,1 1-1 0 0,-1 0 0 0 0,1 0 1 0 0,-1-1-1 0 0,1 1 0 0 0,-1 0 0 0 0,0-1 1 0 0,-2 3-1 0 0,-5 9 119 0 0,-4 6-51 0 0,9-14-107 0 0,1 2-366 0 0,0 1 172 0 0,-2 4 48 0 0,0 1-3860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47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30 104 1890 0 0,'0'0'4581'0'0,"-6"0"-3556"0"0,-3 0-822 0 0,-6-1 5543 0 0,127 9-5026 0 0,-105-6-687 0 0,-4-1-18 0 0,0-1 0 0 0,0 1 0 0 0,0-1 0 0 0,0 0 0 0 0,0 0 0 0 0,1 0 0 0 0,-1 0 0 0 0,0 0 0 0 0,4-1 0 0 0,45-5 155 0 0,5 1-45 0 0,8 2 18 0 0,0 3-51 0 0,-1-1-22 0 0,-4 1-26 0 0,0 2-27 0 0,-2-1 3 0 0,-46 1-11 0 0,-6-1 1 0 0,1-1-1 0 0,-1 0 1 0 0,1 0-1 0 0,0 0 0 0 0,7-2 1 0 0,49-3 37 0 0,131-9 79 0 0,172-5 178 0 0,-280 20-224 0 0,2-3 49 0 0,369 2-58 0 0,-369-1-23 0 0,-21 0-97 0 0,-40 2 45 0 0,-20-1-3 0 0,0 0-2 0 0,21-1 4 0 0,-21 1 1 0 0,0 0 0 0 0,28 0 4 0 0,46-5 53 0 0,-41 1-24 0 0,0-2-1 0 0,21 0 8 0 0,-6 2-1 0 0,-4 1-10 0 0,13-1 15 0 0,-59 3-33 0 0,31 2-25 0 0,-29-1 38 0 0,0 0-3 0 0,31-3 19 0 0,-12 2-31 0 0,-20 1 9 0 0,0-1-7 0 0,95-12 276 0 0,-95 12-255 0 0,0 1-7 0 0,15-3-3 0 0,-15 3-5 0 0,2-1-1 0 0,44 0 11 0 0,0-1 4 0 0,4 1 0 0 0,-3 3 48 0 0,-8-1-8 0 0,18-4 69 0 0,-57 3-70 0 0,0 0-163 0 0,20 0 106 0 0,-19 0 9 0 0,-1-1-9 0 0,21 0-7 0 0,-24 1-3 0 0,0 0 1 0 0,0 0-1 0 0,-1 0 0 0 0,1 0 0 0 0,0 0 0 0 0,0 0 1 0 0,-1 1-1 0 0,5 1 0 0 0,-1-1-2 0 0,0 0 281 0 0,-1-2-265 0 0,17-2-1 0 0,-16 2 6 0 0,-1 2-73 0 0,48 10-618 0 0,-48-9 456 0 0,-4-2-196 0 0,0 0 384 0 0,0 0 0 0 0,0 0-1 0 0,0 0 1 0 0,0 0 0 0 0,0 0-1 0 0,0 0 1 0 0,0 1 0 0 0,0-1-1 0 0,0 0 1 0 0,0 1 0 0 0,0-1-1 0 0,0 1 1 0 0,0-1 0 0 0,0 1-1 0 0,0-1 1 0 0,1 2 0 0 0,-2-1 2 0 0,1-1-1 0 0,0 1 1 0 0,0-1 0 0 0,0 1 0 0 0,0 0-1 0 0,0-1 1 0 0,0 0 0 0 0,0 1 0 0 0,0-1 0 0 0,0 0-1 0 0,0 1 1 0 0,1-1 0 0 0,-1 0 0 0 0,0 0 0 0 0,0 0-1 0 0,1 0 1 0 0,6 3-534 0 0,22 9 16 0 0,-23-10 101 0 0,6-1-263 0 0,-11-1 432 0 0,1 0 1 0 0,0 0 0 0 0,0 0-1 0 0,0-1 1 0 0,-1 1 0 0 0,1-1-1 0 0,0 1 1 0 0,-1-1-1 0 0,6-2 1 0 0,12-4-2322 0 0,-15 5-478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3044 0 0,'0'0'14289'0'0,"6"-2"-13816"0"0,15-6-107 0 0,-15 6 511 0 0,-1 1-1418 0 0,0-1 163 0 0,6-2 295 0 0,-1 3-5823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47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329 1 2130 0 0,'0'0'2186'0'0,"-4"3"-429"0"0,-20 19 874 0 0,-40 48 1 0 0,-8 9-751 0 0,-45 32 8 0 0,114-109-1874 0 0,1 0 0 0 0,-1 0 0 0 0,1 1 0 0 0,0-1 0 0 0,0 1 0 0 0,0 0 0 0 0,-3 5 0 0 0,1-2-37 0 0,3-4 10 0 0,-1 0 0 0 0,1 0 0 0 0,0-1 1 0 0,-1 1-1 0 0,1 0 0 0 0,0 0 0 0 0,0 0 0 0 0,1 0 0 0 0,-1 0 1 0 0,-1 3-1 0 0,1 1-10 0 0,-1-1-221 0 0,1 1-726 0 0,-4 19-18 0 0,4-19 197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49.9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89 358 0 0,'-7'5'1044'0'0,"5"-4"-836"0"0,1 0 0 0 0,-1 0 0 0 0,1 0 0 0 0,-1 0 0 0 0,1 1 1 0 0,0-1-1 0 0,0 0 0 0 0,0 1 0 0 0,0-1 0 0 0,0 0 0 0 0,0 1 0 0 0,0-1 0 0 0,0 1 1 0 0,0 0-1 0 0,0 2 0 0 0,-14 33 2051 0 0,-1 3-376 0 0,1 1-626 0 0,13-34-1077 0 0,1-4-98 0 0,0 0-1 0 0,0 0 1 0 0,0 0 0 0 0,0 0 0 0 0,-1 0 0 0 0,1 0-1 0 0,-1-1 1 0 0,0 1 0 0 0,-3 3 0 0 0,-14 20 262 0 0,18-25-322 0 0,0 0 1 0 0,0 0-1 0 0,0 0 0 0 0,1 0 1 0 0,-1 0-1 0 0,0 0 1 0 0,0 0-1 0 0,1 1 0 0 0,-1-1 1 0 0,1 0-1 0 0,-1 1 0 0 0,1-1 1 0 0,-1 0-1 0 0,1 1 0 0 0,0-1 1 0 0,0 0-1 0 0,0 1 0 0 0,-1 1 1 0 0,2-2 8 0 0,-1 0 0 0 0,-1 0 0 0 0,1 0 1 0 0,0 1-1 0 0,0-1 0 0 0,0 0 0 0 0,-1 0 0 0 0,1 0 0 0 0,0 0 1 0 0,-1 0-1 0 0,1 0 0 0 0,-1 0 0 0 0,1 0 0 0 0,-1 0 0 0 0,1 0 1 0 0,-1 0-1 0 0,0 0 0 0 0,0 0 0 0 0,-1 1 0 0 0,-10 13 128 0 0,9-11-21 0 0,3-3-124 0 0,0 1 1 0 0,0 0-1 0 0,0 0 1 0 0,-1-1-1 0 0,1 1 1 0 0,-1 0-1 0 0,1-1 1 0 0,-1 1-1 0 0,0 0 1 0 0,0-1-1 0 0,-1 2 1 0 0,0 2 12 0 0,0 0 901 0 0,4-10-724 0 0,5-14-35 0 0,-5 15 7 0 0,0-5-30 0 0,8-42 60 0 0,7-15-67 0 0,44-105-1 0 0,-55 159-136 0 0,13-20-5 0 0,-3 7-1 0 0,-13 21-4 0 0,0 7-27 0 0,13 8 12 0 0,-10-1 2 0 0,-3-2 15 0 0,6 29-15 0 0,-6-25 29 0 0,4 37 58 0 0,-1 21-8 0 0,-2 0-18 0 0,-4-10-15 0 0,-2 0-82 0 0,1-12-119 0 0,0-20-480 0 0,1-21-31 0 0,0 0 135 0 0,1 2 324 0 0,1 4-112 0 0,-1 2-3150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0.1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0 187 3926 0 0,'0'0'8138'0'0,"9"-44"-6710"0"0,17 18-488 0 0,5-7-996 0 0,5 16-42 0 0,2-15-1076 0 0,1 17-430 0 0,-3-5-2218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0.5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28 898 0 0,'6'-3'2484'0'0,"19"-11"-745"0"0,-19 11-483 0 0,20-1 339 0 0,-19 2-1286 0 0,0 1 520 0 0,-1 2-201 0 0,20 3-147 0 0,-19-3 501 0 0,-7 5-770 0 0,1 2-140 0 0,-1-5-18 0 0,0 1 0 0 0,0-1 0 0 0,0 1 0 0 0,0-1-1 0 0,0 1 1 0 0,-1-1 0 0 0,-1 7 0 0 0,1 0-13 0 0,1-6 2 0 0,0 1 1 0 0,-1-1-1 0 0,0 1 0 0 0,0-1 0 0 0,0 0 1 0 0,-3 8-1 0 0,3-6 24 0 0,0-3-44 0 0,1-1 1 0 0,-1 0 0 0 0,1 0-1 0 0,-1 0 1 0 0,0 1 0 0 0,0-1 0 0 0,0 0-1 0 0,0 0 1 0 0,0 0 0 0 0,0 0-1 0 0,-3 3 1 0 0,-1 0 31 0 0,3-4-15 0 0,1 1 0 0 0,-1 0 0 0 0,1 0 0 0 0,-1-1 0 0 0,1 1 0 0 0,0 0 0 0 0,0 0 0 0 0,0 1 0 0 0,0-1 0 0 0,0 0 0 0 0,0 0-1 0 0,0 3 1 0 0,-22 45 960 0 0,21-45-464 0 0,-1-1-346 0 0,-6 12-36 0 0,6-12 427 0 0,8-5-567 0 0,15-5 1 0 0,-15 5 22 0 0,1 1-21 0 0,16 4 1 0 0,-17-3-7 0 0,1 1-2 0 0,0 0-10 0 0,-3-1-1 0 0,-1 0 0 0 0,0-1 1 0 0,1 1-1 0 0,-1 0 0 0 0,1-1 1 0 0,-1 0-1 0 0,1 1 0 0 0,2-1 1 0 0,-3 5-10 0 0,5 17-12 0 0,-5-16-1 0 0,-1 0 9 0 0,1 26-42 0 0,-3-26 43 0 0,0 0 1 0 0,-1 0-1 0 0,0 0 0 0 0,0 0 0 0 0,0 0 0 0 0,-1 0 0 0 0,0-1 1 0 0,-4 7-1 0 0,5-9 16 0 0,1-2-2 0 0,1 1 0 0 0,-1-1 0 0 0,0 0 0 0 0,1 0 0 0 0,-1 0 0 0 0,0 1 0 0 0,0-1 0 0 0,0 0-1 0 0,0 0 1 0 0,0 0 0 0 0,0 0 0 0 0,0 0 0 0 0,0-1 0 0 0,0 1 0 0 0,0 0 0 0 0,-1-1 0 0 0,1 1 0 0 0,-2 0-1 0 0,0 1-4 0 0,-4 2-15 0 0,1 0-1 0 0,-1 0 1 0 0,1-1-1 0 0,-1 0 1 0 0,0 0-1 0 0,-12 3 1 0 0,14-4-31 0 0,-1 0-337 0 0,-1-2-12 0 0,-1 2 204 0 0,-5 0 86 0 0,-2-1-3722 0 0,12-5 2605 0 0,-13-11-1120 0 0,12 11-176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2.5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29 862 0 0,'0'0'15284'0'0,"6"1"-15199"0"0,53 5 133 0 0,-25-4-147 0 0,0-1 0 0 0,-1-1 0 0 0,37-6 0 0 0,-34 3-51 0 0,341-25 125 0 0,427 26-156 0 0,-761 3-3 0 0,268 14-88 0 0,-138-4 62 0 0,138 15-105 0 0,-302-25 124 0 0,-3-1-299 0 0,23 2-1411 0 0,-33-5 1161 0 0,-11-12-974 0 0,11 12-67 0 0,3 3 1520 0 0,1 0 1 0 0,-1 0-1 0 0,1 0 1 0 0,-1 0-1 0 0,1 0 1 0 0,-1 0-1 0 0,1 0 1 0 0,-1 0-1 0 0,1-1 1 0 0,-1 1-1 0 0,1 0 1 0 0,-1 0-1 0 0,1 0 1 0 0,-1-1-1 0 0,1 1 1 0 0,-1 0-1 0 0,1-1 1 0 0,-1 1-1 0 0,1 0 0 0 0,0-1 1 0 0,-1 1-1 0 0,1 0 1 0 0,-1-2-1 0 0,0 2-14 0 0,1-1-1 0 0,-1 0 0 0 0,0 1 0 0 0,1-1 0 0 0,-1 1 0 0 0,0-1 0 0 0,1 1 1 0 0,-1-1-1 0 0,0 1 0 0 0,0 0 0 0 0,1-1 0 0 0,-1 1 0 0 0,0 0 1 0 0,0 0-1 0 0,0-1 0 0 0,1 1 0 0 0,-1 0 0 0 0,0 0 0 0 0,0 0 1 0 0,0 0-1 0 0,0 0 0 0 0,1 0 0 0 0,-1 0 0 0 0,0 0 0 0 0,-1 1 1 0 0,-28 1-1550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3.5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46 200 442 0 0,'0'0'15168'0'0,"5"-4"-14997"0"0,40-37 216 0 0,-30 30-350 0 0,0 0 1 0 0,1 1 0 0 0,0 0-1 0 0,1 1 1 0 0,24-8 0 0 0,-20 8-29 0 0,29-17 0 0 0,-22 12-1 0 0,-2 4 7 0 0,-1-1-1 0 0,-19 9-7 0 0,0 0 1 0 0,15-8-3 0 0,-15 8 126 0 0,-11 4-215 0 0,-40 19 110 0 0,41-18 4 0 0,-3 0-4 0 0,-128 64-13 0 0,56-27 27 0 0,64-33-30 0 0,7-3-3 0 0,-47 30 10 0 0,31-19-13 0 0,19-12 1 0 0,2 0 5 0 0,-13 8 1 0 0,13-8 138 0 0,6 1-141 0 0,8 12 11 0 0,-8-12 55 0 0,6 5 45 0 0,1-2 1 0 0,18 13-1 0 0,-26-19-102 0 0,-1-1-1 0 0,0 1 1 0 0,1 0 0 0 0,-1 0 0 0 0,0 0-1 0 0,0 0 1 0 0,1 0 0 0 0,-1 0 0 0 0,0 0-1 0 0,0 0 1 0 0,0 1 0 0 0,1 1 0 0 0,-1-2-9 0 0,0 0 1 0 0,-1 0-1 0 0,1 0 1 0 0,0 0-1 0 0,0 0 1 0 0,0 0 0 0 0,0 0-1 0 0,0-1 1 0 0,0 1-1 0 0,0 0 1 0 0,0-1-1 0 0,1 1 1 0 0,-1-1 0 0 0,0 1-1 0 0,0-1 1 0 0,0 1-1 0 0,2-1 1 0 0,4 2 28 0 0,21 11 140 0 0,88 51 297 0 0,-97-49-406 0 0,-16-11-56 0 0,1-1 5 0 0,-1 1-41 0 0,10 14-4 0 0,-10-14 6 0 0,-1 1-371 0 0,20 46-2389 0 0,-20-46 1967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5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394 1 2180 0 0,'-5'2'2207'0'0,"0"0"-1906"0"0,1 0 1 0 0,0 0-1 0 0,0 1 0 0 0,0-1 0 0 0,1 1 0 0 0,-1 0 0 0 0,1 1 0 0 0,-1-1 0 0 0,1 0 0 0 0,-5 7 0 0 0,-30 49 2036 0 0,23-35-1645 0 0,-143 198 3067 0 0,106-151-2967 0 0,-3 5-253 0 0,51-71-518 0 0,0 0-16 0 0,-9 16-131 0 0,9-16-502 0 0,4-6-76 0 0,0 0 669 0 0,0 0-1 0 0,0 1 1 0 0,0-1 0 0 0,0 0 0 0 0,0 0-1 0 0,0 0 1 0 0,1 0 0 0 0,-1 1 0 0 0,0-1-1 0 0,0 0 1 0 0,1 0 0 0 0,-1 1-1 0 0,0-1 1 0 0,1 0 0 0 0,-1 0 0 0 0,1 0-1 0 0,11-24-4165 0 0,0-17-1174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7.1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78 1 1488 0 0,'0'0'9834'0'0,"-1"5"-9553"0"0,-2 2-178 0 0,-5 21 767 0 0,4-1-738 0 0,3-21-18 0 0,0 2 34 0 0,-3 21-18 0 0,3-22-23 0 0,-1 1 11 0 0,-4 25 66 0 0,5-25-9 0 0,-1-1-40 0 0,-9 37 97 0 0,5-17-128 0 0,4-20 50 0 0,0-1-69 0 0,-1 0 33 0 0,2-4 39 0 0,0-1 1 0 0,0 1 0 0 0,0 0-1 0 0,0 0 1 0 0,0 0 0 0 0,1 0-1 0 0,-1 0 1 0 0,1 0 0 0 0,-1 0-1 0 0,1 0 1 0 0,0 3 0 0 0,0-6-151 0 0,0 0 1 0 0,0 1-1 0 0,0-1 1 0 0,0 0-1 0 0,0 1 1 0 0,0-1-1 0 0,-1 0 1 0 0,1 0-1 0 0,0 1 1 0 0,0-1 0 0 0,0 0-1 0 0,-1 1 1 0 0,1-1-1 0 0,0 0 1 0 0,-1 1-1 0 0,1-1 1 0 0,-1 0-1 0 0,1 1 1 0 0,-1-1 0 0 0,0 0 0 0 0,0 0 0 0 0,1 0 0 0 0,-1 0 0 0 0,1 0 0 0 0,-1 0 0 0 0,1 0 0 0 0,-1 0 1 0 0,1 0-1 0 0,0-1 0 0 0,-1 1 0 0 0,1 0 0 0 0,0 0 0 0 0,0 0 0 0 0,0 0 1 0 0,0-1-1 0 0,0 1 0 0 0,0 0 0 0 0,0 0 0 0 0,0 0 0 0 0,1 0 0 0 0,-1-2 1 0 0,6-44 83 0 0,2 4-34 0 0,11-26-37 0 0,-19 67-18 0 0,1-1 0 0 0,0 0 1 0 0,0 1-1 0 0,0-1 0 0 0,0 1 0 0 0,0-1 0 0 0,0 1 0 0 0,3-4 0 0 0,0 1 8 0 0,-2 0 146 0 0,4 7-243 0 0,15 4 83 0 0,-15-4 4 0 0,-3 1 18 0 0,10 10 1 0 0,-9-9 90 0 0,-4-4-106 0 0,0 1 1 0 0,0-1 0 0 0,0 1 0 0 0,0 0-1 0 0,0-1 1 0 0,0 1 0 0 0,1-1 0 0 0,-1 1-1 0 0,0-1 1 0 0,0 1 0 0 0,0-1 0 0 0,1 1 0 0 0,-1-1-1 0 0,0 1 1 0 0,1-1 0 0 0,-1 1 0 0 0,1-1-1 0 0,-1 0 1 0 0,0 1 0 0 0,1-1 0 0 0,-1 0 0 0 0,1 1-1 0 0,0 0 1 0 0,0-1-8 0 0,0 0 0 0 0,-1 1 0 0 0,1-1 0 0 0,-1 1 0 0 0,1-1 1 0 0,0 1-1 0 0,-1-1 0 0 0,1 1 0 0 0,-1 0 0 0 0,1-1 0 0 0,-1 1 0 0 0,0 0 0 0 0,1-1 0 0 0,-1 1 0 0 0,0 0 0 0 0,1 1 1 0 0,6 12-29 0 0,5 4-24 0 0,0 3 40 0 0,-9-15 6 0 0,0-2 1 0 0,6 12 0 0 0,-7-12 2 0 0,1 2-5 0 0,8 18 22 0 0,-9-19-2 0 0,-1-3-8 0 0,-1-1-1 0 0,0 1 1 0 0,0-1 0 0 0,1 1 0 0 0,-1-1 0 0 0,1 1-1 0 0,-1-1 1 0 0,1 1 0 0 0,0-1 0 0 0,0 0-1 0 0,-1 0 1 0 0,3 2 0 0 0,-1 0 1 0 0,0 2 217 0 0,-1-5-218 0 0,1-1-1 0 0,-1 1 1 0 0,1-1 0 0 0,-1 0-1 0 0,0 1 1 0 0,1-1 0 0 0,-1 0 0 0 0,0 0-1 0 0,0 0 1 0 0,0 0 0 0 0,1 0-1 0 0,0-2 1 0 0,0 2 0 0 0,2-2-7 0 0,-1-1 0 0 0,8-13 1 0 0,-8 12-2 0 0,1 1-1 0 0,10-15-1 0 0,-10 14-1 0 0,-2 0 0 0 0,9-16-18 0 0,-8 15 3 0 0,0 1 2 0 0,10-15 5 0 0,-10 15 0 0 0,0 0 2 0 0,9-18 3 0 0,-9 17 3 0 0,0 2-9 0 0,8-15 2 0 0,-8 15 5 0 0,1 0-1 0 0,1 1 11 0 0,0-1 0 0 0,15-26-4 0 0,-17 26-3 0 0,-2 10-97 0 0,5 18 100 0 0,-4-18 2 0 0,-3 2 14 0 0,-1 42 128 0 0,-4 14 33 0 0,2-34-80 0 0,2-22-76 0 0,0-2 29 0 0,1 1 3 0 0,-2 23-8 0 0,2-23 24 0 0,1 0-33 0 0,-1 21-2 0 0,1-21-8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8.4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 31 3414 0 0,'0'0'11897'0'0,"-1"-5"-11647"0"0,-5-15 7 0 0,4 14 2043 0 0,-8 39-2173 0 0,8-26-80 0 0,1-2-1 0 0,-14 63 165 0 0,9-42-124 0 0,2 2-16 0 0,-3 34 39 0 0,3-37-76 0 0,-1 35 0 0 0,5-28 9 0 0,-1-25 758 0 0,4-12-760 0 0,11-25 19 0 0,38-64-181 0 0,-41 75 91 0 0,-7 13-5 0 0,-1 1 1 0 0,1-1-1 0 0,0 1 1 0 0,7-7-1 0 0,4-7-127 0 0,-11 23 151 0 0,40 36-19 0 0,-21-16 40 0 0,-20-20-3 0 0,3 0 4 0 0,39 34 102 0 0,-42-35-92 0 0,2 0-28 0 0,17 10-4 0 0,-17-10 3 0 0,0-1 10 0 0,0 0 1 0 0,-4-1-2 0 0,1 0 0 0 0,0 0 0 0 0,-1 0 0 0 0,1-1 1 0 0,0 1-1 0 0,-1-1 0 0 0,1 1 0 0 0,0-1 0 0 0,0 0 0 0 0,2 1 0 0 0,0-5 14 0 0,34-28 193 0 0,-37 31-197 0 0,1 0 0 0 0,-1 0 0 0 0,0 0 1 0 0,0 0-1 0 0,0 0 0 0 0,1 0 0 0 0,-1 0 1 0 0,0 0-1 0 0,0 0 0 0 0,-1-1 0 0 0,1 1 1 0 0,0 0-1 0 0,0-1 0 0 0,0 1 0 0 0,0-3 1 0 0,5-10 101 0 0,13-40 226 0 0,-13 20-139 0 0,-5 28-88 0 0,-2-3-14 0 0,0-28-20 0 0,0 27-17 0 0,0 3-29 0 0,-5-24-9 0 0,5 23-5 0 0,-1 4-114 0 0,-8-14-1 0 0,8 13 20 0 0,4 12-4951 0 0,6 22 3678 0 0,-6-22-2387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8.9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108 0 3532 0 0,'0'0'10964'0'0,"-2"6"-10647"0"0,-5 14 60 0 0,5-15-48 0 0,1 2-75 0 0,1 2-179 0 0,0-5-8 0 0,0 0-1 0 0,0 0 0 0 0,-1 0 1 0 0,1 0-1 0 0,-1 0 0 0 0,-2 6 0 0 0,2-7-44 0 0,-36 116 1281 0 0,35-114-1258 0 0,-11 25 0 0 0,11-24-95 0 0,-1-1-264 0 0,-9 15-12 0 0,9-15 56 0 0,0-1-118 0 0,-8 11-606 0 0,8-11-55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4398 0 0,'0'0'10980'0'0,"45"-2"-10402"0"0,6-20-1034 0 0,0 2 160 0 0,-25-2-3470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4:59.1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9 3294 0 0,'0'0'2042'0'0,"7"-1"-31"0"0,0-2-1399 0 0,-5 2-389 0 0,0 1 0 0 0,0-1 0 0 0,0 0 0 0 0,1 1-1 0 0,-1-1 1 0 0,0 1 0 0 0,0-1 0 0 0,1 1 0 0 0,-1 0 0 0 0,0 0-1 0 0,0 0 1 0 0,1 0 0 0 0,-1 1 0 0 0,3 0 0 0 0,25 2 623 0 0,-29-3-792 0 0,1 0 0 0 0,-1 0 0 0 0,1 0 0 0 0,-1 1 0 0 0,1-1 0 0 0,-1 0 0 0 0,1 1 0 0 0,-1-1 0 0 0,1 1 0 0 0,-1-1 0 0 0,0 1 0 0 0,1 0 0 0 0,-1-1 0 0 0,0 1 0 0 0,0 0 0 0 0,0 0 0 0 0,1 0 0 0 0,0 1 0 0 0,1 1 108 0 0,2 0-20 0 0,-1 0 1 0 0,0 0-1 0 0,1 0 1 0 0,-1 1-1 0 0,-1-1 0 0 0,1 1 1 0 0,0 0-1 0 0,-1 0 1 0 0,5 8-1 0 0,-6-9-120 0 0,-1-2 4 0 0,0 1-1 0 0,0-1 0 0 0,0 1 1 0 0,0 0-1 0 0,0-1 1 0 0,0 1-1 0 0,0 0 1 0 0,-1 0-1 0 0,1-1 1 0 0,-1 1-1 0 0,1 0 1 0 0,0 3-1 0 0,0 0 32 0 0,0 0 91 0 0,-1 4-29 0 0,2 1-85 0 0,-2-7-18 0 0,1 0 0 0 0,-1 1 0 0 0,0-1 0 0 0,0 1 0 0 0,0-1 0 0 0,0 1 0 0 0,0-1 0 0 0,-1 1 0 0 0,-1 4 0 0 0,1-1 14 0 0,1-4-18 0 0,0-1 0 0 0,0 1 0 0 0,-1 0 0 0 0,1-1 0 0 0,-1 1 0 0 0,0-1 0 0 0,0 1 0 0 0,0-1 0 0 0,-2 3-1 0 0,2 1 4 0 0,0-4-13 0 0,1 0 0 0 0,-1 0 0 0 0,1 0 1 0 0,-1 0-1 0 0,0 0 0 0 0,0 0 0 0 0,0-1 0 0 0,0 1 0 0 0,0 0 0 0 0,-1-1 0 0 0,1 1 0 0 0,-2 1 0 0 0,-1 3-5 0 0,3-4 2 0 0,0 1-1 0 0,-1-1 1 0 0,0 0-1 0 0,1 0 1 0 0,-1 0-1 0 0,0 0 1 0 0,0-1-1 0 0,0 1 1 0 0,-3 2-1 0 0,-48 29-784 0 0,51-31 739 0 0,-1-1 0 0 0,1 1 1 0 0,-1-1-1 0 0,1 0 0 0 0,-1 0 0 0 0,0 0 0 0 0,0 0 0 0 0,-3 1 0 0 0,-16 2-1398 0 0,-1 2 357 0 0,17-5 149 0 0,0-1-258 0 0,-18 0-1446 0 0,18 0-431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0.3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 71 2666 0 0,'1'-8'2196'0'0,"5"-23"-286"0"0,-5 23-429 0 0,3 5-281 0 0,14-6-271 0 0,-14 7-99 0 0,2 0-180 0 0,0 0-427 0 0,-4 1 18 0 0,0 0 1 0 0,0 0-1 0 0,0 1 0 0 0,0-1 0 0 0,0 1 0 0 0,1-1 1 0 0,-1 1-1 0 0,4 0 0 0 0,-5 0-222 0 0,1 0 0 0 0,-1 0 0 0 0,1 1 0 0 0,0-1 0 0 0,-1 1 0 0 0,1-1 0 0 0,-1 1 0 0 0,1 0 0 0 0,-1-1 0 0 0,0 1 0 0 0,1 0 0 0 0,1 1 0 0 0,0 0 19 0 0,2 1 133 0 0,-5 6-141 0 0,-1 1-1 0 0,-1 0 0 0 0,0-1 1 0 0,0 1-1 0 0,-6 13 0 0 0,2-4-10 0 0,-3-3 12 0 0,5-10-12 0 0,-8 11 15 0 0,9-13-3 0 0,-17 21 32 0 0,16-20-25 0 0,1-1-10 0 0,-10 12 3 0 0,10-12 720 0 0,8-3-719 0 0,18 0-10 0 0,-18 0 94 0 0,2-1-81 0 0,21 1-4 0 0,-21-1 37 0 0,-2 3-56 0 0,14 6 0 0 0,-14-7 17 0 0,-8 30 21 0 0,2-26-33 0 0,-2-1-6 0 0,1-2-6 0 0,0 0 0 0 0,0 0 0 0 0,0 1-1 0 0,-1-1 1 0 0,1 0 0 0 0,-1 0-1 0 0,0-1 1 0 0,0 1 0 0 0,0 0-1 0 0,0-1 1 0 0,-1 0-1 0 0,-6 4 1 0 0,-40 14 39 0 0,24-15-257 0 0,20-4 173 0 0,1 0-65 0 0,-2-1-105 0 0,-22 3-462 0 0,22-2-29 0 0,2-4-903 0 0,-14-7-1711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3.0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0 171 46 0 0,'0'0'12638'0'0,"6"-1"-12385"0"0,-1-1-183 0 0,-3 2-48 0 0,0-1 0 0 0,-1 0 0 0 0,1 1 0 0 0,0 0 0 0 0,0-1 0 0 0,-1 1 0 0 0,1 0 0 0 0,0 0 0 0 0,0 0 0 0 0,-1 0 0 0 0,1 0 0 0 0,0 0 0 0 0,0 0-1 0 0,-1 0 1 0 0,4 2 0 0 0,52 10 432 0 0,-40-10-321 0 0,-1 0-1 0 0,32-1 1 0 0,-38-1-91 0 0,59-4 232 0 0,-58 4-244 0 0,33-1 117 0 0,13-5-15 0 0,210-23 339 0 0,-187 22-399 0 0,91 3-1 0 0,-68 4-45 0 0,143 4 104 0 0,-64-2-68 0 0,217-24 0 0 0,-309 14-39 0 0,90 4 2 0 0,-136 2-22 0 0,-26 0-3 0 0,33 1-7 0 0,-3 4 0 0 0,-9 6-21 0 0,-26-8 2 0 0,11-6 6 0 0,-18 4 8 0 0,0 0 22 0 0,21-1-3 0 0,-20 2 1 0 0,-1-1 1 0 0,27-4-2 0 0,11-2-6 0 0,4 2-2 0 0,14-3 1 0 0,-8 6 1 0 0,8 0-1 0 0,1 0 0 0 0,4 1 14 0 0,-57-1-10 0 0,-6 1-2 0 0,0 1 0 0 0,1-1 0 0 0,-1 1 1 0 0,1 0-1 0 0,-1 0 0 0 0,9 2 0 0 0,-6-1 2 0 0,24 1-13 0 0,-4-3 7 0 0,-20 1 27 0 0,-3 2-15 0 0,12 7 1 0 0,-12-7 403 0 0,0-6-389 0 0,11-9-6 0 0,-11 9 62 0 0,-3 4-80 0 0,0 0 0 0 0,0 0 1 0 0,1-1-1 0 0,-1 1 1 0 0,0-1-1 0 0,1 1 0 0 0,-1-1 1 0 0,0 0-1 0 0,0 1 1 0 0,0-1-1 0 0,0 0 1 0 0,2-1-1 0 0,-1 0 2 0 0,2 0-4 0 0,1 0-83 0 0,14-5 79 0 0,-14 5 405 0 0,0 1-389 0 0,13-5-5 0 0,-13 5 69 0 0,0 0-88 0 0,52-6-66 0 0,-51 6 218 0 0,0 2-128 0 0,17 1-1 0 0,-17-1-5 0 0,-1-3-1 0 0,7-1 5 0 0,0 0 0 0 0,22-1 1 0 0,-14 0-26 0 0,-14 2 20 0 0,-1 1 149 0 0,0-1-178 0 0,1 1-233 0 0,4-3 438 0 0,0 3-7685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4.2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255 76 2596 0 0,'-13'-22'1735'0'0,"10"18"1060"0"0,-1 1-1727 0 0,-11-11-172 0 0,12 11-184 0 0,-2 1-67 0 0,-55-17 970 0 0,53 17-1284 0 0,0 1-75 0 0,-23-4-32 0 0,23 4 352 0 0,0 1-342 0 0,-20 4 1205 0 0,184 60-1015 0 0,-153-62-403 0 0,0 3-5 0 0,12 13 0 0 0,-12-13 21 0 0,-2-1-27 0 0,1 1-5 0 0,-2-4 0 0 0,0 1 0 0 0,0-1-1 0 0,0 1 1 0 0,0 0 0 0 0,0-1 0 0 0,-1 1-1 0 0,1 0 1 0 0,0-1 0 0 0,-1 1 0 0 0,1 2 77 0 0,-2 12-50 0 0,1-13-32 0 0,0-1 1 0 0,0 1 0 0 0,0-1 0 0 0,-1 0 0 0 0,1 1 0 0 0,-1-1-1 0 0,0 0 1 0 0,1 1 0 0 0,-1-1 0 0 0,0 0 0 0 0,-2 3-1 0 0,-25 40 31 0 0,-1-13-43 0 0,-63 55 0 0 0,20-18-1421 0 0,37-30-2932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5.8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36 2502 0 0,'-1'-6'1626'0'0,"0"0"-889"0"0,-2-5-124 0 0,2-1 7667 0 0,1 12-8273 0 0,0 1 0 0 0,1-1 0 0 0,-1 1 1 0 0,-1-1-1 0 0,1 1 0 0 0,0-1 0 0 0,0 1 1 0 0,0-1-1 0 0,0 1 0 0 0,0-1 0 0 0,0 1 0 0 0,0-1 1 0 0,-1 1-1 0 0,1-1 0 0 0,0 1 0 0 0,0-1 1 0 0,-1 0-1 0 0,1 1 0 0 0,0-1 0 0 0,-1 1 1 0 0,1-1-1 0 0,0 0 0 0 0,-1 1 0 0 0,1-1 0 0 0,-1 1 1 0 0,0-1-1 0 0,0 1 1 0 0,0 0 0 0 0,0 0 0 0 0,0 0 0 0 0,1 0 0 0 0,-1 0-1 0 0,0 0 1 0 0,0 0 0 0 0,1 0 0 0 0,-1 0 0 0 0,1 0-1 0 0,-1 0 1 0 0,1 0 0 0 0,-1 0 0 0 0,1 1 0 0 0,0 1-1 0 0,-2 4 21 0 0,-6 22 210 0 0,5-22-180 0 0,-7 21 176 0 0,-1 11 40 0 0,-8 27 67 0 0,18-60-259 0 0,-2 12 4 0 0,0 9 132 0 0,3 0-202 0 0,0-20 85 0 0,4-11-83 0 0,11-9-5 0 0,-11 10-3 0 0,0-2-1 0 0,11-18-1 0 0,-11 18-2 0 0,-1 1-2 0 0,11-12 9 0 0,-11 12 159 0 0,2 6-151 0 0,-2 0-33 0 0,-1-1 4 0 0,-1 0-1 0 0,0 0 1 0 0,1 0-1 0 0,-1 0 1 0 0,1 0-1 0 0,-1 0 1 0 0,1-1-1 0 0,-1 1 1 0 0,1-1-1 0 0,-1 1 1 0 0,1-1-1 0 0,2 1 0 0 0,-1 3-41 0 0,7 15 8 0 0,-7-14 4 0 0,1 0 10 0 0,12 15 3 0 0,-12-14 7 0 0,0-4 28 0 0,3 2 23 0 0,1-1 1 0 0,-1 0 0 0 0,0 0-1 0 0,14 2 1 0 0,-15-4 15 0 0,-1-4-13 0 0,39-26-17 0 0,-41 26-9 0 0,1-2 19 0 0,10-16-2 0 0,-10 16-2 0 0,-3-2-1 0 0,1-1-10 0 0,-1 5-5 0 0,-1 0 0 0 0,1 0 1 0 0,-1 0-1 0 0,1 0 0 0 0,-1 0 1 0 0,0 0-1 0 0,0 0 0 0 0,0 0 1 0 0,-2-5-1 0 0,2-2-1 0 0,0 6-5 0 0,0 0 0 0 0,0 0 0 0 0,0 0 0 0 0,-1 0 0 0 0,1 0 0 0 0,-1 0 0 0 0,0 0 0 0 0,-2-3-1 0 0,-4-19-10 0 0,-5-1-115 0 0,9 22 100 0 0,0 0-40 0 0,4 12-5573 0 0,-1-5 5445 0 0,1 0-1 0 0,-1 0 1 0 0,1 0-1 0 0,0 0 0 0 0,0-1 1 0 0,1 3-1 0 0,0 1-315 0 0,0 1-1664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6.0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1 3628 0 0,'0'0'8685'0'0,"-1"6"-8056"0"0,-15 56 702 0 0,3-4-684 0 0,-3-3-619 0 0,15-50-202 0 0,-2 1 27 0 0,-8 19-127 0 0,8-19-581 0 0,1-1-640 0 0,-2 1 1210 0 0,-2 4-37 0 0,2 0-3016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1 164 898 0 0,'3'-8'3358'0'0,"-1"-1"-2466"0"0,-2 5-509 0 0,1 1 0 0 0,0-1 0 0 0,1 1 0 0 0,-1 0 1 0 0,0-1-1 0 0,1 1 0 0 0,0 0 0 0 0,4-6 0 0 0,15-25 2711 0 0,30-39 780 0 0,-48 69-3539 0 0,11 25-6783 0 0,-11-17 4938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6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45 4818 0 0,'0'0'10426'0'0,"3"-4"-10113"0"0,10-10-94 0 0,-10 10-157 0 0,-1 4-60 0 0,-1 0 1 0 0,1-1-1 0 0,0 1 0 0 0,-1 0 0 0 0,1-1 1 0 0,-1 1-1 0 0,1-1 0 0 0,-1 0 1 0 0,1 0-1 0 0,-1 1 0 0 0,3-3 0 0 0,0 1 3 0 0,1 0-133 0 0,2-2-1633 0 0,5-1 1860 0 0,-1 3-4716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6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10 3414 0 0,'-24'23'11494'0'0,"28"-20"-11198"0"0,12 9-63 0 0,-16-12-224 0 0,1 1-1 0 0,-1-1 0 0 0,0 0 0 0 0,1 0 1 0 0,-1 1-1 0 0,0-1 0 0 0,1 0 0 0 0,-1 0 1 0 0,1 0-1 0 0,-1 1 0 0 0,0-1 0 0 0,1 0 0 0 0,-1 0 1 0 0,1 0-1 0 0,-1 0 0 0 0,1 0 0 0 0,-1 0 1 0 0,0 0-1 0 0,1 0 0 0 0,-1 0 0 0 0,1 0 1 0 0,0 0-1 0 0,62-9 257 0 0,-2-8-1565 0 0,-28 9-309 0 0,24-7-5089 0 0,-52 13 4623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08.0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4 122 2206 0 0,'-3'-41'3247'0'0,"6"34"-1875"0"0,10-19-267 0 0,-12 23-890 0 0,1 0 0 0 0,0 0 0 0 0,1 0 0 0 0,-1 0 0 0 0,0 0 0 0 0,1 0-1 0 0,0 1 1 0 0,-1-1 0 0 0,1 1 0 0 0,0 0 0 0 0,0 0 0 0 0,6-3 0 0 0,-6 3-133 0 0,1-1 306 0 0,23-1 153 0 0,-22 3-350 0 0,0 3-45 0 0,-1-1-109 0 0,-2-1-23 0 0,-1 1-1 0 0,1-1 1 0 0,0 1-1 0 0,-1-1 0 0 0,1 1 1 0 0,-1-1-1 0 0,0 1 1 0 0,1 0-1 0 0,-1 0 1 0 0,1 0-1 0 0,1 1 0 0 0,9 16 86 0 0,-9-12-83 0 0,0-1 61 0 0,-3 3-41 0 0,2 1-27 0 0,-2-6-6 0 0,1 1-1 0 0,0-1 1 0 0,-1 0 0 0 0,0 0-1 0 0,0 0 1 0 0,0 0 0 0 0,0 1 0 0 0,0-1-1 0 0,-1 0 1 0 0,0 0 0 0 0,0 4-1 0 0,-8 34-4 0 0,1-11 7 0 0,-20 35 68 0 0,25-58-30 0 0,0-4 109 0 0,-9 11-4 0 0,9-11 1382 0 0,10-3-1495 0 0,20 0-8 0 0,-20 0-14 0 0,-2 2-43 0 0,16 3 1 0 0,-16-3 1 0 0,0 1 14 0 0,13 9 29 0 0,-13-9 3 0 0,-5-2-17 0 0,0-1 0 0 0,0 1 0 0 0,0-1 0 0 0,0 1 0 0 0,0-1-1 0 0,0 1 1 0 0,0 0 0 0 0,0-1 0 0 0,0 1 0 0 0,0-1 0 0 0,0 1 0 0 0,1-1 0 0 0,-1 1 0 0 0,0-1-1 0 0,0 1 1 0 0,1-1 0 0 0,-1 1 0 0 0,0-1 0 0 0,1 1 0 0 0,-1-1 0 0 0,0 0 0 0 0,1 1 0 0 0,-1-1-1 0 0,1 1 1 0 0,0-1 0 0 0,0 1-1 0 0,-1 0 1 0 0,1-1-1 0 0,0 1 0 0 0,-1 0 0 0 0,1 0 1 0 0,0-1-1 0 0,-1 1 0 0 0,1 0 0 0 0,-1 0 1 0 0,1 0-1 0 0,-1 0 0 0 0,1 0 0 0 0,-1 0 1 0 0,0 0-1 0 0,1 0 0 0 0,-1 0 0 0 0,0 0 1 0 0,0 0-1 0 0,0 0 0 0 0,0 0 0 0 0,0 0 1 0 0,0 1-1 0 0,2 23 1 0 0,-4-13 3 0 0,1-7-3 0 0,1-3-1 0 0,0 0 0 0 0,-1-1 1 0 0,1 1-1 0 0,-1 0 0 0 0,1 0 0 0 0,-1-1 0 0 0,0 1 0 0 0,0 0 0 0 0,0-1 0 0 0,1 1 1 0 0,-1-1-1 0 0,-1 1 0 0 0,1-1 0 0 0,-2 2 0 0 0,-30 41-21 0 0,30-39-11 0 0,-24-1-182 0 0,19-2 174 0 0,1-1-65 0 0,0-1-126 0 0,-19-1-530 0 0,20 0 33 0 0,2-1 124 0 0,-12-6-381 0 0,12 6-1895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3170 0 0,'0'0'13116'0'0,"2"6"-12864"0"0,6 16-42 0 0,-6-17-44 0 0,-5 3-11 0 0,-43 123 950 0 0,44-126-1017 0 0,2-2-76 0 0,0-1-1 0 0,0 0 0 0 0,-1 1 1 0 0,1-1-1 0 0,-1 1 0 0 0,1-1 1 0 0,-1 0-1 0 0,0 0 1 0 0,0 1-1 0 0,-1 1 0 0 0,-1 2 10 0 0,1 1 198 0 0,3 0-211 0 0,5 20 3 0 0,-4-20 6 0 0,3-4 2 0 0,53 20 16 0 0,-33-14-33 0 0,43 23 0 0 0,-36-11-6 0 0,-24-16 0 0 0,-6-3 1 0 0,0-1 1 0 0,0 1 0 0 0,0 0-1 0 0,0-1 1 0 0,0 1 0 0 0,0 0-1 0 0,-1 0 1 0 0,1 0 0 0 0,-1 1-1 0 0,1-1 1 0 0,-1 0 0 0 0,2 4-1 0 0,6 13-12 0 0,-7-14 2 0 0,-2 2-13 0 0,-2 23 2 0 0,2-29 22 0 0,0 1 0 0 0,0-1 1 0 0,0 1-1 0 0,0-1 0 0 0,0 1 1 0 0,-1-1-1 0 0,1 1 0 0 0,0 0 0 0 0,-1-1 1 0 0,1 0-1 0 0,-1 1 0 0 0,0-1 0 0 0,1 1 1 0 0,-1-1-1 0 0,0 0 0 0 0,0 1 1 0 0,-2 1-1 0 0,0 1-4 0 0,2-2 4 0 0,0 0 0 0 0,0 0 0 0 0,0 0 0 0 0,0-1 0 0 0,0 1 1 0 0,-1 0-1 0 0,1 0 0 0 0,-1-1 0 0 0,1 1 0 0 0,-1-1 0 0 0,1 1 0 0 0,-4 1 0 0 0,-1 1-1 0 0,4-1 1 0 0,0-1-1 0 0,0 0 1 0 0,0 0 0 0 0,0 0 0 0 0,0 0 0 0 0,-1-1-1 0 0,1 1 1 0 0,-1-1 0 0 0,1 1 0 0 0,-5 0 0 0 0,0 2-18 0 0,4-2 0 0 0,0 0 0 0 0,0 0-1 0 0,0-1 1 0 0,0 1 0 0 0,-1 0 0 0 0,1-1 0 0 0,0 0 0 0 0,-1 0-1 0 0,1 0 1 0 0,-5 0 0 0 0,-2 1-19 0 0,-35 10-163 0 0,34-10 109 0 0,6-1-11 0 0,1 0 1 0 0,-1 0 0 0 0,1 0 0 0 0,-1 0-1 0 0,0-1 1 0 0,1 0 0 0 0,-1 0-1 0 0,-7-1 1 0 0,0 0-71 0 0,-26 0-640 0 0,29 0 535 0 0,7 1 113 0 0,0 0 0 0 0,0 0 0 0 0,0 0 0 0 0,0 0 0 0 0,1-1 1 0 0,-1 1-1 0 0,0-1 0 0 0,0 1 0 0 0,0-1 0 0 0,0 0 0 0 0,0 0 0 0 0,1 1 0 0 0,-1-1 1 0 0,-2-2-1 0 0,-1 0-284 0 0,3 2 316 0 0,0 0 0 0 0,1 1 0 0 0,-1-1 1 0 0,0 0-1 0 0,1 0 0 0 0,-1 0 0 0 0,0 0 0 0 0,1 0 0 0 0,-1 0 0 0 0,1-1 1 0 0,0 1-1 0 0,-1-1 0 0 0,1 1 0 0 0,0 0 0 0 0,-1-3 0 0 0,-2-1-414 0 0,-2-5-2191 0 0,-1-19-426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2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82 862 0 0,'3'-6'3507'0'0,"0"0"-2628"0"0,-3 4-639 0 0,1 0-1 0 0,0 0 1 0 0,0 1-1 0 0,0-1 0 0 0,0 0 1 0 0,0 0-1 0 0,0 0 1 0 0,1 1-1 0 0,-1-1 1 0 0,0 1-1 0 0,1-1 1 0 0,-1 1-1 0 0,1-1 1 0 0,2-1-1 0 0,43-31 3373 0 0,-42 32-2962 0 0,2 1-44 0 0,-1 0-437 0 0,-3 2-104 0 0,-1-1 0 0 0,0-1 1 0 0,1 1-1 0 0,-1 0 0 0 0,0 0 1 0 0,1-1-1 0 0,-1 1 1 0 0,0-1-1 0 0,0 0 0 0 0,3-1 1 0 0,24 14 640 0 0,-26-6-564 0 0,11 18-27 0 0,-13-23-107 0 0,0 1 1 0 0,0-1 0 0 0,0 1-1 0 0,0 0 1 0 0,0 0-1 0 0,-1-1 1 0 0,1 1-1 0 0,-1 0 1 0 0,1 0 0 0 0,-1 0-1 0 0,1 0 1 0 0,-1 0-1 0 0,0 0 1 0 0,0 0 0 0 0,0 2-1 0 0,0 2 14 0 0,0-3-14 0 0,1-1 0 0 0,-1 1 0 0 0,1 0 0 0 0,-1 0 0 0 0,0 0 0 0 0,0-1 0 0 0,0 1 0 0 0,0 0 0 0 0,-1 0 0 0 0,0 2 0 0 0,0 3 8 0 0,1-5-8 0 0,0 1 0 0 0,-1-1 0 0 0,1 1 0 0 0,-1-1 0 0 0,1 1 1 0 0,-1-1-1 0 0,0 1 0 0 0,0-1 0 0 0,-4 6 0 0 0,1 0 5 0 0,-30 86 95 0 0,25-74-69 0 0,8-18-33 0 0,0 0 0 0 0,0 1 0 0 0,-1-1 0 0 0,1 0 0 0 0,-1 0 0 0 0,0-1 0 0 0,-2 5 0 0 0,-13 16 34 0 0,1 2-17 0 0,12-19-2 0 0,2 1-3 0 0,-9 24-2 0 0,9-23 194 0 0,9-8-210 0 0,22 1 15 0 0,-22 0 0 0 0,-1-2-1 0 0,20 0-8 0 0,-19 1-18 0 0,-2 1-3 0 0,16 3 3 0 0,-16-3-2 0 0,-1 2-9 0 0,10 10-1 0 0,-10-10 3 0 0,-5 4 16 0 0,1 21 16 0 0,0-21-1 0 0,-4-2 8 0 0,2-4-12 0 0,-3 5 44 0 0,0 1 0 0 0,-1-1 0 0 0,0-1 0 0 0,-1 1 0 0 0,1-1 0 0 0,-1 0 0 0 0,0 0 0 0 0,0-1 0 0 0,-16 7 0 0 0,17-9-17 0 0,-24 4 103 0 0,23-5-112 0 0,-25 0 84 0 0,25 0-93 0 0,5-1-13 0 0,0 0 1 0 0,-1 0-1 0 0,1 0 1 0 0,-1 0-1 0 0,1 0 0 0 0,0 0 1 0 0,-1-1-1 0 0,1 1 1 0 0,0-1-1 0 0,-4-1 1 0 0,-45-20-537 0 0,47 20 207 0 0,5-30-4161 0 0,2 21 1358 0 0,12-12-1432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3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17 4176 0 0,'-8'-5'1223'0'0,"-6"-6"5530"0"0,13 12-6582 0 0,0 0-1 0 0,0 1 0 0 0,0-1 0 0 0,1 1 1 0 0,-1-1-1 0 0,0 1 0 0 0,0-1 0 0 0,1 1 1 0 0,-1-1-1 0 0,1 1 0 0 0,0 0 0 0 0,-1 1 0 0 0,0 2 201 0 0,-5 13 926 0 0,-8 35-1 0 0,11-42-1109 0 0,-20 80 1105 0 0,-1 5-877 0 0,10-32-562 0 0,8-38-327 0 0,5-20-21 0 0,1 3 79 0 0,0 24-206 0 0,0-24-1055 0 0,10 23-9505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3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141 28 2596 0 0,'27'-21'2441'0'0,"-22"16"-501"0"0,1 5-300 0 0,22-1-330 0 0,-22 1 358 0 0,-4 6-1075 0 0,3 16-128 0 0,-4-16-106 0 0,-3 2-47 0 0,1 2-205 0 0,1-6-51 0 0,-1 0 1 0 0,0-1-1 0 0,1 1 0 0 0,-1 0 0 0 0,-1 0 0 0 0,1-1 0 0 0,0 1 1 0 0,-4 5-1 0 0,3-1 21 0 0,1-4-37 0 0,-1-1 0 0 0,1 1 0 0 0,-1 0 0 0 0,0-1-1 0 0,0 1 1 0 0,0-1 0 0 0,-3 5 0 0 0,-10 13 25 0 0,0-1 0 0 0,-2 0-1 0 0,0-1 1 0 0,-30 26 0 0 0,-9-4-764 0 0,52-37 177 0 0,4-3 498 0 0,-1 0 0 0 0,1-1 0 0 0,0 1 0 0 0,0 0 0 0 0,0 0-1 0 0,-1 0 1 0 0,1 0 0 0 0,0-1 0 0 0,-1 1 0 0 0,1 0 0 0 0,-1 0 0 0 0,1-1 0 0 0,-1 1 0 0 0,1 0 0 0 0,-1-1-1 0 0,1 1 1 0 0,-2 0 0 0 0,-6 9-3896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4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20 4296 0 0,'-4'4'2774'0'0,"0"1"-2005"0"0,2-4-529 0 0,0 1-1 0 0,1-1 1 0 0,-1 1 0 0 0,1 0 0 0 0,-1-1 0 0 0,1 1-1 0 0,0 0 1 0 0,0 0 0 0 0,0 0 0 0 0,0 0-1 0 0,0 0 1 0 0,-1 4 0 0 0,-19 43 2231 0 0,17-40-2165 0 0,-9 30 952 0 0,-2 26 262 0 0,14-63-1488 0 0,1 0-1 0 0,-1 0 1 0 0,1-1 0 0 0,0 1-1 0 0,0 0 1 0 0,-1 0 0 0 0,1 0 0 0 0,1 0-1 0 0,-1 0 1 0 0,0-1 0 0 0,0 1 0 0 0,1 0-1 0 0,-1 0 1 0 0,2 3 0 0 0,0 0 46 0 0,-2 1 126 0 0,10 25 76 0 0,-10-31-278 0 0,0 1 1 0 0,0-1-1 0 0,0 0 1 0 0,0 1-1 0 0,0-1 0 0 0,0 1 1 0 0,1-1-1 0 0,-1 0 1 0 0,0 1-1 0 0,0-1 0 0 0,0 0 1 0 0,0 0-1 0 0,1 1 1 0 0,-1-1-1 0 0,0 0 1 0 0,0 1-1 0 0,1-1 0 0 0,-1 0 1 0 0,0 0-1 0 0,0 1 1 0 0,1-1-1 0 0,-1 0 1 0 0,0 0-1 0 0,1 0 0 0 0,-1 1 1 0 0,0-1-1 0 0,1 0 1 0 0,-1 0-1 0 0,0 0 0 0 0,1 0 1 0 0,20 8 50 0 0,-15-6-8 0 0,27-5-69 0 0,-24 1-1 0 0,6-3-49 0 0,-7 3 54 0 0,-5 1 12 0 0,-1 0-1 0 0,1 0 1 0 0,0-1-1 0 0,-1 1 1 0 0,1-1-1 0 0,0 1 1 0 0,-1-1-1 0 0,0 0 1 0 0,4-3 0 0 0,15-12-31 0 0,-13 6 9 0 0,-4 3 22 0 0,9-24-28 0 0,-4 4 9 0 0,-7 13 2 0 0,-3-16 7 0 0,1 30 16 0 0,0 0 1 0 0,-1 0 0 0 0,1 0-1 0 0,0 0 1 0 0,0 0 0 0 0,0 0-1 0 0,0 0 1 0 0,-1 0-1 0 0,1 0 1 0 0,-1 0 0 0 0,1 0-1 0 0,-1 0 1 0 0,0-1 0 0 0,-5-6-6 0 0,4 5 4 0 0,0 1 0 0 0,0-2 0 0 0,0 1 0 0 0,0 0 0 0 0,1 0 0 0 0,-1 0 0 0 0,1-1 0 0 0,0 1 0 0 0,-1-6 0 0 0,-6-19-10 0 0,1 16-6 0 0,-9-7-37 0 0,8 12 2 0 0,-11-1 10 0 0,14 6-50 0 0,-2 4-215 0 0,-22 7-4 0 0,28-9 286 0 0,-1 0-1 0 0,0 1 0 0 0,1-1 1 0 0,-1 1-1 0 0,1-1 1 0 0,-1 1-1 0 0,1 0 1 0 0,0 0-1 0 0,-1-1 0 0 0,1 1 1 0 0,0 0-1 0 0,-1 0 1 0 0,1 0-1 0 0,0 0 1 0 0,0 1-1 0 0,-2 1 0 0 0,0 1-137 0 0,-3 4-822 0 0,-2 11-37 0 0,6-14 185 0 0,5 0-3374 0 0,8 21-234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4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1 304 3108 0 0,'0'0'4693'0'0,"1"-5"-2954"0"0,-1-1-1230 0 0,0 4-361 0 0,0 0 0 0 0,0 1 0 0 0,0-1-1 0 0,0 0 1 0 0,0 0 0 0 0,1 0 0 0 0,-1 0 0 0 0,1 1 0 0 0,-1-1-1 0 0,1 0 1 0 0,0 1 0 0 0,0-1 0 0 0,0 0 0 0 0,1-2 0 0 0,10-14 330 0 0,1-1 0 0 0,1 2-1 0 0,0 0 1 0 0,19-17 0 0 0,-10 11-169 0 0,-1-2 0 0 0,23-33 0 0 0,-31 38-245 0 0,-11 14 79 0 0,-3 6-142 0 0,0-1 0 0 0,0 0 0 0 0,0 1 1 0 0,0-1-1 0 0,0 0 0 0 0,0 1 0 0 0,0-1 0 0 0,-1 0 1 0 0,1 1-1 0 0,0-1 0 0 0,0 1 0 0 0,-1-1 0 0 0,1 0 0 0 0,0 1 1 0 0,-1-1-1 0 0,1 1 0 0 0,-1-1 0 0 0,1 1 0 0 0,-1-1 1 0 0,1 1-1 0 0,-1-1 0 0 0,0 1 0 0 0,1-1-1 0 0,-1 1 1 0 0,1-1 0 0 0,-1 1 0 0 0,1-1-1 0 0,0 1 1 0 0,-1-1 0 0 0,1 1-1 0 0,-1-1 1 0 0,1 0 0 0 0,0 1-1 0 0,0-1 1 0 0,-1 1 0 0 0,1-1 0 0 0,0 0-1 0 0,0 1 1 0 0,0-1 0 0 0,0 0-1 0 0,-1 1 1 0 0,1-1 0 0 0,0 0-1 0 0,-6 4 11 0 0,-25 12-9 0 0,0 7-4 0 0,22-15 3 0 0,2-1 2 0 0,-15 26 2 0 0,20-31-3 0 0,1 1-1 0 0,0 0 1 0 0,0 0 0 0 0,0 0 0 0 0,0 0 0 0 0,0 0-1 0 0,0 0 1 0 0,0 0 0 0 0,1 0 0 0 0,-1 0 0 0 0,1 0-1 0 0,-1 0 1 0 0,1 0 0 0 0,0 0 0 0 0,0 4-1 0 0,2 2 4 0 0,9 27-9 0 0,3-6-31 0 0,-11-24-4 0 0,0 0 7 0 0,-1-2 2 0 0,-1-1-3 0 0,0-1 0 0 0,0 0 0 0 0,0 1 0 0 0,0-1 0 0 0,-1 0 0 0 0,1 1 0 0 0,0-1 0 0 0,-1 1 1 0 0,1 0-1 0 0,-1-1 0 0 0,1 1 0 0 0,-1 2 0 0 0,5 0-345 0 0,15 12 68 0 0,-15-12-150 0 0,-1 0-1853 0 0,11 9 1320 0 0,-11-9-231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4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1862 0 0,'0'0'16405'0'0,"-1"7"-16081"0"0,-3 37 158 0 0,-3 11-157 0 0,-1-9-366 0 0,5-37-5 0 0,-4 27-152 0 0,6-28 137 0 0,0-5-76 0 0,1 1-1 0 0,-1-1 0 0 0,1 1 1 0 0,0-1-1 0 0,0 1 1 0 0,0 0-1 0 0,1 4 0 0 0,-1 0-189 0 0,0-5 163 0 0,0 0-1 0 0,0 0 0 0 0,0 0 1 0 0,0 0-1 0 0,1 0 1 0 0,-1 0-1 0 0,1 0 0 0 0,2 4 1 0 0,-1-1-218 0 0,3 7 35 0 0,-4-1-4069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4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3000 0 0,'0'0'10784'0'0,"30"-16"-8826"0"0,3 12-871 0 0,6-18-1343 0 0,4 16-113 0 0,-1-6-3701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5.7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0 3394 0 0,'-11'101'5386'0'0,"-15"98"21"0"0,16-112-4108 0 0,-4-21-482 0 0,12-61-518 0 0,2 1-196 0 0,0-1-196 0 0,0 12 521 0 0,3-18 14 0 0,2-11-172 0 0,-4 10-235 0 0,-1 0 1 0 0,1 1-1 0 0,0-1 1 0 0,-1 0-1 0 0,1 0 1 0 0,-1 0-1 0 0,1 0 1 0 0,-1 0-1 0 0,0 0 1 0 0,0-4-1 0 0,3-24 229 0 0,24-88 109 0 0,54-153 0 0 0,-79 265-286 0 0,0 12-80 0 0,1 0-5 0 0,-2-4-1 0 0,0 1 0 0 0,0-1 0 0 0,-1 0 0 0 0,1 1 0 0 0,0-1 0 0 0,-1 1-1 0 0,0-1 1 0 0,1 0 0 0 0,-1 1 0 0 0,0-1 0 0 0,-1 5 0 0 0,3 49 14 0 0,-1 1 1 0 0,0-45-11 0 0,4 33 22 0 0,-1-29-45 0 0,0 0 0 0 0,2-1 0 0 0,12 27 0 0 0,-16-39-13 0 0,4-2-124 0 0,15 3 94 0 0,-20-4 58 0 0,-1 0 1 0 0,1 0 0 0 0,-1 1 0 0 0,0-1-1 0 0,1 0 1 0 0,-1 0 0 0 0,0 0 0 0 0,1 0-1 0 0,-1 0 1 0 0,0 0 0 0 0,1 0 0 0 0,-1 0 0 0 0,0 0-1 0 0,1 0 1 0 0,-1-1 0 0 0,0 1 0 0 0,1 0-1 0 0,-1 0 1 0 0,0 0 0 0 0,1 0 0 0 0,-1 0-1 0 0,0-1 1 0 0,1 1 0 0 0,-1 0 0 0 0,0 0-1 0 0,1-1 1 0 0,44-39-231 0 0,-42 36 222 0 0,1 1 1 0 0,-1 0 0 0 0,0-1-1 0 0,0 0 1 0 0,-1 0 0 0 0,1 0 0 0 0,3-6-1 0 0,1-3-2 0 0,4-4-15 0 0,-1 0 0 0 0,0-1 0 0 0,-1-1 0 0 0,9-27 0 0 0,-1 0-4 0 0,-8 21 759 0 0,-12 31-709 0 0,-3 26 64 0 0,-14 120 85 0 0,5-55-231 0 0,12-51-437 0 0,3-35 293 0 0,-1-7 101 0 0,1 0 1 0 0,0 0 0 0 0,0 0-1 0 0,0 0 1 0 0,0 0-1 0 0,1 0 1 0 0,-1 0-1 0 0,2 4 1 0 0,1 1-57 0 0,-2-2-894 0 0,1-1-3224 0 0,8 20-3712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6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62 180 228 0 0,'0'0'7421'0'0,"2"-8"-5151"0"0,4-25-573 0 0,-6 31-1585 0 0,0 0 0 0 0,0 0-1 0 0,0 1 1 0 0,0-1 0 0 0,1 0 0 0 0,-1 1 0 0 0,1-1 0 0 0,-1 0-1 0 0,1 1 1 0 0,0-1 0 0 0,-1 0 0 0 0,1 1 0 0 0,0-1-1 0 0,0 1 1 0 0,2-2 0 0 0,8-12 1001 0 0,0-3-480 0 0,-8 14-139 0 0,-2-3-115 0 0,3-19-68 0 0,-3 19 293 0 0,-2 2-386 0 0,-5-18-6 0 0,4 18 833 0 0,0 5-1019 0 0,0 0-1 0 0,0 0 0 0 0,0 0 0 0 0,0 1 1 0 0,0-1-1 0 0,0 1 0 0 0,0-1 1 0 0,-3 3-1 0 0,-1-1 11 0 0,6-2-33 0 0,-1 0 0 0 0,1 0 0 0 0,-1 0 0 0 0,1 0 0 0 0,0 0 0 0 0,-1 0 1 0 0,1 1-1 0 0,0-1 0 0 0,-1 0 0 0 0,1 0 0 0 0,0 0 0 0 0,-1 1 0 0 0,1-1 0 0 0,0 0 0 0 0,-1 0 0 0 0,1 1 0 0 0,0-1 1 0 0,-1 0-1 0 0,1 1 0 0 0,0-1 0 0 0,0 0 0 0 0,0 1 0 0 0,-1-1 0 0 0,1 0 0 0 0,0 1 0 0 0,0-1 0 0 0,0 1 0 0 0,0 0 1 0 0,-19 40 172 0 0,-19 66 0 0 0,32-64-47 0 0,5-32-107 0 0,0-9-17 0 0,1 0 0 0 0,0-1 0 0 0,-1 1 0 0 0,1 0 0 0 0,0 0 1 0 0,0 0-1 0 0,0-1 0 0 0,0 1 0 0 0,0 0 0 0 0,0 0 1 0 0,1-1-1 0 0,-1 1 0 0 0,1 0 0 0 0,-1 0 0 0 0,1-1 0 0 0,1 3 1 0 0,0 1 8 0 0,4 8 21 0 0,11 13-6 0 0,-17-25-28 0 0,1-1 0 0 0,-1 1 0 0 0,0 0 0 0 0,1-1 0 0 0,-1 1-1 0 0,0-1 1 0 0,1 1 0 0 0,-1-1 0 0 0,1 1 0 0 0,-1-1 0 0 0,1 0 0 0 0,-1 1 0 0 0,1-1 0 0 0,-1 1 0 0 0,1-1 0 0 0,0 0 0 0 0,-1 0 0 0 0,1 1 0 0 0,1-1 0 0 0,23 10-82 0 0,-24-10 54 0 0,0 0 0 0 0,0 1 0 0 0,0-1 0 0 0,0 0-1 0 0,0 0 1 0 0,0 1 0 0 0,0-1 0 0 0,0 0 0 0 0,0 0 0 0 0,0 0 0 0 0,0 0 0 0 0,0-1 0 0 0,0 1 0 0 0,0 0 0 0 0,0 0 0 0 0,1-1 0 0 0,0 1-11 0 0,20-4-329 0 0,-1-1-1 0 0,1 0 1 0 0,-1-2 0 0 0,36-16 0 0 0,-10-8-4026 0 0,1-1-4045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6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6 124 1004 0 0,'0'0'2965'0'0,"3"-4"-736"0"0,16-17 3803 0 0,-16 24-5466 0 0,10 9-120 0 0,-10-9-38 0 0,-3 4 11 0 0,-1 8-154 0 0,0 0-1 0 0,-2 0 1 0 0,0-1 0 0 0,0 1 0 0 0,-8 20-1 0 0,-11 18 176 0 0,20-48 280 0 0,5-10-627 0 0,19-32 174 0 0,-17 27-231 0 0,19-32 97 0 0,-6 13-122 0 0,7-12-16 0 0,51-62 0 0 0,-73 100 1 0 0,-3 12-80 0 0,-2 35 88 0 0,-9 34 30 0 0,10-71-23 0 0,1 1-2 0 0,-1 26-2 0 0,1-26-1 0 0,1-2 1 0 0,3 17-10 0 0,-3-17-23 0 0,3-4-3 0 0,13 9 9 0 0,-13-8 60 0 0,0-7-19 0 0,38-36 16 0 0,-29 26-28 0 0,-1-1 0 0 0,15-24 0 0 0,-22 33-9 0 0,11-23 3 0 0,-3 4 29 0 0,-2 8-9 0 0,-8 12 934 0 0,-2 11-893 0 0,3 16-14 0 0,-3-16 2 0 0,-1 1 38 0 0,0 23-7 0 0,0-22 31 0 0,0-2-76 0 0,2 20-8 0 0,-1-20 15 0 0,3-2-7 0 0,11 10-5 0 0,-11-10-6 0 0,19-5 11 0 0,-17 0-33 0 0,-4 1-4 0 0,0 0 1 0 0,0 0-1 0 0,-1 0 0 0 0,1-1 1 0 0,0 1-1 0 0,0 0 0 0 0,-1-1 0 0 0,1 1 1 0 0,0-1-1 0 0,0 0 0 0 0,-1 0 1 0 0,1 1-1 0 0,-1-1 0 0 0,4-2 1 0 0,-1-1 2 0 0,11-4-42 0 0,-1 0 1 0 0,0-1-1 0 0,0-1 1 0 0,22-22 0 0 0,-28 25 30 0 0,-5 5 6 0 0,0 0-1 0 0,-1 0 0 0 0,0 0 0 0 0,1-1 1 0 0,-1 1-1 0 0,0 0 0 0 0,0-1 0 0 0,-1 1 1 0 0,3-5-1 0 0,12-16-7 0 0,-3 8 13 0 0,-9 11 400 0 0,-2 11-374 0 0,2-1-21 0 0,-2-4-6 0 0,-1 1 0 0 0,0-1 0 0 0,1 1 1 0 0,-1-1-1 0 0,0 1 0 0 0,-1-1 0 0 0,1 1 1 0 0,0-1-1 0 0,-1 1 0 0 0,1 4 0 0 0,3 9-83 0 0,1 0-1 0 0,1 0 1 0 0,8 18-1 0 0,-7-28-277 0 0,2-4 75 0 0,-1 0-1 0 0,1-1 1 0 0,0 0 0 0 0,16 0-1 0 0,-13-4-150 0 0,-10 2 367 0 0,1-1 4 0 0,-1 1 0 0 0,1 0 0 0 0,-1 0 0 0 0,0-1 0 0 0,1 0 0 0 0,-1 1 0 0 0,0-1 0 0 0,0 0 0 0 0,0 0 0 0 0,-1 0 0 0 0,1 0 0 0 0,0-1 0 0 0,-1 1 0 0 0,1 0 0 0 0,-1-1 0 0 0,0 1 0 0 0,0-1 0 0 0,2-4 0 0 0,4-21-15 0 0,-7 16 227 0 0,-17-51 619 0 0,17 62-747 0 0,0 0 0 0 0,0-1 0 0 0,-1 1 1 0 0,1 0-1 0 0,-1 0 0 0 0,1 0 0 0 0,-1-1 0 0 0,1 1 0 0 0,-1 0 1 0 0,0 0-1 0 0,1 0 0 0 0,-1 0 0 0 0,0 0 0 0 0,0 0 0 0 0,0 0 1 0 0,0 1-1 0 0,0-1 0 0 0,0 0 0 0 0,0 0 0 0 0,-2 0 1 0 0,0-1 44 0 0,3 1-54 0 0,-1 0 1 0 0,0 0-1 0 0,0 0 1 0 0,0 0-1 0 0,0 0 1 0 0,-1 1-1 0 0,1-1 1 0 0,0 0-1 0 0,0 1 1 0 0,0-1-1 0 0,-1 0 0 0 0,1 1 1 0 0,0 0-1 0 0,0-1 1 0 0,-1 1-1 0 0,1 0 1 0 0,-3-1-1 0 0,0 1 15 0 0,-1-2 29 0 0,-2 4-8 0 0,-24 3-102 0 0,17 1-352 0 0,-11 9-27 0 0,15-7 76 0 0,-3 12-546 0 0,10-15-3008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16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193 285 94 0 0,'0'0'5020'0'0,"1"-8"-3321"0"0,3-39 1676 0 0,-1 19-2486 0 0,-2 21 350 0 0,-2-1-780 0 0,-4-31 1467 0 0,2 34-1470 0 0,-11-15-60 0 0,10 15 378 0 0,-1 8-588 0 0,-1-1-135 0 0,4-2-34 0 0,-1 1-1 0 0,1 0 1 0 0,0 0 0 0 0,0 0 0 0 0,0 0 0 0 0,1 0 0 0 0,-1 0 0 0 0,0 0 0 0 0,0 1 0 0 0,1-1-1 0 0,-1 1 1 0 0,-2 2 0 0 0,-1 0 20 0 0,3-3-22 0 0,0 0-1 0 0,0 1 0 0 0,0-1 1 0 0,0 1-1 0 0,0 0 1 0 0,1 0-1 0 0,-1 0 1 0 0,1-1-1 0 0,-1 1 0 0 0,1 1 1 0 0,-2 3-1 0 0,-23 35 146 0 0,19-33-114 0 0,3-4-14 0 0,1 0 0 0 0,0 0 0 0 0,0 0-1 0 0,0 0 1 0 0,1 0 0 0 0,0 1 0 0 0,-3 5 0 0 0,-18 38 176 0 0,10-22-126 0 0,10-20-16 0 0,3-3-59 0 0,0 0 1 0 0,-1 0 0 0 0,1 0 0 0 0,0-1 0 0 0,-1 1 0 0 0,0 0 0 0 0,0 0 0 0 0,0-1 0 0 0,-1 4 0 0 0,-2 2 5 0 0,2-1 55 0 0,6-9-195 0 0,0 1 116 0 0,0-1 0 0 0,0 1 0 0 0,0 0 0 0 0,0 0 0 0 0,6-1 0 0 0,0 0-10 0 0,-9 2 15 0 0,0 0 1 0 0,0 0-1 0 0,0-1 0 0 0,0 1 1 0 0,-1 0-1 0 0,1-1 0 0 0,0 1 1 0 0,0-1-1 0 0,0 1 0 0 0,0 0 1 0 0,-1-1-1 0 0,1 0 0 0 0,0 1 1 0 0,-1-1-1 0 0,1 0 1 0 0,1-1-1 0 0,5-4-26 0 0,-2 2 9 0 0,-1 0 0 0 0,0 0 1 0 0,-1-1-1 0 0,1 1 0 0 0,3-7 1 0 0,9-10-7 0 0,49-71-316 0 0,-49 65 258 0 0,-13 21 5 0 0,0 0 22 0 0,8-14 12 0 0,-8 14 35 0 0,-3 15-38 0 0,3 26 96 0 0,-5-21-14 0 0,-1-8-18 0 0,2-4-1 0 0,0 0 0 0 0,0 0 0 0 0,0 0-1 0 0,1 0 1 0 0,-1 0 0 0 0,0 1 0 0 0,1-1-1 0 0,-1 0 1 0 0,1 0 0 0 0,0 1-1 0 0,0 2 1 0 0,-3 23 34 0 0,3-21-2 0 0,10 23 30 0 0,-8-23-44 0 0,5-4-7 0 0,20 11 3 0 0,-14-11-4 0 0,-6-1-17 0 0,-4-2-3 0 0,-1 0-1 0 0,1 1 1 0 0,-1-1-1 0 0,1 0 1 0 0,0 0-1 0 0,-1 0 1 0 0,1-1-1 0 0,-1 1 1 0 0,1-1 0 0 0,-1 1-1 0 0,1-1 1 0 0,2-1-1 0 0,18-5-50 0 0,0 0 0 0 0,-1-2 0 0 0,0-1 0 0 0,0 0 0 0 0,37-26 0 0 0,-37 18-164 0 0,-1-2 0 0 0,28-34 0 0 0,-47 52 189 0 0,0-1 1 0 0,0 1 0 0 0,0-1 0 0 0,0 1 0 0 0,0-1-1 0 0,0 0 1 0 0,0 0 0 0 0,1-5 0 0 0,10-20-117 0 0,1 4 46 0 0,-11 19 9 0 0,-2-2 21 0 0,2-20 14 0 0,-2 20 316 0 0,-3 2-183 0 0,-8-15 38 0 0,8 15 1605 0 0,2 12-1636 0 0,-2 21-7 0 0,1-21 190 0 0,2 0-213 0 0,2 23-5 0 0,-2-23 21 0 0,-2 1-9 0 0,0 24-16 0 0,1-24-13 0 0,0 1-10 0 0,-1 24-10 0 0,1-25 1 0 0,0 1-3 0 0,1 26 2 0 0,-1-27-4 0 0,2-2-4 0 0,6 19-3 0 0,-6-19 0 0 0,2-2-4 0 0,13 12-17 0 0,-16-15 10 0 0,-1-1 1 0 0,0 0 0 0 0,1 1 0 0 0,-1-1 0 0 0,1 0-1 0 0,-1 1 1 0 0,0-1 0 0 0,1 0 0 0 0,-1 0 0 0 0,1 0-1 0 0,-1 1 1 0 0,1-1 0 0 0,-1 0 0 0 0,1 0 0 0 0,-1 0-1 0 0,1 0 1 0 0,-1 0 0 0 0,1 0 0 0 0,-1 0 0 0 0,1 0 0 0 0,-1 0-1 0 0,1 0 1 0 0,-1 0 0 0 0,1 0 0 0 0,0 0 0 0 0,30-1-83 0 0,-17-3 20 0 0,-6 1 41 0 0,-4 2-12 0 0,-1 0 0 0 0,1-1 0 0 0,-1 1 0 0 0,0-1 0 0 0,1 0 0 0 0,-1 0 0 0 0,5-5 0 0 0,1 1-41 0 0,26-22-249 0 0,-25 20 311 0 0,2-2-105 0 0,-1 0 0 0 0,-1-1 0 0 0,0 0 0 0 0,0 0 0 0 0,-1-1 0 0 0,11-19 0 0 0,11-26-91 0 0,-28 52 221 0 0,-1-1 36 0 0,7-19-9 0 0,-7 19 846 0 0,-1 15-836 0 0,5 23-1 0 0,-4-23 22 0 0,-1 0-7 0 0,2 2-44 0 0,-2-5-5 0 0,0 0 1 0 0,0 0 0 0 0,0 1-1 0 0,-1-1 1 0 0,0 8-1 0 0,1-2 1 0 0,0-4 0 0 0,-1-1-1 0 0,0 1 0 0 0,0-1 1 0 0,-2 12-1 0 0,1-5-1 0 0,-6 41 29 0 0,-6 18-7 0 0,11-60-28 0 0,-12 42 16 0 0,-5 7 34 0 0,16-51-47 0 0,2-5 0 0 0,-1 0 0 0 0,0 0 0 0 0,0-1 0 0 0,0 1 0 0 0,-6 8 0 0 0,5-5 11 0 0,1-5-2 0 0,0 0 0 0 0,1 0 0 0 0,-1 0 0 0 0,0 0 0 0 0,-1-1 1 0 0,-4 7-1 0 0,-8 11 34 0 0,11-16 332 0 0,-2-6-296 0 0,-18-4 46 0 0,18 4-8 0 0,6-9-26 0 0,0-27-34 0 0,3 17-76 0 0,1 10 2 0 0,-1-4-6 0 0,2 1 1 0 0,0 0-1 0 0,1 0 1 0 0,0 1-1 0 0,1-1 1 0 0,15-20-1 0 0,62-70-848 0 0,-77 94 754 0 0,-4 5-17 0 0,1-1 0 0 0,0 1 1 0 0,0 0-1 0 0,0 0 0 0 0,0 1 1 0 0,0-1-1 0 0,1 1 0 0 0,-1 0 1 0 0,1 0-1 0 0,9-4 0 0 0,34-16-994 0 0,-41 18 761 0 0,-5 3 159 0 0,1 0-1 0 0,-1 1 1 0 0,1-1-1 0 0,0 1 1 0 0,-1-1-1 0 0,1 1 1 0 0,0 0 0 0 0,0 0-1 0 0,0 0 1 0 0,5 0-1 0 0,1 0-174 0 0,-6 0 158 0 0,0 1 0 0 0,0-1 0 0 0,1 1 0 0 0,-1-1 0 0 0,0 0 0 0 0,0 0-1 0 0,0-1 1 0 0,5-2 0 0 0,15-7-2727 0 0,-17 8-785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2356 0 0,'0'0'12177'0'0,"8"-3"-11443"0"0,0-2-541 0 0,-3 2-84 0 0,-1 1-1 0 0,0 0 1 0 0,1 0 0 0 0,-1 0 0 0 0,1 1 0 0 0,6-2-1 0 0,-2 0-18 0 0,0 0 0 0 0,-1 0 0 0 0,0-1 0 0 0,1 0 0 0 0,11-8 0 0 0,-20 11-86 0 0,1 1-1 0 0,0 0 1 0 0,-1-1-1 0 0,1 1 0 0 0,-1-1 1 0 0,1 1-1 0 0,0 0 1 0 0,-1-1-1 0 0,1 1 1 0 0,0 0-1 0 0,0 0 1 0 0,-1 0-1 0 0,1 0 1 0 0,0-1-1 0 0,-1 1 1 0 0,1 0-1 0 0,1 1 1 0 0,52-7 32 0 0,-27 2-56 0 0,-20 3-126 0 0,-1 0-4 0 0,15-5 28 0 0,-16 4-17 0 0,-10 6-2607 0 0,-47 34 736 0 0,51-36 1793 0 0,-1-1 1 0 0,0 1-1 0 0,0-1 0 0 0,0 0 1 0 0,0 0-1 0 0,0 0 0 0 0,0 0 1 0 0,0 0-1 0 0,0 0 0 0 0,0 0 1 0 0,-1-1-1 0 0,-1 1 0 0 0,-3 0-759 0 0,1 2-2548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7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1 360 3334 0 0,'3'-8'2524'0'0,"17"-31"599"0"0,42-62 0 0 0,37-34-1095 0 0,-82 107-1705 0 0,-13 20-270 0 0,0 1 385 0 0,-9-15-265 0 0,3 16-136 0 0,2 6-35 0 0,0 0 0 0 0,0 0 1 0 0,0-1-1 0 0,0 1 0 0 0,0 0 1 0 0,0 0-1 0 0,0 0 0 0 0,0 0 0 0 0,0-1 1 0 0,0 1-1 0 0,0 0 0 0 0,0 0 1 0 0,0 0-1 0 0,0 0 0 0 0,0-1 0 0 0,0 1 1 0 0,0 0-1 0 0,0 0 0 0 0,0 0 1 0 0,0 0-1 0 0,0-1 0 0 0,-1 1 0 0 0,1 0 1 0 0,0 0-1 0 0,0 0 0 0 0,0 0 1 0 0,0 0-1 0 0,0 0 0 0 0,0 0 0 0 0,-1-1 1 0 0,1 1-1 0 0,0 0 0 0 0,0 0 1 0 0,0 0-1 0 0,0 0 0 0 0,0 0 1 0 0,-1 0-1 0 0,1 0 0 0 0,0 0 0 0 0,0 0 1 0 0,0 0-1 0 0,0 0 0 0 0,-1 0 1 0 0,1 0-1 0 0,0 0 0 0 0,0 0 0 0 0,0 0 1 0 0,-1 0-1 0 0,1 0 0 0 0,0 0 1 0 0,0 0-1 0 0,0 0 0 0 0,0 0 0 0 0,0 0 1 0 0,-1 0-1 0 0,1 0 0 0 0,0 1 1 0 0,0-1-1 0 0,0 0 0 0 0,0 0 0 0 0,-11 4 55 0 0,1 0 0 0 0,-1 0 0 0 0,1 1 0 0 0,1 1 0 0 0,-1-1 0 0 0,1 2 0 0 0,0-1 0 0 0,0 1 0 0 0,-12 13 0 0 0,14-13-37 0 0,4-5-10 0 0,1 0 0 0 0,-1 1 0 0 0,1-1 0 0 0,-1 1 0 0 0,1-1 0 0 0,0 1 0 0 0,0 0 0 0 0,0 0 0 0 0,-2 4 0 0 0,-8 16 41 0 0,9-18-14 0 0,2 2-8 0 0,-1 23-10 0 0,1-23-9 0 0,4-1 2 0 0,-1 0-7 0 0,-1-4-3 0 0,0 1 1 0 0,-1-1 0 0 0,1 0 0 0 0,0-1-1 0 0,0 1 1 0 0,0 0 0 0 0,0 0 0 0 0,0 0-1 0 0,1 0 1 0 0,-1-1 0 0 0,0 1-1 0 0,1-1 1 0 0,2 3 0 0 0,63 52 168 0 0,-66-55-169 0 0,0-1 1 0 0,0 1 0 0 0,0-1-1 0 0,-1 1 1 0 0,1-1-1 0 0,0 1 1 0 0,-1-1-1 0 0,1 1 1 0 0,0 0-1 0 0,-1-1 1 0 0,1 1 0 0 0,-1 0-1 0 0,1 0 1 0 0,-1-1-1 0 0,0 1 1 0 0,1 0-1 0 0,-1 0 1 0 0,0 0-1 0 0,1 0 1 0 0,-1-1 0 0 0,0 2-1 0 0,0-1-1 0 0,0-1 0 0 0,0 1 1 0 0,1-1-1 0 0,-1 1 0 0 0,0-1 0 0 0,0 1 0 0 0,0-1 0 0 0,0 0 0 0 0,0 1 1 0 0,1-1-1 0 0,-1 1 0 0 0,0-1 0 0 0,1 0 0 0 0,-1 1 0 0 0,0-1 0 0 0,0 0 1 0 0,1 1-1 0 0,-1-1 0 0 0,1 0 0 0 0,-1 1 0 0 0,0-1 0 0 0,1 0 0 0 0,-1 0 1 0 0,1 1-1 0 0,0-1 0 0 0,0 6 16 0 0,5 17-2 0 0,-5-17-35 0 0,0 2-246 0 0,0 22 155 0 0,0-23-61 0 0,-1 0-1612 0 0,3 21 734 0 0,-2-21 62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7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74 1998 0 0,'0'0'5190'0'0,"1"-6"-2737"0"0,2-2-1859 0 0,0-5 7925 0 0,-4 38-8430 0 0,1-18 47 0 0,3-2-87 0 0,7 17-17 0 0,-8-16-31 0 0,-1-5-2 0 0,0 0 0 0 0,0 0 0 0 0,1 0 0 0 0,-1 0 0 0 0,0 0 0 0 0,0-1 0 0 0,0 1 0 0 0,1 0 0 0 0,-1 0 0 0 0,0-1 1 0 0,1 1-1 0 0,1 0 0 0 0,-1 0-1 0 0,2 1-20 0 0,-2-2 12 0 0,-1 0 0 0 0,0 0 0 0 0,1 0 0 0 0,-1 0 0 0 0,0 0 0 0 0,1 0 0 0 0,-1-1 0 0 0,1 1 0 0 0,-1 0 0 0 0,0-1 0 0 0,0 1 0 0 0,3-2 0 0 0,21-8-95 0 0,5 2 36 0 0,-17 1-56 0 0,101-74-392 0 0,-108 78 476 0 0,-5 3 41 0 0,0 0 0 0 0,1 0 0 0 0,-1-1 0 0 0,0 1-1 0 0,0 0 1 0 0,0 0 0 0 0,1 0 0 0 0,-1-1 0 0 0,0 1 0 0 0,0-1 0 0 0,0 1 0 0 0,0-1 0 0 0,0 1 0 0 0,2-2 0 0 0,12-5 39 0 0,-12 11 91 0 0,8 10-6 0 0,-8-4-24 0 0,-2-2-66 0 0,0-4 4 0 0,-1 0-1 0 0,1-1 1 0 0,-1 1 0 0 0,0 0-1 0 0,0-1 1 0 0,0 1-1 0 0,-1 0 1 0 0,-1 5 0 0 0,-80 418 1392 0 0,44-253-1140 0 0,20-92-162 0 0,-4 0 0 0 0,-45 111 0 0 0,64-186-77 0 0,0-4-11 0 0,-10 13 38 0 0,10-13 406 0 0,-1-6-298 0 0,-36-48 433 0 0,37 48-590 0 0,0 0 0 0 0,1-1 0 0 0,0 0 0 0 0,0 0 0 0 0,0 0 0 0 0,0 0-1 0 0,0 0 1 0 0,-1-8 0 0 0,-1-1 16 0 0,-1-5 1 0 0,1 0 1 0 0,0-1-1 0 0,1 0 1 0 0,1 1-1 0 0,1-1 0 0 0,1 0 1 0 0,3-36-1 0 0,2 21-88 0 0,1 0-1 0 0,2 1 0 0 0,17-46 1 0 0,-4 26-1054 0 0,2 0 0 0 0,39-63 0 0 0,-61 114 1035 0 0,0 0 0 0 0,0 0 0 0 0,0 0 0 0 0,1 0 0 0 0,-1 1 0 0 0,0-1 0 0 0,1 0 0 0 0,-1 1 0 0 0,1-1 0 0 0,-1 1 0 0 0,3-2 0 0 0,4-2-1007 0 0,5-9-3577 0 0,8-12-4283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8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79 112 2282 0 0,'0'0'3332'0'0,"-1"5"-828"0"0,-14 62 2295 0 0,12-35-3463 0 0,3-28-1226 0 0,0-1 1 0 0,0 0-1 0 0,-1 0 0 0 0,1 1 1 0 0,-1-1-1 0 0,0 0 1 0 0,0 0-1 0 0,0 0 0 0 0,-2 4 1 0 0,-14 45 936 0 0,-5 15-7 0 0,20-61-802 0 0,-6 20 18 0 0,6-21 328 0 0,6-9-465 0 0,0-1-83 0 0,-2 4-12 0 0,0-1 0 0 0,0 0-1 0 0,0 0 1 0 0,0-1 0 0 0,-1 1-1 0 0,1 0 1 0 0,-1-1 0 0 0,0 1 0 0 0,1-3-1 0 0,3-3 28 0 0,13-28 158 0 0,-17 33-203 0 0,96-257 403 0 0,-75 198-297 0 0,-20 56 13 0 0,2 15-124 0 0,-2-3-3 0 0,0-1 1 0 0,0 1 0 0 0,0-1-1 0 0,-1 1 1 0 0,0 0-1 0 0,0-1 1 0 0,0 1-1 0 0,-1 0 1 0 0,0 0-1 0 0,0 0 1 0 0,-1 5 0 0 0,1 8-7 0 0,5 73 24 0 0,7 81-197 0 0,-6-85-439 0 0,-6-76 411 0 0,7 34-1107 0 0,-6-35 989 0 0,2 4 54 0 0,1 2-5027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8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83 5344 0 0,'0'0'8710'0'0,"7"-35"-7096"0"0,19 23-1092 0 0,3 1-1038 0 0,15 2 174 0 0,-22-7-3450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9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0 223 1140 0 0,'0'0'15407'0'0,"3"-6"-14780"0"0,46-69 1148 0 0,-47 73-1749 0 0,0 0-1 0 0,0 0 0 0 0,-1 0 1 0 0,1 0-1 0 0,-1-1 1 0 0,0 1-1 0 0,1 0 0 0 0,-1-1 1 0 0,0 1-1 0 0,1-4 0 0 0,0-2 21 0 0,10-17 135 0 0,-6 6-56 0 0,0 0-56 0 0,-4 14-20 0 0,0-1-35 0 0,7-19-10 0 0,-7 19-1 0 0,-7 9-1076 0 0,-13 7 1039 0 0,14-8 9 0 0,4 0-7 0 0,0-1 27 0 0,0 0 0 0 0,0 1 0 0 0,0-1 0 0 0,0 0 0 0 0,-1 0-1 0 0,1 0 1 0 0,0 1 0 0 0,-1-1 0 0 0,1 0 0 0 0,-1 0 0 0 0,0 2 0 0 0,0-1 0 0 0,0-1 0 0 0,1 1 0 0 0,-1 0 1 0 0,1-1-1 0 0,-1 1 0 0 0,1 0 0 0 0,0-1 1 0 0,0 1-1 0 0,0 0 0 0 0,0 0 1 0 0,0-1-1 0 0,0 1 0 0 0,0 0 0 0 0,0 0 1 0 0,1-1-1 0 0,0 3 0 0 0,6 33 1 0 0,5-12 8 0 0,-10-21 3 0 0,2 0-5 0 0,-2-1-6 0 0,7 6 22 0 0,1 0 0 0 0,-1-1 0 0 0,22 13 0 0 0,-28-18-5 0 0,-1-3-13 0 0,-1 0 1 0 0,1 1-1 0 0,-1-1 1 0 0,1 1-1 0 0,-1-1 1 0 0,0 1-1 0 0,1-1 1 0 0,-1 1-1 0 0,1 0 1 0 0,-1 0 0 0 0,0-1-1 0 0,2 3 1 0 0,0-1 0 0 0,2 0 135 0 0,-1-4-40 0 0,33-30 103 0 0,17-26-188 0 0,-32 34-180 0 0,-18 20 104 0 0,-2 9-272 0 0,0-3 348 0 0,-1-1-4 0 0,0 0-1 0 0,0 0 1 0 0,0 0 0 0 0,0 1 0 0 0,-1-1 0 0 0,1 0 0 0 0,0 1 0 0 0,-1-1 0 0 0,1 0 0 0 0,-1 1-1 0 0,1-1 1 0 0,0 3 0 0 0,-3 19 53 0 0,-3 3 49 0 0,4-19-80 0 0,-2 25 128 0 0,2 7-60 0 0,2-31-99 0 0,0 21-88 0 0,0-22-6 0 0,2-2-159 0 0,11 15-347 0 0,-11-15-22 0 0,-2-6 27 0 0,0 1 534 0 0,-1 0 0 0 0,1 0-1 0 0,0 0 1 0 0,0 0 0 0 0,-1 0-1 0 0,1 0 1 0 0,0 0 0 0 0,0 0-1 0 0,-1 0 1 0 0,1 0 0 0 0,0 0 0 0 0,0 1-1 0 0,-1-1 1 0 0,1 0 0 0 0,0 1-1 0 0,0-1 1 0 0,-1 0 0 0 0,1 1-1 0 0,0 0 1 0 0,14 4-2421 0 0,-10-8 1146 0 0,13-10-172 0 0,-13 10-1225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29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113 119 3628 0 0,'26'-50'4177'0'0,"-23"43"-3455"0"0,2-2 125 0 0,0-2 3990 0 0,-6 4-4039 0 0,0 1-538 0 0,0 4-74 0 0,0 0 0 0 0,1 0 0 0 0,-1-1 0 0 0,1 1 0 0 0,0 0-1 0 0,0 0 1 0 0,0-1 0 0 0,0 1 0 0 0,0 0 0 0 0,1-5 0 0 0,-8 9 57 0 0,0-1-186 0 0,5-1-40 0 0,0 0-1 0 0,0 0 1 0 0,0 0-1 0 0,0 1 1 0 0,-1-1-1 0 0,1 1 0 0 0,0-1 1 0 0,0 1-1 0 0,0 0 1 0 0,0 0-1 0 0,0 0 1 0 0,0 0-1 0 0,-2 2 1 0 0,-45 36 240 0 0,46-37-245 0 0,0 0-1 0 0,1 1 0 0 0,-1 0 0 0 0,1 0 1 0 0,-1-1-1 0 0,1 1 0 0 0,-2 4 1 0 0,0 0 3 0 0,2-5-11 0 0,0 0 0 0 0,1-1 0 0 0,-1 1 0 0 0,1 0-1 0 0,0 1 1 0 0,0-1 0 0 0,0 0 0 0 0,0 0 0 0 0,0 0 0 0 0,0 1 0 0 0,-1 3 0 0 0,1 1 0 0 0,-7 19 8 0 0,7-19-10 0 0,0-2-14 0 0,1 2-65 0 0,3 22-4 0 0,-2-22 17 0 0,1-3-14 0 0,9 13-87 0 0,-8-13 4 0 0,4-4-95 0 0,19 0 81 0 0,-13-3 13 0 0,-7 0 116 0 0,-3 2 27 0 0,-1 1 1 0 0,0-2-1 0 0,1 1 1 0 0,-1 0-1 0 0,0 0 1 0 0,0-1-1 0 0,1 1 1 0 0,-1-1-1 0 0,0 0 1 0 0,2-2 0 0 0,4-2-25 0 0,-4 3 9 0 0,0 0 1 0 0,0 0-1 0 0,0-1 0 0 0,0 0 0 0 0,4-6 1 0 0,25-26-127 0 0,-28 32 149 0 0,-3 3 10 0 0,0-1-1 0 0,0 1 0 0 0,-1-1 1 0 0,1 0-1 0 0,0 0 0 0 0,-1 1 1 0 0,0-1-1 0 0,1 0 1 0 0,-1 0-1 0 0,0 0 0 0 0,2-3 1 0 0,7-15-6 0 0,-7 15 60 0 0,0-1 223 0 0,-3 5-368 0 0,7-17 1027 0 0,-12 33 523 0 0,4-10-1513 0 0,2 1-47 0 0,4 20-28 0 0,-3-20 2 0 0,0-2 24 0 0,7 15-10 0 0,-7-14-94 0 0,-1-5 183 0 0,1 1 1 0 0,-1-1-1 0 0,1 1 1 0 0,-1 0-1 0 0,1-1 1 0 0,-1 1-1 0 0,0 0 1 0 0,0 0-1 0 0,1 0 0 0 0,-1 0 1 0 0,0 0-1 0 0,2 2 1 0 0,-2-2-19 0 0,3 2-108 0 0,4-4-224 0 0,21-1 229 0 0,-29 2 141 0 0,1 0 0 0 0,-1 0 1 0 0,1 0-1 0 0,-1 0 0 0 0,1 0 1 0 0,-1 0-1 0 0,1 0 0 0 0,-1 0 1 0 0,1 0-1 0 0,-1 0 0 0 0,1 0 1 0 0,-1 0-1 0 0,1-1 0 0 0,-1 1 1 0 0,0 0-1 0 0,1 0 0 0 0,-1-1 1 0 0,1 1-1 0 0,-1 0 0 0 0,0 0 1 0 0,1-1-1 0 0,-1 1 0 0 0,0 0 1 0 0,1-1-1 0 0,17-16-107 0 0,-6 7 62 0 0,-1-1 0 0 0,14-16-1 0 0,4-14 212 0 0,-26 37-43 0 0,0-1-25 0 0,9-12 17 0 0,-9 13 1080 0 0,-4 11-1173 0 0,0 2-12 0 0,2 25-10 0 0,2-10-22 0 0,-3-18 2 0 0,4-2-138 0 0,9 11 40 0 0,-9-11 23 0 0,2-5 8 0 0,1 2 58 0 0,-4-1 22 0 0,-1 0-1 0 0,0 1 1 0 0,1-1 0 0 0,-1 0-1 0 0,0-1 1 0 0,1 1-1 0 0,-1 0 1 0 0,0-1-1 0 0,0 1 1 0 0,1-1 0 0 0,-1 0-1 0 0,0 0 1 0 0,2-1-1 0 0,39-15-136 0 0,-3 0 85 0 0,118-48-111 0 0,-117 54 185 0 0,-35 9 8 0 0,3 3-3 0 0,23 0 14 0 0,-24-1 53 0 0,-4 5-4 0 0,12 12-13 0 0,-15-16-62 0 0,-1-1 1 0 0,0 1 0 0 0,1-1 0 0 0,-1 1 0 0 0,1-1 0 0 0,-1 1-1 0 0,0-1 1 0 0,0 1 0 0 0,1-1 0 0 0,-1 1 0 0 0,0-1 0 0 0,0 1-1 0 0,1-1 1 0 0,-1 1 0 0 0,0 0 0 0 0,0-1 0 0 0,0 1 0 0 0,0-1-1 0 0,0 2 1 0 0,2 6 45 0 0,-2-4-14 0 0,1 0 0 0 0,0 0 0 0 0,-1 0 0 0 0,0 0 0 0 0,0 0 0 0 0,0 0 0 0 0,-2 7 0 0 0,-71 453 899 0 0,46-321-650 0 0,22-124-273 0 0,-9 18-10 0 0,11-30 88 0 0,-1-1 0 0 0,1 1 0 0 0,-1-1 1 0 0,0 0-1 0 0,-1 0 0 0 0,-6 7 0 0 0,8-10 1170 0 0,-2-5-1000 0 0,-13-6 43 0 0,17 8-294 0 0,1 0-1 0 0,0 0 1 0 0,-1 0 0 0 0,1-1 0 0 0,0 1 0 0 0,0 0 0 0 0,-1 0 0 0 0,1 0 0 0 0,0 0 0 0 0,0 0-1 0 0,-1-1 1 0 0,1 1 0 0 0,0 0 0 0 0,0 0 0 0 0,-1 0 0 0 0,1-1 0 0 0,0 1 0 0 0,0 0 0 0 0,0 0-1 0 0,0-1 1 0 0,-1 1 0 0 0,1 0 0 0 0,0-1 0 0 0,0 1 0 0 0,0 0 0 0 0,0 0 0 0 0,0-1 0 0 0,0 1-1 0 0,0 0 1 0 0,0-1 0 0 0,0 1 0 0 0,0-1 0 0 0,-2-5 62 0 0,1 4-46 0 0,0 0 0 0 0,1 0 0 0 0,-1-1 0 0 0,1 1 1 0 0,0 0-1 0 0,-1-1 0 0 0,1 1 0 0 0,0 0 0 0 0,0-1 0 0 0,1 1 0 0 0,0-4 0 0 0,3-29-131 0 0,2-1 0 0 0,1 1 0 0 0,2 0-1 0 0,1 1 1 0 0,2 0 0 0 0,31-59 0 0 0,-22 52-1481 0 0,3 0 1 0 0,43-56-1 0 0,-60 86-2813 0 0,9-23-3759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0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1 5286 0 0,'0'0'10329'0'0,"0"7"-9455"0"0,-1 44 582 0 0,-3 1-508 0 0,-14 74-1 0 0,14-109-726 0 0,0 0 0 0 0,-2 0 0 0 0,-13 31 0 0 0,15-33-16 0 0,-1 42 89 0 0,3-49-258 0 0,1-5-19 0 0,0 0 1 0 0,0 0-1 0 0,1 0 0 0 0,-1 0 0 0 0,1 0 0 0 0,0 0 1 0 0,0 1-1 0 0,0-1 0 0 0,1 4 0 0 0,0 18 18 0 0,0-18-70 0 0,25-3-2355 0 0,-26-4 2357 0 0,0 0 0 0 0,1 1 0 0 0,-1-1 0 0 0,0 0 0 0 0,0 0 1 0 0,1 0-1 0 0,-1 0 0 0 0,0 0 0 0 0,0 0 0 0 0,1 0 1 0 0,-1 0-1 0 0,0 0 0 0 0,0 0 0 0 0,1 0 0 0 0,-1 0 1 0 0,0 0-1 0 0,0 0 0 0 0,1 0 0 0 0,-1-1 0 0 0,0 1 0 0 0,0 0 1 0 0,1 0-1 0 0,-1 0 0 0 0,0 0 0 0 0,0 0 0 0 0,0 0 1 0 0,1-1-1 0 0,-1 1 0 0 0,0 0 0 0 0,0 0 0 0 0,0 0 0 0 0,1-1 1 0 0,-1 1-1 0 0,0 0 0 0 0,0 0 0 0 0,0-1 0 0 0,0 1 1 0 0,13-17-1083 0 0,-12 17 1037 0 0,-1-1 0 0 0,0 1-1 0 0,1-1 1 0 0,-1 0 0 0 0,1 1 0 0 0,-1-1 0 0 0,0 0 0 0 0,0 1-1 0 0,1-1 1 0 0,-1 0 0 0 0,0 1 0 0 0,0-1 0 0 0,0 0 0 0 0,0 0-1 0 0,0 1 1 0 0,0-1 0 0 0,0 0 0 0 0,0-1 0 0 0,3-42-3930 0 0,3 5-2968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0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222 91 272 0 0,'0'0'11348'0'0,"1"-7"-10317"0"0,2-22-8 0 0,-3 28-984 0 0,0 1 1 0 0,0-1-1 0 0,0 1 1 0 0,0-1-1 0 0,0 1 1 0 0,0-1-1 0 0,0 1 1 0 0,0-1-1 0 0,0 1 1 0 0,1-1-1 0 0,-1 1 1 0 0,0-1-1 0 0,0 1 1 0 0,0-1-1 0 0,1 1 1 0 0,-1 0 0 0 0,0-1-1 0 0,1 1 1 0 0,-1-1-1 0 0,0 1 1 0 0,1-1-1 0 0,38-31 1660 0 0,-38 31-1656 0 0,1 0-1 0 0,-1 0 1 0 0,0 0 0 0 0,0 0-1 0 0,1 0 1 0 0,-1 1-1 0 0,0-1 1 0 0,1 0 0 0 0,-1 1-1 0 0,1-1 1 0 0,-1 1-1 0 0,1 0 1 0 0,-1-1-1 0 0,3 1 1 0 0,1 0 57 0 0,-1-2 160 0 0,2 4-25 0 0,-1 0-169 0 0,-3-1-35 0 0,0-1-1 0 0,0 1 1 0 0,1 0-1 0 0,-1-1 1 0 0,0 1 0 0 0,0-1-1 0 0,0 0 1 0 0,4 1 0 0 0,-3 5 85 0 0,7 19-34 0 0,-7-11-20 0 0,-3-6-45 0 0,1-5-10 0 0,-1 0 0 0 0,0 1 0 0 0,0-1 0 0 0,0 0 0 0 0,-1 0 0 0 0,1 0-1 0 0,-1 1 1 0 0,1-1 0 0 0,-1 0 0 0 0,-2 4 0 0 0,-5 17 14 0 0,-1 0 1 0 0,-2-1 0 0 0,0 0-1 0 0,-1-1 1 0 0,-1 0-1 0 0,-17 21 1 0 0,-13 6-58 0 0,-95 85 0 0 0,109-115 20 0 0,22-15 14 0 0,0 0 2 0 0,3-5 9 0 0,-1-1-6 0 0,-14-3 15 0 0,22-3 5 0 0,6-24-3 0 0,-2 19-1 0 0,-2 6-13 0 0,-2 2-1 0 0,1 1 0 0 0,-1 0-1 0 0,1 0 1 0 0,0 0 0 0 0,-1 0 0 0 0,2 0-1 0 0,-1 1 1 0 0,0 0 0 0 0,10-5-1 0 0,15-8 11 0 0,-13 10-2 0 0,16 0 8 0 0,-16 5 1 0 0,-7 1-17 0 0,-7-1-3 0 0,1 1-1 0 0,0 0 1 0 0,0 0 0 0 0,0 1-1 0 0,0-1 1 0 0,-1 1 0 0 0,1-1-1 0 0,0 1 1 0 0,0 0 0 0 0,-1 0-1 0 0,6 3 1 0 0,1-1-5 0 0,28 13-19 0 0,58 41-623 0 0,-51-29 31 0 0,-36-22 313 0 0,-3-3-19 0 0,0 0-1 0 0,0 0 0 0 0,0 0 0 0 0,1-1 0 0 0,5 3 0 0 0,-2-1-35 0 0,-6-2 161 0 0,0 0-1 0 0,0-1 0 0 0,0 1 1 0 0,1-1-1 0 0,-1 0 0 0 0,0 0 1 0 0,1 0-1 0 0,-1 0 0 0 0,5 0 1 0 0,17 3-3097 0 0,-19-3-1857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0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3648 0 0,'0'0'14510'0'0,"-2"7"-13981"0"0,0 0-380 0 0,1-5-93 0 0,0 1-1 0 0,0-1 1 0 0,0 1 0 0 0,1-1-1 0 0,-1 1 1 0 0,1 0 0 0 0,0-1 0 0 0,0 1-1 0 0,0 0 1 0 0,0 3 0 0 0,0 39 454 0 0,2 6-140 0 0,2-6-222 0 0,8 18-279 0 0,-10-58-529 0 0,-2-2-153 0 0,0 0 687 0 0,0-1 1 0 0,1 1-1 0 0,-1 0 0 0 0,1-1 0 0 0,0 1 0 0 0,-1 0 1 0 0,3 3-1 0 0,0 1-436 0 0,-2 0-3901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1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5 213 602 0 0,'-4'-45'3079'0'0,"4"45"-2967"0"0,0-1-1 0 0,0 0 0 0 0,0 0 0 0 0,0 1 1 0 0,-1-1-1 0 0,1 0 0 0 0,0 0 0 0 0,1 1 1 0 0,-1-1-1 0 0,0 0 0 0 0,0 1 0 0 0,0-1 1 0 0,0 0-1 0 0,1 1 0 0 0,-1-1 1 0 0,0 0-1 0 0,0 1 0 0 0,1-1 0 0 0,0-1 1 0 0,12-21 1792 0 0,-9 18-244 0 0,-1 0-455 0 0,32-39 2144 0 0,-32 41-2792 0 0,1-1 55 0 0,35-28 979 0 0,-34 29-1292 0 0,-4 3-270 0 0,1 0 0 0 0,-1-1-1 0 0,0 1 1 0 0,0-1 0 0 0,1 1-1 0 0,-1-1 1 0 0,0 1 0 0 0,0-1 0 0 0,1 0-1 0 0,-1 1 1 0 0,0-1 0 0 0,2-2-1 0 0,-1 2 39 0 0,2-2 596 0 0,1 1-509 0 0,14-7 33 0 0,-14 7 629 0 0,0 1-808 0 0,1-1-5 0 0,17-2 19 0 0,-19 7-25 0 0,12 8-39 0 0,-12-8 4 0 0,-2 3-49 0 0,7 19-63 0 0,-6-19 2 0 0,-4-1 30 0 0,0 2 80 0 0,-6 21-252 0 0,6-23 250 0 0,0 0-8 0 0,-1-1 0 0 0,1 1-1 0 0,-1-1 1 0 0,0 0 0 0 0,0 1 0 0 0,-1-1 0 0 0,1 0 0 0 0,-1 0 0 0 0,0 0 0 0 0,0-1 0 0 0,-5 6 0 0 0,-15 10-245 0 0,-46 27 0 0 0,65-44 769 0 0,7-2-450 0 0,-1 0 1 0 0,0 0 0 0 0,0 1-1 0 0,0-1 1 0 0,0 0 0 0 0,0 1 0 0 0,0-1-1 0 0,0 1 1 0 0,0 0 0 0 0,0 0-1 0 0,2 1 1 0 0,10 5 149 0 0,42 22 556 0 0,-47-23-610 0 0,-1-1 0 0 0,1 2 0 0 0,-1-1 0 0 0,-1 1 0 0 0,14 15 1 0 0,-17-19-113 0 0,2 5 54 0 0,1 1-1 0 0,-1-1 1 0 0,0 1-1 0 0,-1 0 1 0 0,7 17-1 0 0,-8-19-47 0 0,10 28 47 0 0,-12-29-237 0 0,0 1-14 0 0,4 20 36 0 0,-5-20-140 0 0,12 13-1624 0 0,-10-16 1051 0 0,22-17-11505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2914 0 0,'0'0'9746'0'0,"-3"5"-8652"0"0,0 0-800 0 0,1-4-209 0 0,1 1 0 0 0,0-1-1 0 0,0 1 1 0 0,0 0 0 0 0,0 0 0 0 0,0-1-1 0 0,1 1 1 0 0,-1 0 0 0 0,0 0 0 0 0,1 0-1 0 0,-1 0 1 0 0,1 0 0 0 0,0 0 0 0 0,0 3-1 0 0,-19 111 1559 0 0,-31 144-365 0 0,41-223-1235 0 0,4-2-149 0 0,-4 14-1019 0 0,7-41 846 0 0,0 5 113 0 0,1 1-4920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2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34 573 1944 0 0,'0'0'2452'0'0,"-6"1"15"0"0,-21 6 5828 0 0,30-11-7798 0 0,40-45 412 0 0,26-10-484 0 0,-22 7-421 0 0,-22 17-62 0 0,-21 29 13 0 0,-2-1 9 0 0,0 0 20 0 0,3-19-222 0 0,-5 24 230 0 0,-1 1 0 0 0,1-1-1 0 0,0 0 1 0 0,0 1 0 0 0,-1-1 0 0 0,1 0 0 0 0,-1 1 0 0 0,1-1 0 0 0,-1 1 0 0 0,0-1-1 0 0,-1-2 1 0 0,-3-4-130 0 0,1 11 115 0 0,-15 7 4 0 0,15-7 3 0 0,3-2 15 0 0,1 0 1 0 0,-1 1-1 0 0,0-1 0 0 0,1 0 0 0 0,-1 0 0 0 0,0 0 1 0 0,0 0-1 0 0,0 0 0 0 0,0 0 0 0 0,0 0 0 0 0,-2 2 1 0 0,2-2 1 0 0,-1 0 1 0 0,1 0 0 0 0,0 1-1 0 0,-1-1 1 0 0,1 0-1 0 0,0 1 1 0 0,0-1 0 0 0,0 1-1 0 0,0 0 1 0 0,0-1 0 0 0,0 1-1 0 0,1 0 1 0 0,-2 2 0 0 0,-19 53 68 0 0,16-41-24 0 0,1 6-19 0 0,4-7 11 0 0,-2-9-19 0 0,2-4-11 0 0,-1 0 0 0 0,1 0-1 0 0,0 0 1 0 0,-1-1 0 0 0,1 1-1 0 0,0 0 1 0 0,0 0 0 0 0,0 0-1 0 0,1 0 1 0 0,-1 0 0 0 0,0 0-1 0 0,1 0 1 0 0,-1 0 0 0 0,2 3-1 0 0,-1 0 10 0 0,-1-4-12 0 0,0 1 0 0 0,0 0 0 0 0,1-1 0 0 0,-1 1 0 0 0,0-1 0 0 0,1 1 1 0 0,0-1-1 0 0,-1 1 0 0 0,1-1 0 0 0,0 1 0 0 0,-1-1 0 0 0,1 0 0 0 0,0 1 0 0 0,0-1 0 0 0,2 2 1 0 0,12 14 69 0 0,-6-10-3 0 0,-4-4-53 0 0,-3-1-14 0 0,0-1 1 0 0,0 0-1 0 0,-1 0 1 0 0,1 0-1 0 0,0 0 1 0 0,0-1 0 0 0,0 1-1 0 0,0-1 1 0 0,0 1-1 0 0,0-1 1 0 0,0 1-1 0 0,0-1 1 0 0,1 0 0 0 0,1 0-1 0 0,5 2 13 0 0,-4-2-6 0 0,0 1 1 0 0,-1 0-1 0 0,1-1 1 0 0,-1 0-1 0 0,1 0 0 0 0,8-1 1 0 0,-2 1 1 0 0,-7 0-7 0 0,1 0 1 0 0,0 0-1 0 0,0 0 0 0 0,-1-1 0 0 0,1 1 0 0 0,0-1 0 0 0,9-3 1 0 0,11-4 12 0 0,0-1 0 0 0,-1 0 1 0 0,45-26-1 0 0,-66 33-17 0 0,0 1-1 0 0,-1-1 1 0 0,1 0 0 0 0,-1 0-1 0 0,1 0 1 0 0,-1 0 0 0 0,0-1-1 0 0,0 1 1 0 0,3-5 0 0 0,0 0 1 0 0,-2 5 0 0 0,0-1-1 0 0,0 1 1 0 0,-1-1-1 0 0,1 0 1 0 0,-1 0 0 0 0,0-1-1 0 0,2-4 1 0 0,0 1 3 0 0,-2 6-5 0 0,-1-1 0 0 0,0 0 0 0 0,0 1 0 0 0,0-1 1 0 0,0 0-1 0 0,0 0 0 0 0,0 0 0 0 0,0 0 0 0 0,0 0 0 0 0,-1 0 0 0 0,1 0 1 0 0,-1 0-1 0 0,1-4 0 0 0,-1 0 3 0 0,2 0 13 0 0,-1-1 9 0 0,1-28 6 0 0,-5 31-59 0 0,-8-13 9 0 0,8 13-1 0 0,-1 7 5 0 0,-32 34-7 0 0,19-19 55 0 0,1 3-8 0 0,-40 91-133 0 0,54-106 108 0 0,-1 0-14 0 0,6-1-44 0 0,9 13 37 0 0,-10-13 1 0 0,18-10-16 0 0,-15 4 36 0 0,-3 0 0 0 0,-1 1 1 0 0,1 0 0 0 0,-1-1 0 0 0,1 1 0 0 0,0-1 0 0 0,-1 0-1 0 0,1 0 1 0 0,-1 1 0 0 0,1-1 0 0 0,-1 0 0 0 0,0 0 0 0 0,1 0 0 0 0,-1-1-1 0 0,0 1 1 0 0,2-2 0 0 0,1-1 5 0 0,50-41 198 0 0,-43 35-174 0 0,8-7 68 0 0,-18 15-85 0 0,1 1 0 0 0,0-1 0 0 0,-1 1 0 0 0,1 0 1 0 0,0 0-1 0 0,0-1 0 0 0,0 1 0 0 0,0 1 1 0 0,0-1-1 0 0,0 0 0 0 0,4-1 0 0 0,-2 0 39 0 0,-3 1-19 0 0,1 0 0 0 0,-1 1 1 0 0,0-1-1 0 0,1 0 0 0 0,-1 1 1 0 0,1-1-1 0 0,-1 1 1 0 0,1-1-1 0 0,0 1 0 0 0,-1 0 1 0 0,3-1-1 0 0,30 4 213 0 0,-28-2-144 0 0,-3 4 39 0 0,30 44 176 0 0,-5-7-139 0 0,-24-36-166 0 0,-3-4-7 0 0,0 1 1 0 0,1-1-1 0 0,-1 0 1 0 0,1 0-1 0 0,0 1 1 0 0,0-1-1 0 0,0 0 0 0 0,4 3 1 0 0,12 12 29 0 0,-7-10-7 0 0,-5-4-23 0 0,-4-1-5 0 0,0-1 1 0 0,0 0-1 0 0,0 0 0 0 0,1 0 1 0 0,-1-1-1 0 0,0 1 1 0 0,0 0-1 0 0,0-1 1 0 0,1 1-1 0 0,-1-1 0 0 0,0 0 1 0 0,5 0-1 0 0,0 2 3 0 0,-4-2-4 0 0,-1 1 1 0 0,1-1-1 0 0,-1 1 1 0 0,0-1-1 0 0,1 0 1 0 0,0 0-1 0 0,-1 0 0 0 0,1 0 1 0 0,-1 0-1 0 0,1-1 1 0 0,-1 1-1 0 0,4-2 1 0 0,19-3-5 0 0,-23 4-2 0 0,-1 1-1 0 0,1 0 1 0 0,0-1 0 0 0,0 1-1 0 0,-1-1 1 0 0,1 1-1 0 0,0-1 1 0 0,-1 0 0 0 0,1 0-1 0 0,-1 0 1 0 0,1 0-1 0 0,-1 0 1 0 0,1 0 0 0 0,-1 0-1 0 0,2-3 1 0 0,1 0-10 0 0,20-9-41 0 0,-21 12 42 0 0,-1-1 0 0 0,1 1 0 0 0,-1-1 0 0 0,0 1 1 0 0,1-1-1 0 0,-1 0 0 0 0,0 0 0 0 0,0 0 0 0 0,3-5 1 0 0,3 1-21 0 0,-5 4 18 0 0,0 0 1 0 0,0-1-1 0 0,-1 0 1 0 0,1 0-1 0 0,-1 0 0 0 0,1 0 1 0 0,-1 0-1 0 0,2-4 1 0 0,1 1-8 0 0,11-23-95 0 0,-11 21 96 0 0,-3 5 14 0 0,0 0-1 0 0,0 0 1 0 0,-1 0-1 0 0,0 0 1 0 0,1 0-1 0 0,-1-1 0 0 0,0 1 1 0 0,0 0-1 0 0,0-5 1 0 0,1 1-7 0 0,-1 4 8 0 0,0 0 0 0 0,0 0 0 0 0,0 0 0 0 0,0 0 0 0 0,-1 0 0 0 0,0 0 0 0 0,1 0 0 0 0,-2-6 0 0 0,2 4 5 0 0,0-1-1 0 0,-1 0 1 0 0,1 0-1 0 0,-1 0 0 0 0,-1 0 0 0 0,1 0 0 0 0,-1 1 1 0 0,0-1-1 0 0,0 0 0 0 0,-4-9 0 0 0,3 11 28 0 0,1 3-2 0 0,0 0-1 0 0,0 0 0 0 0,1 0 1 0 0,-1-1-1 0 0,0 1 0 0 0,1 0 1 0 0,-1-1-1 0 0,1 1 0 0 0,-1 0 1 0 0,1-1-1 0 0,-1 1 0 0 0,1-3 1 0 0,-5 1 180 0 0,-13-7-44 0 0,18 10-156 0 0,0 0 0 0 0,-1-1-1 0 0,1 1 1 0 0,0 0-1 0 0,0 0 1 0 0,0 0 0 0 0,0 0-1 0 0,-1 0 1 0 0,1 0 0 0 0,0-1-1 0 0,0 1 1 0 0,0 0 0 0 0,-1 0-1 0 0,1 0 1 0 0,0 0-1 0 0,0 0 1 0 0,0 0 0 0 0,-1 0-1 0 0,1 0 1 0 0,0 0 0 0 0,0 0-1 0 0,0 0 1 0 0,-1 0 0 0 0,1 0-1 0 0,0 0 1 0 0,0 0-1 0 0,0 0 1 0 0,-1 0 0 0 0,1 0-1 0 0,0 0 1 0 0,0 0 0 0 0,0 1-1 0 0,-1-1 1 0 0,1 0 0 0 0,0 0-1 0 0,0 0 1 0 0,0 0-1 0 0,0 0 1 0 0,-1 0 0 0 0,1 1-1 0 0,0-1 1 0 0,0 0 0 0 0,0 0-1 0 0,-36 41 90 0 0,34-38-85 0 0,0-1-1 0 0,0 1 0 0 0,0 0 1 0 0,0-1-1 0 0,1 1 1 0 0,-1 0-1 0 0,1 0 0 0 0,-2 6 1 0 0,0-1 10 0 0,-5 9 32 0 0,1 6-21 0 0,3-1 24 0 0,-2 8 44 0 0,4-23-6 0 0,2 1-19 0 0,0 22-31 0 0,-1-22-76 0 0,5-6-70 0 0,11 9 103 0 0,-15-11 3 0 0,1 0 0 0 0,-1 1 0 0 0,1-1 1 0 0,-1 0-1 0 0,1 0 0 0 0,-1 1 0 0 0,1-1 0 0 0,-1 0 0 0 0,1 0 0 0 0,-1 0 1 0 0,1 0-1 0 0,-1 0 0 0 0,1 0 0 0 0,-1 0 0 0 0,1 0 0 0 0,-1 0 1 0 0,1 0-1 0 0,-1 0 0 0 0,1 0 0 0 0,-1 0 0 0 0,2 0 0 0 0,-2 0 0 0 0,4 0-8 0 0,0-1 0 0 0,-1 1-1 0 0,1-1 1 0 0,0 1-1 0 0,-1-1 1 0 0,1 0 0 0 0,-1 0-1 0 0,1-1 1 0 0,-1 1 0 0 0,0-1-1 0 0,1 0 1 0 0,-1 0-1 0 0,0 0 1 0 0,0 0 0 0 0,4-4-1 0 0,10-12-69 0 0,-2 0 0 0 0,0 0 0 0 0,-1-2-1 0 0,-2 0 1 0 0,1 0 0 0 0,-2-1 0 0 0,13-35 0 0 0,-22 52 79 0 0,0 0 1 0 0,-1 0 0 0 0,0-1 0 0 0,0 1-1 0 0,0 0 1 0 0,0-1 0 0 0,0-5 0 0 0,-1 0 0 0 0,1 6 12 0 0,0 0 0 0 0,0 0 0 0 0,-1 1 0 0 0,1-1 0 0 0,-1 0 0 0 0,0 0 0 0 0,0 0 0 0 0,-1 0 0 0 0,0-6 0 0 0,-1-1 38 0 0,-2-32 171 0 0,-4 5-31 0 0,-1-20 326 0 0,2 23-303 0 0,6 26 335 0 0,-2 5-253 0 0,-6-13-66 0 0,7 13 265 0 0,0 9-386 0 0,-2 0-80 0 0,3-3-19 0 0,0-1 0 0 0,0 1-1 0 0,0 0 1 0 0,0 0 0 0 0,0 0-1 0 0,1 0 1 0 0,-1 0 0 0 0,0 0-1 0 0,1 0 1 0 0,0 0 0 0 0,-1 1-1 0 0,1 2 1 0 0,-15 129 150 0 0,11-92-129 0 0,2 0-1 0 0,2 0 0 0 0,8 56 1 0 0,3-6-53 0 0,-4-52-452 0 0,0-12 92 0 0,-2-5 37 0 0,-4-18-472 0 0,-1-2-95 0 0,0-1 787 0 0,1 0 0 0 0,-1 0-1 0 0,0 0 1 0 0,1 0 0 0 0,0 0 0 0 0,-1 0 0 0 0,1 0 0 0 0,1 3-1 0 0,1 1-440 0 0,-1 0-4011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3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0 4228 0 0,'0'0'2838'0'0,"1"5"-491"0"0,3 10-100 0 0,3 32 0 0 0,-7 11-932 0 0,-3 0-1 0 0,-2 0 1 0 0,-25 108-1 0 0,18-104-786 0 0,3-29-194 0 0,2 1-101 0 0,-4 30 92 0 0,10-58-306 0 0,2 0-542 0 0,1 25-1394 0 0,2-34 1183 0 0,15-8-484 0 0,-19 11 1026 0 0,1 0-1 0 0,-1 0 0 0 0,1 0 1 0 0,-1-1-1 0 0,0 1 1 0 0,1 0-1 0 0,-1 0 1 0 0,0-1-1 0 0,1 1 0 0 0,-1 0 1 0 0,0-1-1 0 0,1 1 1 0 0,-1 0-1 0 0,0-1 1 0 0,0 1-1 0 0,1-1 1 0 0,-1 1-1 0 0,0 0 0 0 0,0-1 1 0 0,0 1-1 0 0,1-2 1 0 0,9-24-7574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3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79 3512 0 0,'-8'-36'2731'0'0,"7"29"-479"0"0,0 1-54 0 0,-6-24 5506 0 0,-5 110-7058 0 0,-6 26-120 0 0,13-79-420 0 0,2-8-75 0 0,2 0 33 0 0,-1-12-45 0 0,1-4-8 0 0,1 0 1 0 0,-1 0-1 0 0,1-1 1 0 0,0 1 0 0 0,-1 0-1 0 0,1 0 1 0 0,1 0-1 0 0,-1-1 1 0 0,1 5 0 0 0,2 17 18 0 0,-3-18 34 0 0,6-8-61 0 0,21-10 4 0 0,-15 4 13 0 0,0-1 1 0 0,11-11-1 0 0,-17 14-19 0 0,10-8-19 0 0,-15 13 10 0 0,0-1 0 0 0,0 1 0 0 0,1 0 0 0 0,-1 0 0 0 0,1 0 0 0 0,-1 0 0 0 0,1 0 0 0 0,-1 1 0 0 0,1-1 0 0 0,-1 0 0 0 0,1 1 0 0 0,0-1 0 0 0,3 0 0 0 0,14-4-45 0 0,-14 3 7 0 0,0 5-8 0 0,-1-1 38 0 0,-2-1 11 0 0,-1 0-1 0 0,1 0 0 0 0,-1 0 1 0 0,1 0-1 0 0,-1 0 0 0 0,1 0 0 0 0,0-1 1 0 0,-1 1-1 0 0,1-1 0 0 0,0 1 1 0 0,0-1-1 0 0,1 0 0 0 0,2 6-31 0 0,30 43-109 0 0,-33-44 110 0 0,2-1-10 0 0,12 12 5 0 0,-12-12 8 0 0,3-5-31 0 0,20-2 51 0 0,-27 3 12 0 0,1 0 1 0 0,-1 0 0 0 0,1 0-1 0 0,-1 0 1 0 0,1 0 0 0 0,-1 0-1 0 0,1 0 1 0 0,-1-1 0 0 0,1 1-1 0 0,-1 0 1 0 0,1 0 0 0 0,-1 0-1 0 0,0 0 1 0 0,1-1 0 0 0,-1 1-1 0 0,1 0 1 0 0,-1-1 0 0 0,0 1-1 0 0,1 0 1 0 0,-1-1 0 0 0,0 1-1 0 0,1-1 1 0 0,4-3-1 0 0,13-17-3 0 0,0-7 15 0 0,-12 18 3 0 0,-4 7-3 0 0,0 0-1 0 0,0 0 1 0 0,-1 0-1 0 0,1 0 1 0 0,-1-1-1 0 0,0 1 1 0 0,0 0-1 0 0,1-7 1 0 0,5-17 33 0 0,-7 26-32 0 0,1-1 0 0 0,0 0 0 0 0,-1 0-1 0 0,0 0 1 0 0,1-1 0 0 0,-1 1 0 0 0,0 0 0 0 0,0 0 0 0 0,0 0 0 0 0,0 0-1 0 0,-1 0 1 0 0,1 0 0 0 0,-1 0 0 0 0,0-3 0 0 0,-1-1 40 0 0,1-10 106 0 0,-2-1-70 0 0,-3-3 60 0 0,6 14-117 0 0,0 4-21 0 0,0 0 0 0 0,0 1 0 0 0,0-1-1 0 0,0 0 1 0 0,-1 0 0 0 0,1 0 0 0 0,-1 1-1 0 0,1-1 1 0 0,-1 0 0 0 0,0 1 0 0 0,0-1-1 0 0,1 0 1 0 0,-1 1 0 0 0,0-1 0 0 0,-3-2-1 0 0,-10-15 70 0 0,11 14-55 0 0,1 4-42 0 0,0 1 1 0 0,1-1-1 0 0,-1 0 1 0 0,1 1 0 0 0,-1-1-1 0 0,1 0 1 0 0,-1 0-1 0 0,1 0 1 0 0,-1 0 0 0 0,1 0-1 0 0,0 0 1 0 0,-2-2-1 0 0,0 0-18 0 0,-2 0-69 0 0,0 6-622 0 0,-16 11 165 0 0,15-11 90 0 0,6 5-113 0 0,0 25-686 0 0,3-17-75 0 0,20 34-308 0 0,2-11-2576 0 0,-5-17-692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4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3648 0 0,'0'0'7255'0'0,"5"-4"-6020"0"0,7-5-678 0 0,0-1 0 0 0,0 0 0 0 0,-2 0 0 0 0,1-1 0 0 0,17-24 0 0 0,-7-1-208 0 0,1-19-138 0 0,-21 50-162 0 0,0-1 19 0 0,3-19-9 0 0,-4 19 25 0 0,-4 10-78 0 0,-13 10 15 0 0,13-11 25 0 0,4-1-42 0 0,0-1 0 0 0,0 0 0 0 0,0 0 0 0 0,0 0-1 0 0,0 0 1 0 0,0 1 0 0 0,-1-1 0 0 0,1 0 0 0 0,0 0 0 0 0,-1 0 0 0 0,1 0 0 0 0,-1 0 0 0 0,1 0 0 0 0,-2 2 0 0 0,1-2 3 0 0,0 1 0 0 0,1-1 0 0 0,-1 0 0 0 0,1 1 0 0 0,-1-1 0 0 0,1 1 0 0 0,-1-1 0 0 0,1 1 0 0 0,0-1 0 0 0,-1 1 0 0 0,1-1 0 0 0,0 1 0 0 0,0-1 0 0 0,0 1 0 0 0,1-1 0 0 0,-1 1 0 0 0,0-1 0 0 0,1 3 1 0 0,3 25 62 0 0,-3-22-15 0 0,0-1-8 0 0,2 20 11 0 0,1-16-10 0 0,-1-7-36 0 0,-1 0-3 0 0,-1-1-1 0 0,2 1 0 0 0,-1-1 1 0 0,0 1-1 0 0,0-1 1 0 0,1 0-1 0 0,-1 0 1 0 0,1 0-1 0 0,-1 0 0 0 0,1-1 1 0 0,0 1-1 0 0,0-1 1 0 0,0 1-1 0 0,6 1 1 0 0,-4-1-2 0 0,-3-2-7 0 0,-1 1 0 0 0,1-1 0 0 0,0 1 0 0 0,0-1 0 0 0,0 1 0 0 0,-1-1 1 0 0,1 0-1 0 0,0 0 0 0 0,0 0 0 0 0,0 0 0 0 0,0 0 0 0 0,-1 0 0 0 0,5-2 1 0 0,1 3-46 0 0,-5-1 21 0 0,0 0 0 0 0,1 0 0 0 0,-1 0 0 0 0,1-1-1 0 0,-1 1 1 0 0,0-1 0 0 0,1 1 0 0 0,-1-1 0 0 0,0 0-1 0 0,0 1 1 0 0,1-1 0 0 0,2-2 0 0 0,37-17-255 0 0,-34 17 229 0 0,-5 2 23 0 0,0 0-1 0 0,0-1 1 0 0,0 1-1 0 0,0-1 1 0 0,0 0-1 0 0,0 0 1 0 0,0 0 0 0 0,3-4-1 0 0,6-4 67 0 0,0-1-1 0 0,-1-1 1 0 0,0 0-1 0 0,12-19 1 0 0,-12 13 264 0 0,-8 14 3113 0 0,-7 9-3329 0 0,-10 16-25 0 0,11-16-38 0 0,2-3-22 0 0,1 0-1 0 0,0 0 0 0 0,-1 0 1 0 0,1-1-1 0 0,-1 1 1 0 0,1 0-1 0 0,-1 0 0 0 0,0-1 1 0 0,0 1-1 0 0,0-1 1 0 0,0 1-1 0 0,-2 1 0 0 0,1 1 2 0 0,-1 2-78 0 0,2-1-315 0 0,-6 14-16 0 0,5-14 69 0 0,2 1-1453 0 0,-2 19 389 0 0,2-19 127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4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28 5430 0 0,'-22'-28'9612'0'0,"30"63"-11756"0"0,22-4-2508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4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1364 0 0,'0'0'12342'0'0,"-1"6"-11644"0"0,-2 1-500 0 0,-4 25 818 0 0,-1 21-85 0 0,-1 6-223 0 0,-2 1-147 0 0,9-48-491 0 0,-3 33 260 0 0,4-36-270 0 0,0-3-6 0 0,1-1 1 0 0,-1 1 0 0 0,1-1-1 0 0,1 1 1 0 0,0 8-1 0 0,2 24 37 0 0,-3-36-85 0 0,0-1 1 0 0,0 1-1 0 0,0-1 1 0 0,0 1 0 0 0,0-1-1 0 0,1 1 1 0 0,-1-1-1 0 0,0 1 1 0 0,1-1-1 0 0,-1 1 1 0 0,1-1-1 0 0,-1 0 1 0 0,1 1-1 0 0,0-1 1 0 0,-1 0-1 0 0,1 1 1 0 0,2 1-1 0 0,0 1 12 0 0,-1 0 26 0 0,4-1-2 0 0,16 8-9 0 0,-11-9-4 0 0,-6-2-25 0 0,-3 0-5 0 0,-1 1 0 0 0,1-1 0 0 0,-1 0 0 0 0,1 0-1 0 0,-1-1 1 0 0,1 1 0 0 0,-1 0 0 0 0,1 0 0 0 0,-1-1-1 0 0,1 1 1 0 0,-1-1 0 0 0,1 1 0 0 0,-1-1 0 0 0,1 0-1 0 0,-1 1 1 0 0,0-1 0 0 0,2-1 0 0 0,37-21-55 0 0,-33 19 52 0 0,4-3-29 0 0,-2 0 0 0 0,1 0 0 0 0,-1-1 0 0 0,0 0 0 0 0,-1 0 0 0 0,11-14 0 0 0,-12 15 16 0 0,-3 3 2 0 0,-1 0-1 0 0,1-1 0 0 0,-1 0 1 0 0,0 1-1 0 0,4-8 0 0 0,-2 5-3 0 0,-2 4 12 0 0,-1 1 0 0 0,0-1-1 0 0,0 0 1 0 0,-1 0-1 0 0,1 0 1 0 0,-1 0 0 0 0,1 0-1 0 0,-1 0 1 0 0,0 0-1 0 0,1-6 1 0 0,1 2-6 0 0,-1 3 7 0 0,-1 1-1 0 0,0 0 0 0 0,0-1 0 0 0,0 1 0 0 0,0-1 1 0 0,-1 1-1 0 0,1-6 0 0 0,2-21 177 0 0,-3 29-159 0 0,0-1-1 0 0,-1 1 0 0 0,1 0 1 0 0,-1-1-1 0 0,1 1 1 0 0,-1-1-1 0 0,1 1 0 0 0,-1 0 1 0 0,0 0-1 0 0,0-1 1 0 0,0 1-1 0 0,-1-2 0 0 0,0 1 14 0 0,-1-3 69 0 0,-1 10-10 0 0,-1 0-61 0 0,3-4-14 0 0,0 1 1 0 0,0 0-1 0 0,1 0 0 0 0,-1 0 1 0 0,0 0-1 0 0,1 0 0 0 0,0 0 1 0 0,-1 0-1 0 0,1 0 0 0 0,0 0 1 0 0,-1 4-1 0 0,-3 2 10 0 0,-10 27 64 0 0,10-25-69 0 0,3-5-2 0 0,-1 0 1 0 0,1 0-1 0 0,1 1 1 0 0,-1-1 0 0 0,-1 10-1 0 0,0-6 21 0 0,1-6-13 0 0,1 1 0 0 0,0-1 0 0 0,0 1 0 0 0,1-1 0 0 0,-1 1 0 0 0,0 0 1 0 0,1-1-1 0 0,0 1 0 0 0,1 5 0 0 0,-1 23 66 0 0,3-19-5 0 0,0-5-45 0 0,12 21 148 0 0,-11-22-155 0 0,-3-5-16 0 0,0 1 0 0 0,0 0 0 0 0,1-1 0 0 0,0 1 0 0 0,-1-1 0 0 0,1 0 0 0 0,0 1 0 0 0,0-1 0 0 0,5 4 0 0 0,16 17 44 0 0,-22-23-54 0 0,-1 1 0 0 0,1-1 0 0 0,-1 1 0 0 0,0-1 0 0 0,1 1 0 0 0,-1-1 0 0 0,1 0 0 0 0,-1 1 0 0 0,1-1 0 0 0,-1 0 0 0 0,1 1 0 0 0,0-1 0 0 0,-1 0 0 0 0,1 0 0 0 0,-1 1 0 0 0,1-1 0 0 0,0 0 0 0 0,-1 0-1 0 0,1 0 1 0 0,-1 0 0 0 0,1 0 0 0 0,1 0 0 0 0,5 2 8 0 0,-4-1-11 0 0,-1-1 0 0 0,1 1 1 0 0,0-1-1 0 0,-1 0 0 0 0,1 0 1 0 0,0 0-1 0 0,-1 0 0 0 0,1 0 0 0 0,0 0 1 0 0,-1-1-1 0 0,1 1 0 0 0,3-2 1 0 0,3 1-78 0 0,-6 1 29 0 0,1 0 0 0 0,-1 0 0 0 0,0-1-1 0 0,1 1 1 0 0,-1-1 0 0 0,0 0 0 0 0,0 0 0 0 0,1-1 0 0 0,-1 1 0 0 0,4-3 0 0 0,3 0-47 0 0,-4 2 6 0 0,-1 0 0 0 0,0 0 0 0 0,0-1 0 0 0,0 0 0 0 0,7-5 0 0 0,-4 4-183 0 0,-3 1-11 0 0,0 0 0 0 0,0 0-1 0 0,-1 0 1 0 0,1 0 0 0 0,3-5-1 0 0,14-10-598 0 0,-14 7-404 0 0,3-14-2543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35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0 119 1334 0 0,'0'0'14118'0'0,"3"-3"-13253"0"0,3-2-650 0 0,0 0-1 0 0,0 1 1 0 0,0 0 0 0 0,0 0 0 0 0,1 0 0 0 0,10-4 0 0 0,26-10-64 0 0,-22 8-378 0 0,0 2 0 0 0,25-7 0 0 0,-36 11-22 0 0,32-6-831 0 0,-34 10 777 0 0,5-1-8 0 0,5-5-4015 0 0,5-3-2486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1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1117 1972 0 0,'0'0'1940'0'0,"5"-4"-416"0"0,46-30 1600 0 0,-31 19-1743 0 0,0 2-499 0 0,-2 4-286 0 0,-14 6-100 0 0,0 0-118 0 0,12-9-52 0 0,-12 9 702 0 0,0 0-769 0 0,10-10 45 0 0,-10 10 164 0 0,-2-1-290 0 0,102-135 1062 0 0,-58 88-959 0 0,2 1 0 0 0,104-82 0 0 0,-112 102-208 0 0,1 1 0 0 0,66-33 1 0 0,96-30 47 0 0,0 12 17 0 0,278-69-1 0 0,-214 98-31 0 0,-208 40-149 0 0,14-3 7 0 0,336-31 31 0 0,105 18-21 0 0,-493 27 29 0 0,32-2-2 0 0,182-17 37 0 0,-150 11-10 0 0,-16 8-28 0 0,-48 1-1 0 0,33-3 0 0 0,-7-2 7 0 0,0 2 0 0 0,59 6 1 0 0,88 18 65 0 0,-169-19-50 0 0,12 1 5 0 0,-1-4-4 0 0,22 4 31 0 0,5-1 9 0 0,-12 1-20 0 0,0 1 0 0 0,0 3 0 0 0,54 15 1 0 0,-55-7-22 0 0,-6 1-8 0 0,7 3 42 0 0,-34-12-5 0 0,0-1-1 0 0,0-1 1 0 0,1-1 0 0 0,24 5 0 0 0,5-1 58 0 0,1 1-30 0 0,9 3-12 0 0,-14-4-47 0 0,-4-2-13 0 0,-25-4-5 0 0,-7-2 0 0 0,0 0 0 0 0,0 1 1 0 0,0 0-1 0 0,10 5 1 0 0,-8-3 4 0 0,28 8 41 0 0,-29-10-42 0 0,19 5 35 0 0,0 1 0 0 0,39 17 0 0 0,69 28 75 0 0,-133-52-114 0 0,-1 0 0 0 0,0 0 0 0 0,1-1 0 0 0,-1 1-1 0 0,1-1 1 0 0,-1 1 0 0 0,0-1 0 0 0,1 1 0 0 0,-1-1 0 0 0,1 0-1 0 0,0 0 1 0 0,-1 1 0 0 0,3-1 0 0 0,-3 0 2 0 0,1 0-1 0 0,-1 0 1 0 0,1 0 0 0 0,-1 0-1 0 0,1 0 1 0 0,-1 1 0 0 0,1-1-1 0 0,-1 1 1 0 0,1-1 0 0 0,-1 1 0 0 0,1 0-1 0 0,-1 0 1 0 0,0-1 0 0 0,2 2-1 0 0,112 57 144 0 0,-111-56-140 0 0,1 0 2 0 0,45 23 20 0 0,-45-24-21 0 0,-1 1 3 0 0,13 6 4 0 0,-13-7-2 0 0,2 0 0 0 0,10 4-4 0 0,60 22 98 0 0,30 24-93 0 0,-103-50-13 0 0,-1 0 0 0 0,1-1 0 0 0,0 1 0 0 0,0-1 0 0 0,-1 0 0 0 0,1 0 0 0 0,0 0 0 0 0,5 1 0 0 0,19 6 13 0 0,32 14 12 0 0,-49-16-4 0 0,6 10 0 0 0,-12-12-6 0 0,1-2-3 0 0,13 8-10 0 0,-13-8-11 0 0,-1 1-9 0 0,14 9 13 0 0,-14-9 27 0 0,1 0-14 0 0,12 7 0 0 0,-12-7-1 0 0,-1-1-2 0 0,19 12-3 0 0,1 1-6 0 0,6 6-10 0 0,-24-18 9 0 0,-3 0 8 0 0,13 10 3 0 0,-12-10-1 0 0,0 0-2 0 0,12 9-3 0 0,-12-9 21 0 0,0-1-15 0 0,13 6-2 0 0,35 15-2 0 0,-48-21-6 0 0,-1 31 31 0 0,-2-27 169 0 0,2-2-184 0 0,7 10 6 0 0,-7-10 10 0 0,0 0-2 0 0,10 12-3 0 0,-10-12-11 0 0,2-1-25 0 0,13 10-2 0 0,-13-9 4 0 0,-1 0 2 0 0,11 15 3 0 0,-11-15-2 0 0,-1-1-3 0 0,12 10 7 0 0,-11-10 0 0 0,-1 1-17 0 0,10 13 12 0 0,-10-13 0 0 0,1-1 1 0 0,13 9 5 0 0,-13-9 14 0 0,0-1 0 0 0,13 7 12 0 0,-13-7 31 0 0,-4 0-110 0 0,1-1 55 0 0,-1 1-1 0 0,0-1 1 0 0,1 1 0 0 0,-1 0-1 0 0,1-1 1 0 0,-1 1 0 0 0,1-1-1 0 0,0 1 1 0 0,0-1 0 0 0,-1 0-1 0 0,3 2 1 0 0,-1 1 0 0 0,0 1 28 0 0,-1-5-27 0 0,1 1 1 0 0,-1-1-1 0 0,1 0 0 0 0,-1 1 0 0 0,0 0 1 0 0,1-1-1 0 0,-1 1 0 0 0,0 0 1 0 0,0-1-1 0 0,1 1 0 0 0,-1 0 1 0 0,2 2-1 0 0,-1-1 2 0 0,2 0 33 0 0,2-3-32 0 0,18-1-4 0 0,-18 1 227 0 0,-3 4-212 0 0,9 10-6 0 0,-9-9 11 0 0,2-2-17 0 0,13 7-3 0 0,-13-6 0 0 0,-1 0 14 0 0,13 10-2 0 0,-13-10 2 0 0,0 0-25 0 0,14 12-3 0 0,-13-12 2 0 0,-2 1 5 0 0,29 34 24 0 0,-29-33 44 0 0,1-1 1 0 0,9 14-16 0 0,-9-14-14 0 0,0 0-43 0 0,13 13-8 0 0,-13-13 4 0 0,0 1 2 0 0,48 66-81 0 0,-49-67 90 0 0,-1 1-1 0 0,19 46 39 0 0,-19-46-24 0 0,0 1-5 0 0,4 17-4 0 0,-4-17 2 0 0,0-1 4 0 0,23 49 16 0 0,-11-29-20 0 0,-10-20-3 0 0,-1 0 3 0 0,0 0 0 0 0,13 28 5 0 0,-3-13-3 0 0,-10-15-2 0 0,0-1-6 0 0,11 12-2 0 0,-11-12 2 0 0,1 0-2 0 0,11 11 2 0 0,-11-12-1 0 0,0 0-8 0 0,11 8 3 0 0,-12-8-20 0 0,-5-7-188 0 0,-10-13 174 0 0,9 13 2 0 0,-4-1-15 0 0,-18-14 24 0 0,19 14 3 0 0,3-1-12 0 0,-10-15 16 0 0,9 16 2 0 0,0 0 5 0 0,-37-32-57 0 0,37 34 53 0 0,0 0 8 0 0,-12-10 7 0 0,12 10 1 0 0,6 8-165 0 0,7 16 161 0 0,-7-16 17 0 0,5-5 5 0 0,20-1-1 0 0,-25 1-16 0 0,-1 0 1 0 0,1 0 0 0 0,-1 0 0 0 0,1 0 0 0 0,-1 0 0 0 0,1-1 0 0 0,-1 1-1 0 0,1 0 1 0 0,-1-1 0 0 0,0 1 0 0 0,1-1 0 0 0,-1 0 0 0 0,1 1-1 0 0,-1-1 1 0 0,0 0 0 0 0,0 0 0 0 0,3-1 0 0 0,-1-1-22 0 0,61-35-908 0 0,-33 20-207 0 0,-20 10 80 0 0,8-15-3190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2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 1140 0 0,'-52'143'7430'0'0,"-51"156"352"0"0,91-271-7180 0 0,10-25-562 0 0,1-1 0 0 0,0 1 0 0 0,0 0 0 0 0,0-1 0 0 0,0 1-1 0 0,0 0 1 0 0,0 0 0 0 0,1 0 0 0 0,-1 3 0 0 0,1 0 58 0 0,0-4 0 0 0,0 0 0 0 0,-1 0-1 0 0,1 0 1 0 0,0 0 0 0 0,0 0 0 0 0,-1 0 0 0 0,0 0 0 0 0,1 0-1 0 0,-2 3 1 0 0,8-5 47 0 0,19 0-31 0 0,-25 0-110 0 0,1 0-1 0 0,-1 0 0 0 0,0 0 1 0 0,1 0-1 0 0,-1 0 1 0 0,0 0-1 0 0,1 0 1 0 0,-1 0-1 0 0,1 0 0 0 0,-1 0 1 0 0,0 0-1 0 0,1 0 1 0 0,-1 0-1 0 0,0 0 0 0 0,1-1 1 0 0,-1 1-1 0 0,0 0 1 0 0,0 0-1 0 0,1 0 0 0 0,-1 0 1 0 0,0-1-1 0 0,1 1 1 0 0,-1 0-1 0 0,0 0 1 0 0,0-1-1 0 0,1 1 0 0 0,-1 0 1 0 0,0-1-1 0 0,0 1 1 0 0,0 0-1 0 0,0 0 0 0 0,1-1 1 0 0,-1 0-1 0 0,21-33 375 0 0,9-22 114 0 0,-27 50-301 0 0,-2 5-172 0 0,-1-1 0 0 0,0 1-1 0 0,1-1 1 0 0,-1 1 0 0 0,1-1 0 0 0,0 1 0 0 0,-1-1-1 0 0,1 1 1 0 0,0 0 0 0 0,0-1 0 0 0,0 1 0 0 0,2-2-1 0 0,-1 0 29 0 0,1-1 924 0 0,-1 11-912 0 0,12 32 38 0 0,-3-1-32 0 0,-9-30-54 0 0,-1-4-5 0 0,0-1 1 0 0,0 1 0 0 0,1 0 0 0 0,-1 0 0 0 0,1-1-1 0 0,3 7 1 0 0,-2-2 1 0 0,-2-5-6 0 0,1 0 1 0 0,-1 0 0 0 0,0 0 0 0 0,1-1 0 0 0,-1 1-1 0 0,1 0 1 0 0,0-1 0 0 0,0 1 0 0 0,0-1 0 0 0,3 3-1 0 0,14 17 12 0 0,-7-13-3 0 0,-5-5-8 0 0,-4-2-2 0 0,-1-1 0 0 0,1 1-1 0 0,1-1 1 0 0,-1 1 0 0 0,0-1 0 0 0,0 0 0 0 0,0 0 0 0 0,7 0 0 0 0,-1 3-7 0 0,-5-3 2 0 0,0 1-1 0 0,0-1 1 0 0,0 0-1 0 0,0 0 1 0 0,0-1-1 0 0,0 1 1 0 0,0-1 0 0 0,0 0-1 0 0,5 0 1 0 0,29 1-17 0 0,-18-4-15 0 0,-3-1-24 0 0,0-1 0 0 0,-1-1 0 0 0,0 0 0 0 0,0-1 0 0 0,-1-1 1 0 0,25-16-1 0 0,-32 17-11 0 0,1 0 1 0 0,-2-1-1 0 0,1 0 0 0 0,-1 0 1 0 0,0-1-1 0 0,0 1 1 0 0,-1-1-1 0 0,0-1 1 0 0,-1 1-1 0 0,0-1 1 0 0,-1 0-1 0 0,0 0 0 0 0,5-20 1 0 0,-8 25 36 0 0,-3-2 7 0 0,-5-20 4 0 0,7 27 23 0 0,0-1-1 0 0,-1 1 0 0 0,1-1 0 0 0,0 1 1 0 0,0-1-1 0 0,0 1 0 0 0,0-1 1 0 0,-1 1-1 0 0,1-1 0 0 0,0 1 1 0 0,0-1-1 0 0,-1 1 0 0 0,1-1 0 0 0,-1 1 1 0 0,1-1-1 0 0,0 1 0 0 0,-1 0 1 0 0,1-1-1 0 0,-1 1 0 0 0,-1-2 0 0 0,0 0 0 0 0,0 1 0 0 0,-1 0 0 0 0,1-1-1 0 0,0 1 1 0 0,0 0 0 0 0,-1 0 0 0 0,-2-1 0 0 0,-28 1-27 0 0,20 5 2 0 0,6-1 19 0 0,3-2 3 0 0,1 0 0 0 0,-1 1 0 0 0,1 0 0 0 0,0-1 0 0 0,0 1 0 0 0,0 0 0 0 0,-3 3 0 0 0,-2 0-3 0 0,5-4 3 0 0,-1 1 0 0 0,1 1-1 0 0,0-1 1 0 0,0 0 0 0 0,0 1 0 0 0,-5 5 0 0 0,-10 10-12 0 0,14-14 3 0 0,1 1-3 0 0,-10 16 3 0 0,10-16 3 0 0,5 0-189 0 0,7 19 64 0 0,-3-24 57 0 0,-1 2 54 0 0,-3-1 17 0 0,0-1-1 0 0,0 1 1 0 0,0-1-1 0 0,-1 1 1 0 0,1-1-1 0 0,0 0 1 0 0,0 0-1 0 0,0 0 1 0 0,0 0-1 0 0,0 0 1 0 0,-1 0-1 0 0,1-1 1 0 0,3 0-1 0 0,49-11-131 0 0,-49 11 105 0 0,1-1 8 0 0,17-8 7 0 0,-17 7 129 0 0,-2 6-92 0 0,11 10-2 0 0,-11-10-2 0 0,0 0-5 0 0,18 12-22 0 0,-19-13 0 0 0,0-1 0 0 0,1 0 0 0 0,-1 0 0 0 0,0 0 0 0 0,1 0 1 0 0,-1-1-1 0 0,1 1 0 0 0,-1-1 0 0 0,1 0 0 0 0,-1 0 1 0 0,1 0-1 0 0,-1-1 0 0 0,1 1 0 0 0,-1-1 0 0 0,0 0 0 0 0,1 0 1 0 0,-1 0-1 0 0,0 0 0 0 0,1-1 0 0 0,-1 1 0 0 0,0-1 1 0 0,0 0-1 0 0,5-3 0 0 0,4-1-257 0 0,-12 5 267 0 0,26-8-303 0 0,0-2 0 0 0,24-14 1 0 0,-41 20 231 0 0,-4 3 30 0 0,-1 0-1 0 0,1 0 1 0 0,-1 0 0 0 0,0-1-1 0 0,0 0 1 0 0,5-4 0 0 0,-1 0 10 0 0,1-1 1 0 0,13-16-1 0 0,-20 20 2859 0 0,-6 7-2653 0 0,-11 9-37 0 0,14-11-128 0 0,1-1 1 0 0,-1 1-1 0 0,1-1 1 0 0,-1 1-1 0 0,1 0 1 0 0,-1-1-1 0 0,1 1 1 0 0,0-1-1 0 0,-1 1 1 0 0,1 0-1 0 0,0-1 1 0 0,-1 1-1 0 0,1 0 1 0 0,0-1-1 0 0,0 1 1 0 0,0 0-1 0 0,-1 0 1 0 0,-15 51 325 0 0,-4 21-121 0 0,-19 73-108 0 0,28-98-387 0 0,11-46 230 0 0,0 0 0 0 0,0 0 0 0 0,-1 0 0 0 0,1 0 0 0 0,-1 0 0 0 0,0 0-1 0 0,1 0 1 0 0,-1-1 0 0 0,0 1 0 0 0,0 0 0 0 0,0 0 0 0 0,-2 2 0 0 0,-1 0-178 0 0,2 1-460 0 0,1 3 109 0 0,-4 23-537 0 0,4-23-3358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3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72 4928 0 0,'89'-59'7130'0'0,"-88"58"-6986"0"0,1 0-1 0 0,-1 0 1 0 0,1 0 0 0 0,-1 1-1 0 0,1-1 1 0 0,0 0 0 0 0,-1 1-1 0 0,1-1 1 0 0,0 1-1 0 0,-1 0 1 0 0,1-1 0 0 0,0 1-1 0 0,2 0 1 0 0,-3 0 15 0 0,1 0 0 0 0,-1 0 0 0 0,0 0 0 0 0,0 0 0 0 0,1 0-1 0 0,-1-1 1 0 0,0 1 0 0 0,1 0 0 0 0,-1-1 0 0 0,0 1 0 0 0,0-1 0 0 0,2 0 0 0 0,25 14 956 0 0,-22-11-737 0 0,-7 5-71 0 0,0 0-213 0 0,1-4-51 0 0,0 0-1 0 0,0-1 0 0 0,-1 1 0 0 0,0 0 0 0 0,1 0 0 0 0,-1-1 0 0 0,0 1 1 0 0,0 0-1 0 0,-2 3 0 0 0,1 1 20 0 0,2-5-41 0 0,-1 1 1 0 0,0-1-1 0 0,0 1 1 0 0,0-1-1 0 0,0 0 1 0 0,0 1-1 0 0,0-1 0 0 0,-1 0 1 0 0,1 0-1 0 0,-1 0 1 0 0,-3 4-1 0 0,0 1 12 0 0,-20 22 82 0 0,-8 3-91 0 0,-17 6-791 0 0,45-35 416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4580 0 0,'0'0'7509'0'0,"0"10"-6681"0"0,-1 2-597 0 0,1-6-88 0 0,-1 1 0 0 0,1-1 1 0 0,1 0-1 0 0,-1 0 1 0 0,1 0-1 0 0,2 8 1 0 0,7 47 646 0 0,-7-49-695 0 0,0 34 308 0 0,-2 6-71 0 0,-1-6-872 0 0,1-36 316 0 0,-4 27-1548 0 0,-2-6-1622 0 0,4-24-2238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3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0 2332 0 0,'0'0'8683'0'0,"3"6"-6946"0"0,10 15-444 0 0,-8-10-268 0 0,3 57 1161 0 0,-7-64-2108 0 0,-1 1 0 0 0,1-1 0 0 0,-1 0 0 0 0,0 0 0 0 0,0 0 0 0 0,-1 1 0 0 0,1-1 0 0 0,-2 6 1 0 0,0 0 47 0 0,1 2-6 0 0,-1 1 0 0 0,0-1-1 0 0,-1 0 1 0 0,-3 12 0 0 0,-4 8 35 0 0,-1 5-184 0 0,-21 43-1 0 0,-1-11-1795 0 0,13-34-3374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3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46 4070 0 0,'48'-37'6375'0'0,"-37"33"-4404"0"0,19 0-316 0 0,-23 3-360 0 0,0 3-350 0 0,21 3-226 0 0,-22-3-92 0 0,-6-1-583 0 0,0 0 0 0 0,0 0 0 0 0,0 0 0 0 0,0 0 0 0 0,1 0 1 0 0,-1 0-1 0 0,0 0 0 0 0,0 0 0 0 0,1 0 0 0 0,-1 0 1 0 0,0-1-1 0 0,1 1 0 0 0,-1 0 0 0 0,1 0 0 0 0,0 1 0 0 0,0-1-19 0 0,0 0-1 0 0,-1 1 0 0 0,1-1 1 0 0,-1 0-1 0 0,1 0 0 0 0,-1 1 1 0 0,0-1-1 0 0,1 0 0 0 0,-1 1 1 0 0,0-1-1 0 0,0 0 0 0 0,0 1 0 0 0,0-1 1 0 0,0 1-1 0 0,0-1 0 0 0,0 0 1 0 0,0 1-1 0 0,-1-1 0 0 0,0 2 1 0 0,-3 27 278 0 0,4-28-279 0 0,0 0 1 0 0,0 0-1 0 0,-1 0 0 0 0,1-1 1 0 0,0 1-1 0 0,-1 0 0 0 0,1 0 1 0 0,-1-1-1 0 0,0 1 0 0 0,0 0 1 0 0,0 0-1 0 0,1-1 1 0 0,-1 1-1 0 0,-1-1 0 0 0,0 2 1 0 0,-2 2 36 0 0,3-3-57 0 0,0 0 0 0 0,0 0 0 0 0,0 0 0 0 0,0 0 1 0 0,0 0-1 0 0,-1 0 0 0 0,1 0 0 0 0,-1-1 0 0 0,0 1 0 0 0,1 0 1 0 0,-1-1-1 0 0,-3 3 0 0 0,0 0-35 0 0,2-1 4 0 0,0 0 1 0 0,0 1-1 0 0,-1-2 1 0 0,1 1 0 0 0,-1 0-1 0 0,-5 3 1 0 0,1-1-5 0 0,6-3-56 0 0,-2 1-1 0 0,1-1 1 0 0,0 1 0 0 0,0-1-1 0 0,-1 0 1 0 0,-6 2-1 0 0,-16 8-1257 0 0,2 1 578 0 0,18-10-453 0 0,0-2-2820 0 0,-23 3-3177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4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1140 0 0,'0'0'3272'0'0,"3"-4"-835"0"0,49-41 1659 0 0,-41 37-3846 0 0,1 0 0 0 0,-2-1 0 0 0,1-1 0 0 0,-1 0-1 0 0,-1 0 1 0 0,0 0 0 0 0,12-20 0 0 0,-6 3-229 0 0,-4 2-21 0 0,-9 21-17 0 0,-1-3 3 0 0,2-17 2 0 0,-2 18-5 0 0,-6 9-124 0 0,-3 2 220 0 0,0 0-1 0 0,0 0 0 0 0,1 1 1 0 0,0 0-1 0 0,0 1 0 0 0,0 0 1 0 0,1 0-1 0 0,0 0 0 0 0,-5 9 0 0 0,1 3 404 0 0,0 0 0 0 0,1 0 0 0 0,1 1-1 0 0,-7 29 1 0 0,14-43-229 0 0,3 0-51 0 0,1 0-150 0 0,-2-5-33 0 0,0 1 0 0 0,0 0 1 0 0,0 0-1 0 0,0 0 0 0 0,0 0 0 0 0,0 0 0 0 0,-1 0 1 0 0,1 1-1 0 0,-1-1 0 0 0,0 0 0 0 0,1 2 1 0 0,4 0 85 0 0,18 9-23 0 0,-18-9-18 0 0,4-5-2 0 0,24-1-6 0 0,-17-1-12 0 0,43-26 1 0 0,-51 25-43 0 0,-1 0 1 0 0,1-1 0 0 0,-1 0 0 0 0,0-1 0 0 0,-1 1-1 0 0,1-1 1 0 0,6-8 0 0 0,21-30-3 0 0,-20 27 70 0 0,-2 0-19 0 0,-8 13 281 0 0,-3-1-121 0 0,4-9 738 0 0,-14 29-425 0 0,8-12-646 0 0,-2 2 136 0 0,1 2 1 0 0,-5 24 24 0 0,5-24 0 0 0,-2 20 9 0 0,2-19-43 0 0,0-1-5 0 0,2-1-5 0 0,-3 20-2 0 0,2-19-16 0 0,3-2-250 0 0,1 0 257 0 0,-2-3 18 0 0,0-1 0 0 0,-1 1 0 0 0,1 0 0 0 0,0-1 1 0 0,0 1-1 0 0,-1 0 0 0 0,1 0 0 0 0,-1 0 0 0 0,0-1 0 0 0,1 5 105 0 0,6-8-70 0 0,24-4-5 0 0,-20 1-3 0 0,35-38 32 0 0,-2 2-9 0 0,-5 3 17 0 0,-36 35 233 0 0,-2 3-299 0 0,0 0 0 0 0,0 0-1 0 0,0 0 1 0 0,0 0 0 0 0,0 0 0 0 0,-1 0-1 0 0,1 1 1 0 0,0-1 0 0 0,0 0-1 0 0,0 1 1 0 0,0-1 0 0 0,0 0 0 0 0,-1 1-1 0 0,1-1 1 0 0,0 1 0 0 0,1 0-1 0 0,-1 0 0 0 0,-1 0 0 0 0,1-1-1 0 0,0 1 1 0 0,0-1-1 0 0,0 1 1 0 0,-1-1-1 0 0,1 1 1 0 0,0-1 0 0 0,0 0-1 0 0,0 1 1 0 0,0-1-1 0 0,0 0 1 0 0,0 0-1 0 0,-1 1 1 0 0,1-1-1 0 0,0 0 1 0 0,2 0 0 0 0,0 4 11 0 0,11 15 3 0 0,-11-14 0 0 0,0 0 1 0 0,8 16-5 0 0,-9-16-3 0 0,2-2 0 0 0,10 10-3 0 0,-10-10-2 0 0,38 3-180 0 0,-35-9 112 0 0,-5 2 60 0 0,9-3-60 0 0,0-1 0 0 0,0 0 0 0 0,0 0 0 0 0,-1-2 0 0 0,0 1 0 0 0,0-1 0 0 0,14-13 0 0 0,2-11 29 0 0,0 1 24 0 0,-9 10 9 0 0,-13 15 1 0 0,0 1 2 0 0,12-15 0 0 0,-12 15 29 0 0,-4 4-28 0 0,0 1 1 0 0,0-1 0 0 0,0 1 0 0 0,0 0 0 0 0,0-1 0 0 0,0 1 0 0 0,0-1 0 0 0,0 1 0 0 0,1 0 0 0 0,-1-1 0 0 0,0 1 0 0 0,0-1-1 0 0,0 1 1 0 0,1-1 0 0 0,-1 1 0 0 0,0-1 0 0 0,1 1 0 0 0,-1-1 0 0 0,0 1 0 0 0,1-1 0 0 0,-1 1 0 0 0,1-1 0 0 0,-1 0 0 0 0,1 2-1 0 0,0-2 3 0 0,0 1-1 0 0,0 0 0 0 0,0-1 1 0 0,-1 1-1 0 0,1 0 0 0 0,0 0 1 0 0,-1 0-1 0 0,1 0 0 0 0,-1 0 1 0 0,1 0-1 0 0,-1 0 0 0 0,0 0 1 0 0,1 0-1 0 0,-1 0 0 0 0,0 0 1 0 0,1 0-1 0 0,-1 0 0 0 0,0 0 1 0 0,0 0-1 0 0,0 0 0 0 0,0 0 1 0 0,0 0-1 0 0,-1 2 0 0 0,2 26 40 0 0,0-27-40 0 0,-1 0 0 0 0,0-1 0 0 0,0 1-1 0 0,0 0 1 0 0,0 0 0 0 0,0 0 0 0 0,0-1 0 0 0,-1 1 0 0 0,1 0-1 0 0,-1 0 1 0 0,1-1 0 0 0,-1 1 0 0 0,0 0 0 0 0,1-1-1 0 0,-2 3 1 0 0,-1 1 6 0 0,-2 11 24 0 0,-2-1-13 0 0,1-4 5 0 0,-28 36-68 0 0,33-45 35 0 0,0 0 1 0 0,0-1-1 0 0,0 0 0 0 0,0 1 0 0 0,-1-1 0 0 0,1 0 0 0 0,0 0 0 0 0,-1 1 0 0 0,1-1 1 0 0,-1 0-1 0 0,1 0 0 0 0,-1-1 0 0 0,0 1 0 0 0,-1 1 0 0 0,-3 0-10 0 0,5-1-3 0 0,0 0 0 0 0,0 0 0 0 0,-1 0 0 0 0,1 0 1 0 0,0-1-1 0 0,-1 1 0 0 0,1 0 0 0 0,-1-1 0 0 0,1 1 0 0 0,-1-1 0 0 0,1 0 0 0 0,-1 1 0 0 0,0-1 0 0 0,1 0 0 0 0,-3 0 0 0 0,-1 0-79 0 0,-6 0-220 0 0,5 0 226 0 0,3 0 52 0 0,1 0-1 0 0,-1 0 1 0 0,1 0-1 0 0,0-1 1 0 0,-1 1 0 0 0,1-1-1 0 0,0 1 1 0 0,0-1-1 0 0,-1 0 1 0 0,1 0 0 0 0,-3-2-1 0 0,-2 1-163 0 0,4 2 107 0 0,1-1 0 0 0,0 0 0 0 0,-1 0 1 0 0,1 0-1 0 0,0 0 0 0 0,-1 0 0 0 0,1 0 0 0 0,0 0 1 0 0,0-1-1 0 0,0 1 0 0 0,0-1 0 0 0,-2-2 1 0 0,-3 0-137 0 0,4 2 119 0 0,1 1 0 0 0,0-1 0 0 0,-1 1 0 0 0,1-1 0 0 0,0 1 0 0 0,0-1 0 0 0,0 0 0 0 0,1 0 0 0 0,-1 0 0 0 0,0 0 0 0 0,1-1 0 0 0,-2-2 0 0 0,-13-17-3733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5.4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0 224 4192 0 0,'0'0'8440'0'0,"5"-4"-7675"0"0,161-139 2511 0 0,-150 128-3193 0 0,-12 11-13 0 0,-1 0-1 0 0,7-11-5 0 0,-8 11 125 0 0,-4-1-155 0 0,-5-18 7 0 0,5 17 189 0 0,-4 7-183 0 0,-20 4-33 0 0,19-3-6 0 0,3 3-1 0 0,-2 0-6 0 0,4-3-2 0 0,0 0 1 0 0,0 0-1 0 0,0 0 0 0 0,1 0 1 0 0,-1 0-1 0 0,0 0 0 0 0,1 0 1 0 0,-1 1-1 0 0,1-1 1 0 0,-1 4-1 0 0,-2-2-1 0 0,3-2 1 0 0,0-1 1 0 0,0 1-1 0 0,0-1 1 0 0,0 1-1 0 0,0-1 1 0 0,0 1-1 0 0,0 0 1 0 0,1-1-1 0 0,-1 1 1 0 0,1 0-1 0 0,-1 0 1 0 0,1 0-1 0 0,0-1 1 0 0,0 1-1 0 0,-1 2 1 0 0,-1 3-5 0 0,2-5-3 0 0,-1 1 0 0 0,0-1 0 0 0,1 1 0 0 0,0-1 0 0 0,-1 1 0 0 0,1-1 0 0 0,0 1 0 0 0,0-1 0 0 0,1 1 0 0 0,-1-1 0 0 0,1 5 0 0 0,-1 2-20 0 0,0-6 17 0 0,0 0 0 0 0,0 0 1 0 0,1 0-1 0 0,-1 0 0 0 0,1 1 0 0 0,0-1 0 0 0,-1 0 0 0 0,1 0 1 0 0,1 0-1 0 0,0 3 0 0 0,1 2-11 0 0,-3-4 0 0 0,1-1 0 0 0,0 1 0 0 0,1-1 0 0 0,-1 0 0 0 0,1 0 0 0 0,-1 1 0 0 0,1-1 0 0 0,3 4 1 0 0,0 1-28 0 0,16 23-153 0 0,23 15-260 0 0,-40-42 324 0 0,-1 0 38 0 0,10 13 54 0 0,-10-13 83 0 0,-7-1 52 0 0,-12 11-19 0 0,12-11 10 0 0,-3-1 70 0 0,-19 7-11 0 0,20-7-26 0 0,-1-2-11 0 0,-18-1 26 0 0,18 0-12 0 0,2-2-23 0 0,-15-8-22 0 0,15 8 34 0 0,8 0-1009 0 0,40-34 268 0 0,-41 36 610 0 0,-1-1 1 0 0,1 0-1 0 0,0 1 0 0 0,0-1 1 0 0,0 1-1 0 0,0 0 0 0 0,0 0 0 0 0,0 0 1 0 0,0 0-1 0 0,0 0 0 0 0,3-1 1 0 0,24-9-181 0 0,15-11-3 0 0,-1 0 75 0 0,20-6 47 0 0,-58 25 114 0 0,-3 4 9 0 0,0-1-1 0 0,0-1 1 0 0,0 1-1 0 0,-1 0 0 0 0,1 0 1 0 0,0-1-1 0 0,-1 1 0 0 0,1-1 1 0 0,3-1-1 0 0,0 1 29 0 0,0-1 634 0 0,-5 4-653 0 0,0 0 0 0 0,0-1 0 0 0,0 1 0 0 0,1 0-1 0 0,-1-1 1 0 0,1 1 0 0 0,-1 0 0 0 0,1-1-1 0 0,0 1 1 0 0,1 2 0 0 0,0 0 32 0 0,0 1 150 0 0,-3 3 87 0 0,-4 37 184 0 0,0-3-198 0 0,-4 3-109 0 0,3-19-233 0 0,4-20-425 0 0,1 2-34 0 0,-4 21 83 0 0,4-22-545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5.5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51 2978 0 0,'0'0'3926'0'0,"-15"-25"4738"0"0,33 1-10534 0 0,57 22-1936 0 0,-47 16-1876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6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34 2914 0 0,'5'-4'2117'0'0,"46"-24"2746"0"0,-47 27-2222 0 0,1 2-1961 0 0,1 1-483 0 0,15 2 670 0 0,-22 2-340 0 0,1 1-407 0 0,0 0 44 0 0,0 0-1 0 0,-1 1 0 0 0,0-1 1 0 0,0 0-1 0 0,-1 1 1 0 0,0-1-1 0 0,-3 9 0 0 0,-13 28 378 0 0,14-36-475 0 0,-12 24 245 0 0,-8 9-37 0 0,11-17-174 0 0,10-17 4 0 0,0-3-14 0 0,-10 16-20 0 0,10-15 103 0 0,4-6-168 0 0,1 1 0 0 0,-1-1 0 0 0,1 1 0 0 0,-1-1 0 0 0,0 0 1 0 0,1 0-1 0 0,-1 0 0 0 0,0 1 0 0 0,0-1 0 0 0,0 0 1 0 0,0-1-1 0 0,2 0 0 0 0,-2 1 4 0 0,4-3-1 0 0,0 0 1 0 0,0 0-1 0 0,-1-1 1 0 0,1 1-1 0 0,-1-1 1 0 0,5-8 0 0 0,7-7 23 0 0,43-48 45 0 0,-58 67-78 0 0,0-1 0 0 0,1 0 0 0 0,-1 0 0 0 0,1 0 0 0 0,-1 1 0 0 0,1-1 0 0 0,0 1 0 0 0,-1-1 0 0 0,1 1 0 0 0,0 0 0 0 0,3-2 0 0 0,-2 1-1 0 0,-1 1 1 0 0,1 0 0 0 0,-1-1-1 0 0,0 0 1 0 0,0 1-1 0 0,0-1 1 0 0,0 0 0 0 0,0 0-1 0 0,3-4 1 0 0,12-14 10 0 0,-13 15 880 0 0,-6 12-836 0 0,-9 32 33 0 0,-6 16-8 0 0,15-49-62 0 0,2 0-3 0 0,0 21-5 0 0,-1-20-19 0 0,3-2-172 0 0,5 14 109 0 0,-6-14 6 0 0,6-6-108 0 0,20-2 110 0 0,-27 3 63 0 0,1 0 1 0 0,-1 0-1 0 0,1 0 1 0 0,-1 0-1 0 0,1 0 1 0 0,-1 0-1 0 0,1 0 1 0 0,-1-1-1 0 0,1 1 1 0 0,-1 0-1 0 0,1 0 1 0 0,-1 0-1 0 0,0-1 1 0 0,1 1-1 0 0,-1 0 1 0 0,1 0-1 0 0,-1-1 1 0 0,0 1-1 0 0,1 0 1 0 0,-1-1-1 0 0,1 0 1 0 0,53-41-119 0 0,-52 40 117 0 0,2 0-1 0 0,0 0 0 0 0,-1-1 0 0 0,1 1-1 0 0,-1-1 1 0 0,1 0 0 0 0,4-5 0 0 0,11-14-32 0 0,-13 17 31 0 0,-2 2 4 0 0,-1 0 1 0 0,0-1 0 0 0,0 1-1 0 0,0 0 1 0 0,5-8-1 0 0,23-33 213 0 0,-28 40 750 0 0,-5 9-912 0 0,-4 15-17 0 0,4-15-4 0 0,1 1-70 0 0,-1 20-249 0 0,1-19-12 0 0,1 0-296 0 0,0 27-1210 0 0,0-32 1684 0 0,1-1 0 0 0,-1 0 0 0 0,1 1 1 0 0,0-1-1 0 0,-1 0 0 0 0,1 1 0 0 0,0-1 0 0 0,0 0 0 0 0,0 0 0 0 0,0 0 1 0 0,0 0-1 0 0,2 2 0 0 0,-2-2-275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6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86 3170 0 0,'0'0'9501'0'0,"-1"6"-8245"0"0,-37 128 2498 0 0,32-106-3453 0 0,6-21-252 0 0,-1-1 73 0 0,1 0-31 0 0,2 19-20 0 0,-2-18-16 0 0,3-3-27 0 0,0 0-40 0 0,-2-3 1 0 0,0 0-1 0 0,0 1 1 0 0,0-1-1 0 0,-1 0 1 0 0,1 1-1 0 0,0-1 1 0 0,0 1-1 0 0,-1-1 0 0 0,1 1 1 0 0,-1-1-1 0 0,2 3 1 0 0,5-4-38 0 0,21-3-35 0 0,-26 3 77 0 0,-1 0 0 0 0,1 0-1 0 0,0 0 1 0 0,-1 0 0 0 0,1-1 0 0 0,0 1-1 0 0,-1 0 1 0 0,1-1 0 0 0,-1 0 0 0 0,1 1-1 0 0,-1-1 1 0 0,1 0 0 0 0,-1 0-1 0 0,1 1 1 0 0,-1-1 0 0 0,2-2 0 0 0,1 0-13 0 0,-1 1 12 0 0,0 1 1 0 0,0-1-1 0 0,0 1 0 0 0,-1-1 1 0 0,1 0-1 0 0,0 0 0 0 0,-1 0 0 0 0,4-4 1 0 0,0 0-1 0 0,1 0-2 0 0,12-12-7 0 0,-3-2-2 0 0,7-8 17 0 0,1-3 29 0 0,-7 2 103 0 0,-13 24-2 0 0,-1 1-30 0 0,8-11 34 0 0,-8 11 983 0 0,-6 8-1016 0 0,-1-1-73 0 0,2-2-19 0 0,1 0 1 0 0,0 0-1 0 0,-1 0 0 0 0,1 0 0 0 0,0 0 0 0 0,0 0 0 0 0,0 1 0 0 0,0-1 1 0 0,0 0-1 0 0,0 0 0 0 0,0 1 0 0 0,1-1 0 0 0,-1 1 0 0 0,0-1 0 0 0,1 1 0 0 0,-1 1 1 0 0,-17 53 148 0 0,13-37-112 0 0,4-16-37 0 0,0 1-1 0 0,0-1 1 0 0,1 0 0 0 0,-1 1 0 0 0,1-1 0 0 0,0 0 0 0 0,0 6 0 0 0,0-6 5 0 0,0-1-24 0 0,0 1 0 0 0,0 0 0 0 0,1-1 0 0 0,-1 1 0 0 0,1 0 0 0 0,-1-1 0 0 0,1 1 0 0 0,0-1 0 0 0,0 1 0 0 0,0-1 0 0 0,2 3 0 0 0,2-3-47 0 0,15 9-20 0 0,-10-10-95 0 0,4-3-2 0 0,0-2-1 0 0,-1 0 1 0 0,1-1-1 0 0,-1 0 1 0 0,0 0 0 0 0,-1-2-1 0 0,1 0 1 0 0,21-16 0 0 0,-15 8-15 0 0,-1 0 0 0 0,0-2 0 0 0,-1 0 0 0 0,-1 0 0 0 0,15-24 0 0 0,-25 35 208 0 0,-4 4-4 0 0,0 0 0 0 0,0-1-1 0 0,0 1 1 0 0,0-1 0 0 0,-1 1-1 0 0,1-1 1 0 0,-1 0 0 0 0,1 0-1 0 0,0-4 1 0 0,18-51 961 0 0,-19 53 707 0 0,-2-1-1359 0 0,-5-16 71 0 0,5 17 479 0 0,-2 9-694 0 0,-22 46 164 0 0,17-28-200 0 0,2 8-50 0 0,5-23-60 0 0,-5 38 115 0 0,4-30-118 0 0,-1 5-528 0 0,1 1 0 0 0,1 0 0 0 0,3 40 0 0 0,3-37-553 0 0,-1-15 150 0 0,8 4-468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7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0 2282 0 0,'0'0'6708'0'0,"-4"6"-4346"0"0,-15 16-746 0 0,19-22-1557 0 0,-1 0 0 0 0,1 1-1 0 0,0-1 1 0 0,-1 1 0 0 0,1-1-1 0 0,-1 1 1 0 0,1-1 0 0 0,0 1-1 0 0,0-1 1 0 0,-1 1 0 0 0,1-1-1 0 0,0 1 1 0 0,0-1 0 0 0,0 1-1 0 0,0-1 1 0 0,-1 1 0 0 0,1-1-1 0 0,0 1 1 0 0,0 0 0 0 0,0-1-1 0 0,0 2 1 0 0,1 5 340 0 0,-1-4-209 0 0,0 1 0 0 0,1-1 1 0 0,-2 0-1 0 0,1 0 0 0 0,0 1 0 0 0,-1-1 0 0 0,1 0 1 0 0,-3 5-1 0 0,2 1 54 0 0,-9 28 720 0 0,-6 5-208 0 0,-2 1-333 0 0,-1-4-529 0 0,15-32 81 0 0,2-4-3 0 0,0 0 0 0 0,0 0 0 0 0,1 0 0 0 0,0 0 0 0 0,-1 1 0 0 0,1-1 0 0 0,-1 7 0 0 0,-13 48-2167 0 0,14-52 1060 0 0,-1-1-2787 0 0,-10 23-3018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7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1 156 1722 0 0,'0'0'3843'0'0,"7"-2"-934"0"0,24-8-476 0 0,-16 8-696 0 0,-6 3-1284 0 0,-4-1-226 0 0,-1 1-1 0 0,1-1 1 0 0,-1 0 0 0 0,0 0-1 0 0,1-1 1 0 0,-1 0 0 0 0,6-1-1 0 0,10-1 58 0 0,112-22 1684 0 0,-79 11-1722 0 0,8-10-365 0 0,-56 22 43 0 0,0-2-5 0 0,12-11-62 0 0,-13 11 6 0 0,-2-1-237 0 0,0 1 315 0 0,0 3 27 0 0,-1-1 0 0 0,0 1 0 0 0,-1-1 0 0 0,1 1 0 0 0,0-1 1 0 0,0 1-1 0 0,-1-1 0 0 0,1 1 0 0 0,-1-1 0 0 0,1 0 0 0 0,-1 1 0 0 0,1-3 0 0 0,-6 1-70 0 0,-11-9 20 0 0,11 9 25 0 0,-2 6 70 0 0,-2-1-4 0 0,5-1-3 0 0,0 0-1 0 0,0 1 0 0 0,0-1 1 0 0,0 1-1 0 0,0 0 0 0 0,-5 3 0 0 0,2-2 10 0 0,5-2 10 0 0,0-1 0 0 0,-1 2 0 0 0,1-1 0 0 0,0 0 0 0 0,-1 0 0 0 0,1 1 0 0 0,0-1 0 0 0,0 1 0 0 0,0 0 0 0 0,-2 2 0 0 0,-4 2 53 0 0,4-3-25 0 0,1 0 0 0 0,-1 0 0 0 0,0 1 0 0 0,1-1 0 0 0,-5 7 0 0 0,2-4 0 0 0,3-4-15 0 0,1 1 0 0 0,-1-1 0 0 0,1 1 0 0 0,0 0 0 0 0,0-1 0 0 0,0 1 0 0 0,0 0 0 0 0,-1 4 1 0 0,-2 1 34 0 0,-11 23 225 0 0,6-7-163 0 0,7-18-3 0 0,1 29 65 0 0,2-27-128 0 0,2-4-12 0 0,10 12-13 0 0,-9-12 10 0 0,6-5-86 0 0,-6 1 28 0 0,8-1-14 0 0,-1 0-1 0 0,0 0 0 0 0,0-1 1 0 0,0-1-1 0 0,13-4 1 0 0,-12-1-83 0 0,1-1 0 0 0,-1 0 0 0 0,18-19 0 0 0,-16 15 45 0 0,-11 11 40 0 0,1 0 1 0 0,-1 0-1 0 0,1-1 1 0 0,-1 1-1 0 0,0 0 1 0 0,0-1-1 0 0,0 0 1 0 0,3-4-1 0 0,8-15-77 0 0,-1 6 59 0 0,-9 12 66 0 0,-1-1 13 0 0,6-16-9 0 0,-6 16 1882 0 0,-6 9-1880 0 0,-12 11-7 0 0,12-11-8 0 0,4 4-4 0 0,-4 23-6 0 0,4-23 5 0 0,0-1 13 0 0,0 20-2 0 0,1-21-4 0 0,1 0-39 0 0,10 15-123 0 0,-10-16-4 0 0,2-2 25 0 0,13 10-6 0 0,-13-9-97 0 0,2-4 8 0 0,25 1-105 0 0,-25-4 177 0 0,1 1 99 0 0,-5 2 26 0 0,1-1 0 0 0,-1 0 0 0 0,1 0 0 0 0,-1 0-1 0 0,0 0 1 0 0,0 0 0 0 0,0 0 0 0 0,1-1-1 0 0,-1 1 1 0 0,-1-1 0 0 0,4-2 0 0 0,40-35-148 0 0,11-16 336 0 0,-37 34-35 0 0,-15 15-88 0 0,0 2 225 0 0,-1 0-12 0 0,11-10-54 0 0,-10 11 1055 0 0,-4 6-1239 0 0,-2 23 71 0 0,-2-5-5 0 0,0 3-41 0 0,3-18-11 0 0,0 2-14 0 0,-4 23-6 0 0,4-23 17 0 0,0-1 39 0 0,-2 18-7 0 0,2-18 191 0 0,40-15-202 0 0,-38 8-57 0 0,0 0 1 0 0,0 0-1 0 0,-1 0 1 0 0,1 0-1 0 0,0-1 1 0 0,0 1-1 0 0,0 0 1 0 0,0-1-1 0 0,-1 1 1 0 0,1 0-1 0 0,0-1 0 0 0,0 1 1 0 0,-1-1-1 0 0,2 0 1 0 0,107-93 43 0 0,-86 73-44 0 0,8-5 19 0 0,-8 11 80 0 0,-19 13 441 0 0,-1 6-433 0 0,10 14-15 0 0,-10-14 3 0 0,-2 17 19 0 0,0-17-103 0 0,-1 1 0 0 0,0-1 0 0 0,0 1-1 0 0,-1-1 1 0 0,1 1 0 0 0,-2 4 0 0 0,-5 33 50 0 0,1-14-141 0 0,5-22-358 0 0,3-1-2208 0 0,5 14 1296 0 0,-5-14 129 0 0,3-9-340 0 0,14-11-2347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9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1 140 3512 0 0,'0'0'5388'0'0,"7"0"-4098"0"0,22-2-360 0 0,-21 1-215 0 0,-3-3-70 0 0,55-55 1181 0 0,-56 56-1643 0 0,-3-2-32 0 0,7-12-12 0 0,-6 12 651 0 0,-4 1-698 0 0,-8-15-20 0 0,8 15 2 0 0,-8 13 48 0 0,4-3-29 0 0,-1 0-1 0 0,1 0 1 0 0,1 1 0 0 0,-1-1-1 0 0,1 1 1 0 0,1 0 0 0 0,-1 1-1 0 0,-4 10 1 0 0,-4 37 477 0 0,12-49-406 0 0,3 2-27 0 0,3 24 13 0 0,0-19-23 0 0,-3-8-92 0 0,-1-3-23 0 0,0 0-1 0 0,0 0 1 0 0,0 0 0 0 0,0 0 0 0 0,0-1 0 0 0,0 1-1 0 0,0 0 1 0 0,1-1 0 0 0,-1 1 0 0 0,1-1-1 0 0,-1 1 1 0 0,3 1 0 0 0,14 12 59 0 0,-7-9-13 0 0,-3-4-43 0 0,-6-1-11 0 0,1 0 1 0 0,0 0 0 0 0,-1 0-1 0 0,1 0 1 0 0,0-1-1 0 0,0 1 1 0 0,0-1 0 0 0,0 0-1 0 0,-1 0 1 0 0,5-1 0 0 0,3 3-15 0 0,-6-2 1 0 0,-1 1 0 0 0,1-1 1 0 0,0 0-1 0 0,-1 0 0 0 0,1 0 0 0 0,0-1 0 0 0,-1 1 1 0 0,1-1-1 0 0,5-2 0 0 0,1 2-7 0 0,-6 1 8 0 0,1 0 0 0 0,-1-1 0 0 0,0 0-1 0 0,0 0 1 0 0,0 0 0 0 0,1-1 0 0 0,-1 1-1 0 0,4-4 1 0 0,13-4-55 0 0,0-1-1 0 0,0-1 0 0 0,-1-1 1 0 0,-1-1-1 0 0,0-1 0 0 0,28-27 1 0 0,-28 23-1 0 0,-17 17 59 0 0,-1-1 0 0 0,1 1 0 0 0,-1-1 1 0 0,1 0-1 0 0,-1 0 0 0 0,0 1 0 0 0,0-1 0 0 0,0 0 0 0 0,0 0 0 0 0,1-4 0 0 0,17-45-45 0 0,-17 45 495 0 0,-6 10-406 0 0,-10 9-13 0 0,10-9-3 0 0,1 3 5 0 0,0 0-3 0 0,1-4-7 0 0,1-1 0 0 0,0 1 1 0 0,0 0-1 0 0,0 0 0 0 0,0 0 1 0 0,0 0-1 0 0,0 0 0 0 0,1 0 1 0 0,0 0-1 0 0,-1 3 0 0 0,-2 24 44 0 0,2-22 33 0 0,2-2-7 0 0,3 6-30 0 0,-1-1-1 0 0,9 18 0 0 0,-10-24-15 0 0,3-2-11 0 0,13 11-20 0 0,-14-11-54 0 0,2-4-6 0 0,18-2 10 0 0,-24 3 34 0 0,1 0 0 0 0,0 0 0 0 0,0 0 1 0 0,-1 0-1 0 0,1 0 0 0 0,0 0 0 0 0,0 0 1 0 0,0-1-1 0 0,-1 1 0 0 0,1 0 1 0 0,0-1-1 0 0,-1 1 0 0 0,1 0 0 0 0,0-1 1 0 0,-1 1-1 0 0,1-1 0 0 0,0 1 0 0 0,-1-1 1 0 0,1 1-1 0 0,-1-1 0 0 0,1 0 1 0 0,-1 1-1 0 0,1-1 0 0 0,-1 1 0 0 0,1-2 1 0 0,-1 1-4 0 0,0 1 1 0 0,1 0-1 0 0,-1-1 1 0 0,0 1-1 0 0,0 0 1 0 0,0-1-1 0 0,0 1 1 0 0,1 0-1 0 0,-1-1 1 0 0,0 1-1 0 0,0 0 1 0 0,1 0 0 0 0,-1-1-1 0 0,0 1 1 0 0,1 0-1 0 0,-1 0 1 0 0,0 0-1 0 0,1-1 1 0 0,-1 1-1 0 0,0 0 1 0 0,1 0-1 0 0,-1 0 1 0 0,0 0-1 0 0,1 0 1 0 0,-1 0 0 0 0,1 0-1 0 0,-1 0 1 0 0,0 0-1 0 0,1 0 1 0 0,0 0-1 0 0,3-5-111 0 0,13-14 14 0 0,-16 18 95 0 0,0 0-1 0 0,0 0 0 0 0,0 0 1 0 0,0-1-1 0 0,0 1 1 0 0,0 0-1 0 0,-1 0 0 0 0,1-1 1 0 0,0 1-1 0 0,-1-1 1 0 0,1 1-1 0 0,-1 0 0 0 0,1-1 1 0 0,-1 1-1 0 0,0-1 1 0 0,1 1-1 0 0,-1-3 0 0 0,0-1-19 0 0,2 0-52 0 0,-2-2 12 0 0,0-21-6 0 0,0 21 10 0 0,-2 0 9 0 0,-4-23 9 0 0,1 18-11 0 0,-27-32-61 0 0,32 43 117 0 0,-1 0 0 0 0,0-1 0 0 0,0 1 0 0 0,0 0 0 0 0,1 0 0 0 0,-1 0 0 0 0,0 0 0 0 0,0 0-1 0 0,0 1 1 0 0,0-1 0 0 0,-1 0 0 0 0,1 0 0 0 0,0 1 0 0 0,0-1 0 0 0,0 0 0 0 0,-3 0 0 0 0,0-1-6 0 0,0 0-14 0 0,-2 2 70 0 0,-1 0-26 0 0,-16 2 170 0 0,22 3-118 0 0,-4 18-14 0 0,3-18 8 0 0,5 1 60 0 0,-1 0-88 0 0,-1-4-27 0 0,-1 0 0 0 0,1 0 1 0 0,0 0-1 0 0,-1 0 0 0 0,1 0 1 0 0,0 0-1 0 0,0-1 0 0 0,1 1 1 0 0,-1 0-1 0 0,0-1 1 0 0,0 1-1 0 0,1-1 0 0 0,2 3 1 0 0,15 15 65 0 0,-8-13 1 0 0,-3-3-55 0 0,25 5 74 0 0,-25-6-84 0 0,-4-1-9 0 0,0 0 0 0 0,0 0 0 0 0,-1-1 0 0 0,1 1 0 0 0,0-1 0 0 0,0 0 0 0 0,5 0 0 0 0,0 1-3 0 0,-5-1-1 0 0,0 1 0 0 0,0-1 0 0 0,0 0 0 0 0,0 0 0 0 0,0-1 1 0 0,0 1-1 0 0,8-3 0 0 0,35-6-72 0 0,-37 7 49 0 0,-6 2 10 0 0,1-1 1 0 0,-1 0-1 0 0,0 0 0 0 0,0 0 1 0 0,0-1-1 0 0,0 1 1 0 0,4-3-1 0 0,-1 1-2 0 0,-4 3 8 0 0,0-1-1 0 0,-1 0 1 0 0,1 0 0 0 0,0-1 0 0 0,-1 1 0 0 0,1 0 0 0 0,-1-1 0 0 0,4-3 0 0 0,59-52-61 0 0,-61 53 1277 0 0,-6 12-1111 0 0,-4 13-62 0 0,-6 18 477 0 0,-9 60-1 0 0,18-75-489 0 0,3-18-53 0 0,6-6-135 0 0,17 2 100 0 0,-22-2 61 0 0,-1 0 1 0 0,0 0-1 0 0,1 0 1 0 0,-1 0 0 0 0,1 0-1 0 0,-1 0 1 0 0,1 0 0 0 0,-1 0-1 0 0,1 0 1 0 0,-1 0-1 0 0,1 0 1 0 0,-1 0 0 0 0,1-1-1 0 0,-1 1 1 0 0,1 0 0 0 0,-1 0-1 0 0,0 0 1 0 0,1-1-1 0 0,-1 1 1 0 0,1-1 0 0 0,48-34-347 0 0,21-22-36 0 0,-48 39 292 0 0,-1-3 54 0 0,-5 2 25 0 0,-12 15 2 0 0,-1 0 19 0 0,11-9 65 0 0,-11 9 374 0 0,-1 10-350 0 0,5 15-10 0 0,-6-16 20 0 0,0 2-12 0 0,0 24-19 0 0,0-23-11 0 0,-2-1-2 0 0,0 23-10 0 0,0-23-8 0 0,2-1-31 0 0,3 20-90 0 0,-4-20-2 0 0,3-2 19 0 0,7 11 0 0 0,-8-11-36 0 0,28-2-136 0 0,-20-4 122 0 0,40-21-146 0 0,-38 16 181 0 0,21-26-47 0 0,-27 27 107 0 0,18-18-29 0 0,21-8 29 0 0,-41 30 154 0 0,2 1-84 0 0,26 0 177 0 0,-29 5-79 0 0,7 14-33 0 0,-7-13-16 0 0,-1-1 14 0 0,5 16-17 0 0,-5-15 56 0 0,-6 25-44 0 0,4-23-73 0 0,-4-4-210 0 0,-12 11 9 0 0,12-10 39 0 0,1-4 60 0 0,0 0 0 0 0,0 0 0 0 0,0 0-1 0 0,0 0 1 0 0,0-1 0 0 0,0 0 0 0 0,-5-1 0 0 0,0 0-102 0 0,6 2 106 0 0,-1 0-1 0 0,1-1 1 0 0,0 1-1 0 0,-1-1 0 0 0,1 1 1 0 0,0-1-1 0 0,0 0 1 0 0,-1 0-1 0 0,1 0 1 0 0,0 0-1 0 0,0 0 0 0 0,-3-3 1 0 0,-1 0-68 0 0,-2 0-722 0 0,1 0 1 0 0,-1 0-1 0 0,1-1 0 0 0,0-1 0 0 0,-10-9 1 0 0,12 11 673 0 0,0 0-1425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0 163 184 0 0,'5'9'4090'0'0,"0"1"-3378"0"0,0-1 0 0 0,1 1 0 0 0,0-1-1 0 0,1 0 1 0 0,0-1 0 0 0,0 1 0 0 0,1-2 0 0 0,15 14 0 0 0,-8-14-318 0 0,0 1 0 0 0,0-2 0 0 0,1 0 0 0 0,0-1 1 0 0,0-1-1 0 0,0 0 0 0 0,0-1 0 0 0,33 1 0 0 0,-42-3-317 0 0,0-1 0 0 0,0 0 0 0 0,0 0 0 0 0,-1 0 0 0 0,10-2-1 0 0,-4 0-2 0 0,9-2 123 0 0,-10 2-133 0 0,-7 2-32 0 0,1-1 1 0 0,-1 0 0 0 0,0 0-1 0 0,0-1 1 0 0,0 1 0 0 0,0-1-1 0 0,0 0 1 0 0,7-5 0 0 0,-2 4 12 0 0,-6 2-28 0 0,0 0 0 0 0,1-1 1 0 0,-1 1-1 0 0,0-1 0 0 0,0 0 1 0 0,0 0-1 0 0,-1 0 0 0 0,1 0 1 0 0,0 0-1 0 0,3-4 0 0 0,1 0 13 0 0,-4 5-20 0 0,0-1 1 0 0,-1 0-1 0 0,1 0 1 0 0,-1 0-1 0 0,0-1 1 0 0,1 1-1 0 0,-1 0 1 0 0,0-1-1 0 0,0 1 1 0 0,-1-1-1 0 0,3-3 1 0 0,2-1 5 0 0,-4 4-15 0 0,0 1 0 0 0,0-1 0 0 0,0 0 0 0 0,0 0 0 0 0,0 0 0 0 0,0 0 0 0 0,-1 0 0 0 0,0 0 0 0 0,0 0 0 0 0,2-5 0 0 0,1 0-81 0 0,7-29-476 0 0,-3 7 288 0 0,-7 23-159 0 0,1-2-736 0 0,6-24 44 0 0,-6 25 160 0 0,-2 0-258 0 0,-2-23-1436 0 0,2 23-431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5:49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0 450 3394 0 0,'0'0'5281'0'0,"5"-7"-3550"0"0,21-24-200 0 0,37-35-1 0 0,-38 41-1260 0 0,0 0 0 0 0,-2-2 0 0 0,29-42 0 0 0,-17-3-135 0 0,-16 23-93 0 0,-18 47-40 0 0,-1 0 0 0 0,1 0 0 0 0,0 0 1 0 0,-1 0-1 0 0,1 1 0 0 0,-1-1 0 0 0,1 0 0 0 0,-1 0 0 0 0,0 0 1 0 0,0 0-1 0 0,0 0 0 0 0,0 0 0 0 0,-1-3 0 0 0,1 4 1 0 0,0 1 0 0 0,0-1 0 0 0,0 0 0 0 0,0 0 0 0 0,0 0-1 0 0,0 0 1 0 0,0 0 0 0 0,0 0 0 0 0,0 0 0 0 0,0 1 0 0 0,0-1-1 0 0,1 0 1 0 0,-1 0 0 0 0,0 0 0 0 0,1 0 0 0 0,-1 0 0 0 0,2-1-1 0 0,-4-3 41 0 0,0 0 1 0 0,1 3-2 0 0,0 0 0 0 0,1 0 0 0 0,-1 1 1 0 0,0-1-1 0 0,1 0 0 0 0,-1 0 1 0 0,1 0-1 0 0,0 0 0 0 0,0-2 0 0 0,-6 8 171 0 0,-2 0-145 0 0,5-3-32 0 0,0 1-1 0 0,0 0 1 0 0,0-1-1 0 0,1 1 1 0 0,-1 1-1 0 0,0-1 1 0 0,-4 5-1 0 0,2-2 12 0 0,3-4-17 0 0,-1 1 0 0 0,1 0 0 0 0,0 0 1 0 0,0 1-1 0 0,0-1 0 0 0,0 0 1 0 0,0 1-1 0 0,-1 2 0 0 0,-3 2 25 0 0,3-4-26 0 0,1 0 0 0 0,0 0 0 0 0,-1 1-1 0 0,1-1 1 0 0,0 0 0 0 0,0 1 0 0 0,-2 6-1 0 0,-1-2 10 0 0,3-5-12 0 0,0 0-1 0 0,0 1 0 0 0,1-1 1 0 0,-1 1-1 0 0,1-1 0 0 0,0 1 1 0 0,0-1-1 0 0,0 1 0 0 0,-1 5 0 0 0,-1 1 30 0 0,1-5-24 0 0,1 1 0 0 0,-1-1 1 0 0,1 0-1 0 0,0 1 0 0 0,1-1 1 0 0,-1 7-1 0 0,-1-3 5 0 0,1-6-15 0 0,1 0 0 0 0,-1 0 0 0 0,1 1 0 0 0,-1-1 0 0 0,1 0 0 0 0,0 1 0 0 0,1-1 0 0 0,-1 0 0 0 0,0 0 0 0 0,2 6 0 0 0,-2 0 27 0 0,0-6-31 0 0,0 0 0 0 0,0 0 1 0 0,1-1-1 0 0,-1 1 0 0 0,1 0 0 0 0,-1 0 0 0 0,1 0 0 0 0,0 0 0 0 0,0 0 1 0 0,0 0-1 0 0,3 3 0 0 0,-2 1 13 0 0,-1-4-17 0 0,0 0 0 0 0,0 0-1 0 0,0 0 1 0 0,0 0-1 0 0,1 0 1 0 0,-1-1 0 0 0,1 1-1 0 0,0-1 1 0 0,2 3 0 0 0,0 2 6 0 0,-3-5-11 0 0,0 1 0 0 0,1-1 0 0 0,-1 0 0 0 0,1 0 0 0 0,-1 1 0 0 0,1-1 0 0 0,0-1-1 0 0,0 1 1 0 0,0 0 0 0 0,3 2 0 0 0,14 12 29 0 0,-18-15-35 0 0,-1-1 0 0 0,1 1-1 0 0,-1-1 1 0 0,1 0 0 0 0,-1 1 0 0 0,1-1 0 0 0,0 0 0 0 0,-1 1 0 0 0,1-1-1 0 0,-1 0 1 0 0,1 0 0 0 0,0 1 0 0 0,-1-1 0 0 0,1 0 0 0 0,0 0 0 0 0,-1 0-1 0 0,2 0 1 0 0,5 2 7 0 0,-5-1-6 0 0,1 0 0 0 0,-1-1 0 0 0,1 1 0 0 0,0-1 0 0 0,-1 0 0 0 0,1 1 0 0 0,-1-1 1 0 0,1 0-1 0 0,0-1 0 0 0,-1 1 0 0 0,3-1 0 0 0,24-2-18 0 0,-14-1-131 0 0,29-17-130 0 0,-36 18 236 0 0,-1 0 12 0 0,-1 1-1 0 0,0-1 0 0 0,-1 0 0 0 0,1 0 0 0 0,0-1 0 0 0,-1 1 0 0 0,8-8 0 0 0,-6 5 7 0 0,19-18-73 0 0,12-21-2 0 0,-35 41 99 0 0,-1-2 92 0 0,6-16 7 0 0,-6 17 659 0 0,-8 8-745 0 0,-17 10-3 0 0,22-13-12 0 0,1 1 1 0 0,-1-1-1 0 0,1 0 1 0 0,-1 0-1 0 0,1 1 0 0 0,-1-1 1 0 0,1 0-1 0 0,-1 1 1 0 0,1-1-1 0 0,0 0 1 0 0,-1 1-1 0 0,1-1 0 0 0,0 1 1 0 0,-1-1-1 0 0,1 1 1 0 0,0-1-1 0 0,-1 0 1 0 0,1 1-1 0 0,0-1 0 0 0,0 2 1 0 0,-4 3 1 0 0,3-3-4 0 0,0 1 1 0 0,-1-1-1 0 0,1 0 1 0 0,0 1-1 0 0,0-1 1 0 0,1 1-1 0 0,-1-1 1 0 0,0 5-1 0 0,-1-1-4 0 0,-2 16-20 0 0,4-20 13 0 0,0 0 1 0 0,0 0-1 0 0,0 0 0 0 0,1 0 1 0 0,-1 0-1 0 0,1 0 0 0 0,0-1 0 0 0,-1 1 1 0 0,1 0-1 0 0,1 2 0 0 0,1 2-34 0 0,-1 0-103 0 0,0-6 132 0 0,-1 1 0 0 0,1-1 0 0 0,0 1 0 0 0,-1 0 0 0 0,1 0 0 0 0,0 0 0 0 0,-1 0 0 0 0,1 0 0 0 0,-1 0 0 0 0,3 3 0 0 0,0-1-33 0 0,7 1-194 0 0,-5-3 166 0 0,-4 0 55 0 0,0-1 1 0 0,0 0-1 0 0,0 1 1 0 0,0-1-1 0 0,0 0 1 0 0,0 0 0 0 0,0 0-1 0 0,0 0 1 0 0,0-1-1 0 0,0 1 1 0 0,0 0-1 0 0,0-1 1 0 0,0 0 0 0 0,1 0-1 0 0,40-15-270 0 0,-2-1-1 0 0,64-38 0 0 0,-77 37 638 0 0,-24 15 1238 0 0,0 8-1387 0 0,11 13 31 0 0,-14-18-218 0 0,-1 1 0 0 0,0-1 1 0 0,1 1-1 0 0,-1-1 0 0 0,0 1 0 0 0,0-1 1 0 0,1 1-1 0 0,-1-1 0 0 0,0 1 0 0 0,0-1 1 0 0,0 1-1 0 0,1-1 0 0 0,-1 1 1 0 0,0-1-1 0 0,0 1 0 0 0,0-1 0 0 0,0 1 1 0 0,0-1-1 0 0,0 1 0 0 0,0-1 0 0 0,0 1 1 0 0,0 0-1 0 0,-1-1 0 0 0,1 1 0 0 0,0-1 1 0 0,0 1-1 0 0,-10 62 276 0 0,-42 185 88 0 0,38-174-354 0 0,-15 57-423 0 0,23-108 295 0 0,-2 0 0 0 0,0 0 0 0 0,-14 27 0 0 0,2-19 23 0 0,13-24 89 0 0,7-5 9 0 0,-1 0 0 0 0,-1 0 1 0 0,1-1-1 0 0,0 1 0 0 0,0-1 0 0 0,0 1 1 0 0,-1-1-1 0 0,1 1 0 0 0,-1-1 1 0 0,1 0-1 0 0,-1 0 0 0 0,0 0 0 0 0,0 0 1 0 0,-3 2-1 0 0,0-1 17 0 0,-1 2 45 0 0,4-4-21 0 0,0 0 1 0 0,0 1 0 0 0,0-1-1 0 0,-1 0 1 0 0,1 1-1 0 0,0-1 1 0 0,0 1-1 0 0,-3 1 1 0 0,-1 0 107 0 0,0 0 293 0 0,-3-8 27 0 0,8 6-446 0 0,0-1 0 0 0,0 1 0 0 0,1-1 0 0 0,-1 1-1 0 0,0-1 1 0 0,0 1 0 0 0,0-1 0 0 0,1 0 0 0 0,-1 1 0 0 0,0-1 0 0 0,1 0 0 0 0,-1 0 0 0 0,0 1 0 0 0,1-1 0 0 0,-1 0 0 0 0,1 0 0 0 0,-1 0 0 0 0,1 0-1 0 0,0 0 1 0 0,-1 0 0 0 0,1-1 0 0 0,-3-3 129 0 0,2 3-110 0 0,0 1 0 0 0,0-1 0 0 0,0 0 0 0 0,0 0 0 0 0,0 0 1 0 0,1 0-1 0 0,-1 0 0 0 0,1 0 0 0 0,-1 0 0 0 0,1 0 0 0 0,0 0 1 0 0,0-3-1 0 0,-2-3 49 0 0,1 4-58 0 0,0 1 0 0 0,0 0-1 0 0,1 0 1 0 0,0 0 0 0 0,0 0 0 0 0,0-1 0 0 0,0 1 0 0 0,0 0 0 0 0,0 0 0 0 0,2-5 0 0 0,3-21 82 0 0,1 1 0 0 0,1 0-1 0 0,2 1 1 0 0,15-35-1 0 0,-12 39-323 0 0,1 0 0 0 0,1 1 1 0 0,1 0-1 0 0,1 1 0 0 0,1 1 0 0 0,1 1 0 0 0,0 0 0 0 0,2 1 0 0 0,0 1 0 0 0,1 1 0 0 0,0 1 0 0 0,1 1 0 0 0,47-22 0 0 0,-64 34-91 0 0,0 0-1 0 0,1 0 1 0 0,-1 0-1 0 0,0 1 0 0 0,7-2 1 0 0,-2 1-287 0 0,26-5-2314 0 0,-21 7-2788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6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3064 0 0,'-42'70'2557'0'0,"39"-67"-2218"0"0,1 1 0 0 0,0 0 0 0 0,0 1 0 0 0,0-1 0 0 0,-2 7 0 0 0,-30 89 3121 0 0,27-81-3081 0 0,2-5-15 0 0,0 0 0 0 0,0 1 1 0 0,-2 16-1 0 0,-12 53 1046 0 0,14-70-1234 0 0,1-3-2 0 0,1 0 1 0 0,0 0-1 0 0,-1 13 0 0 0,1-10-58 0 0,-7 47 538 0 0,8-40-597 0 0,-10 61 238 0 0,0-18-224 0 0,9-47-97 0 0,1-2-310 0 0,-8 49-18 0 0,8-49 63 0 0,-2 1-122 0 0,-9 44-620 0 0,10-45 2 0 0,-1-5-3870 0 0,-18 40 1069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6:5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46 2430 0 0,'15'-9'642'0'0,"-11"6"-333"0"0,0 0 0 0 0,0 1 0 0 0,0 0 0 0 0,0 0 0 0 0,1 0 0 0 0,-1 0 0 0 0,1 1 0 0 0,6-2 0 0 0,36-10 810 0 0,-36 9 550 0 0,-2 8-799 0 0,27 12-179 0 0,-27-12 270 0 0,-10 9-458 0 0,-1 42-77 0 0,2-53-400 0 0,0-1-1 0 0,0 1 0 0 0,0 0 0 0 0,0-1 0 0 0,0 1 1 0 0,0 0-1 0 0,-1 0 0 0 0,1-1 0 0 0,-1 1 0 0 0,0-1 1 0 0,1 1-1 0 0,-2 1 0 0 0,-16 36 230 0 0,3-16-50 0 0,12-19-195 0 0,-42 53 234 0 0,-79 80-1 0 0,95-113-193 0 0,11-9-2 0 0,1 0 0 0 0,-19 21 0 0 0,-8 11-2 0 0,42-45-42 0 0,1 0 0 0 0,-1 0 0 0 0,0 0 0 0 0,0 0 0 0 0,0 0 0 0 0,0-1-1 0 0,-5 3 1 0 0,-46 28 44 0 0,16-9-16 0 0,28-17 464 0 0,15 2-444 0 0,15 25 15 0 0,-15-25 275 0 0,1 1-209 0 0,19 27-3 0 0,-19-26 91 0 0,-1 0-14 0 0,19 33-48 0 0,-19-32-32 0 0,13 47 78 0 0,-15-47-129 0 0,-1 2-19 0 0,9 39-6 0 0,-9-39 24 0 0,-2-5-108 0 0,0 1 0 0 0,1-1-1 0 0,0 0 1 0 0,3 8 0 0 0,0-1-47 0 0,-1-2-148 0 0,0-4-226 0 0,15 28-211 0 0,-15-28-17 0 0,55-9-4926 0 0,-58 0 5566 0 0,-1 0 0 0 0,1 0 0 0 0,0 0 0 0 0,-1 0 0 0 0,1 0 0 0 0,-1 0 0 0 0,1 0 0 0 0,0 0 0 0 0,-1 0 0 0 0,1 0 0 0 0,0 0 0 0 0,-1 0 0 0 0,1 0 0 0 0,0-1 1 0 0,-1 1-1 0 0,1 0 0 0 0,-1 0 0 0 0,1-1 0 0 0,-1 1 0 0 0,1 0 0 0 0,0-1 0 0 0,-1 1 0 0 0,1-1 0 0 0,-1 1 0 0 0,0-1 0 0 0,1 1 0 0 0,-1-1 0 0 0,1 1 0 0 0,-1-1 0 0 0,1 0 1 0 0,22-29-1603 0 0,-17 22 555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6:5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2078 0 0,'0'0'7750'0'0,"1"14"-6302"0"0,2 45-120 0 0,1-31-243 0 0,8 23-230 0 0,-12-49-786 0 0,1 1-1 0 0,-1-1 0 0 0,1 0 0 0 0,-1 1 1 0 0,0-1-1 0 0,0 0 0 0 0,0 1 0 0 0,0-1 1 0 0,-1 4-1 0 0,-2 11 150 0 0,1-7 19 0 0,0 0-1 0 0,1 0 1 0 0,1 15 0 0 0,0-8 160 0 0,0 50-81 0 0,0-50-56 0 0,5-4-55 0 0,14 38-43 0 0,-14-38-32 0 0,2-6-8 0 0,22 19-23 0 0,-22-19 38 0 0,7-8-124 0 0,41 0-9 0 0,-54 1-4 0 0,0 0 0 0 0,1 0 0 0 0,-1 0 0 0 0,0 0 1 0 0,0 0-1 0 0,0 0 0 0 0,0 0 0 0 0,0 0 1 0 0,0 0-1 0 0,0-1 0 0 0,0 1 0 0 0,0 0 1 0 0,0-1-1 0 0,0 1 0 0 0,0-1 0 0 0,0 1 0 0 0,0-1 1 0 0,1 0-1 0 0,27-20 8 0 0,-28 20-6 0 0,0 1-1 0 0,0-1 1 0 0,0 0-1 0 0,0 0 1 0 0,-1 0-1 0 0,1 1 1 0 0,0-1-1 0 0,0 0 1 0 0,0 0-1 0 0,-1 0 1 0 0,1 0-1 0 0,0-2 1 0 0,18-30 18 0 0,-14 25-8 0 0,-1-7-3 0 0,13-42-17 0 0,-13 42-1 0 0,-4-3 2 0 0,-2-54-17 0 0,-1 37-61 0 0,1 16 56 0 0,0-2-30 0 0,-8-35 0 0 0,-7-31-301 0 0,6 35 106 0 0,8 39 47 0 0,-2 6-1290 0 0,-16-24 975 0 0,16 24-202 0 0,3 18-4540 0 0,-8 35 3583 0 0,7-34-158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6:5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2282 0 0,'0'0'5301'0'0,"-3"15"-4136"0"0,-12 42 62 0 0,11-28-265 0 0,-2 55 313 0 0,6-66-1070 0 0,0-4 37 0 0,0 1 1 0 0,-2-1-1 0 0,-3 17 0 0 0,-5 32 218 0 0,7-32-83 0 0,1 63 294 0 0,-1-22-438 0 0,2-54-34 0 0,-1-5 13 0 0,1 23-131 0 0,1-29 2771 0 0,22-74-2638 0 0,-12 32-35 0 0,9-37-41 0 0,-10 32-34 0 0,-3 14-81 0 0,36-132 76 0 0,-22 93-86 0 0,-16 53-22 0 0,-1 1 0 0 0,1-1 0 0 0,10-18 0 0 0,-6 15 2 0 0,-3 2 225 0 0,1 21-222 0 0,15 22-1 0 0,-20-29 5 0 0,0 1 0 0 0,0-1 0 0 0,0 0 0 0 0,-1 0 0 0 0,1 0 0 0 0,-1 1-1 0 0,1-1 1 0 0,-1 0 0 0 0,1 1 0 0 0,-1-1 0 0 0,0 1 0 0 0,1-1 0 0 0,-1 0 0 0 0,0 2 0 0 0,11 77 27 0 0,-6-26-19 0 0,0-27 3 0 0,-2-10-7 0 0,-2-8 0 0 0,1 0 0 0 0,0 1 1 0 0,1-1-1 0 0,0 0 0 0 0,4 9 0 0 0,-3-5-1 0 0,-1-4 0 0 0,0 0 0 0 0,0 0 0 0 0,1-1-1 0 0,5 10 1 0 0,9 18 5 0 0,-6-20-1 0 0,14 10 0 0 0,-19-19-21 0 0,4-3-81 0 0,35 14 0 0 0,-35-14 20 0 0,3-8 5 0 0,41-11-24 0 0,-32 5 11 0 0,14-13 18 0 0,-35 22 59 0 0,0 0 0 0 0,0-1 0 0 0,0 1-1 0 0,-1 0 1 0 0,1-1 0 0 0,-1 1 0 0 0,1-1-1 0 0,2-2 1 0 0,44-54-80 0 0,4-4 32 0 0,-21 26 60 0 0,-29 33-5 0 0,0 1 0 0 0,0 0 0 0 0,0-1 0 0 0,-1 1 0 0 0,1-1 0 0 0,-1 1 0 0 0,2-5 0 0 0,36-79 21 0 0,-31 71-5 0 0,15-44 87 0 0,-10 20-55 0 0,-10 29 900 0 0,-3 16-932 0 0,0 0-1 0 0,0-1 1 0 0,1 1 0 0 0,0-1 0 0 0,0 1 0 0 0,2 7 0 0 0,-1-5-6 0 0,0-1 1 0 0,-1 1-1 0 0,0 0 1 0 0,-1 0-1 0 0,0 0 1 0 0,0-1-1 0 0,-1 13 1 0 0,-3 48 51 0 0,1-31 66 0 0,-8 44-5 0 0,7-43-25 0 0,-8 66 58 0 0,11-83-134 0 0,0-5 7 0 0,-1 1 1 0 0,-6 28 0 0 0,-3 12-61 0 0,8-42-275 0 0,1 5-5 0 0,-2 4 222 0 0,1-8-79 0 0,1-1 0 0 0,0 32 1 0 0,-2 30-1772 0 0,3-62 1069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0 522 0 0,'-3'6'4867'0'0,"-10"19"-1484"0"0,10-19-1047 0 0,2 4-689 0 0,-3 52 886 0 0,0-11-1065 0 0,2-20-868 0 0,1-23-117 0 0,0-1-110 0 0,-3 23-84 0 0,3-23-48 0 0,0 2-49 0 0,1 0-138 0 0,-3 30 188 0 0,-2-7-234 0 0,4-24-79 0 0,-1-2-672 0 0,-7 21 429 0 0,7-21-96 0 0,1 1-2435 0 0,-5 19 1607 0 0,5-19-2301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42 184 0 0,'53'-28'7216'0'0,"-40"22"-6768"0"0,-5 2 1075 0 0,-2 3-369 0 0,18-1-335 0 0,-18 1 883 0 0,-6 3-1654 0 0,0-1 1 0 0,0 1 0 0 0,1 0 0 0 0,-1-1 0 0 0,1 1-1 0 0,-1-1 1 0 0,1 1 0 0 0,0-1 0 0 0,0 1-1 0 0,0-1 1 0 0,0 1 0 0 0,1 1 0 0 0,0 0 61 0 0,1 2 256 0 0,-7 3-52 0 0,1 1-229 0 0,-15 26 266 0 0,-18 13-70 0 0,-2 0 0 0 0,-67 63 0 0 0,84-87-219 0 0,16-18-52 0 0,1-1 22 0 0,1-2 16 0 0,-12 11-4 0 0,11-10 121 0 0,5-3-158 0 0,0 0 0 0 0,0 0 0 0 0,0 0 0 0 0,0 0 0 0 0,0 0 0 0 0,0 0 0 0 0,1 0 0 0 0,-1 0 0 0 0,0 0 0 0 0,1 0 0 0 0,-1-1 0 0 0,3 2 0 0 0,-1-1 6 0 0,94 63 670 0 0,-91-61-651 0 0,-4-2-20 0 0,0 0 0 0 0,0 0 0 0 0,0 0 0 0 0,1 1 0 0 0,-1-1 0 0 0,-1 0 0 0 0,1 1 0 0 0,0 0 1 0 0,0-1-1 0 0,1 3 0 0 0,38 36 136 0 0,-37-36-113 0 0,1 0-19 0 0,16 13-44 0 0,-15-13-2 0 0,-2-1-114 0 0,14 10-346 0 0,-14-10-18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109 106 2958 0 0,'-4'6'3199'0'0,"-1"1"-2311"0"0,2-4-385 0 0,1 0 0 0 0,-1 1 0 0 0,1-1 0 0 0,0 1 0 0 0,0 0 0 0 0,-2 7 0 0 0,-15 34 2383 0 0,0 7-1108 0 0,3-4-434 0 0,4-6-536 0 0,7-15-497 0 0,3-21-60 0 0,1 2-56 0 0,-5 20-27 0 0,5-21 605 0 0,6-12-736 0 0,17-15-7 0 0,-21 19-28 0 0,0 1-1 0 0,-1-1 1 0 0,1 0-1 0 0,0 1 1 0 0,-1-1-1 0 0,1 0 1 0 0,0 0-1 0 0,-1 1 1 0 0,1-1-1 0 0,-1 0 1 0 0,0 0-1 0 0,1 0 1 0 0,-1 0-1 0 0,1-1 1 0 0,16-47 52 0 0,1-21 113 0 0,29-93 123 0 0,-21 97-132 0 0,-17 44-74 0 0,-7 17 178 0 0,3 9-232 0 0,15 14 4 0 0,-12-6-3 0 0,-4-3-22 0 0,-1-4-1 0 0,0 0-1 0 0,-1 0 1 0 0,0 1-1 0 0,0 0 0 0 0,1 7 1 0 0,13 46 100 0 0,-1 3-28 0 0,-3-3-30 0 0,-2-4-17 0 0,2-5-54 0 0,-5-24 11 0 0,-6-20-105 0 0,1 1-415 0 0,7 22 0 0 0,-7-22 92 0 0,0-1-175 0 0,10 21-927 0 0,-9-20-154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3212 0 0,'0'0'12163'0'0,"4"-6"-11654"0"0,12-18-116 0 0,-7 17-84 0 0,44-14-135 0 0,-47 19-198 0 0,1 1-178 0 0,24-2-706 0 0,-23 2-77 0 0,-1 2 127 0 0,-1 0 494 0 0,9 1 47 0 0,-2-3-3445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33 112 1488 0 0,'-6'-37'13678'0'0,"6"40"-13612"0"0,-1 0-1 0 0,1 0 1 0 0,0-1-1 0 0,-1 1 1 0 0,1 0-1 0 0,-1-1 0 0 0,-1 5 1 0 0,-1 0 44 0 0,2 0 307 0 0,1 2-50 0 0,0 46 160 0 0,-2-10-2 0 0,1 2-167 0 0,2-38-297 0 0,-3 29 229 0 0,-1 3 129 0 0,0-7 1147 0 0,1-43-1512 0 0,1 6-26 0 0,0-1 1 0 0,0 1-1 0 0,0-1 0 0 0,1 0 1 0 0,-1 0-1 0 0,1 1 1 0 0,0-1-1 0 0,1-5 1 0 0,-1-37 173 0 0,0-11-64 0 0,-1 46-121 0 0,4-37 51 0 0,-3 46-65 0 0,0-3 3 0 0,1 0 0 0 0,-1-1 0 0 0,1 1 0 0 0,1 0 0 0 0,-1 0 0 0 0,1 0 0 0 0,0 1 0 0 0,0-1 0 0 0,0 0 0 0 0,0 1 0 0 0,1-1 0 0 0,4-5 25 0 0,-12-23-27 0 0,4 27-8 0 0,4 13-1 0 0,12 39 5 0 0,-13-38 1 0 0,13 26 3 0 0,7 8 2 0 0,35 37 38 0 0,-54-76-30 0 0,4 0-15 0 0,19 8-57 0 0,-20-9-6 0 0,1-2 14 0 0,19-2-6 0 0,-15-2-52 0 0,-5 0 73 0 0,-3 3 22 0 0,-1 0 1 0 0,0 0-1 0 0,0 0 1 0 0,0 0-1 0 0,0-1 0 0 0,0 1 1 0 0,-1-1-1 0 0,1 0 1 0 0,0 1-1 0 0,-1-1 0 0 0,2-3 1 0 0,43-49-103 0 0,-19 19 82 0 0,-19 21 15 0 0,10-34-11 0 0,1 3 64 0 0,-8 13 1 0 0,-8 24-8 0 0,-2 1 14 0 0,5-21 67 0 0,-5 21 304 0 0,1 15-362 0 0,8 42 203 0 0,-2 2-51 0 0,1 9 153 0 0,-6-48-309 0 0,2 35 153 0 0,-3 7 14 0 0,0-10-95 0 0,-2-16-149 0 0,1-22-14 0 0,-1 1 8 0 0,2 25-87 0 0,-2-24-360 0 0,0-2-957 0 0,-3 22 339 0 0,2-21-12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3628 0 0,'-13'3'899'0'0,"-13"6"2674"0"0,27 1-1586 0 0,0 1-1451 0 0,-1-7-317 0 0,0 0 1 0 0,0 1 0 0 0,1-1 0 0 0,0 1 0 0 0,0-1-1 0 0,0 0 1 0 0,0 0 0 0 0,3 6 0 0 0,13 38 1455 0 0,-13-37-1430 0 0,-2-5-86 0 0,0 0-1 0 0,1 0 1 0 0,0-1-1 0 0,0 1 1 0 0,4 6-1 0 0,22 38 595 0 0,-24-39-654 0 0,-2-4-33 0 0,-1-1 1 0 0,2 0-1 0 0,-1 0 1 0 0,1 0-1 0 0,5 6 1 0 0,11 16 106 0 0,-19-27-158 0 0,0 1 0 0 0,1 0 0 0 0,-1-1-1 0 0,0 1 1 0 0,0 0 0 0 0,0 0 0 0 0,0 0-1 0 0,0 0 1 0 0,0 0 0 0 0,-1 0 0 0 0,1 0 0 0 0,0 0-1 0 0,-1 0 1 0 0,0 4 0 0 0,1 0 21 0 0,1 1 56 0 0,-3-1-18 0 0,-2 22 8 0 0,-1-17-12 0 0,2-6-53 0 0,1-4-13 0 0,1 0 0 0 0,-1 1-1 0 0,0-1 1 0 0,1 0-1 0 0,-1 0 1 0 0,0 1-1 0 0,0-1 1 0 0,0 0 0 0 0,0 0-1 0 0,0 0 1 0 0,0 0-1 0 0,0 0 1 0 0,0 0-1 0 0,0 0 1 0 0,-1 0-1 0 0,1-1 1 0 0,0 1 0 0 0,-2 0-1 0 0,-4 4-9 0 0,-27 14-60 0 0,25-14 54 0 0,6-3 6 0 0,0 0 0 0 0,-1 0-1 0 0,1 0 1 0 0,0-1 0 0 0,-1 1-1 0 0,0-1 1 0 0,1 0 0 0 0,-1 0-1 0 0,0 0 1 0 0,-5 0 0 0 0,-7 3-41 0 0,6-1 3 0 0,0 0-1 0 0,0-1 1 0 0,-1 0 0 0 0,1-1 0 0 0,0 0 0 0 0,-15-1 0 0 0,-20-1-225 0 0,24-2-721 0 0,-19-7-83 0 0,39 10 1015 0 0,0-1-1 0 0,0 1 1 0 0,0 0-1 0 0,0 0 1 0 0,0-1-1 0 0,0 1 1 0 0,0-1-1 0 0,0 1 1 0 0,0-1-1 0 0,0 1 1 0 0,0-1-1 0 0,1 0 1 0 0,-1 1-1 0 0,0-1 1 0 0,-1-1-1 0 0,1 1-6 0 0,-5-5-488 0 0,0 0 0 0 0,0 0 0 0 0,1-1 0 0 0,0 1-1 0 0,0-1 1 0 0,0 0 0 0 0,-3-8 0 0 0,-3-18-4527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1 2892 0 0,'0'0'2530'0'0,"-7"3"-499"0"0,-4 3-1468 0 0,1 0 0 0 0,-1 0 0 0 0,2 1-1 0 0,-1 1 1 0 0,1 0 0 0 0,0 0 0 0 0,-14 17-1 0 0,-379 429 5270 0 0,94-166-4331 0 0,160-152-808 0 0,120-106-540 0 0,23-25-99 0 0,10-12-5330 0 0,3-2 4837 0 0,17-27-1816 0 0,-2-1-969 0 0,1 11-1560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1302 0 0,'0'0'11370'0'0,"3"8"-10115"0"0,9 14-580 0 0,1-1-1 0 0,1 0 1 0 0,25 31-1 0 0,63 57 677 0 0,20 27-404 0 0,-14-2-410 0 0,88 117 141 0 0,-161-201-567 0 0,-1 1 0 0 0,-3 3 0 0 0,26 59-1 0 0,-29-42 0 0 0,-25-63-86 0 0,-2-1-63 0 0,1 1-235 0 0,1 6 245 0 0,-3 0-8322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71 117 3780 0 0,'0'0'6095'0'0,"2"7"-4236"0"0,7 35 701 0 0,-2 6-878 0 0,-5-39-1484 0 0,-1-5-81 0 0,-1 0 1 0 0,1 0-1 0 0,-1-1 0 0 0,0 1 0 0 0,0 0 0 0 0,0 0 1 0 0,0 0-1 0 0,-2 6 0 0 0,-5 47 860 0 0,0-6-298 0 0,-3-1-184 0 0,3-7-167 0 0,3-17-203 0 0,3-20-28 0 0,0 1-21 0 0,-4 28 85 0 0,1-30-182 0 0,-10 16 8 0 0,10-15-2 0 0,2-12-65 0 0,-2-1 76 0 0,2 5 2 0 0,1 0 0 0 0,0 0 1 0 0,0 0-1 0 0,0-1 1 0 0,0 1-1 0 0,0 0 1 0 0,1-1-1 0 0,-1 1 1 0 0,0-1-1 0 0,1 1 1 0 0,0-5-1 0 0,-7-46-9 0 0,4-10 11 0 0,4 0 4 0 0,2 35 3 0 0,0 1 0 0 0,2-1 0 0 0,0 1 1 0 0,2 1-1 0 0,1-1 0 0 0,20-41 1 0 0,12 0 9 0 0,-18 42 3 0 0,-17 21-16 0 0,0 0 4 0 0,-4 6-8 0 0,0-1 0 0 0,0-1 0 0 0,0 1 0 0 0,0 0 0 0 0,0 0-1 0 0,0 0 1 0 0,-1 0 0 0 0,1-1 0 0 0,0 1 0 0 0,0 0 0 0 0,0-1 0 0 0,0 1-1 0 0,0-1 1 0 0,0 1 0 0 0,0-1 0 0 0,-1 1 0 0 0,2-2 0 0 0,-1 2-2 0 0,-1-1 1 0 0,1 0 0 0 0,0 1-1 0 0,0-1 1 0 0,0 1-1 0 0,0-1 1 0 0,-1 1 0 0 0,1 0-1 0 0,0-1 1 0 0,0 1 0 0 0,0 0-1 0 0,0 0 1 0 0,0-1-1 0 0,0 1 1 0 0,0 0 0 0 0,0 0-1 0 0,1 0 1 0 0,4 5-11 0 0,0 0 9 0 0,-3-4 2 0 0,-1 0 1 0 0,0 1 0 0 0,0 0 0 0 0,0-1 0 0 0,0 1 0 0 0,0 0 0 0 0,0 0 0 0 0,-1 0 0 0 0,1 0 0 0 0,-1 0 0 0 0,1 1 0 0 0,1 3 0 0 0,3 1 3 0 0,-4-4-2 0 0,1 0 1 0 0,-1 0-1 0 0,0 0 1 0 0,0 0-1 0 0,0 1 1 0 0,-1-1-1 0 0,1 0 0 0 0,-1 1 1 0 0,2 5-1 0 0,1 1 3 0 0,-1-4 5 0 0,-1 0 0 0 0,1 0 1 0 0,-2 0-1 0 0,1 1 0 0 0,1 8 0 0 0,0-3 7 0 0,0-3 0 0 0,-1 0 0 0 0,0 0 0 0 0,1 15 0 0 0,-3-12-3 0 0,0-7 2 0 0,0 0 0 0 0,0 0 0 0 0,1 0 1 0 0,0 0-1 0 0,0-1 0 0 0,0 1 0 0 0,3 6 0 0 0,-1-1 15 0 0,8 31 88 0 0,-3 2-96 0 0,-2-18-51 0 0,-4-19 4 0 0,-2 0-183 0 0,4 20 60 0 0,-3-20 34 0 0,-7-5-471 0 0,-17 3 425 0 0,17-3-180 0 0,-3-1 6 0 0,-1-2 236 0 0,6 1 45 0 0,1 1 1 0 0,-1-1 0 0 0,1 1-1 0 0,-1 0 1 0 0,0 0 0 0 0,1 0 0 0 0,-1 0-1 0 0,1 1 1 0 0,-8 1 0 0 0,4-1-166 0 0,3-1 53 0 0,1 0-1 0 0,0 1 1 0 0,0-1-1 0 0,-1 1 1 0 0,1 0-1 0 0,0 0 1 0 0,-6 3-1 0 0,-19 7-832 0 0,-5 3-3586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2666 0 0,'0'0'8065'0'0,"-4"6"-6389"0"0,-9 18-376 0 0,8-10-295 0 0,1 32 573 0 0,-4 6-477 0 0,-2 0-400 0 0,9-41-608 0 0,0-5-30 0 0,0 0 0 0 0,-1 0-1 0 0,1 0 1 0 0,-1 0 0 0 0,-3 7 0 0 0,-14 37 206 0 0,5-9-121 0 0,-21 61-2723 0 0,32-96 1290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3314 0 0,'9'0'2202'0'0,"25"0"-442"0"0,-20 2-154 0 0,9 7-336 0 0,-17-7-352 0 0,-2 4-215 0 0,13 14-77 0 0,-13-15-121 0 0,-8 29 263 0 0,-2-20-415 0 0,1-5-251 0 0,-19 25 314 0 0,-3-5-257 0 0,0 0 0 0 0,-47 36 0 0 0,21-27-207 0 0,47-34 36 0 0,1-2 2 0 0,-14 8 1 0 0,15-8 1 0 0,12-1 80 0 0,24 4 94 0 0,-23-3-33 0 0,9 1 123 0 0,6 5 130 0 0,-19-8-352 0 0,1 1 40 0 0,0 0-1 0 0,0 0 0 0 0,0 1 1 0 0,0 0-1 0 0,-1 0 1 0 0,1 0-1 0 0,-1 1 0 0 0,10 5 1 0 0,21 26 239 0 0,-33-30-246 0 0,0 2-15 0 0,9 17-20 0 0,-9-17-62 0 0,-3-5 30 0 0,0 1 1 0 0,0 0-1 0 0,0 0 0 0 0,0 0 1 0 0,1-1-1 0 0,-1 1 0 0 0,0 0 0 0 0,1-1 1 0 0,-1 1-1 0 0,1 0 0 0 0,1 2 1 0 0,7 19-709 0 0,1 2-270 0 0,3 5-3712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42 221 4228 0 0,'0'0'11462'0'0,"1"9"-10886"0"0,1 0-402 0 0,-1-5-80 0 0,-1-1 1 0 0,1 1-1 0 0,-1 0 0 0 0,1 0 1 0 0,-1-1-1 0 0,0 1 0 0 0,-1 0 1 0 0,1 0-1 0 0,-2 5 1 0 0,-5 44 399 0 0,0-6-61 0 0,-5 1-198 0 0,10-41-199 0 0,1-5 34 0 0,0 0 0 0 0,0 1 0 0 0,0-1 0 0 0,1 0 0 0 0,-1 1 0 0 0,1-1 0 0 0,0 1 0 0 0,-1 3 0 0 0,1-7-50 0 0,0 0 1 0 0,0 0 0 0 0,0-1 0 0 0,0 1-1 0 0,0 0 1 0 0,0 0 0 0 0,0-1 0 0 0,-1 1-1 0 0,1 0 1 0 0,0 0 0 0 0,-1 0 0 0 0,1-1-1 0 0,-2 0 1 0 0,1 0-5 0 0,0 0 1 0 0,1 0-1 0 0,-1 0 0 0 0,0 1 1 0 0,1-1-1 0 0,-1 0 0 0 0,1 0 0 0 0,0 0 1 0 0,0 0-1 0 0,-1 0 0 0 0,1 0 1 0 0,1 0-1 0 0,-1-3 0 0 0,-1-4 27 0 0,1 6-14 0 0,0-1-1 0 0,0 1 0 0 0,0-1 0 0 0,0 1 0 0 0,0-1 1 0 0,1 1-1 0 0,-1-1 0 0 0,1 1 0 0 0,1-4 0 0 0,2-5 33 0 0,-2 6-28 0 0,0 1 0 0 0,0-1 0 0 0,-1 0 0 0 0,0 1 0 0 0,-1-1 0 0 0,1 0 1 0 0,-1-8-1 0 0,1 1 2 0 0,0 0 1 0 0,1 0 0 0 0,0 0 0 0 0,1 0 0 0 0,9-23-1 0 0,-2 10 50 0 0,1 0 1 0 0,2 1-1 0 0,0 0 0 0 0,2 1 0 0 0,20-24 0 0 0,-34 46-77 0 0,0 0-1 0 0,0 0 1 0 0,1 1-1 0 0,-1-1 1 0 0,0 1-1 0 0,1-1 1 0 0,0 1-1 0 0,-1 0 1 0 0,1-1-1 0 0,0 1 1 0 0,0 0-1 0 0,2-1 1 0 0,2-1 5 0 0,-2 0 49 0 0,2 6-44 0 0,18 8-7 0 0,-23-11-10 0 0,-1 0-1 0 0,1 1 0 0 0,-1-1 1 0 0,1 0-1 0 0,-1 0 0 0 0,0 0 1 0 0,1 1-1 0 0,-1-1 0 0 0,1 0 1 0 0,-1 0-1 0 0,0 1 0 0 0,1-1 0 0 0,-1 0 1 0 0,0 1-1 0 0,1-1 0 0 0,-1 1 1 0 0,0-1-1 0 0,0 0 0 0 0,1 1 1 0 0,-1-1-1 0 0,0 1 0 0 0,0-1 1 0 0,0 1-1 0 0,0-1 0 0 0,1 1 1 0 0,14 39 12 0 0,-3 4-12 0 0,-2 15 7 0 0,-4-36 1 0 0,-4-18-1 0 0,0 1 0 0 0,0 1-1 0 0,-1-1 1 0 0,0 0 0 0 0,0 0-1 0 0,-1 9 1 0 0,2-5 1 0 0,-2 32 17 0 0,-3 14-111 0 0,3-46 70 0 0,-5 26-123 0 0,5-30 8 0 0,0-3 19 0 0,0 0 0 0 0,-1 0 0 0 0,1-1 0 0 0,-1 1 0 0 0,1-1 0 0 0,-1 1 1 0 0,0 0-1 0 0,0-1 0 0 0,-2 4 0 0 0,-8 20-319 0 0,8-20-561 0 0,1 1-939 0 0,0 1 1542 0 0,-2 6-27 0 0,2 0-4108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0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2870 0 0,'0'0'12300'0'0,"2"-8"-10978"0"0,5-25-362 0 0,-7 32-930 0 0,0 1 0 0 0,0-1-1 0 0,0 1 1 0 0,0-1 0 0 0,0 1-1 0 0,1-1 1 0 0,-1 1 0 0 0,0-1 0 0 0,0 1-1 0 0,0-1 1 0 0,1 1 0 0 0,-1-1-1 0 0,0 1 1 0 0,0-1 0 0 0,1 1 0 0 0,-1-1-1 0 0,0 1 1 0 0,1 0 0 0 0,-1-1-1 0 0,1 1 1 0 0,-1 0 0 0 0,0-1 0 0 0,2 0-1 0 0,57-31 1190 0 0,53-28-1173 0 0,-71 36-822 0 0,-1 4 234 0 0,-24 12-2166 0 0,26-15-1 0 0,-17 6-5776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 3150 0 0,'0'0'12160'0'0,"0"10"-11842"0"0,-1 30 187 0 0,1-30-57 0 0,-1 1-108 0 0,0 32-41 0 0,1-32 59 0 0,-1-3-47 0 0,-3 26-72 0 0,3-25-41 0 0,-1-1-4 0 0,0 4-171 0 0,-2 11 2950 0 0,10-73-2710 0 0,-4 41-236 0 0,0 0 1 0 0,1 1-1 0 0,0-1 1 0 0,0 1-1 0 0,8-14 1 0 0,-7 9 29 0 0,-3 3-41 0 0,7-30 46 0 0,1 7-34 0 0,-6 25-7 0 0,-2 2-14 0 0,2 1-10 0 0,-2 3-9 0 0,-1 0 1 0 0,1 0-1 0 0,0 0 1 0 0,0 0 0 0 0,-1 0-1 0 0,1 0 1 0 0,-1 0-1 0 0,0 0 1 0 0,0-4-1 0 0,0 7 11 0 0,0 0 0 0 0,0 0-1 0 0,0 0 1 0 0,0-1 0 0 0,0 1-1 0 0,0 0 1 0 0,1 0 0 0 0,-1-1-1 0 0,0 1 1 0 0,0 0 0 0 0,0 0 0 0 0,1-1-1 0 0,-1 1 1 0 0,0 0 0 0 0,1-1-1 0 0,-1 1 1 0 0,1 0 0 0 0,0 0-1 0 0,0 1 5 0 0,1 0-1 0 0,-1 0 0 0 0,0 0 1 0 0,0-1-1 0 0,0 1 0 0 0,0 0 0 0 0,0 1 1 0 0,-1-1-1 0 0,2 4 0 0 0,10 36 13 0 0,-8-29-17 0 0,0 0 0 0 0,2 0 0 0 0,0 0 0 0 0,0-1 0 0 0,1 0 0 0 0,16 22 0 0 0,-19-30-6 0 0,3-2-6 0 0,-1 1 10 0 0,-4-1 2 0 0,0-1 1 0 0,0 0 0 0 0,0 0-1 0 0,0 0 1 0 0,0-1-1 0 0,0 1 1 0 0,0 0-1 0 0,1-1 1 0 0,-1 0-1 0 0,4 1 1 0 0,39-5-39 0 0,-41 4 35 0 0,-1 0 1 0 0,0 0 0 0 0,0 0-1 0 0,1-1 1 0 0,-1 0 0 0 0,0 1 0 0 0,0-1-1 0 0,0 0 1 0 0,5-3 0 0 0,0 1-3 0 0,5-5-15 0 0,2-3-7 0 0,34-29-84 0 0,-17 8 87 0 0,3-8 21 0 0,-9 2-3 0 0,-13 18 2 0 0,-9 15 197 0 0,-7 13-171 0 0,-1 0-9 0 0,2-4-4 0 0,1 0 1 0 0,-1 0 0 0 0,1 0-1 0 0,0 0 1 0 0,0 0-1 0 0,0 1 1 0 0,0 5 0 0 0,-9 48 56 0 0,1 2 89 0 0,0 3-44 0 0,1-2-33 0 0,1-6-59 0 0,-1-4-328 0 0,7-43 263 0 0,1-4 10 0 0,0 0 0 0 0,-1 0 0 0 0,1-1 0 0 0,-1 1 0 0 0,0 0 0 0 0,0-1 0 0 0,-3 6 0 0 0,-16 51-1811 0 0,18-55 1171 0 0,0 20-1402 0 0,0-13 81 0 0,2 1-4122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2430 0 0,'0'0'10658'0'0,"4"-4"-9983"0"0,5-5 212 0 0,-10 5 1370 0 0,-19 5 666 0 0,13 1-3836 0 0,-6 2 956 0 0,-43 32 160 0 0,31-17-140 0 0,5 0-25 0 0,14-14-30 0 0,3-4-4 0 0,1 1-1 0 0,-1 0 1 0 0,1 0 0 0 0,0 0-1 0 0,-1 0 1 0 0,1 1 0 0 0,0-1-1 0 0,-2 4 1 0 0,-11 13 14 0 0,11-14 0 0 0,4-4-17 0 0,1 0 0 0 0,-1 0 0 0 0,0 0 0 0 0,0 0 1 0 0,-1 1-1 0 0,1-1 0 0 0,0 0 0 0 0,0 0 0 0 0,0 0 0 0 0,-1 0 0 0 0,1 0 0 0 0,-1 0 1 0 0,1 0-1 0 0,-1 0 0 0 0,1 0 0 0 0,-2 1 0 0 0,1 0-2 0 0,0-1 0 0 0,0 1 0 0 0,1 0 0 0 0,-1-1 0 0 0,0 1 0 0 0,1 0 0 0 0,-1 0-1 0 0,1 0 1 0 0,-1 0 0 0 0,1-1 0 0 0,0 1 0 0 0,0 0 0 0 0,0 0 0 0 0,0 3 0 0 0,-1 28-9 0 0,3-19 0 0 0,26 39-60 0 0,-20-45 59 0 0,10 3 17 0 0,-13-8 3 0 0,1 0-2 0 0,19 9-5 0 0,-19-9-18 0 0,-2 1 1 0 0,12 10 1 0 0,-12-11 3 0 0,-9 1-32 0 0,2 1 42 0 0,2-3 1 0 0,0-1 0 0 0,0 0-1 0 0,0 1 1 0 0,0-1 0 0 0,-1 0 0 0 0,1 1-1 0 0,0-1 1 0 0,-1 0 0 0 0,1 0 0 0 0,-1 0-1 0 0,1 0 1 0 0,-1 0 0 0 0,0 0-1 0 0,1-1 1 0 0,-3 1 0 0 0,-55 21 50 0 0,34-14-20 0 0,-3 0-26 0 0,-26 2-71 0 0,46-10 38 0 0,1 1-53 0 0,-12-2-779 0 0,0 1-2259 0 0,23-6 1438 0 0,1-1 1184 0 0,17-20-1984 0 0,-1 6-390 0 0,-15 15-472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3294 0 0,'0'0'10780'0'0,"4"6"-10180"0"0,11 16-115 0 0,-11-16-110 0 0,-2 19 70 0 0,-2-20-389 0 0,1 0-1 0 0,-1 0 0 0 0,0 0 1 0 0,-1-1-1 0 0,0 1 0 0 0,1 0 0 0 0,-4 8 1 0 0,-7 41 313 0 0,9-44-327 0 0,-9 33 129 0 0,-5 5-117 0 0,2-2-717 0 0,-6 12-1364 0 0,19-53 678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3908 0 0,'0'0'3248'0'0,"24"-35"2454"0"0,14 7-3850 0 0,2 11-1892 0 0,8 4-10 0 0,10 5-1960 0 0,-29-8 314 0 0,4-8-1456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97 1694 0 0,'88'-74'6192'0'0,"-85"72"-5936"0"0,0 0 0 0 0,0 0 0 0 0,0 0 0 0 0,0 0 0 0 0,0 1 1 0 0,1-1-1 0 0,-1 1 0 0 0,6-1 0 0 0,0-1 91 0 0,-1 0 1103 0 0,-6 3-1372 0 0,0 0-1 0 0,0 0 1 0 0,1 1 0 0 0,-1-1 0 0 0,0 1 0 0 0,0-1 0 0 0,0 1 0 0 0,0 0-1 0 0,0 0 1 0 0,3 1 0 0 0,1 1 59 0 0,0-1 222 0 0,-4 5-29 0 0,2 20 25 0 0,-4-15-54 0 0,-1-4-218 0 0,-10 22 264 0 0,-10 17 63 0 0,-7 9-141 0 0,6-8-154 0 0,10-30-18 0 0,-23 22 38 0 0,7-2-75 0 0,12-15-43 0 0,12-17 8 0 0,2-1-20 0 0,-4 17 9 0 0,4-16 81 0 0,7-2-51 0 0,16 11 94 0 0,-16-11 100 0 0,1-3-147 0 0,19 3 16 0 0,-18-3 133 0 0,-3 2-182 0 0,14 11-12 0 0,-14-10 46 0 0,-2 1-77 0 0,5 17-5 0 0,-5-17-54 0 0,0 1-2041 0 0,6 17 1041 0 0,-6-17 170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30 207 3294 0 0,'0'0'10041'0'0,"-1"9"-9206"0"0,-6 45 767 0 0,2-13-1227 0 0,4-31-83 0 0,0 0-69 0 0,-6 46 153 0 0,4-46-344 0 0,2-7-5 0 0,0 1 0 0 0,0 0-1 0 0,0 0 1 0 0,1 0 0 0 0,0 0-1 0 0,-1 0 1 0 0,1 0 0 0 0,1 0-1 0 0,-1 4 1 0 0,2 23 11 0 0,-1-23 60 0 0,2-15 17 0 0,1 0-84 0 0,-2 5-19 0 0,-1-1 0 0 0,0 1 0 0 0,1-1 0 0 0,-1 1 0 0 0,0-1 0 0 0,0 1 1 0 0,-1-1-1 0 0,1 0 0 0 0,0 0 0 0 0,-1 1 0 0 0,1-6 0 0 0,5-37 259 0 0,3-4-76 0 0,19-109 164 0 0,-19 122-226 0 0,0 0 1 0 0,16-37 0 0 0,-22 66-78 0 0,1 3-38 0 0,11-13-9 0 0,-12 13-2 0 0,2 9-1 0 0,15 23-5 0 0,-11-7 0 0 0,1 5 1 0 0,-6-16-2 0 0,11 33 2 0 0,-3 5 0 0 0,1 15 10 0 0,1 0-115 0 0,-13-57 8 0 0,2 31-111 0 0,-2-30-182 0 0,-1 0-772 0 0,-1 23 45 0 0,1-23-65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4088 0 0,'0'0'14500'0'0,"5"-5"-14189"0"0,14-16-70 0 0,-7 13-50 0 0,115-50-1325 0 0,-121 57 656 0 0,-1-1 1 0 0,0 0 0 0 0,0-1 0 0 0,0 1 0 0 0,0-1 0 0 0,9-6-1 0 0,1-1-1560 0 0,22-7-6570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54 2104 0 0,'0'0'11586'0'0,"0"7"-11180"0"0,4 22-44 0 0,-3-21 119 0 0,0 2-61 0 0,1 2-304 0 0,-1-4-18 0 0,0 0 1 0 0,0 0-1 0 0,-1 0 0 0 0,-1 8 0 0 0,2-7 7 0 0,0-5-57 0 0,-1-1-1 0 0,0 0 0 0 0,0 1 1 0 0,0-1-1 0 0,0 0 1 0 0,0 1-1 0 0,-1-1 0 0 0,1 0 1 0 0,-1 0-1 0 0,-1 4 1 0 0,-5 18 179 0 0,6-19-26 0 0,0 4 45 0 0,-3 45 451 0 0,1-23 846 0 0,7-39-1495 0 0,-3 3-20 0 0,1 1 0 0 0,-1-1 0 0 0,0 1 1 0 0,0-1-1 0 0,0 0 0 0 0,1-7 0 0 0,5-30 133 0 0,3-12-53 0 0,2-3 17 0 0,-11 54-119 0 0,1-7 13 0 0,0 1 0 0 0,1 0 0 0 0,0 0-1 0 0,0 0 1 0 0,1 1 0 0 0,6-12 0 0 0,-7 15 83 0 0,1-24-41 0 0,-2 19-52 0 0,-1 2 44 0 0,2 13-60 0 0,17 34-2 0 0,22 53 5 0 0,-39-88 17 0 0,2 0-1 0 0,17 19-5 0 0,2-7-14 0 0,-20-14-36 0 0,5-4 2 0 0,34-1-23 0 0,-36-2 33 0 0,22-10 3 0 0,-27 14 26 0 0,0-1 0 0 0,0 0-1 0 0,0 0 1 0 0,-1 0 0 0 0,1 0-1 0 0,0 0 1 0 0,0 0-1 0 0,-1-1 1 0 0,1 1 0 0 0,-1 0-1 0 0,1-1 1 0 0,-1 0 0 0 0,1 1-1 0 0,0-3 1 0 0,2-1-2 0 0,5-5 4 0 0,12-18 3 0 0,-11 12 73 0 0,14-33 0 0 0,-10 13 44 0 0,-12 30 15 0 0,-2 3-117 0 0,0 1 1 0 0,0 0-1 0 0,1 0 1 0 0,-1-1-1 0 0,1 1 0 0 0,-1 0 1 0 0,1 0-1 0 0,0 0 0 0 0,0 0 1 0 0,1-3-1 0 0,1-1 14 0 0,-1 0 826 0 0,-2 16-828 0 0,-1 3-18 0 0,0-8-4 0 0,1 1-1 0 0,0-1 1 0 0,0 1 0 0 0,0-1-1 0 0,1 1 1 0 0,-1-1 0 0 0,3 7-1 0 0,3 27 20 0 0,-5-19-2 0 0,-3-8-15 0 0,0-5-1 0 0,1 0 0 0 0,0 0 0 0 0,1 0 1 0 0,0 0-1 0 0,0 9 0 0 0,1 44 40 0 0,0-8 39 0 0,-2-19-52 0 0,1-24-50 0 0,0 0-152 0 0,-2 30-8 0 0,1-29 33 0 0,1-3-97 0 0,-3 21-438 0 0,3-21 0 0 0,-1 0-526 0 0,-2 19-317 0 0,2-19-128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21 1806 0 0,'-8'-20'9178'0'0,"5"33"-5762"0"0,7 59-4238 0 0,-2-36 1782 0 0,-4 128 828 0 0,-29 202-1 0 0,16-232-1271 0 0,-14 100 333 0 0,-16 67-18 0 0,-27 164 234 0 0,57-403-929 0 0,8-37-45 0 0,1 1-1 0 0,-2 28 1 0 0,0 15 1 0 0,3-31-62 0 0,4-29 35 0 0,2-2-53 0 0,1-1 54 0 0,-2-3 96 0 0,1-1 0 0 0,0 0 0 0 0,-1 0 1 0 0,0 1-1 0 0,1-1 0 0 0,-1 0 0 0 0,0 0 0 0 0,0 1 0 0 0,-1 2 0 0 0,6-10-129 0 0,13-13-3 0 0,-18 18-29 0 0,1-1 1 0 0,0 0 0 0 0,-1 1-1 0 0,1-1 1 0 0,0 1 0 0 0,0-1 0 0 0,-1 1-1 0 0,1-1 1 0 0,0 1 0 0 0,0 0-1 0 0,0-1 1 0 0,-1 1 0 0 0,1 0-1 0 0,0 0 1 0 0,0 0 0 0 0,2-1-1 0 0,186-38 65 0 0,486-40-102 0 0,-648 77 34 0 0,218-15-52 0 0,-235 17 36 0 0,-4 3-851 0 0,17 8 684 0 0,-23-10 181 0 0,0-1 0 0 0,0 0 0 0 0,0 0 1 0 0,0 0-1 0 0,-1 0 0 0 0,1 0 0 0 0,0 0 0 0 0,0 0 1 0 0,0 0-1 0 0,0 0 0 0 0,0 1 0 0 0,0-1 1 0 0,0 0-1 0 0,0 0 0 0 0,0 0 0 0 0,0 0 0 0 0,0 0 1 0 0,0 0-1 0 0,0 1 0 0 0,0-1 0 0 0,-1 0 1 0 0,1 0-1 0 0,0 0 0 0 0,0 0 0 0 0,0 0 0 0 0,0 1 1 0 0,1-1-1 0 0,-1 0 0 0 0,0 0 0 0 0,0 0 1 0 0,0 0-1 0 0,0 0 0 0 0,0 0 0 0 0,0 1 0 0 0,0-1 1 0 0,0 0-1 0 0,0 0 0 0 0,0 0 0 0 0,0 0 1 0 0,0 0-1 0 0,0 0 0 0 0,0 0 0 0 0,1 1 0 0 0,-1-1 1 0 0,0 0-1 0 0,0 0 0 0 0,0 0 0 0 0,0 0 1 0 0,0 0-1 0 0,0 0 0 0 0,0 0 0 0 0,1 0 0 0 0,-1 0 1 0 0,0 0-1 0 0,0 0 0 0 0,0 0 0 0 0,0 0 0 0 0,0 0 1 0 0,1 0-1 0 0,-1 0 0 0 0,0 0 0 0 0,-16 12-529 0 0,12-9 0 0 0,-1 0 83 0 0,-4 4-259 0 0,0 0-1 0 0,1 0 1 0 0,-8 9 0 0 0,13-12-315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21 3552 0 0,'0'0'4931'0'0,"4"-3"-3273"0"0,12-14 8626 0 0,-23 19-10263 0 0,4-1-11 0 0,1 0 0 0 0,-1 1 0 0 0,0-1 0 0 0,1 0 0 0 0,-1 1 0 0 0,1-1 0 0 0,0 1 0 0 0,-5 4 0 0 0,-28 23 92 0 0,-7 9 26 0 0,-46 55 0 0 0,85-91-121 0 0,1 0-1 0 0,0 1 0 0 0,0 0 0 0 0,0-1 0 0 0,1 1 1 0 0,-1 0-1 0 0,1 0 0 0 0,-2 3 0 0 0,0 1 4 0 0,2-5-7 0 0,-1 0 1 0 0,1 0 0 0 0,0 1 0 0 0,0-1 0 0 0,0 0-1 0 0,0 1 1 0 0,1-1 0 0 0,-1 1 0 0 0,0 2 0 0 0,0 2 2 0 0,-1-2 11 0 0,3 4-2 0 0,3 25-4 0 0,-4-33-10 0 0,0 1 0 0 0,0-1 0 0 0,0 1 0 0 0,0-1 1 0 0,0 1-1 0 0,1-1 0 0 0,-1 1 0 0 0,0-1 0 0 0,1 1 0 0 0,-1-1 0 0 0,1 0 0 0 0,0 1 1 0 0,-1-1-1 0 0,1 0 0 0 0,0 0 0 0 0,0 1 0 0 0,0-1 0 0 0,1 2 0 0 0,2 0 3 0 0,-4-1-3 0 0,1-1 1 0 0,0 1-1 0 0,0 0 0 0 0,0-1 0 0 0,0 1 0 0 0,0-1 0 0 0,0 1 0 0 0,0-1 0 0 0,1 0 1 0 0,-1 1-1 0 0,0-1 0 0 0,1 0 0 0 0,1 1 0 0 0,15 12 9 0 0,-13-9-7 0 0,-3-3-1 0 0,0 0 0 0 0,0 1 0 0 0,1-1 0 0 0,-1 0-1 0 0,1-1 1 0 0,-1 1 0 0 0,5 2 0 0 0,26 16 10 0 0,22 16-14 0 0,-50-32-11 0 0,-6 2-41 0 0,-7 17 53 0 0,6-17 29 0 0,-4-5-2 0 0,-20 6-7 0 0,20-6-12 0 0,-3 0-39 0 0,-43 5-31 0 0,27-4-17 0 0,19-2-204 0 0,-3 1 0 0 0,-24 0 59 0 0,25-1-28 0 0,1 0-1729 0 0,-20 0 1030 0 0,20 0-11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68 1204 0 0,'7'-13'1500'0'0,"0"-1"9"0"0,5-2 4066 0 0,5-8 1218 0 0,-12 78-5311 0 0,-6-6-637 0 0,1-38-740 0 0,-4 32 451 0 0,-5 15-22 0 0,0-6-168 0 0,-3-2-121 0 0,1-8-314 0 0,-2-4-375 0 0,1-11-138 0 0,9-19-11 0 0,-1-2-530 0 0,-10 16-229 0 0,11-15-88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59 1072 0 0,'24'-42'3799'0'0,"-24"42"-3695"0"0,0-1 1 0 0,1 0-1 0 0,-1 1 1 0 0,0-1 0 0 0,0 1-1 0 0,1-1 1 0 0,-1 1-1 0 0,0-1 1 0 0,1 1-1 0 0,-1-1 1 0 0,1 1-1 0 0,-1 0 1 0 0,0-1 0 0 0,1 1-1 0 0,-1 0 1 0 0,1-1-1 0 0,-1 1 1 0 0,1 0-1 0 0,-1-1 1 0 0,1 1-1 0 0,-1 0 1 0 0,1 0 0 0 0,-1 0-1 0 0,1-1 1 0 0,0 1-1 0 0,24-6 1975 0 0,-12 5-572 0 0,13 7-305 0 0,-14-2-275 0 0,10 10-168 0 0,-12-4-154 0 0,-5-5-431 0 0,-3-4-117 0 0,0 1 0 0 0,-1-1-1 0 0,1 1 1 0 0,0 0-1 0 0,-1 0 1 0 0,0 0 0 0 0,1 0-1 0 0,-1 0 1 0 0,0 0-1 0 0,0 0 1 0 0,0 1 0 0 0,0-1-1 0 0,0 4 1 0 0,9 22 274 0 0,-7-11-46 0 0,-3 22 41 0 0,-2-20-42 0 0,0-8-206 0 0,2-6-41 0 0,-1-1 0 0 0,0 1 1 0 0,0 0-1 0 0,0-1 0 0 0,-1 1 0 0 0,1-1 1 0 0,-1 1-1 0 0,-3 4 0 0 0,0 3 49 0 0,2-2 2 0 0,-2-1-1 0 0,1 1 1 0 0,-1-1-1 0 0,-1-1 1 0 0,-9 14 0 0 0,9-12-46 0 0,4-6-31 0 0,-1 0 0 0 0,1 0 0 0 0,-1 0 0 0 0,0-1 0 0 0,0 1 1 0 0,-1-1-1 0 0,1 0 0 0 0,-5 4 0 0 0,-26 22-6 0 0,23-21-26 0 0,7-4-52 0 0,-1 0 0 0 0,0-1 0 0 0,-1 1 0 0 0,1-1 0 0 0,-6 2 1 0 0,-13 7-324 0 0,19-9 68 0 0,-2-2-119 0 0,-20 3-644 0 0,21-3-55 0 0,3-6-1048 0 0,-9-14-948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1834 0 0,'0'0'14626'0'0,"2"7"-14162"0"0,6 19-78 0 0,-8-13 19 0 0,-8 25 200 0 0,7-30-533 0 0,1-4-29 0 0,0 0 0 0 0,-1-1 0 0 0,1 1 0 0 0,-1 0 0 0 0,0-1 0 0 0,-3 7 0 0 0,-10 32 192 0 0,2-5-104 0 0,2-12-94 0 0,7-19-8 0 0,-1 1-73 0 0,-12 19-261 0 0,12-20-13 0 0,-6 15-137 0 0,6-16 310 0 0,2 0-616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1636 0 0,'8'-9'1228'0'0,"0"1"1"0"0,1 0-1 0 0,0 0 0 0 0,1 0 1 0 0,0 1-1 0 0,19-10 0 0 0,-21 12-807 0 0,-5 3-240 0 0,-1 0 0 0 0,1 0 1 0 0,0 0-1 0 0,1 0 0 0 0,-1 1 1 0 0,0 0-1 0 0,0-1 0 0 0,7 0 1 0 0,-4-1 86 0 0,-4 2-138 0 0,0 0 0 0 0,0 0 0 0 0,0 0 0 0 0,1 1 0 0 0,-1-1 0 0 0,0 0 0 0 0,0 1-1 0 0,0 0 1 0 0,5-1 0 0 0,24 4 906 0 0,-25-2-7 0 0,-3 4-816 0 0,8 17-27 0 0,-8-16-32 0 0,-5 0-33 0 0,1 2-89 0 0,1-5-20 0 0,0-1 0 0 0,0 1 0 0 0,-1-1 0 0 0,1 1 0 0 0,-1-1 0 0 0,0 1 0 0 0,0-1 0 0 0,0 1 0 0 0,0-1 0 0 0,0 0 0 0 0,-2 3 0 0 0,0 2 11 0 0,3-4-13 0 0,-2-1 1 0 0,1 1-1 0 0,0-1 0 0 0,0 1 0 0 0,-1-1 0 0 0,1 0 0 0 0,-1 1 1 0 0,0-1-1 0 0,-2 3 0 0 0,-24 26 57 0 0,23-24-58 0 0,2-4-4 0 0,1 0-1 0 0,-1 0 1 0 0,0 0 0 0 0,0 0 0 0 0,0 0 0 0 0,-6 4 0 0 0,-39 28 54 0 0,44-32-32 0 0,0 1-10 0 0,-12 11-3 0 0,12-11 111 0 0,2 1-83 0 0,-5 19 74 0 0,5-18 91 0 0,3 0-112 0 0,5 18 85 0 0,-5-18 120 0 0,1 2-194 0 0,7 24-12 0 0,-7-23-15 0 0,0-2-17 0 0,18 52 130 0 0,-17-54-237 0 0,1-1-661 0 0,13 14 407 0 0,-13-13-97 0 0,1-3-1520 0 0,15 5 1066 0 0,-15-5-360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3252 0 0,'0'0'10020'0'0,"4"5"-9204"0"0,16 12-179 0 0,-20-16-616 0 0,1-1 0 0 0,-1 1 0 0 0,1-1 0 0 0,-1 0 0 0 0,0 1 0 0 0,1-1 0 0 0,-1 1 0 0 0,0-1 0 0 0,1 1 0 0 0,-1-1 0 0 0,0 1 0 0 0,1-1 0 0 0,-1 1 0 0 0,0-1 0 0 0,0 1 0 0 0,0-1 0 0 0,0 1 0 0 0,0 0 0 0 0,1-1 0 0 0,-1 1 0 0 0,0-1-1 0 0,0 1 1 0 0,-1 1 0 0 0,3 8 118 0 0,0 32 412 0 0,-1-33-471 0 0,-1-5-55 0 0,1-1 0 0 0,-1 1 0 0 0,0-1 0 0 0,0 1 0 0 0,-1-1-1 0 0,1 1 1 0 0,-1-1 0 0 0,1 1 0 0 0,-1-1 0 0 0,-2 6 0 0 0,1 3 6 0 0,1-7-17 0 0,0 0 1 0 0,0-1-1 0 0,0 1 0 0 0,0 0 1 0 0,-1 0-1 0 0,0-1 0 0 0,0 1 1 0 0,-3 4-1 0 0,-81 133-3157 0 0,85-142 2994 0 0,1 1 0 0 0,0-1 1 0 0,-1 1-1 0 0,1-1 0 0 0,0 1 1 0 0,-1 0-1 0 0,1-1 0 0 0,-1 1 1 0 0,1-1-1 0 0,-1 0 0 0 0,1 1 1 0 0,-1-1-1 0 0,1 1 0 0 0,-1-1 1 0 0,1 0-1 0 0,-1 1 0 0 0,0-1 1 0 0,1 0-1 0 0,-1 0 0 0 0,1 1 1 0 0,-1-1-1 0 0,0 0 0 0 0,-33 9-5510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48 184 4296 0 0,'0'0'10476'0'0,"1"7"-10086"0"0,2 1-279 0 0,-2-5-55 0 0,0 0 1 0 0,-1 0-1 0 0,1 0 0 0 0,0 0 1 0 0,-1 0-1 0 0,0 0 1 0 0,1 4-1 0 0,-1-5-25 0 0,0 1 0 0 0,0-1 0 0 0,0 1 1 0 0,-1-1-1 0 0,1 0 0 0 0,0 1 0 0 0,-1-1 0 0 0,0 1 0 0 0,-1 2 0 0 0,-6 26 230 0 0,0 7 51 0 0,-4 8-173 0 0,-8 12-46 0 0,18-52 1157 0 0,1-27-1009 0 0,1 16-198 0 0,0 1 0 0 0,0-1 0 0 0,0 1 0 0 0,1-1 0 0 0,-1 1 0 0 0,3-7 1 0 0,5-30 226 0 0,6-12 90 0 0,-12 41-312 0 0,-1 4-9 0 0,0 0 1 0 0,1 0-1 0 0,1 1 1 0 0,4-11 0 0 0,45-118 288 0 0,-43 119-285 0 0,20-22 25 0 0,-15 18-39 0 0,-10 16 61 0 0,36 5-47 0 0,-36 6-62 0 0,2 0 14 0 0,-3-3 3 0 0,-1 0 0 0 0,0-1-1 0 0,0 1 1 0 0,0 0 0 0 0,0 0-1 0 0,-1 0 1 0 0,1 0 0 0 0,1 5-1 0 0,1 0 0 0 0,8 24-9 0 0,1 11-9 0 0,-3 2-70 0 0,-4-16 54 0 0,-5-22 22 0 0,0 2 55 0 0,2 26 7 0 0,-3-26-10 0 0,0-1-47 0 0,0 21-155 0 0,0-21-8 0 0,-1-2-793 0 0,-1 1 458 0 0,-1 5 427 0 0,2-6-3711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1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24 289 5778 0 0,'-24'-35'9224'0'0,"38"15"-7348"0"0,-11 15-1271 0 0,3 5-147 0 0,1 0-341 0 0,-5 0-84 0 0,0 0 0 0 0,0 1 0 0 0,0-1 0 0 0,0-1 0 0 0,0 1 0 0 0,0 0 0 0 0,0 0 0 0 0,0-1 0 0 0,0 1 0 0 0,0-1 0 0 0,-1 0 0 0 0,1 0 0 0 0,0 1 0 0 0,3-3 0 0 0,100-53 203 0 0,-72 35-753 0 0,44-24-2016 0 0,-72 43 1924 0 0,-4 2 559 0 0,0 0 0 0 0,0 0 0 0 0,0 0 0 0 0,0 0 0 0 0,0 0-1 0 0,0 0 1 0 0,0-1 0 0 0,0 1 0 0 0,0 0 0 0 0,0-1 0 0 0,0 1 0 0 0,0-1 0 0 0,0 1-1 0 0,0-1 1 0 0,0 1 0 0 0,0-1 0 0 0,1-1 0 0 0,-1 2-5 0 0,-1-1 0 0 0,1 0 0 0 0,0 1 1 0 0,0-1-1 0 0,0 0 0 0 0,0 1 0 0 0,0 0 0 0 0,0-1 0 0 0,0 1 1 0 0,0-1-1 0 0,0 1 0 0 0,0 0 0 0 0,0 0 0 0 0,0 0 1 0 0,0-1-1 0 0,0 1 0 0 0,2 0 0 0 0,-2 1 8 0 0,0-1 0 0 0,0 0 0 0 0,0 0-1 0 0,1-1 1 0 0,-1 1 0 0 0,0 0 0 0 0,0 0 0 0 0,0-1 0 0 0,0 1 0 0 0,0 0-1 0 0,0-1 1 0 0,0 1 0 0 0,2-2 0 0 0,17-7-687 0 0,1 2 691 0 0,-15 5 1014 0 0,-1-1-451 0 0,15-10 8 0 0,-15 10 3758 0 0,-2 8-4155 0 0,8 14 43 0 0,-8-15-21 0 0,-2 5-32 0 0,2 1-85 0 0,-2-5-5 0 0,0-1 1 0 0,0 1-1 0 0,0 0 0 0 0,-1 0 1 0 0,0 0-1 0 0,0 7 1 0 0,0 34 198 0 0,2-3 29 0 0,-3 4 1 0 0,-1-19-153 0 0,2-21 44 0 0,0 1-16 0 0,0 1-91 0 0,1-5 0 0 0,-1 0 0 0 0,0-1 0 0 0,0 1 0 0 0,0 0 0 0 0,-1 0-1 0 0,1-1 1 0 0,-1 1 0 0 0,-1 4 0 0 0,-5 19 41 0 0,6-20 1134 0 0,-1-14-1029 0 0,-4-18-22 0 0,4 18-35 0 0,3-2-20 0 0,6-48 92 0 0,-6 46-178 0 0,8-33 82 0 0,7-8-37 0 0,30-64-1 0 0,-40 107-72 0 0,12-4-9 0 0,-14 10 1 0 0,-1 10-46 0 0,8 19 40 0 0,-8-20 4 0 0,-1 3 8 0 0,10 39-3 0 0,5 15-14 0 0,-15-58 4 0 0,1-5-208 0 0,-1 0 215 0 0,1 0 0 0 0,-1 0 0 0 0,1-1 0 0 0,-1 0 0 0 0,1 1 0 0 0,-1-1 0 0 0,1 0-1 0 0,2-2 1 0 0,2 0-11 0 0,4-2-36 0 0,29-40-15 0 0,6-16 55 0 0,-22 26-36 0 0,-20 29 32 0 0,-2-1 5 0 0,9-19 1 0 0,-9 19 188 0 0,-2 67-72 0 0,-4-2 26 0 0,-3 8 1 0 0,-1 7-5 0 0,-2-2-39 0 0,0-3-24 0 0,1-7-247 0 0,2-6-127 0 0,6-47 248 0 0,1-4-55 0 0,-1 0 0 0 0,1 0 0 0 0,-1-1 0 0 0,0 1 0 0 0,0-1 0 0 0,0 1 0 0 0,-2 5 0 0 0,-11 28-1348 0 0,11-31 1103 0 0,-2 7 110 0 0,4 0-5018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2978 0 0,'0'0'12562'0'0,"0"7"-12282"0"0,-4 38 488 0 0,0 8-247 0 0,-43 225 834 0 0,-9 52-331 0 0,54-317-1001 0 0,-2 39 77 0 0,3 7 108 0 0,1-17-162 0 0,0-31 5 0 0,1-4-34 0 0,2 40 256 0 0,-3-8-190 0 0,3-33-32 0 0,9 14-6 0 0,-3-11-2 0 0,-4-4-26 0 0,-4-4-10 0 0,1 1 0 0 0,0-1 0 0 0,0 1 0 0 0,0-1-1 0 0,0 0 1 0 0,0 0 0 0 0,0 0 0 0 0,0 0 0 0 0,0 0-1 0 0,0 0 1 0 0,1 0 0 0 0,-1-1 0 0 0,4 1 0 0 0,64 16 78 0 0,0-4 1 0 0,75 6 0 0 0,155-9 18 0 0,3-31-37 0 0,-151 8-184 0 0,-145 12 99 0 0,-11 6-1552 0 0,-10 14 847 0 0,10-15-13 0 0,1 1-1020 0 0,-9 12-2424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1 358 0 0,'0'0'8625'0'0,"-5"3"-6818"0"0,-14 12-477 0 0,14-12-369 0 0,4 7-108 0 0,-2 0-539 0 0,-1 34 1128 0 0,2 2-352 0 0,2-35-903 0 0,-2 32 705 0 0,-6 16-187 0 0,-1 6 13 0 0,2-5-236 0 0,-1-7 12 0 0,6-27-295 0 0,1-19-53 0 0,2-1-85 0 0,2 21-9 0 0,0-73-75 0 0,-3-8-44 0 0,0-10 16 0 0,5-8-26 0 0,4 2 20 0 0,-8 57 44 0 0,9-37-50 0 0,3 3 16 0 0,-3 17 42 0 0,4-1-30 0 0,-7 32-28 0 0,17 2 54 0 0,-12 1 2 0 0,-6 0 5 0 0,-4-3 1 0 0,1 0 0 0 0,-1 1 0 0 0,0-1 1 0 0,0 1-1 0 0,0 0 0 0 0,0-1 0 0 0,0 1 0 0 0,0 0 1 0 0,-1 0-1 0 0,3 3 0 0 0,25 31-17 0 0,-22-30 15 0 0,-5-3 2 0 0,1 0 0 0 0,0 0 1 0 0,-1 0-1 0 0,0 0 0 0 0,0 0 0 0 0,0 1 0 0 0,0-1 0 0 0,2 5 1 0 0,20 40 20 0 0,-2-3-13 0 0,-2 3-50 0 0,-8-22 26 0 0,-9-20-4 0 0,0 23-60 0 0,-1-21 67 0 0,-1-1-23 0 0,-4 0-48 0 0,-11 18 39 0 0,10-19 8 0 0,-1-3 0 0 0,-18 8-204 0 0,1-2-1 0 0,-1 0 1 0 0,-47 10 0 0 0,68-19 180 0 0,-1 0 1 0 0,1 1-1 0 0,-1-1 1 0 0,1 1-1 0 0,-1 0 0 0 0,1 0 1 0 0,-1 0-1 0 0,1 0 1 0 0,-3 2-1 0 0,-1 0-125 0 0,1-1-364 0 0,-1 0 92 0 0,-17 8-100 0 0,17-8-617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2406 0 0,'0'0'13990'0'0,"4"7"-13247"0"0,12 18-185 0 0,-11-10-82 0 0,0 37 586 0 0,-1 5-382 0 0,-1 0-88 0 0,-2-45-512 0 0,-3 38 247 0 0,-4 5-50 0 0,6-45-245 0 0,0-6-21 0 0,-1 1 1 0 0,0 0-1 0 0,1 0 1 0 0,-2 0-1 0 0,1-1 1 0 0,-3 7-1 0 0,3-3-73 0 0,0-4-5 0 0,0 0 0 0 0,0 0 1 0 0,-1 0-1 0 0,1-1 1 0 0,-1 1-1 0 0,-3 6 1 0 0,-25 38-1171 0 0,27-44 521 0 0,1-4-19 0 0,2 0 671 0 0,-1 0 0 0 0,0 0 0 0 0,1 1 0 0 0,-1-1 1 0 0,0 0-1 0 0,1 0 0 0 0,-1 0 0 0 0,0 1 0 0 0,1-1 0 0 0,-1 0 1 0 0,0 1-1 0 0,1-1 0 0 0,-1 0 0 0 0,1 1 0 0 0,-1-1 1 0 0,1 1-1 0 0,-1-1 0 0 0,0 2 0 0 0,1-2-170 0 0,-1 1 0 0 0,1-1-1 0 0,-1 1 1 0 0,1-1 0 0 0,-1 1 0 0 0,0-1 0 0 0,1 1-1 0 0,-1-1 1 0 0,1 0 0 0 0,-1 1 0 0 0,0-1-1 0 0,1 0 1 0 0,-1 1 0 0 0,0-1 0 0 0,1 0 0 0 0,-1 0-1 0 0,0 0 1 0 0,1 0 0 0 0,-1 0 0 0 0,-1 0-1 0 0,0-6-1559 0 0,-5-19-1011 0 0,5 18-341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52 2892 0 0,'3'-5'3343'0'0,"10"-19"-766"0"0,-5 15-662 0 0,11-2-480 0 0,-15 9-373 0 0,41 6 498 0 0,-29 0-892 0 0,-8-1-479 0 0,-5-2-105 0 0,0 0 0 0 0,0 0 0 0 0,0 0 0 0 0,0 1 0 0 0,0-1 0 0 0,0 1 0 0 0,0 0 0 0 0,4 4 1 0 0,15 11 240 0 0,-12-7-41 0 0,-5-3-203 0 0,-4-5-51 0 0,1 1 1 0 0,0-1-1 0 0,0 1 1 0 0,-1-1-1 0 0,1 1 1 0 0,-1 0-1 0 0,0 0 0 0 0,0 0 1 0 0,0 0-1 0 0,0 3 1 0 0,9 23 119 0 0,-8-13-11 0 0,-2-6-99 0 0,1-4-12 0 0,-1 0 0 0 0,0-1-1 0 0,0 1 1 0 0,-1 0 0 0 0,-2 8 0 0 0,-2 21 55 0 0,-1-17 17 0 0,-10 19-11 0 0,5-20-19 0 0,4-7-65 0 0,1-3-44 0 0,1 0-1 0 0,-1 0 1 0 0,-1 0-1 0 0,1 0 1 0 0,-1-1-1 0 0,-11 7 1 0 0,10-6-6 0 0,5-4 7 0 0,0 0 0 0 0,-1 0 0 0 0,1-1 0 0 0,-1 1 0 0 0,0-1 1 0 0,0 0-1 0 0,-6 2 0 0 0,-50 22-2114 0 0,55-24 1057 0 0,-1-3-2639 0 0,-22-6-2717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2258 0 0,'0'0'7837'0'0,"2"7"-6176"0"0,4 33 544 0 0,-4-32-1939 0 0,-1-5-160 0 0,0 0-1 0 0,-1-1 0 0 0,1 1 0 0 0,-1 0 0 0 0,0 0 0 0 0,0 0 0 0 0,0 0 0 0 0,0-1 0 0 0,0 1 0 0 0,-1 0 0 0 0,-1 4 0 0 0,-7 50 938 0 0,8-45-917 0 0,-10 36 411 0 0,9-36-450 0 0,1-4-17 0 0,-1 0-1 0 0,0-1 1 0 0,-1 1 0 0 0,-3 8 0 0 0,-13 30 218 0 0,0-4-95 0 0,-9 12-890 0 0,26-49 401 0 0,-1-1-169 0 0,-8 16-836 0 0,8-16-99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12 161 358 0 0,'17'-25'2404'0'0,"-12"17"-1701"0"0,1 0 0 0 0,0 0 0 0 0,0 0 0 0 0,1 1 0 0 0,0-1 0 0 0,0 2-1 0 0,8-7 1 0 0,91-49 4074 0 0,-105 61-4727 0 0,0 1 1 0 0,0-1-1 0 0,0 1 1 0 0,0-1-1 0 0,1 1 0 0 0,-1 0 1 0 0,0-1-1 0 0,0 1 1 0 0,1 0-1 0 0,-1 0 1 0 0,0 0-1 0 0,0 0 1 0 0,1 0-1 0 0,1 0 0 0 0,-2 1 14 0 0,0-1-1 0 0,1 0 1 0 0,-1 0-1 0 0,0 0 0 0 0,1 0 1 0 0,-1 0-1 0 0,0-1 0 0 0,0 1 1 0 0,0 0-1 0 0,1 0 1 0 0,-1-1-1 0 0,0 1 0 0 0,0-1 1 0 0,2 0-1 0 0,-2 7 251 0 0,4 20-74 0 0,-6-13-23 0 0,0-4-128 0 0,1-5-39 0 0,-1-1 0 0 0,0 1 1 0 0,1-1-1 0 0,-1 1 0 0 0,0-1 0 0 0,-1 0 0 0 0,1 1 1 0 0,-4 5-1 0 0,-6 13 128 0 0,0-1-1 0 0,-26 35 1 0 0,-96 107 389 0 0,130-161-556 0 0,1 1 0 0 0,0-1 0 0 0,0 1 1 0 0,0-1-1 0 0,1 1 0 0 0,-1 0 0 0 0,-2 5 0 0 0,2-2 4 0 0,-1-1 24 0 0,1 1 10 0 0,0 0-17 0 0,1-4-7 0 0,0 0-1 0 0,0 0 1 0 0,0 0-1 0 0,1 0 1 0 0,-1 0-1 0 0,1 0 1 0 0,-1 0-1 0 0,1 0 1 0 0,0 3-1 0 0,3 1 48 0 0,10 17 29 0 0,-10-17-8 0 0,3-2-18 0 0,50 28 91 0 0,-51-30-131 0 0,0 0-8 0 0,19 4-21 0 0,14 2-271 0 0,-32-7 39 0 0,0 0-2042 0 0,18 2 1558 0 0,-17-2-876 0 0,21-20-7474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17 137 2690 0 0,'0'0'11923'0'0,"4"6"-11159"0"0,14 14-11 0 0,-18-20-724 0 0,1 1 0 0 0,-1-1 0 0 0,1 0 0 0 0,-1 1 0 0 0,0-1 0 0 0,1 1 0 0 0,-1-1 0 0 0,0 1 0 0 0,0 0 0 0 0,1-1 0 0 0,-1 1 0 0 0,0-1 0 0 0,0 1 0 0 0,0-1 0 0 0,1 1 0 0 0,-1 0 0 0 0,0-1 0 0 0,0 1 0 0 0,0-1 0 0 0,0 2 1 0 0,1 6 134 0 0,0-4-67 0 0,-1 0-1 0 0,1 0 1 0 0,-1 1-1 0 0,0-1 1 0 0,0 0-1 0 0,-2 7 1 0 0,-3 37 545 0 0,-1 1-239 0 0,0-20-262 0 0,4-21-27 0 0,1 1-27 0 0,-5 27-16 0 0,5-27 57 0 0,-1-3-83 0 0,-7 18-118 0 0,7-33 83 0 0,1 6 2 0 0,0-1-1 0 0,0 1 0 0 0,1-1 1 0 0,-1 1-1 0 0,1-1 0 0 0,0 0 1 0 0,0 1-1 0 0,1-7 0 0 0,-1-2 10 0 0,-1 7-8 0 0,1-1-1 0 0,0 1 1 0 0,0 0 0 0 0,1-1-1 0 0,0 1 1 0 0,2-10-1 0 0,34-135 284 0 0,-26 117-148 0 0,0-1 0 0 0,22-42 0 0 0,-31 73-126 0 0,-1 0 0 0 0,1 0 0 0 0,0 0 0 0 0,-1 0 1 0 0,1 0-1 0 0,1 0 0 0 0,3-3 0 0 0,-1 0 11 0 0,-2 1 315 0 0,3 6-279 0 0,18 1-13 0 0,-23-2-54 0 0,-1 0-1 0 0,0 0 1 0 0,1 0 0 0 0,-1 0-1 0 0,0 0 1 0 0,1 0-1 0 0,-1 0 1 0 0,0 0 0 0 0,1 0-1 0 0,-1 0 1 0 0,0 0-1 0 0,1 0 1 0 0,-1 0-1 0 0,0 0 1 0 0,1 1 0 0 0,-1-1-1 0 0,0 0 1 0 0,0 0-1 0 0,1 0 1 0 0,-1 1 0 0 0,0-1-1 0 0,0 0 1 0 0,1 0-1 0 0,-1 1 1 0 0,0-1-1 0 0,0 0 1 0 0,0 0 0 0 0,1 1-1 0 0,-1-1 1 0 0,0 0-1 0 0,0 1 1 0 0,0-1 0 0 0,0 0-1 0 0,0 1 1 0 0,0-1-1 0 0,19 39 81 0 0,-13-30-70 0 0,-4-6-4 0 0,1 1 1 0 0,-1 1 0 0 0,0-1 0 0 0,0 0 0 0 0,0 0-1 0 0,0 1 1 0 0,0 4 0 0 0,18 49 70 0 0,-16-46-69 0 0,9 35 26 0 0,-2 10-5 0 0,-4-9-199 0 0,-5-17 20 0 0,-1-23 26 0 0,-1 0-61 0 0,-2 26-309 0 0,1-25 23 0 0,-1-2-451 0 0,-7 23-401 0 0,6-22-106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7:2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5242 0 0,'0'0'3674'0'0,"2"-7"-535"0"0,6-24-892 0 0,-2 19-654 0 0,-4 7-1209 0 0,-1 4-291 0 0,0-1 1 0 0,0 1 0 0 0,0 0 0 0 0,0-1-1 0 0,0 1 1 0 0,1 0 0 0 0,-1-1 0 0 0,0 1-1 0 0,1 0 1 0 0,-1 0 0 0 0,1 0 0 0 0,-1 0 0 0 0,1 0-1 0 0,-1 1 1 0 0,1-1 0 0 0,1 0 0 0 0,38-20 1006 0 0,-32 18-970 0 0,23-14 405 0 0,-24 11-453 0 0,25-14 251 0 0,6 0-92 0 0,-17 7-166 0 0,-16 10-11 0 0,0 1-66 0 0,16-9-185 0 0,-17 8 6 0 0,-3 3-566 0 0,1 0 690 0 0,-1 0 0 0 0,0 0 0 0 0,0-1 0 0 0,0 1 0 0 0,0-1 0 0 0,0 1 0 0 0,0-1 0 0 0,2-1 0 0 0,1 0-38 0 0,1 0-184 0 0,-4 0-918 0 0,0 1 1172 0 0,-1 0 0 0 0,1 0 0 0 0,-1 0-1 0 0,1 0 1 0 0,0 0 0 0 0,-1 0 0 0 0,1 1 0 0 0,2-2 0 0 0,1 1-21 0 0,0-2-76 0 0,-2-1-55 0 0,10-13 193 0 0,-10 13 2098 0 0,3 5-1905 0 0,18 3-45 0 0,-19-3 149 0 0,-2 5-166 0 0,0 1-106 0 0,-1-4-22 0 0,-1 0 0 0 0,0-1-1 0 0,0 1 1 0 0,0 0 0 0 0,0 0-1 0 0,0 0 1 0 0,-1 0-1 0 0,1 0 1 0 0,-1 3 0 0 0,5 34 264 0 0,0 1-68 0 0,-4-32-179 0 0,-1 26 133 0 0,-2-8-93 0 0,2-20-15 0 0,-1 2-12 0 0,-2 29-10 0 0,3-29 20 0 0,-1-2-33 0 0,-2 21-6 0 0,3-21 399 0 0,-1-14-327 0 0,-4-20 53 0 0,4 20-13 0 0,0-1-96 0 0,2 0 0 0 0,-1-1 1 0 0,1 1-1 0 0,3-15 0 0 0,-1 9-20 0 0,-2 11-13 0 0,0 1 0 0 0,0-1-1 0 0,0 1 1 0 0,-1-1 0 0 0,1 1 0 0 0,-1-1-1 0 0,0 0 1 0 0,0 1 0 0 0,0-1 0 0 0,0 1-1 0 0,0-1 1 0 0,-1 0 0 0 0,1 1 0 0 0,-1-1-1 0 0,-1-4 1 0 0,2 6-2 0 0,-1 1 0 0 0,1-1 0 0 0,0 0-1 0 0,0 0 1 0 0,0 1 0 0 0,0-1 0 0 0,-1 0 0 0 0,1 0 0 0 0,0 1 0 0 0,0-1 0 0 0,0 0-1 0 0,1 0 1 0 0,-1 1 0 0 0,0-1 0 0 0,0 0 0 0 0,0 0 0 0 0,0 1 0 0 0,1-1 0 0 0,-1 0-1 0 0,1-1 1 0 0,5-21 8 0 0,-1-1-12 0 0,1 0 0 0 0,17-41 0 0 0,-5 26-1 0 0,-3 10 2 0 0,-12 24 85 0 0,0 10-74 0 0,10 18-1 0 0,-13-22-8 0 0,1 0 1 0 0,-1 0-1 0 0,1 0 1 0 0,-1-1-1 0 0,0 1 0 0 0,1 0 1 0 0,-1 0-1 0 0,0 0 1 0 0,0 0-1 0 0,0 0 1 0 0,1-1-1 0 0,-1 1 1 0 0,0 0-1 0 0,-1 2 1 0 0,3 47 38 0 0,2-1-10 0 0,-2-19-8 0 0,-2-23 0 0 0,2 1-6 0 0,3 24-5 0 0,-3-24 1 0 0,0-3-4 0 0,1 0-7 0 0,-2-4-2 0 0,0 1 1 0 0,0-1-1 0 0,0 1 1 0 0,0-1-1 0 0,-1 1 1 0 0,1 0 0 0 0,0-1-1 0 0,-1 1 1 0 0,1 0-1 0 0,-1 0 1 0 0,0-1-1 0 0,1 3 1 0 0,5-3-2 0 0,20 5-3 0 0,-25-6 5 0 0,-1 0 0 0 0,1 0 1 0 0,-1 0-1 0 0,1 0 0 0 0,-1 0 1 0 0,1 0-1 0 0,0 1 0 0 0,-1-1 1 0 0,1-1-1 0 0,-1 1 0 0 0,1 0 1 0 0,-1 0-1 0 0,1 0 0 0 0,-1 0 1 0 0,1 0-1 0 0,-1 0 0 0 0,1-1 1 0 0,-1 1-1 0 0,1 0 0 0 0,-1 0 1 0 0,1-1-1 0 0,0 0 0 0 0,7-2-15 0 0,-6 3 8 0 0,1-1-1 0 0,-1-1 0 0 0,1 1 1 0 0,-1 0-1 0 0,0 0 0 0 0,1-1 1 0 0,-1 0-1 0 0,0 1 1 0 0,0-1-1 0 0,0 0 0 0 0,2-2 1 0 0,24-25-71 0 0,-21 22 77 0 0,17-24 22 0 0,5-14-4 0 0,2-1 4 0 0,6-3 55 0 0,-33 45 183 0 0,-1 9-221 0 0,11 15 32 0 0,-14-19-65 0 0,1-1 1 0 0,-1 1-1 0 0,1 0 0 0 0,-1 0 0 0 0,0-1 1 0 0,1 1-1 0 0,-1 0 0 0 0,0 0 0 0 0,1-1 1 0 0,-1 1-1 0 0,0 0 0 0 0,0 0 0 0 0,0 0 1 0 0,0-1-1 0 0,0 3 0 0 0,4 50 105 0 0,0 18 98 0 0,0 4-66 0 0,-1 1-44 0 0,-3-6-38 0 0,-3-4-72 0 0,3-53 10 0 0,-4 38-64 0 0,-5 1-489 0 0,3-24 325 0 0,4-21-68 0 0,-1-3-389 0 0,-9 16-5 0 0,9-16 130 0 0,-22-21-6328 0 0,18 8 3425 0 0,-6-20-1972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3872 0 0,'3'-49'2685'0'0,"0"32"-539"0"0,-1 9-1559 0 0,-1 5-387 0 0,-1 0 1 0 0,1 0-1 0 0,0 0 0 0 0,0 0 0 0 0,0 0 1 0 0,1 1-1 0 0,-1-1 0 0 0,1 1 0 0 0,-1-1 1 0 0,1 1-1 0 0,2-3 0 0 0,-1-1 113 0 0,-2 4-207 0 0,0 0-1 0 0,1 0 1 0 0,-1 0-1 0 0,0 0 0 0 0,1 0 1 0 0,-1 0-1 0 0,1 0 0 0 0,0 1 1 0 0,-1-1-1 0 0,1 1 1 0 0,2-2-1 0 0,1-2 99 0 0,-3 3-99 0 0,0 0 0 0 0,-1 0-1 0 0,1 0 1 0 0,0 1 0 0 0,0-1 0 0 0,1 1-1 0 0,-1 0 1 0 0,0-1 0 0 0,0 1 0 0 0,3-1-1 0 0,19-9 165 0 0,-18 8 412 0 0,-2 6-450 0 0,14 9-23 0 0,-14-8-41 0 0,-4 14-2 0 0,-2 18-18 0 0,0-21-43 0 0,-3 32 98 0 0,-3 2 231 0 0,4-21-339 0 0,2-21 264 0 0,8-5-329 0 0,16 4 8 0 0,-21-6-36 0 0,-1 1 0 0 0,0-1 0 0 0,0 0 0 0 0,1 0 0 0 0,-1 0 0 0 0,0 0 0 0 0,1 0 0 0 0,-1 0 0 0 0,0 0 0 0 0,1 0 0 0 0,-1 0 0 0 0,0 0 0 0 0,1 0 0 0 0,-1 0 0 0 0,1 0 0 0 0,-1 0 0 0 0,0 0 0 0 0,1 0 0 0 0,-1 0 0 0 0,0 0 0 0 0,0 0 0 0 0,1-1 0 0 0,-1 1 0 0 0,0 0 0 0 0,1 0 0 0 0,-1 0 0 0 0,0-1 0 0 0,0 1 0 0 0,1 0 0 0 0,-1 0 0 0 0,0-1 0 0 0,0 1 0 0 0,1 0 0 0 0,30-28 60 0 0,-22 19-60 0 0,6-7 28 0 0,1 0 0 0 0,1 2 0 0 0,28-20 0 0 0,-40 30-79 0 0,-4 3 36 0 0,1-1 0 0 0,0 1 0 0 0,0 0 0 0 0,0 0 0 0 0,0-1-1 0 0,0 1 1 0 0,0 1 0 0 0,0-1 0 0 0,4-1 0 0 0,-2 5 23 0 0,14 10 3 0 0,-13-9-2 0 0,-9 62 33 0 0,2-36-30 0 0,1-22-91 0 0,0 1-340 0 0,-3 30-21 0 0,3-30 73 0 0,0-3-4597 0 0,-7 23-2423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39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5 3628 0 0,'-12'-1'2461'0'0,"-3"0"-1681"0"0,-7-1-26 0 0,-3 2 5625 0 0,35 4-5890 0 0,16 6-261 0 0,0-2-1 0 0,1-1 1 0 0,34 4 0 0 0,97 8 311 0 0,-150-18-523 0 0,576 40 691 0 0,-334-40-574 0 0,-102-3-74 0 0,147 18 34 0 0,-158-6-56 0 0,498 25 92 0 0,407 29 48 0 0,-624-39-230 0 0,-399-24 38 0 0,-3-1-209 0 0,-29-4-734 0 0,-40-13 765 0 0,25 10-410 0 0,-61-6-547 0 0,31 6 200 0 0,26-1-2417 0 0,-58-24-2202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3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779 0 2478 0 0,'-240'155'8647'0'0,"156"-100"-7365"0"0,30-18-682 0 0,15-9 11 0 0,-59 30 0 0 0,66-43-399 0 0,-71 40 511 0 0,88-45-656 0 0,4-3-1 0 0,0 0 1 0 0,0-1-1 0 0,-17 7 0 0 0,-14 6 47 0 0,31-14-27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195 555 272 0 0,'-11'27'1640'0'0,"-10"27"2215"0"0,-23 93 0 0 0,24-70-2592 0 0,12-40-338 0 0,-12 66 492 0 0,2-18-447 0 0,9-36-581 0 0,9-47-368 0 0,0-1 0 0 0,-1 1 0 0 0,1-1 0 0 0,0 0 0 0 0,-1 1 0 0 0,1-1 0 0 0,-1 0 0 0 0,1 1 0 0 0,-1-1 0 0 0,0 0 0 0 0,1 1 0 0 0,-1-1 0 0 0,0 0 0 0 0,-1 2 0 0 0,-26 33 227 0 0,21-27 321 0 0,26 40-391 0 0,-15-39 353 0 0,-1-21-264 0 0,1-1-195 0 0,-1 6-35 0 0,-1 0 1 0 0,-1 0 0 0 0,1 0-1 0 0,-1 0 1 0 0,0 0-1 0 0,-1 0 1 0 0,1-9-1 0 0,7-75 231 0 0,1 16-172 0 0,-1 35 7 0 0,15-41 74 0 0,0 5 74 0 0,-16 58-210 0 0,3-6 50 0 0,10-13-55 0 0,-14 27 22 0 0,9 13-117 0 0,45 14 1 0 0,-59-18 56 0 0,0 0 0 0 0,0 0 0 0 0,0 0 0 0 0,0 1 0 0 0,0-1 0 0 0,0 0 0 0 0,0 1 0 0 0,0-1 0 0 0,0 1-1 0 0,0-1 1 0 0,0 1 0 0 0,0-1 0 0 0,0 1 0 0 0,0 0 0 0 0,0-1 0 0 0,-1 1 0 0 0,1 0 0 0 0,0 0 0 0 0,-1 0 0 0 0,1-1 0 0 0,0 1 0 0 0,0 1 0 0 0,5 10-9 0 0,-1-5 21 0 0,-1 1 1 0 0,1-1-1 0 0,12 13 1 0 0,11 14 45 0 0,-21-25-12 0 0,3-1-47 0 0,31 23-171 0 0,-23-19-11 0 0,-7-9 131 0 0,-7-1 24 0 0,0-1 1 0 0,0 1 0 0 0,0-1-1 0 0,0 1 1 0 0,-1 0-1 0 0,1 0 1 0 0,0 1 0 0 0,-1-1-1 0 0,5 5 1 0 0,26 18-454 0 0,-26-18-1 0 0,6-11-366 0 0,39-12 34 0 0,-31 7-3 0 0,12-13 127 0 0,-32 21 631 0 0,-1 0 0 0 0,1 0 0 0 0,-1 0 0 0 0,1 0 0 0 0,-1 0-1 0 0,0-1 1 0 0,1 1 0 0 0,-1-1 0 0 0,2-1 0 0 0,24-33-791 0 0,-14 15 26 0 0,10-25 107 0 0,-13 19 91 0 0,9-34 40 0 0,-10 27 80 0 0,5-41 78 0 0,-7 35 189 0 0,7-48 534 0 0,-7 43 58 0 0,5-47-79 0 0,-7 48 67 0 0,2-39 456 0 0,-3 46-78 0 0,4-27-187 0 0,-6 49 648 0 0,-4-3-572 0 0,-4-52-115 0 0,4 53 652 0 0,-2 30-891 0 0,-14 41-27 0 0,12-28 46 0 0,-4 54 152 0 0,9-60-370 0 0,-7 61 192 0 0,-3-3-122 0 0,4-41-28 0 0,-11 34-21 0 0,12-34-30 0 0,-3 37-12 0 0,4-40-9 0 0,-7 30-112 0 0,8-34-424 0 0,0 26-33 0 0,4-42 89 0 0,2 0-171 0 0,7 45-879 0 0,-7-45-20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0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3064 0 0,'0'0'4678'0'0,"-4"13"-2675"0"0,-13 39-512 0 0,11-24-449 0 0,4-11-759 0 0,-9 55 1150 0 0,-3-4-687 0 0,10-37-181 0 0,0 25-126 0 0,3-42-46 0 0,2 3-76 0 0,1 52-69 0 0,-2-52-58 0 0,6-7-36 0 0,19 31-33 0 0,-19-31-23 0 0,4-3-29 0 0,30 19-40 0 0,-30-19 4 0 0,3-10-45 0 0,40-9-96 0 0,-40 8-7 0 0,-6-2 25 0 0,19-20 5 0 0,-19 19-35 0 0,-7-6-75 0 0,1-41 116 0 0,0 41-21 0 0,-9 1 12 0 0,-26-34 18 0 0,18 27 15 0 0,-34-25-23 0 0,19 13 49 0 0,23 23 2 0 0,-3 3-12 0 0,-31-17 5 0 0,32 16 530 0 0,16-7-410 0 0,19-41-16 0 0,-25 53-67 0 0,0 0 0 0 0,1-1 0 0 0,-1 1 0 0 0,1 0-1 0 0,0 0 1 0 0,-1 0 0 0 0,1 0 0 0 0,0 0 0 0 0,-1 0 0 0 0,1 0-1 0 0,0 0 1 0 0,0 0 0 0 0,0 0 0 0 0,0 0 0 0 0,0 0 0 0 0,0 1-1 0 0,0-1 1 0 0,0 0 0 0 0,2 0 0 0 0,11-8 13 0 0,43-22 54 0 0,-1 4-38 0 0,-53 26-29 0 0,-1-1 1 0 0,0 1 0 0 0,1 0-1 0 0,0 0 1 0 0,-1 1 0 0 0,1-1-1 0 0,0 0 1 0 0,-1 1 0 0 0,4-1-1 0 0,13-2 9 0 0,-4 0 5 0 0,1 1 0 0 0,24 0 0 0 0,21-1 86 0 0,-49 6-35 0 0,37 9-13 0 0,-37-8 2 0 0,-5 2 45 0 0,22 22-4 0 0,-22-21 68 0 0,-3 3 29 0 0,13 31-8 0 0,-12-31 370 0 0,-5 4-453 0 0,2 41-13 0 0,-1-41 612 0 0,8-19-545 0 0,30-17-35 0 0,-22 10-16 0 0,26-29 108 0 0,-33 31-187 0 0,-3 3 0 0 0,0 0 0 0 0,1 1 0 0 0,12-9 0 0 0,14-10 8 0 0,-26 19 7 0 0,-1 1-42 0 0,23-17-64 0 0,-23 16 3 0 0,-3 17 20 0 0,12 30 58 0 0,-12-31-4 0 0,-4 101-3 0 0,1-90-68 0 0,-3 60-453 0 0,-3 20-1206 0 0,1-16-51 0 0,-1-71-2438 0 0,-19 56-3517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55 1334 0 0,'0'0'3933'0'0,"-1"19"-633"0"0,-4 88 813 0 0,0-28-1548 0 0,5-60-2208 0 0,-6 51 992 0 0,1-19-768 0 0,3-38 7 0 0,2 2-103 0 0,-1 43-117 0 0,0-44 1095 0 0,7-6-1252 0 0,19 22-43 0 0,-19-23 281 0 0,3-17-197 0 0,28-30-52 0 0,-21 20-31 0 0,-8 7-111 0 0,21-44 207 0 0,-1-3-145 0 0,6-20 11 0 0,-20 47-113 0 0,12-19 28 0 0,-25 51-44 0 0,0-1 1 0 0,-1 1 0 0 0,1-1 0 0 0,0 0 0 0 0,-1 1-1 0 0,1-1 1 0 0,-1 0 0 0 0,1 1 0 0 0,-1-1-1 0 0,0 0 1 0 0,0 1 0 0 0,0-4 0 0 0,5-58 0 0 0,-4 48-119 0 0,2 2-4 0 0,10-39 24 0 0,-10 40-32 0 0,-4 26-3605 0 0,-3 41 2560 0 0,4-41-38 0 0,3 2 127 0 0,9 45-316 0 0,-9-45-2130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6 430 862 0 0,'0'0'16400'0'0,"-1"16"-16190"0"0,-2 50-44 0 0,2-50-31 0 0,2 0-12 0 0,2 50-21 0 0,-2-49-23 0 0,1-5-12 0 0,1 1-44 0 0,-2-6 4 0 0,1-1 0 0 0,-1 1 1 0 0,0 0-1 0 0,-1 12 0 0 0,7-12-8 0 0,21 21-66 0 0,-21-21-5 0 0,1-14-170 0 0,26-21 168 0 0,-25 21 9 0 0,-6-5-6 0 0,8-35 7 0 0,-8 35 10 0 0,-3-6-5 0 0,-2-52-32 0 0,2 52 3 0 0,-3 5 13 0 0,-11-40 13 0 0,10 39 22 0 0,-1 5 5 0 0,-16-30 3 0 0,15 30-1 0 0,1 19-136 0 0,1-2 147 0 0,1 1 0 0 0,-1 0 0 0 0,1 0 0 0 0,-1 10 0 0 0,2-6 2 0 0,1 0 0 0 0,1 24 1 0 0,3-12 14 0 0,7 21-2 0 0,-7-34-4 0 0,7-6-3 0 0,28 19-4 0 0,-37-24-3 0 0,0 0 1 0 0,0-1-1 0 0,0 1 0 0 0,1 0 0 0 0,-1-1 0 0 0,0 1 0 0 0,0-1 1 0 0,0 0-1 0 0,0 1 0 0 0,1-1 0 0 0,-1 0 0 0 0,0 0 1 0 0,0 1-1 0 0,1-1 0 0 0,-1 0 0 0 0,0 0 0 0 0,0 0 1 0 0,1-1-1 0 0,1 1 0 0 0,60-3-90 0 0,-62 3 85 0 0,1 0-1 0 0,0 0 1 0 0,-1 0 0 0 0,1 0 0 0 0,0-1-1 0 0,0 1 1 0 0,-1 0 0 0 0,1-1 0 0 0,0 1-1 0 0,-1-1 1 0 0,1 0 0 0 0,-1 1 0 0 0,1-1-1 0 0,2-2 1 0 0,66-38-166 0 0,-17 7-64 0 0,-29 16 1 0 0,17-19 45 0 0,-22 16 28 0 0,15-25 20 0 0,-21 22 25 0 0,-6 10 85 0 0,-3 5 3 0 0,0-1 0 0 0,0 1 0 0 0,4-19 0 0 0,4-14 81 0 0,-9 32 15 0 0,-2-8-16 0 0,2-4-32 0 0,-1 3 66 0 0,0-1 0 0 0,-2-24-1 0 0,0-12 107 0 0,0 42-42 0 0,-1 0-11 0 0,-3-56 1166 0 0,-1 82-1250 0 0,-16 37-11 0 0,20-47-39 0 0,0 1 1 0 0,0 0-1 0 0,0 0 0 0 0,0 0 0 0 0,0 0 0 0 0,1 0 1 0 0,-1 5-1 0 0,-7 58 32 0 0,6-33-1 0 0,3 68 16 0 0,2 9-2 0 0,-2-41-33 0 0,3-37-24 0 0,8 26-83 0 0,-4-32-3 0 0,10 20 18 0 0,-18-44 64 0 0,1 0 0 0 0,0 1 1 0 0,0-1-1 0 0,0-1 0 0 0,0 1 1 0 0,0 0-1 0 0,1 0 1 0 0,2 3-1 0 0,25 31-255 0 0,-28-35 248 0 0,0 1 0 0 0,0-1 0 0 0,0 0 0 0 0,0 0 0 0 0,0 0 0 0 0,0 0 0 0 0,0 0 0 0 0,1 0 1 0 0,-1 0-1 0 0,0-1 0 0 0,0 1 0 0 0,1 0 0 0 0,1 0 0 0 0,39 19-197 0 0,-19-13-6 0 0,24 3-140 0 0,-45-10 324 0 0,0 1-1 0 0,1-1 0 0 0,-1 1 1 0 0,0-1-1 0 0,1 0 1 0 0,-1 0-1 0 0,1 0 0 0 0,3-1 1 0 0,49-5-246 0 0,-52 6 247 0 0,0 0-1 0 0,1-1 0 0 0,-1 0 1 0 0,1 1-1 0 0,-1-1 0 0 0,6-3 1 0 0,52-19-295 0 0,-32 10 32 0 0,27-19 54 0 0,-29 13 36 0 0,51-42-139 0 0,-28 25 221 0 0,-48 35 121 0 0,1-1 0 0 0,-1 1 0 0 0,0-1 0 0 0,0 0 0 0 0,0 0 0 0 0,-1 0 0 0 0,1 0 0 0 0,0 0 0 0 0,-1 0 0 0 0,2-3 0 0 0,9-12 15 0 0,31-51 116 0 0,-32 54-101 0 0,-4 4 5 0 0,-1 0 0 0 0,0 0 0 0 0,0-1 1 0 0,4-11-1 0 0,-3 9 60 0 0,16-41 431 0 0,-8 14-288 0 0,-11 31 913 0 0,-5-4-930 0 0,-1-2-128 0 0,-2-33 649 0 0,-7 57-684 0 0,-33 27-10 0 0,24-17-9 0 0,10-8-24 0 0,-29 37 13 0 0,29-36-18 0 0,-27 42 18 0 0,27-42-15 0 0,5-5 0 0 0,0 0-1 0 0,0 0 1 0 0,1 1 0 0 0,0-1 0 0 0,-5 12 0 0 0,-8 18 11 0 0,13-28-14 0 0,1 2-26 0 0,-7 33-4 0 0,7-33 7 0 0,12-5-174 0 0,25 18 153 0 0,-25-18-10 0 0,2-13 9 0 0,35-20 8 0 0,-23 10 3 0 0,-9 7 20 0 0,-3 2 0 0 0,-1 0-1 0 0,0-1 0 0 0,13-15 0 0 0,44-43-23 0 0,-8 9 45 0 0,-25 24-9 0 0,-17 20 21 0 0,21-11 71 0 0,-29 19 438 0 0,-2 13-602 0 0,23 19 40 0 0,-23-19 39 0 0,-1 3 23 0 0,14 29-9 0 0,-15-29-59 0 0,6-7-730 0 0,29 12 465 0 0,-29-12-420 0 0,1-5-641 0 0,39-8 319 0 0,-50 10 863 0 0,0 0-1 0 0,0-1 1 0 0,0 1-1 0 0,0 0 0 0 0,1 0 1 0 0,-1-1-1 0 0,0 1 1 0 0,0-1-1 0 0,0 1 1 0 0,0-1-1 0 0,0 1 0 0 0,0-1 1 0 0,0 0-1 0 0,0 1 1 0 0,0-1-1 0 0,0 0 0 0 0,0 0 1 0 0,1-1-1 0 0,40-40-5557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3474 0 0,'0'0'10687'0'0,"-4"9"-9808"0"0,-11 28-223 0 0,11-27-126 0 0,3 10 5 0 0,0 4-376 0 0,-4 65 468 0 0,0-33-364 0 0,4-42-69 0 0,1 4-45 0 0,0 52-33 0 0,0-53-102 0 0,-2-1-328 0 0,-7 48-28 0 0,7-48 57 0 0,1-3-143 0 0,-1 3-12 0 0,0 8-52 0 0,2 2-6553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5358 0 0,'0'0'3246'0'0,"12"-3"-463"0"0,40-10-829 0 0,-40 9-489 0 0,37 12 148 0 0,-34-6-1367 0 0,-2 0 347 0 0,-2 5-141 0 0,32 23-104 0 0,-32-23-82 0 0,-7 4-56 0 0,12 29-49 0 0,-12-30-63 0 0,-1 3-253 0 0,11 39 85 0 0,-10-40-103 0 0,-7 29-931 0 0,1-23-248 0 0,2 4-3032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2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66 5778 0 0,'-41'-44'11307'0'0,"-20"22"-10731"0"0,25 83-9037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2382 0 0,'0'0'14165'0'0,"-8"6"-13693"0"0,-23 18-107 0 0,30-24-355 0 0,0 1 1 0 0,1-1 0 0 0,-1 1 0 0 0,0-1-1 0 0,1 1 1 0 0,-1 0 0 0 0,1-1 0 0 0,-1 1 0 0 0,0 0-1 0 0,1-1 1 0 0,0 1 0 0 0,-1 0 0 0 0,1 0 0 0 0,-1-1-1 0 0,1 1 1 0 0,0 0 0 0 0,0 0 0 0 0,-1 0-1 0 0,1-1 1 0 0,0 1 0 0 0,0 0 0 0 0,0 0 0 0 0,0 0-1 0 0,0 0 1 0 0,0-1 0 0 0,0 1 0 0 0,0 1 0 0 0,-7 89 548 0 0,2-27-360 0 0,0-32-49 0 0,-13 61 7 0 0,3-8-150 0 0,11-67-111 0 0,-5 54-876 0 0,7-54 831 0 0,-2 38-2827 0 0,4-50 2506 0 0,0 0-1 0 0,1-1 1 0 0,0 1 0 0 0,0 0-1 0 0,0-1 1 0 0,3 8 0 0 0,-1 0-898 0 0,0-1-4311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21 410 442 0 0,'0'0'3080'0'0,"-5"3"-814"0"0,1-1-1972 0 0,-8 3 6993 0 0,21-24-1930 0 0,-2 6-6759 0 0,12-26 1969 0 0,149-270-662 0 0,-164 301-89 0 0,-4 6 138 0 0,0 1-1 0 0,0-1 1 0 0,1 0 0 0 0,-1 0-1 0 0,1 1 1 0 0,-1-1-1 0 0,1 0 1 0 0,0 1-1 0 0,-1-1 1 0 0,1 1 0 0 0,2-3-1 0 0,-1-1-49 0 0,0 0-166 0 0,-3 12-1038 0 0,-2 0 1215 0 0,-4 26-275 0 0,2 13 67 0 0,3 3 149 0 0,2-38 135 0 0,1 33-32 0 0,0-35 40 0 0,5 30 207 0 0,-5-30-141 0 0,-1-4-28 0 0,1-1 0 0 0,0 1 1 0 0,0-1-1 0 0,0 1 0 0 0,1-1 1 0 0,1 5-1 0 0,13 32 309 0 0,-6-13-158 0 0,-8-21-41 0 0,1 0-12 0 0,6 20 58 0 0,-6-21 224 0 0,-4 2-331 0 0,-3 23-15 0 0,3-23 13 0 0,-3-3-276 0 0,-10 16 42 0 0,11-16-388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0 380 3354 0 0,'11'-11'2449'0'0,"54"-54"1950"0"0,-25 23-3004 0 0,-24 23-325 0 0,18-37 1082 0 0,-28 46-1886 0 0,-4 6-111 0 0,0 0 0 0 0,1 0 1 0 0,-1 0-1 0 0,1 1 0 0 0,0-1 0 0 0,5-5 0 0 0,-5-3 538 0 0,11-36-117 0 0,-10 36 696 0 0,-7 0-882 0 0,-7-37-88 0 0,7 37 598 0 0,-6 16-762 0 0,-26 13-68 0 0,34-17-67 0 0,0 1 0 0 0,0-1 0 0 0,0 1 0 0 0,0-1 0 0 0,0 1 0 0 0,0 0 0 0 0,0-1 0 0 0,0 1 1 0 0,0 0-1 0 0,0 0 0 0 0,0 0 0 0 0,0-1 0 0 0,1 1 0 0 0,-2 2 0 0 0,-23 29 34 0 0,13-10-9 0 0,4-6-20 0 0,3-4-1 0 0,-1 1-1 0 0,1-1 1 0 0,-4 20 0 0 0,-10 32 4 0 0,13-32 0 0 0,-2 61 18 0 0,3-38-17 0 0,4-54-12 0 0,1 0 0 0 0,0 0 0 0 0,0 0 1 0 0,0 0-1 0 0,0 0 0 0 0,0 1 0 0 0,0-1 0 0 0,0 0 0 0 0,0 0 0 0 0,0 0 0 0 0,0 0 0 0 0,1 0 0 0 0,-1 0 0 0 0,0 0 0 0 0,1 0 0 0 0,-1 0 0 0 0,1 0 0 0 0,-1 0 0 0 0,1 0 1 0 0,0 0-1 0 0,0 1 0 0 0,28 42-24 0 0,-28-42 22 0 0,0 0-1 0 0,0 0 1 0 0,0-1-1 0 0,0 1 1 0 0,1 0-1 0 0,-1-1 1 0 0,0 0-1 0 0,1 1 0 0 0,3 1 1 0 0,30 24-17 0 0,-26-20-71 0 0,8-5-283 0 0,51 4 18 0 0,-66-5 329 0 0,1-1 0 0 0,-1 0 0 0 0,1 0 0 0 0,-1 0 0 0 0,1 0 0 0 0,-1 0 0 0 0,1 0 0 0 0,-1-1 0 0 0,1 1 0 0 0,3-2 0 0 0,25-8-566 0 0,-1-1-1 0 0,0-2 0 0 0,54-31 1 0 0,-42 19-296 0 0,-20 9-408 0 0,32-32-2630 0 0,-41 36-2935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4210 0 0,'0'0'10384'0'0,"-6"10"-9608"0"0,-19 27-161 0 0,18-27-7 0 0,6 77 273 0 0,-2-57-575 0 0,-8 21-21 0 0,8-39-52 0 0,-1 56 40 0 0,2-47-248 0 0,-5 43-95 0 0,4-49 53 0 0,1-3-27 0 0,3 2-825 0 0,0 42 135 0 0,-1-42 106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70 2550 0 0,'-50'-70'8000'0'0,"81"130"-14340"0"0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0 4448 0 0,'0'0'9020'0'0,"-10"4"-7900"0"0,-33 13-250 0 0,43-17-848 0 0,-1 0 0 0 0,0 0 1 0 0,1 0-1 0 0,-1 0 0 0 0,0 1 0 0 0,1-1 1 0 0,-1 0-1 0 0,1 1 0 0 0,-1-1 1 0 0,0 1-1 0 0,1-1 0 0 0,-1 0 0 0 0,1 1 1 0 0,-1-1-1 0 0,1 1 0 0 0,-1 0 1 0 0,1-1-1 0 0,0 1 0 0 0,-1-1 0 0 0,1 1 1 0 0,0 0-1 0 0,-1-1 0 0 0,1 1 0 0 0,0 0 1 0 0,0-1-1 0 0,-1 1 0 0 0,1 0 1 0 0,0-1-1 0 0,0 1 0 0 0,0 0 0 0 0,0-1 1 0 0,0 1-1 0 0,0 0 0 0 0,0 0 0 0 0,-16 94 1066 0 0,-20 172 85 0 0,8 167-172 0 0,12-152-833 0 0,12-237-227 0 0,-4 37-284 0 0,3-45-17 0 0,-6 29 64 0 0,8-50-105 0 0,1 0-563 0 0,-8 48-43 0 0,7-48 126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4398 0 0,'0'0'11991'0'0,"14"-4"-11780"0"0,3-2-209 0 0,-2 1-56 0 0,0 0 1 0 0,22-3 0 0 0,45-9-387 0 0,15-5-2639 0 0,-34 5 1735 0 0,-61 17 1192 0 0,1-1-1 0 0,-1 1 1 0 0,1-1 0 0 0,-1 0 0 0 0,0 0 0 0 0,1 0 0 0 0,-1 0 0 0 0,0 0 0 0 0,4-3 0 0 0,37-25-2581 0 0,-32 21-382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3854 0 0,'0'0'7270'0'0,"-3"19"-5960"0"0,-10 53-339 0 0,8-35-139 0 0,-2 39-4 0 0,3-36-153 0 0,-9 48-170 0 0,7-43-115 0 0,1-9-243 0 0,-2 19 175 0 0,-16 63 1 0 0,17-98-275 0 0,-11 59-175 0 0,-2 20-250 0 0,8-43-8 0 0,7-28-943 0 0,4-12 736 0 0,0 10 10 0 0,-2 2-5346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4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80 181 2978 0 0,'7'-19'1077'0'0,"-4"11"-224"0"0,0 0 0 0 0,1 0 0 0 0,0 1 1 0 0,8-13-1 0 0,20-32 1047 0 0,-24 40-536 0 0,1 4-402 0 0,26-23-239 0 0,-26 24 325 0 0,-4 16-698 0 0,16 30-69 0 0,-16-30-25 0 0,-5 5-47 0 0,-2 42-43 0 0,0-29-50 0 0,-7 27-80 0 0,2-24-21 0 0,-13 33 1 0 0,8-30-88 0 0,-20 35-310 0 0,14-35-15 0 0,-40 61-431 0 0,20-36-453 0 0,34-52 939 0 0,-1 1 0 0 0,1-1 0 0 0,0 1 0 0 0,1 0 0 0 0,-6 13 0 0 0,5-8-27 0 0,-1-1-939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1 482 2104 0 0,'0'0'15313'0'0,"3"17"-15141"0"0,9 47-34 0 0,-9-48 80 0 0,5-5-133 0 0,24 30-17 0 0,-24-30-46 0 0,53-14-798 0 0,-49 2 646 0 0,-12-6-74 0 0,0 1 137 0 0,-1-1 1 0 0,1 0 0 0 0,-2 0-1 0 0,-2-10 1 0 0,0 1-6 0 0,2 3-115 0 0,-3 2 9 0 0,-14-36-76 0 0,14 36 20 0 0,-3 0 43 0 0,-35-50-408 0 0,19 25 506 0 0,18 27 197 0 0,11 1-47 0 0,16-24 6 0 0,-8 17-6 0 0,19-15-9 0 0,-24 23-3 0 0,5 3 19 0 0,64-20 53 0 0,-33 12-70 0 0,-33 9 12 0 0,-4-4-6 0 0,20-20-10 0 0,-20 20 146 0 0,3 11-144 0 0,27 11 46 0 0,-28-11 299 0 0,-3 5-239 0 0,18 30-30 0 0,-18-29 167 0 0,-2 1-132 0 0,12 35-34 0 0,-12-34-6 0 0,0-1 37 0 0,12 34-18 0 0,-12-34-30 0 0,-1 2-13 0 0,10 37 17 0 0,-10-37 70 0 0,0 1-112 0 0,8 44 10 0 0,-8-43 97 0 0,2-6-106 0 0,13 29-8 0 0,-14-29 755 0 0,6-15-670 0 0,29-16-46 0 0,-23 9-25 0 0,-8 5-53 0 0,-3 4-6 0 0,0-1 0 0 0,-1 0 0 0 0,0 0 0 0 0,0 0 0 0 0,6-10 0 0 0,-2 3 3 0 0,25-40 69 0 0,8-17-19 0 0,-18 32-40 0 0,-17 28 24 0 0,2 15-152 0 0,25 16 54 0 0,-25-17-98 0 0,-2 5-3 0 0,15 31 27 0 0,-15-31-22 0 0,2-3-150 0 0,28 21 6 0 0,-28-22 51 0 0,5-4-221 0 0,1 1 375 0 0,33 2-379 0 0,-40-12 382 0 0,20-21 19 0 0,-20 20 15 0 0,-3-1 23 0 0,12-31 65 0 0,-12 30 6 0 0,-4 4-41 0 0,0 1 0 0 0,0 0 0 0 0,0-1 0 0 0,1 1-1 0 0,0-1 1 0 0,2-5 0 0 0,7-45 8 0 0,-3 4-16 0 0,-5 39 3 0 0,0-6-55 0 0,-1-4-18 0 0,8-61-385 0 0,-2 37 236 0 0,-5 35-152 0 0,2 2-714 0 0,12-28-68 0 0,-12 28 170 0 0,8 15-3360 0 0,49 20-205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2936 0 0,'0'0'11467'0'0,"2"11"-11180"0"0,9 47 904 0 0,-2-65-1002 0 0,24-23-22 0 0,-25 22 89 0 0,-2-2-79 0 0,16-30-16 0 0,-16 30 78 0 0,-3-2-95 0 0,10-34-16 0 0,-10 35 368 0 0,-8 16-707 0 0,0 0 211 0 0,1 0 0 0 0,0 1 1 0 0,0-1-1 0 0,-6 12 1 0 0,2-4-1 0 0,7-12 1 0 0,0 1-1 0 0,0-1 1 0 0,0 1 0 0 0,0 0-1 0 0,0-1 1 0 0,0 1-1 0 0,0 0 1 0 0,1-1 0 0 0,-1 1-1 0 0,1 0 1 0 0,-1 3 0 0 0,-10 42 22 0 0,9-35 0 0 0,-1 3-3 0 0,-8 45-13 0 0,8-45-37 0 0,19 52-91 0 0,-13-53-72 0 0,5-9-158 0 0,25 15 185 0 0,-25-16-124 0 0,5-10 12 0 0,37-22 52 0 0,-48 27 198 0 0,1 0 0 0 0,0-1 0 0 0,-1 0 0 0 0,1 0 1 0 0,-1 0-1 0 0,1 0 0 0 0,1-2 0 0 0,10-8-73 0 0,36-39-434 0 0,-37 38 447 0 0,35-43-252 0 0,-4 0 306 0 0,-2-9 120 0 0,-16 19 340 0 0,-21 37 2108 0 0,-8 20-2490 0 0,-9 36-11 0 0,9-36-5 0 0,1 3-113 0 0,-1 2-49 0 0,1-7-45 0 0,0-1-1 0 0,1 1 0 0 0,0-1 1 0 0,1 12-1 0 0,0-6-265 0 0,1 4 225 0 0,0 7-146 0 0,0 4-3991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38 480 3908 0 0,'0'0'12512'0'0,"3"14"-12368"0"0,9 45-32 0 0,-11-57-103 0 0,-1 0 0 0 0,0 0 0 0 0,1 0 0 0 0,0 0 0 0 0,-1 0 0 0 0,1 0 0 0 0,0 0 0 0 0,0 0 0 0 0,2 3 0 0 0,17 29 71 0 0,-14-26 65 0 0,1 0-185 0 0,21 21-8 0 0,-21-22 10 0 0,1-12-420 0 0,25-17 300 0 0,-24 17 12 0 0,-7-7-65 0 0,9-34 17 0 0,-9 35 34 0 0,-4-4-52 0 0,-9-43 146 0 0,9 43 12 0 0,-8 5 27 0 0,-48-47 137 0 0,26 23-64 0 0,28 30-26 0 0,1 1 0 0 0,-1-1 0 0 0,1 0-1 0 0,0 0 1 0 0,0 0 0 0 0,0-1 0 0 0,0 1 0 0 0,-2-7 0 0 0,0 0 37 0 0,-20-34 190 0 0,20 33-207 0 0,0 2 285 0 0,5-1-231 0 0,-1 0 0 0 0,-3-20 0 0 0,2 15-49 0 0,1 2 283 0 0,5 2-253 0 0,16-32-22 0 0,-20 43-52 0 0,0 0 0 0 0,1 0 0 0 0,-1 0 0 0 0,0 0-1 0 0,1 0 1 0 0,-1 0 0 0 0,1 1 0 0 0,-1-1 0 0 0,1 0 0 0 0,-1 0 0 0 0,1 1 0 0 0,0-1 0 0 0,-1 0 0 0 0,1 1 0 0 0,0-1 0 0 0,0 0-1 0 0,-1 1 1 0 0,1-1 0 0 0,0 1 0 0 0,0 0 0 0 0,0-1 0 0 0,0 1 0 0 0,1-1 0 0 0,44-20 11 0 0,-35 16-4 0 0,3 1-3 0 0,4 1-4 0 0,-7 0 2 0 0,0 1 0 0 0,0-1 0 0 0,20-9 1 0 0,7-2 5 0 0,25-10 59 0 0,-52 20 290 0 0,-2 9-296 0 0,26 16-7 0 0,-26-16-13 0 0,-1 12-5 0 0,24 51 5 0 0,-19-35-2 0 0,10 33-12 0 0,-10-30-4 0 0,14 42 4 0 0,-15-39-3 0 0,6 42-9 0 0,-11-38 3 0 0,5 50 18 0 0,-7-49-2 0 0,7 41-7 0 0,-8-46-59 0 0,6 64-485 0 0,-7-47 300 0 0,-2-42-63 0 0,-2 2-372 0 0,-1 47-10 0 0,2-47 98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3274 0 0,'0'0'8687'0'0,"-2"8"-7994"0"0,2 2-494 0 0,-1-4-57 0 0,1-1 1 0 0,-1 1-1 0 0,0-1 0 0 0,0 0 0 0 0,-4 9 0 0 0,-11 37 680 0 0,-1 0-208 0 0,7-23-399 0 0,10-28-207 0 0,0 1 0 0 0,0-1 1 0 0,-1 1-1 0 0,1-1 0 0 0,0 1 1 0 0,0-1-1 0 0,0 1 0 0 0,0 0 1 0 0,0-1-1 0 0,-1 1 0 0 0,1-1 1 0 0,0 1-1 0 0,0-1 0 0 0,1 1 1 0 0,-1-1-1 0 0,0 1 0 0 0,0 0 1 0 0,0-1-1 0 0,0 1 0 0 0,0-1 0 0 0,1 1 1 0 0,0 6 45 0 0,0-5-21 0 0,-1 1 1 0 0,1-1-1 0 0,0 0 1 0 0,0 1-1 0 0,0-1 0 0 0,0 0 1 0 0,0 1-1 0 0,3 3 0 0 0,8 14 39 0 0,-9-15 25 0 0,4-5-75 0 0,17 3-64 0 0,-17-3-12 0 0,-2-4 12 0 0,14-11-20 0 0,-14 12-96 0 0,4-34-130 0 0,-7 29 171 0 0,-4 0-32 0 0,-6-23 17 0 0,7 29 120 0 0,1 0 0 0 0,0 0 1 0 0,-1 0-1 0 0,0 0 0 0 0,1 0 0 0 0,-1 0 0 0 0,0 0 0 0 0,0 0 0 0 0,0 0 1 0 0,0 1-1 0 0,-1-1 0 0 0,1 0 0 0 0,0 1 0 0 0,-2-3 0 0 0,-2 0-24 0 0,4 1 15 0 0,0 1 0 0 0,-1 0-1 0 0,1 0 1 0 0,-1 0 0 0 0,1 0 0 0 0,-1 0 0 0 0,0 0 0 0 0,0 1 0 0 0,0-1 0 0 0,-4-2 0 0 0,1 0-20 0 0,-18-14-127 0 0,18 15 141 0 0,0-1-48 0 0,0 2 5 0 0,2 0 65 0 0,2 1 11 0 0,-1 0 0 0 0,1 0 0 0 0,0 0 0 0 0,-1 0 0 0 0,1 0 0 0 0,-1 0 0 0 0,1 1 0 0 0,-1-1 0 0 0,1 0 1 0 0,-1 1-1 0 0,1-1 0 0 0,-4 1 0 0 0,8 0-2 0 0,-1 0 1 0 0,1-1-1 0 0,-1 1 1 0 0,1-1-1 0 0,-1 1 1 0 0,1-1-1 0 0,-1 0 1 0 0,1 0-1 0 0,3-2 1 0 0,0 0-2 0 0,9-2 2 0 0,26-12 15 0 0,169-62 285 0 0,-203 77-221 0 0,-6 2-76 0 0,1 0-1 0 0,0-1 1 0 0,-1 1-1 0 0,1 0 1 0 0,0-1-1 0 0,-1 1 1 0 0,1-1-1 0 0,-1 0 1 0 0,1 0-1 0 0,-1 1 1 0 0,3-3-1 0 0,0 1 6 0 0,1 0 1143 0 0,-5 9-1071 0 0,-1 25-2 0 0,1-24 150 0 0,0 0-144 0 0,0 27 9 0 0,0-26 88 0 0,-1 0-13 0 0,-1 45 85 0 0,3-46-215 0 0,0-5-25 0 0,-1 0 0 0 0,0 0 1 0 0,1 0-1 0 0,-1 0 0 0 0,0 0 0 0 0,-1 0 0 0 0,1 0 0 0 0,0 0 0 0 0,-1-1 0 0 0,0 1 0 0 0,-1 4 0 0 0,-1 1 17 0 0,-4 25 138 0 0,0 11 278 0 0,2-17-276 0 0,4-20-33 0 0,0-1-7 0 0,-1 21-24 0 0,1-20 178 0 0,7-8-258 0 0,20 0 7 0 0,-25 1-36 0 0,0 0-1 0 0,-1 0 1 0 0,1 0 0 0 0,-1 0 0 0 0,1 0-1 0 0,0 0 1 0 0,-1 0 0 0 0,1 0 0 0 0,0 0-1 0 0,-1-1 1 0 0,1 1 0 0 0,-1 0 0 0 0,1 0-1 0 0,-1-1 1 0 0,1 1 0 0 0,-1-1 0 0 0,1 1-1 0 0,-1 0 1 0 0,2-1 0 0 0,46-41-7 0 0,-2-2-1 0 0,60-71 1 0 0,-89 88-9 0 0,-16 24 9 0 0,0 1 0 0 0,1-1 0 0 0,-1 1 0 0 0,1 0 0 0 0,0-1 0 0 0,0 1 0 0 0,0 0 0 0 0,0 0 0 0 0,4-3 0 0 0,11-11-32 0 0,-13 12 9 0 0,-3 12 37 0 0,2 1-1 0 0,-2-5-3 0 0,0 0 0 0 0,-1-1 0 0 0,1 1 0 0 0,-1 0 0 0 0,1 0 0 0 0,-1-1 0 0 0,0 1 0 0 0,-1 7 0 0 0,-2 42 41 0 0,2-40-33 0 0,0 36 60 0 0,1-38-61 0 0,-1-6-5 0 0,1-1 0 0 0,0 1 0 0 0,1 0 0 0 0,-1 0 0 0 0,1 0 0 0 0,2 7 1 0 0,2 14 27 0 0,-5-26-34 0 0,0 1 1 0 0,0-1-1 0 0,1 1 1 0 0,-1 0-1 0 0,0-1 1 0 0,0 1-1 0 0,0-1 1 0 0,1 1-1 0 0,-1-1 1 0 0,0 1 0 0 0,0 0-1 0 0,1-1 1 0 0,-1 1-1 0 0,0-1 1 0 0,1 0-1 0 0,-1 1 1 0 0,1-1-1 0 0,0 1 1 0 0,16 16 21 0 0,-16-16-23 0 0,-1-1 0 0 0,1 1 0 0 0,-1-1 0 0 0,1 1 0 0 0,0-1 0 0 0,-1 0 1 0 0,1 1-1 0 0,-1-1 0 0 0,1 1 0 0 0,0-1 0 0 0,-1 0 0 0 0,1 0 0 0 0,0 0 0 0 0,-1 1 0 0 0,1-1 0 0 0,0 0 0 0 0,1 0 0 0 0,28 6-64 0 0,-15-6-3 0 0,-6-1 48 0 0,-5 1 7 0 0,0-1 0 0 0,0 1 0 0 0,0-1 0 0 0,0 0 0 0 0,-1 0 0 0 0,1-1 0 0 0,0 1 0 0 0,5-4 0 0 0,7-3-57 0 0,-1-1 1 0 0,0 0-1 0 0,0-1 0 0 0,-1 0 1 0 0,0-1-1 0 0,-1-1 0 0 0,0 0 1 0 0,-1-1-1 0 0,11-15 0 0 0,-10 7 46 0 0,11-25 0 0 0,-19 28 57 0 0,-3 7-21 0 0,-1 6-6 0 0,0 1 0 0 0,-1-1-1 0 0,1 1 1 0 0,-1-1-1 0 0,0 0 1 0 0,0 1 0 0 0,-1-1-1 0 0,-1-6 1 0 0,1-2 3 0 0,1 5-3 0 0,0 0 0 0 0,-1 0 0 0 0,0 0 1 0 0,-1 0-1 0 0,1 1 0 0 0,-2-1 0 0 0,1 0 0 0 0,-5-8 0 0 0,-9-18 11 0 0,7 20-29 0 0,-12-8-99 0 0,8 13-6 0 0,-14-2 22 0 0,13 8-110 0 0,-15 6-482 0 0,15 1-28 0 0,-26 16-979 0 0,16-10-2165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63 3704 0 0,'8'-10'2531'0'0,"26"-32"-559"0"0,-26 32-367 0 0,-2 19-275 0 0,18 28-348 0 0,-23-35-930 0 0,0-1-1 0 0,0 1 1 0 0,0-1 0 0 0,0 1-1 0 0,-1 0 1 0 0,1 0 0 0 0,0-1-1 0 0,-1 1 1 0 0,0 0 0 0 0,1 0-1 0 0,-1-1 1 0 0,0 1 0 0 0,0 4-1 0 0,4 22 217 0 0,0 5 174 0 0,-1 0-1 0 0,-2 0 0 0 0,-3 38 0 0 0,1-48-315 0 0,-16 181 657 0 0,4-102-210 0 0,5 0-77 0 0,2-74-336 0 0,-1-1-1 0 0,-16 40 0 0 0,2-9 41 0 0,-32 110 306 0 0,46-147-477 0 0,0 3-104 0 0,-7 33 0 0 0,4-10-116 0 0,7-35 38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6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1 369 316 0 0,'0'0'9606'0'0,"9"-9"-7089"0"0,28-28-734 0 0,-35 36-1683 0 0,-1-1 0 0 0,1 1 0 0 0,0-1 0 0 0,0 1 0 0 0,0 0 0 0 0,0-1 0 0 0,0 1 1 0 0,0 0-1 0 0,0 0 0 0 0,0 1 0 0 0,0-1 0 0 0,3 0 0 0 0,276-118 2104 0 0,-49-8-3465 0 0,-180 95 748 0 0,-29 20-219 0 0,18-2-1097 0 0,-31 10-21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3294 0 0,'-9'71'2736'0'0,"3"-36"-629"0"0,-12 49-381 0 0,10-45-273 0 0,-8 35-384 0 0,11-43-275 0 0,0 23-120 0 0,5-52-627 0 0,0 0 0 0 0,-1 0 0 0 0,1 0 0 0 0,0 0 0 0 0,-1 0 0 0 0,1 0 0 0 0,-1 0 0 0 0,0 0 0 0 0,1-1 0 0 0,-1 1 0 0 0,-1 2 0 0 0,-21 39 397 0 0,17-32-104 0 0,0-2-75 0 0,-16 28-48 0 0,16-28 190 0 0,0-1-328 0 0,-16 26-16 0 0,16-25 100 0 0,1-19-158 0 0,-2-1 7 0 0,3 4 80 0 0,0 0-1 0 0,1 0 1 0 0,-1-1 0 0 0,-3-12-1 0 0,-10-27-4 0 0,13 36 200 0 0,13 18-228 0 0,28 25 8 0 0,-28-24 69 0 0,0-3-12 0 0,26 15-21 0 0,-26-15-13 0 0,5-4 31 0 0,42 3-12 0 0,-55-4-105 0 0,0 1 1 0 0,0-1-1 0 0,0 0 1 0 0,1 0-1 0 0,-1 0 1 0 0,0 0-1 0 0,0 0 0 0 0,0 0 1 0 0,1 0-1 0 0,-1-1 1 0 0,0 1-1 0 0,0 0 1 0 0,0-1-1 0 0,1 1 1 0 0,-1-1-1 0 0,0 1 1 0 0,0-1-1 0 0,1 0 1 0 0,58-33-140 0 0,-45 27 74 0 0,-7 3 10 0 0,1 0 0 0 0,-1-1 0 0 0,0 0 0 0 0,13-10 1 0 0,20-15-220 0 0,-22 12-591 0 0,35-40-834 0 0,-22 26 521 0 0,-31 31 878 0 0,0 0 0 0 0,0-1 0 0 0,0 1 0 0 0,0 0 0 0 0,0-1 0 0 0,0 1 0 0 0,0 0 0 0 0,0-1 1 0 0,0 1-1 0 0,0-1 0 0 0,0-2 0 0 0,21-47-5631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313 544 2526 0 0,'0'0'2287'0'0,"-3"-16"-457"0"0,-10-47-373 0 0,10 47 2004 0 0,-5 11-2957 0 0,-24-17-120 0 0,25 16-84 0 0,-2 16-74 0 0,-1 1-164 0 0,1-2 6 0 0,1 1 0 0 0,0 0-1 0 0,-6 11 1 0 0,-18 25 66 0 0,17-19-9 0 0,5-9-88 0 0,-24 57 110 0 0,-8 24-18 0 0,16-32-80 0 0,15-37-11 0 0,-4 23-1 0 0,11-39 12 0 0,4 1-4 0 0,2 47-11 0 0,-2-47 96 0 0,9-9-89 0 0,26 19-6 0 0,-35-25-34 0 0,1 0 0 0 0,-1 1-1 0 0,1-1 1 0 0,-1 0 0 0 0,0 1 0 0 0,1-1 0 0 0,-1 0 0 0 0,1 1 0 0 0,-1-1 0 0 0,1 0 0 0 0,-1 0 0 0 0,1 0 0 0 0,-1 1-1 0 0,1-1 1 0 0,-1 0 0 0 0,1 0 0 0 0,-1 0 0 0 0,1 0 0 0 0,-1 0 0 0 0,1 0 0 0 0,-1 0 0 0 0,1 0 0 0 0,-1 0 0 0 0,1 0-1 0 0,-1 0 1 0 0,1 0 0 0 0,-1 0 0 0 0,1-1 0 0 0,-1 1 0 0 0,1 0 0 0 0,-1 0 0 0 0,1-1 0 0 0,-1 1 0 0 0,1 0 0 0 0,-1 0-1 0 0,0-1 1 0 0,1 1 0 0 0,-1-1 0 0 0,1 1 0 0 0,39-25 28 0 0,-19 9-1 0 0,9-16-61 0 0,-1-1 1 0 0,37-56-1 0 0,-17 10-191 0 0,59-129 0 0 0,-97 179 142 0 0,15-51 5 0 0,-15 43 14 0 0,12-62 3 0 0,-11 40 146 0 0,-9 45 89 0 0,-4 0-97 0 0,-2-3-33 0 0,1 6 103 0 0,1-1 0 0 0,0-18 0 0 0,-4 44-136 0 0,-12 44 25 0 0,11-28 81 0 0,-3 32-3 0 0,8-59-101 0 0,1 1-1 0 0,-1-1 1 0 0,1 1 0 0 0,0 0 0 0 0,0-1-1 0 0,1 8 1 0 0,7 55 72 0 0,-8-32 41 0 0,-5 32-17 0 0,4-63-98 0 0,1 1 1 0 0,0-1 0 0 0,0 1-1 0 0,0-1 1 0 0,0 1 0 0 0,2 5-1 0 0,7 44 89 0 0,-9-51-85 0 0,0 0 0 0 0,0 0 1 0 0,1 0-1 0 0,-1-1 0 0 0,1 1 0 0 0,0 0 0 0 0,-1 0 0 0 0,1 0 0 0 0,0-1 0 0 0,0 1 1 0 0,0 0-1 0 0,2 1 0 0 0,28 44 179 0 0,-28-41-164 0 0,0-1-1 0 0,0 0 1 0 0,1 0-1 0 0,0 0 0 0 0,0 0 1 0 0,0-1-1 0 0,7 5 1 0 0,-1 0 13 0 0,-9-7-27 0 0,1-1-1 0 0,-1 1 0 0 0,1-1 0 0 0,0 1 0 0 0,-1-1 0 0 0,1 1 0 0 0,0-1 0 0 0,4 2 0 0 0,39 22 110 0 0,-43-24-116 0 0,0 0 0 0 0,0 0-1 0 0,0 0 1 0 0,0 0 0 0 0,0 0-1 0 0,0 0 1 0 0,0-1 0 0 0,0 1-1 0 0,4 0 1 0 0,43 7 70 0 0,-47-7-73 0 0,0-1 0 0 0,1 1-1 0 0,-1-1 1 0 0,0 0 0 0 0,1 0-1 0 0,-1 0 1 0 0,0 0 0 0 0,1-1-1 0 0,2 0 1 0 0,51-7 51 0 0,-29 1-12 0 0,26-11-26 0 0,-50 17-26 0 0,0 0 0 0 0,0 0 0 0 0,-1 0 1 0 0,1 0-1 0 0,0-1 0 0 0,5-3 0 0 0,5-5-12 0 0,42-24-55 0 0,-20 14 27 0 0,-34 19 41 0 0,0 1 0 0 0,0-1 0 0 0,0 1 0 0 0,0-1 0 0 0,0 1 1 0 0,0-1-1 0 0,-1 0 0 0 0,1 0 0 0 0,0 1 0 0 0,0-1 0 0 0,-1 0 0 0 0,1 0 1 0 0,0 0-1 0 0,-1 0 0 0 0,1 0 0 0 0,-1 0 0 0 0,1 0 0 0 0,-1 0 1 0 0,1-1-1 0 0,6-12-28 0 0,-2 5 6 0 0,0 0 0 0 0,-1 0 0 0 0,0 0 0 0 0,3-12 0 0 0,6-19-46 0 0,-9 30-37 0 0,-5-5 10 0 0,-2-42 16 0 0,2 43-5 0 0,-9 9-215 0 0,-29-13 186 0 0,39 17 115 0 0,-1 1-1 0 0,1 0 0 0 0,-1-1 1 0 0,1 1-1 0 0,-1 0 1 0 0,1 0-1 0 0,-1-1 0 0 0,1 1 1 0 0,-1 0-1 0 0,1 0 1 0 0,-1 0-1 0 0,1 0 0 0 0,-1 0 1 0 0,0 0-1 0 0,1-1 1 0 0,-1 1-1 0 0,1 1 1 0 0,-1-1-1 0 0,0 0 0 0 0,1 0 1 0 0,-1 0-1 0 0,1 0 1 0 0,-1 0-1 0 0,1 0 0 0 0,-1 1 1 0 0,0-1-1 0 0,1 0 1 0 0,-1 0-1 0 0,1 1 0 0 0,-1-1 1 0 0,1 0-1 0 0,0 1 1 0 0,-1 0-1 0 0,-36 21-204 0 0,18-8 12 0 0,-18 23 41 0 0,18-16 26 0 0,7-6 89 0 0,2-4-3 0 0,2 0-1 0 0,-1 1 0 0 0,-8 16 1 0 0,-14 23-36 0 0,19-27 15 0 0,-4 22 7 0 0,12-35 9 0 0,4 3-8 0 0,0 56 115 0 0,10-65-26 0 0,31 15 56 0 0,-31-15-7 0 0,1-9-12 0 0,3 0-48 0 0,-8 3 5 0 0,1-1 0 0 0,0-1 0 0 0,0 1 0 0 0,-1-1 0 0 0,12-7 0 0 0,15-8 83 0 0,-24 14-21 0 0,0-5-5 0 0,30-27 43 0 0,-29 26-10 0 0,-4 2-23 0 0,20-23 7 0 0,-19 23 1005 0 0,1 3-1098 0 0,26-15-39 0 0,-25 15-3 0 0,3 7-42 0 0,37 3-69 0 0,-37-4 3 0 0,2-4 29 0 0,40-10-21 0 0,-51 13 102 0 0,-1-1 1 0 0,0 1-1 0 0,0-1 1 0 0,1 0-1 0 0,-1 0 1 0 0,0 0-1 0 0,0 0 1 0 0,3-1-1 0 0,46-29-475 0 0,-17 11 308 0 0,-18 7-18 0 0,-8 6 151 0 0,-3 3 26 0 0,-1 0-1 0 0,0 0 1 0 0,0 0 0 0 0,-1-1 0 0 0,1 1-1 0 0,5-11 1 0 0,17-24-86 0 0,-15 16 33 0 0,-5 8 68 0 0,-2 6 3 0 0,0 0 1 0 0,-1 0 0 0 0,0-1-1 0 0,2-16 1 0 0,5-23 12 0 0,-6 22 163 0 0,1-59 130 0 0,-3 70-237 0 0,-1 8 40 0 0,-1-1-1 0 0,1 1 1 0 0,-1-1 0 0 0,0 1 0 0 0,-3-15-1 0 0,-3-33 289 0 0,5 42-87 0 0,-2 0-9 0 0,-10-39 152 0 0,10 39 1640 0 0,3 18-2060 0 0,1-1 0 0 0,-2 0 0 0 0,1 1 0 0 0,0-1 0 0 0,-1 0 0 0 0,1 1 0 0 0,-1-1 0 0 0,-1 4 0 0 0,0-1-2 0 0,1-1-1 0 0,-1 1 1 0 0,1 0-1 0 0,1 0 0 0 0,-1 0 1 0 0,1 0-1 0 0,1 10 1 0 0,-1 82 55 0 0,-2-32-40 0 0,0-30 5 0 0,-3 42-2 0 0,4-42-9 0 0,1 65-476 0 0,0-82 316 0 0,3 53-461 0 0,1-21 164 0 0,1-27-566 0 0,10 20-43 0 0,-11-33 131 0 0,4-6-316 0 0,23 17-2058 0 0,-23-16-1908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2052 0 0,'0'0'10675'0'0,"-9"4"-10085"0"0,-28 13-92 0 0,36-17-476 0 0,0 1 1 0 0,0-1-1 0 0,0 1 0 0 0,0-1 1 0 0,0 1-1 0 0,0 0 1 0 0,0 0-1 0 0,0-1 0 0 0,0 1 1 0 0,0 0-1 0 0,0 0 1 0 0,0 0-1 0 0,1 0 0 0 0,-1 0 1 0 0,0 0-1 0 0,1 0 1 0 0,-2 2-1 0 0,-27 42 331 0 0,14-27-66 0 0,-15 6-64 0 0,29-23-210 0 0,0 0-1 0 0,0 0 1 0 0,0 0 0 0 0,0 0-1 0 0,0 0 1 0 0,0 1-1 0 0,0-1 1 0 0,0 0-1 0 0,0 0 1 0 0,0 1-1 0 0,1-1 1 0 0,-1 1-1 0 0,1-1 1 0 0,-1 3-1 0 0,-8 13 57 0 0,3-4 11 0 0,0 0 0 0 0,1 0 1 0 0,-4 17-1 0 0,-7 21 60 0 0,12-39-22 0 0,0 2 16 0 0,-10 40-19 0 0,11-41 173 0 0,11-6-266 0 0,24 22-21 0 0,-24-22-5 0 0,6-11 11 0 0,4 2 6 0 0,-9 0 2 0 0,1 1 0 0 0,-1-1 0 0 0,0-1 0 0 0,0 0 0 0 0,11-5 0 0 0,35-14 60 0 0,-18 5-54 0 0,-27 13-7 0 0,0 1 0 0 0,30-7-16 0 0,-30 7-29 0 0,2 1-32 0 0,37-7 11 0 0,-37 7-98 0 0,0 1-301 0 0,36-5-28 0 0,-36 5-4 0 0,-4-6-1679 0 0,28-17 956 0 0,-28 18 147 0 0,-3-5-206 0 0,12-35-1164 0 0,-13 35-236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2024 0 0,'0'0'11138'0'0,"10"-73"-9960"0"0,74 18-1402 0 0,18 7 86 0 0,-49 12-3380 0 0,-3 3-2732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69 266 2644 0 0,'0'0'12221'0'0,"-9"3"-11756"0"0,-28 11-111 0 0,28-10 511 0 0,8 14-787 0 0,-2 56-4 0 0,2-55-14 0 0,0-5-12 0 0,-5 44-10 0 0,5-44 548 0 0,10-21-452 0 0,27-21 34 0 0,-34 27-154 0 0,0-1-1 0 0,-1 1 0 0 0,1 0 1 0 0,-1-1-1 0 0,1 1 1 0 0,-1-1-1 0 0,0 0 0 0 0,0 1 1 0 0,0-1-1 0 0,2-3 1 0 0,7-10 27 0 0,-2 3 2 0 0,-1 1 0 0 0,0-2 0 0 0,6-15 0 0 0,15-30 39 0 0,-13 31-13 0 0,36-45 26 0 0,-22 32-57 0 0,-22 30 141 0 0,-2 20-188 0 0,14 34 9 0 0,-14-33 8 0 0,-8 2 0 0 0,-8 41-4 0 0,8-40 3 0 0,6-2 2 0 0,8 36-4 0 0,-8-36 7 0 0,2-2-3 0 0,16 28 2 0 0,-16-28-2 0 0,9-12-33 0 0,42-5 11 0 0,-54 7 10 0 0,0 0 0 0 0,0 0-1 0 0,0 0 1 0 0,0-1 0 0 0,0 1 0 0 0,0-1-1 0 0,0 0 1 0 0,0 0 0 0 0,0 1-1 0 0,0-1 1 0 0,1-2 0 0 0,11-3-11 0 0,-7 3 4 0 0,1 0 0 0 0,-1-1 1 0 0,-1 0-1 0 0,1 0 0 0 0,11-11 0 0 0,-5 7 1 0 0,-6 4 5 0 0,0 0-1 0 0,-1-1 1 0 0,1 0-1 0 0,-1-1 1 0 0,10-10 0 0 0,45-45-13 0 0,-13 16-89 0 0,-19 18 17 0 0,-22 21 321 0 0,0 16-210 0 0,20 31-6 0 0,-20-30 0 0 0,-4 1 6 0 0,10 36 0 0 0,-10-36 8 0 0,2 0-26 0 0,14 34-25 0 0,-19-45 18 0 0,0-1 0 0 0,0 1 0 0 0,0-1 1 0 0,1 1-1 0 0,-1 0 0 0 0,0-1 0 0 0,0 1 0 0 0,1-1 0 0 0,-1 1 0 0 0,0-1 0 0 0,0 1 0 0 0,1-1 0 0 0,-1 1 0 0 0,1-1 0 0 0,-1 1 0 0 0,1-1 0 0 0,-1 1 1 0 0,1-1-1 0 0,-1 0 0 0 0,1 1 0 0 0,-1-1 0 0 0,1 0 0 0 0,-1 1 0 0 0,1-1 0 0 0,-1 0 0 0 0,1 0 0 0 0,0 1 0 0 0,-1-1 0 0 0,1 0 0 0 0,-1 0 0 0 0,1 0 0 0 0,0 0 1 0 0,-1 0-1 0 0,1 0 0 0 0,0 0 0 0 0,-1 0 0 0 0,1 0 0 0 0,51 4-115 0 0,-40-3 22 0 0,-1-9-2 0 0,31-22-56 0 0,-40 29 139 0 0,0-1 1 0 0,-1 1 0 0 0,1 0-1 0 0,-1-1 1 0 0,1 1-1 0 0,-1-1 1 0 0,1 1-1 0 0,-1-1 1 0 0,2-1 0 0 0,21-32-102 0 0,-18 27 20 0 0,-2-6 14 0 0,12-42 17 0 0,-16 54 61 0 0,1 0-1 0 0,0 0 1 0 0,-1 0 0 0 0,1 0 0 0 0,-1-1-1 0 0,0 1 1 0 0,0 0 0 0 0,0 0 0 0 0,0 0-1 0 0,0 0 1 0 0,-1-3 0 0 0,-4-48-40 0 0,3 39 1 0 0,-4 3 12 0 0,-18-33 6 0 0,24 43 24 0 0,-1 0 0 0 0,1 1-1 0 0,0-1 1 0 0,-1 0 0 0 0,0 0-1 0 0,1 0 1 0 0,-1 0 0 0 0,1 0-1 0 0,-1 0 1 0 0,0 1 0 0 0,0-1-1 0 0,1 0 1 0 0,-1 1 0 0 0,0-1-1 0 0,0 0 1 0 0,0 1 0 0 0,0-1 0 0 0,0 1-1 0 0,-1-1 1 0 0,-52-25-92 0 0,12 6 59 0 0,40 19 27 0 0,1 0 0 0 0,-1 0 0 0 0,0 1 0 0 0,1-1 0 0 0,-1 1 0 0 0,0-1 0 0 0,1 1 0 0 0,-1 0 0 0 0,0-1 0 0 0,1 1 0 0 0,-4 0 0 0 0,-44-2-280 0 0,24 5-5 0 0,-26 9 53 0 0,29-4-32 0 0,-24 16-768 0 0,39-15 607 0 0,-23 27-126 0 0,22-27-713 0 0,16-2-4733 0 0,29 24 3539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4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1 970 0 0,'0'0'13417'0'0,"2"17"-12075"0"0,5 55-356 0 0,-6-37-263 0 0,-5 38-165 0 0,2-34-72 0 0,-2 47-98 0 0,0-46-90 0 0,0-18-216 0 0,2-9-10 0 0,0 0 0 0 0,0 0 0 0 0,1 21 0 0 0,1-19-32 0 0,-1 0 1 0 0,0 1 0 0 0,-4 16-1 0 0,1-7-14 0 0,-7 57-623 0 0,9-70 18 0 0,4 2 89 0 0,5 42-559 0 0,-6-42-3348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5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3022 0 0,'0'0'12920'0'0,"36"-45"-11113"0"0,51 6-1231 0 0,-29 16-136 0 0,-3-6-996 0 0,6-4 90 0 0,-6 11 78 0 0,11 7 70 0 0,-16-14-3803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5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1116 3648 0 0,'0'0'7801'0'0,"6"-17"-6561"0"0,1-2-910 0 0,23-57 1016 0 0,-3 18-803 0 0,-16 23-236 0 0,1-4-180 0 0,0 0 1 0 0,24-47-1 0 0,44-114 175 0 0,-61 147-247 0 0,-10 24-20 0 0,16-71-60 0 0,-11 44 9 0 0,-10 42 5 0 0,-4 0-19 0 0,2-39 22 0 0,-2 43 7 0 0,-6 18 6 0 0,-2 5 5 0 0,-23 42 58 0 0,6-7-34 0 0,13-19 20 0 0,-12 39 95 0 0,13-33-8 0 0,-8 39-27 0 0,11-38 12 0 0,-10 70 321 0 0,9-46-273 0 0,7-45-30 0 0,3 3 7 0 0,3 3-105 0 0,-2-6 15 0 0,0-1 1 0 0,-1 25-1 0 0,4-28 24 0 0,14 30 5 0 0,-14-31 52 0 0,75-10-20 0 0,-79 1-118 0 0,1-1 0 0 0,0 0 0 0 0,0 0 0 0 0,-1 0 0 0 0,1-1 0 0 0,0 1 0 0 0,0 0 0 0 0,-1-1 0 0 0,1 1 0 0 0,0-1 0 0 0,-1 1 0 0 0,1-1 0 0 0,-1 0 0 0 0,3-1 0 0 0,43-22 43 0 0,-22 8-13 0 0,-5 2-26 0 0,2-1-2 0 0,-2-2 0 0 0,0 1 0 0 0,21-24 0 0 0,16-17 1 0 0,4-1-4 0 0,-22 13 2 0 0,-32 36 28 0 0,-3 22-135 0 0,12 40 64 0 0,-11-28 8 0 0,0 25 8 0 0,-1-28 3 0 0,9 20 0 0 0,-10-31-22 0 0,5-2-117 0 0,25 30-4 0 0,-24-30 31 0 0,6-7-30 0 0,45 3-184 0 0,-59-5 322 0 0,1 0 0 0 0,0 1 1 0 0,0-1-1 0 0,-1 0 0 0 0,1 0 1 0 0,0 0-1 0 0,0-1 1 0 0,-1 1-1 0 0,1 0 0 0 0,0-1 1 0 0,0 1-1 0 0,-1-1 0 0 0,1 1 1 0 0,1-2-1 0 0,46-17-261 0 0,-23 6-9 0 0,29-19-181 0 0,-53 31 433 0 0,0 0 0 0 0,0 0-1 0 0,0-1 1 0 0,0 1-1 0 0,0-1 1 0 0,-1 1-1 0 0,1-1 1 0 0,0 0-1 0 0,-1 1 1 0 0,4-5-1 0 0,33-42-340 0 0,-22 23 73 0 0,10-27 80 0 0,-16 27 50 0 0,5-27 33 0 0,-12 39 58 0 0,-3-7 141 0 0,-4-32-1 0 0,1 29-29 0 0,3 20-15 0 0,0 0 0 0 0,0-1-1 0 0,-1 1 1 0 0,1-1 0 0 0,-1 1-1 0 0,0 0 1 0 0,-1-4 0 0 0,-16-41 82 0 0,7 24 166 0 0,3 10-168 0 0,5 7-38 0 0,-1 0 1 0 0,0 0 0 0 0,-1 0 0 0 0,0 1 0 0 0,0 0-1 0 0,-6-7 1 0 0,-21-23 134 0 0,15 21 110 0 0,-20-9-28 0 0,28 18-56 0 0,2 6-164 0 0,0 0 0 0 0,0 1 0 0 0,0 0 0 0 0,0 0 0 0 0,-9 3 0 0 0,0 0 8 0 0,3-2 87 0 0,2 6-32 0 0,-35 26-17 0 0,44-32-84 0 0,1-1 1 0 0,-1 0-1 0 0,0 1 0 0 0,0-1 1 0 0,1 1-1 0 0,-1-1 0 0 0,1 1 1 0 0,-1 0-1 0 0,-1 3 0 0 0,-25 37 71 0 0,21-31 39 0 0,9 5-56 0 0,0 4-44 0 0,2 42 62 0 0,5-52-45 0 0,30 30 4 0 0,-38-39-38 0 0,-1 0-1 0 0,1-1 1 0 0,0 1 0 0 0,0 0 0 0 0,0 0-1 0 0,0 0 1 0 0,0 0 0 0 0,0-1-1 0 0,0 1 1 0 0,0-1 0 0 0,0 1 0 0 0,0-1-1 0 0,0 1 1 0 0,0-1 0 0 0,0 1 0 0 0,0-1-1 0 0,0 0 1 0 0,1 0 0 0 0,1 1 0 0 0,44 7 26 0 0,-20-5-11 0 0,31-3-33 0 0,-28-3-4 0 0,33-10 5 0 0,-59 13 9 0 0,1-1 1 0 0,-1 0 0 0 0,1-1 0 0 0,-1 1-1 0 0,6-4 1 0 0,57-23-102 0 0,-37 11 1 0 0,24-20 19 0 0,-27 16 16 0 0,28-25 13 0 0,-30 22 13 0 0,19-29 10 0 0,-33 40 72 0 0,0 0 1 0 0,13-22-1 0 0,-13 19 23 0 0,4-10 109 0 0,19-46 119 0 0,-16 32 29 0 0,-13 29-18 0 0,-3 0-65 0 0,7-35-8 0 0,-7 35 1563 0 0,-10 22-1727 0 0,-26 35-16 0 0,32-44-41 0 0,1 0 0 0 0,-1 0 0 0 0,1 0-1 0 0,0 1 1 0 0,-1-1 0 0 0,1 0 0 0 0,-1 5 0 0 0,-14 37 26 0 0,9-17-9 0 0,-10 66 2 0 0,8-34-20 0 0,8-56-6 0 0,1 0-1 0 0,0 0 0 0 0,-1-1 1 0 0,1 1-1 0 0,0 0 1 0 0,0 0-1 0 0,1 0 0 0 0,0 3 1 0 0,8 52-25 0 0,-3-31 4 0 0,9 24-56 0 0,-14-49 43 0 0,-1 1 1 0 0,1-1-1 0 0,0 0 1 0 0,0 1-1 0 0,0-1 1 0 0,0 0-1 0 0,1 0 0 0 0,2 4 1 0 0,26 38-291 0 0,-23-33 57 0 0,3-2 22 0 0,26 31-78 0 0,-27-31 26 0 0,-17-4-147 0 0,-28 15 495 0 0,28-15 0 0 0,-9-7-9 0 0,-3-1-29 0 0,-55-9 0 0 0,28 2-176 0 0,35 7-10 0 0,3 3 123 0 0,1 0 0 0 0,-1-1 0 0 0,1 0 1 0 0,-11-3-1 0 0,3 1-63 0 0,3 1-544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47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0 184 0 0,'0'0'12044'0'0,"6"2"-11969"0"0,22 4 191 0 0,-23-4-137 0 0,52 15 455 0 0,-51-15-330 0 0,-1-1-216 0 0,18 4-13 0 0,-18-3 67 0 0,-3-3-88 0 0,0 1-1 0 0,0 0 0 0 0,0 0 1 0 0,0 0-1 0 0,0 0 0 0 0,0 0 0 0 0,0 0 1 0 0,0 0-1 0 0,0 1 0 0 0,0-1 0 0 0,3 2 1 0 0,1-1 1 0 0,0 0 36 0 0,2-2-27 0 0,36-5 28 0 0,-4 3 1 0 0,-32 3-38 0 0,29-4-15 0 0,-27 1 2 0 0,-5 1 5 0 0,0 1-1 0 0,0 0 0 0 0,0 0 1 0 0,0 0-1 0 0,-1 0 0 0 0,1 1 1 0 0,6 0-1 0 0,42-2 13 0 0,-1-1 20 0 0,60-2 15 0 0,-96 5-35 0 0,24 2-14 0 0,-2-1-42 0 0,-30-1-5 0 0,1 0 11 0 0,45 1 50 0 0,5-2 60 0 0,-12 0-34 0 0,15-2-12 0 0,236-1 77 0 0,-212 11-1 0 0,-30-3-49 0 0,-8 0-97 0 0,-2 0 13 0 0,-3-1 45 0 0,50-1-9 0 0,-60-3-18 0 0,17 1-37 0 0,4-1 11 0 0,-43 1 41 0 0,22-1-9 0 0,-1 3 1 0 0,35 5-1 0 0,-15 1 17 0 0,12 0 5 0 0,-17-3-3 0 0,6 0-3 0 0,0-1-2 0 0,-2-1-4 0 0,13 0 5 0 0,-10-1-25 0 0,-42-3 14 0 0,35 1-23 0 0,11 3 45 0 0,-51-3-12 0 0,1 1-1 0 0,-1-1 1 0 0,1 1 0 0 0,-1 1 0 0 0,1 0 0 0 0,-1 0 0 0 0,0 0 0 0 0,7 4-1 0 0,-13-6-2 0 0,0 1 0 0 0,-1-1-1 0 0,1 0 1 0 0,-1 1-1 0 0,1-1 1 0 0,0 0-1 0 0,-1 0 1 0 0,1 0-1 0 0,0 1 1 0 0,-1-1 0 0 0,1 0-1 0 0,0 0 1 0 0,-1 0-1 0 0,1 0 1 0 0,0 0-1 0 0,-1 0 1 0 0,1 0 0 0 0,1-1-1 0 0,8 0-3 0 0,31 0-15 0 0,3 2 0 0 0,-18 1-1 0 0,-20-2 4 0 0,1 1 8 0 0,37 3-52 0 0,-37-2 53 0 0,-4-2 3 0 0,1 1 1 0 0,-1 0 0 0 0,0-1-1 0 0,0 0 1 0 0,0 0 0 0 0,0 0-1 0 0,0 0 1 0 0,1 0-1 0 0,4-2 1 0 0,33-3-1 0 0,8 1 3 0 0,-7 2 1 0 0,21-4-48 0 0,-51 5 35 0 0,36-1-41 0 0,-2 4 33 0 0,10-1 16 0 0,2 0-1 0 0,-27 1-1 0 0,14 1-34 0 0,-38-3 27 0 0,0 0 0 0 0,47 1 4 0 0,-41-2 2 0 0,12-3-16 0 0,-16 2 17 0 0,26-2-25 0 0,16 3-77 0 0,3 1 21 0 0,-3 0-7 0 0,-2-2 38 0 0,-8 1 24 0 0,-32 0 32 0 0,26 1 31 0 0,-28 2-35 0 0,-5-1 0 0 0,0 0 1 0 0,0-1-1 0 0,1 1 1 0 0,-1-1-1 0 0,0 0 1 0 0,1 0-1 0 0,-1 0 0 0 0,1 0 1 0 0,-1 0-1 0 0,0 0 1 0 0,1 0-1 0 0,-1-1 1 0 0,3 0-1 0 0,2-1 1 0 0,24-3-23 0 0,-7 2 12 0 0,-17 3-35 0 0,0-1-2 0 0,39-2-84 0 0,-18 0 85 0 0,-20 2 9 0 0,1 1-31 0 0,37-2-842 0 0,-48-5-2105 0 0,-9-27-1542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4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3742 0 0,'0'0'9891'0'0,"1"10"-8986"0"0,1 1-639 0 0,2 36 763 0 0,-3 16-84 0 0,0-48-801 0 0,-1-5 1 0 0,0 0-1 0 0,0 0 0 0 0,-3 17 1 0 0,-5 44 372 0 0,0-1-132 0 0,6-58-337 0 0,-3 36 150 0 0,3-15-110 0 0,2-25-21 0 0,-1-1-47 0 0,-2 21-139 0 0,2-21-9 0 0,-2-13-1591 0 0,-17-33 1417 0 0,16 31 256 0 0,-10-27-147 0 0,-2-13 40 0 0,3 15 96 0 0,10 25 13 0 0,3 6 46 0 0,-1-1-1 0 0,1 1 0 0 0,0-1 1 0 0,-1 1-1 0 0,1 0 1 0 0,-1-1-1 0 0,0 1 0 0 0,0-1 1 0 0,-1-1-1 0 0,0-3 16 0 0,0 0 165 0 0,4 18-87 0 0,-1 1-63 0 0,-1-5-13 0 0,1-1 1 0 0,0 0-1 0 0,0 0 0 0 0,0 1 0 0 0,1-1 0 0 0,3 7 0 0 0,39 115 689 0 0,-44-125-687 0 0,1 0-1 0 0,0 0 0 0 0,0-1 1 0 0,1 1-1 0 0,-1 0 0 0 0,1 0 1 0 0,-1-1-1 0 0,1 1 1 0 0,0-1-1 0 0,0 1 0 0 0,3 2 1 0 0,1 2 26 0 0,18 23 181 0 0,-14-22-143 0 0,14 5 0 0 0,-23-13-81 0 0,-1 0-1 0 0,1 1 1 0 0,0-1 0 0 0,-1 0-1 0 0,1 1 1 0 0,-1-1 0 0 0,1 0-1 0 0,-1 0 1 0 0,1 0 0 0 0,0 0 0 0 0,-1 1-1 0 0,1-1 1 0 0,0 0 0 0 0,-1 0-1 0 0,1 0 1 0 0,-1 0 0 0 0,1 0-1 0 0,0-1 1 0 0,0 1 0 0 0,26-3 54 0 0,-13-3-80 0 0,1-4-121 0 0,-2 0 0 0 0,1 0 0 0 0,-1-2 0 0 0,-1 0 0 0 0,13-15 1 0 0,-21 21 133 0 0,10-9-662 0 0,-2-1-1 0 0,0 0 1 0 0,-1-1 0 0 0,0 0 0 0 0,-2-1 0 0 0,9-20-1 0 0,10-41-3799 0 0,-17 42 673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5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1862 0 0,'0'0'11450'0'0,"-1"19"-9637"0"0,-6 58-367 0 0,4-39-383 0 0,0 41-285 0 0,0-43-185 0 0,-4 30-89 0 0,5-29-102 0 0,-4 80 167 0 0,2-47-423 0 0,3-61-106 0 0,0 0-1 0 0,1 0 1 0 0,0 0 0 0 0,3 15 0 0 0,-2-15-162 0 0,0-1 1 0 0,-1 1 0 0 0,0 0 0 0 0,-2 14-1 0 0,-2 59-1443 0 0,4-74 1076 0 0,0-1 0 0 0,0 0 0 0 0,1 0 0 0 0,0 0 0 0 0,2 9 0 0 0,1-1-119 0 0,-3-1-1128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8:5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43 275 2936 0 0,'-43'-40'11817'0'0,"50"33"-10057"0"0,-1-2-1319 0 0,-3 5-272 0 0,-1 0 0 0 0,1 1 0 0 0,0 0 0 0 0,0 0 0 0 0,0 0 0 0 0,0 0 0 0 0,1 0 0 0 0,-1 1 0 0 0,6-4 1 0 0,2-3 67 0 0,39-24 661 0 0,24-11-477 0 0,3-1-226 0 0,-35 20-409 0 0,-32 18-11 0 0,1 4 45 0 0,31-12-90 0 0,-32 12-460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15 126 482 0 0,'-2'17'4863'0'0,"-8"52"-1490"0"0,7-35-1038 0 0,5 35-681 0 0,2-29-222 0 0,10 49-304 0 0,-8-48-298 0 0,5 32-184 0 0,-9-55-59 0 0,2-6-115 0 0,12 36-114 0 0,-12-36 1786 0 0,5-19-1578 0 0,26-19-63 0 0,-34 25-479 0 0,0 0 0 0 0,0 1 0 0 0,0-1 0 0 0,0 0 0 0 0,0 0 0 0 0,0 0 0 0 0,0 1 0 0 0,-1-1 0 0 0,1 0 0 0 0,0 0 0 0 0,-1 0-1 0 0,1 0 1 0 0,0-1 0 0 0,-1 1 0 0 0,1-2 0 0 0,17-35 292 0 0,-11 14 9 0 0,7-35-55 0 0,-5 28-61 0 0,12-31-42 0 0,-12 29-33 0 0,5-35-30 0 0,-9 36-21 0 0,5-58-191 0 0,-4 36-41 0 0,-5 40 28 0 0,1-1-52 0 0,6-47-264 0 0,-6 46-4 0 0,-1 34-5075 0 0,1 4 4905 0 0,2 46-2195 0 0,0-55 1109 0 0,13 39-1387 0 0,-12-39-927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22 824 3610 0 0,'0'0'11192'0'0,"4"8"-10295"0"0,16 28-226 0 0,-15-27-144 0 0,-1 2-119 0 0,14 32-95 0 0,-14-32 134 0 0,4-4-290 0 0,23 22-33 0 0,-23-22 29 0 0,3-15-109 0 0,33-21-11 0 0,-33 22-29 0 0,42-47-185 0 0,-42 44 107 0 0,-12-3-9 0 0,-3-39-74 0 0,3 39 11 0 0,-3 1 27 0 0,-11-37 20 0 0,5 26 14 0 0,4 9 60 0 0,-23-36-72 0 0,3 8 56 0 0,12 23 12 0 0,-16-12 9 0 0,22 23 2 0 0,-3 13-28 0 0,-37 17 46 0 0,47-22 1 0 0,0 1 0 0 0,0-1 0 0 0,0 1 0 0 0,0-1 0 0 0,0 1 0 0 0,0-1 0 0 0,0 1 0 0 0,0-1 0 0 0,0 1 0 0 0,0 0 0 0 0,0 0 0 0 0,0-1 0 0 0,1 1 0 0 0,-1 0 0 0 0,0 0 0 0 0,1 0 0 0 0,-1 0 0 0 0,0 0 0 0 0,0 1 0 0 0,-21 36 16 0 0,16-28-2 0 0,6 7 3 0 0,0 70 49 0 0,5-73-38 0 0,17 42-1 0 0,-22-54-25 0 0,1 0 0 0 0,-1-1 1 0 0,1 1-1 0 0,0 0 0 0 0,0 0 1 0 0,0-1-1 0 0,0 1 0 0 0,0 0 1 0 0,0-1-1 0 0,0 1 0 0 0,2 1 1 0 0,27 29 33 0 0,-29-31-36 0 0,-1 0 1 0 0,1-1 0 0 0,0 1-1 0 0,0 0 1 0 0,0 0-1 0 0,0-1 1 0 0,0 1-1 0 0,0 0 1 0 0,0-1-1 0 0,0 1 1 0 0,0-1-1 0 0,0 1 1 0 0,0-1-1 0 0,0 1 1 0 0,0-1 0 0 0,0 0-1 0 0,0 0 1 0 0,3 1-1 0 0,48 10-13 0 0,-50-10-1 0 0,0-1 1 0 0,-1 1-1 0 0,1-1 0 0 0,0 0 1 0 0,0 0-1 0 0,0 0 1 0 0,-1 0-1 0 0,1 0 1 0 0,0 0-1 0 0,0 0 1 0 0,0 0-1 0 0,3-2 1 0 0,49-9-159 0 0,-25 1 30 0 0,3-5-131 0 0,0-2 0 0 0,-2 0 0 0 0,55-42 0 0 0,-67 43 27 0 0,0-1-1 0 0,-1-1 0 0 0,0-1 0 0 0,-2 0 0 0 0,23-37 0 0 0,1-4-55 0 0,-37 58 272 0 0,0-2-1 0 0,0 1 0 0 0,0 0 0 0 0,-1 0 0 0 0,1-1 0 0 0,-1 1 0 0 0,2-6 0 0 0,18-58-131 0 0,-14 34 37 0 0,-3 13 92 0 0,0 0 7 0 0,-1 0 0 0 0,1-21 0 0 0,1-26 322 0 0,-5 35 5 0 0,-7-29-67 0 0,1 32 30 0 0,0 13-80 0 0,-14-47 1785 0 0,9 18-1622 0 0,8 33 259 0 0,0 27-512 0 0,-8 42-15 0 0,8-27-14 0 0,4 63 63 0 0,1-12-77 0 0,0-38-15 0 0,3 49-18 0 0,-2-47-4 0 0,1 42-2 0 0,1-45-77 0 0,7 39-298 0 0,-4-45-11 0 0,9 30 62 0 0,-16-63 261 0 0,-1 0 0 0 0,1 0 0 0 0,0 0 1 0 0,0 0-1 0 0,1 0 0 0 0,-1 0 0 0 0,3 4 0 0 0,23 39-880 0 0,-26-45 861 0 0,-1 1 1 0 0,1-1-1 0 0,0 0 0 0 0,0 1 0 0 0,-1-1 0 0 0,1 0 1 0 0,0 0-1 0 0,0 0 0 0 0,1 0 0 0 0,-1 0 0 0 0,0 0 1 0 0,0 0-1 0 0,3 1 0 0 0,32 23-771 0 0,-26-19-348 0 0,6-9-2162 0 0,67-9-2053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311 180 1664 0 0,'-1'-13'2517'0'0,"-1"-3"-1699"0"0,0-8 28 0 0,-1-2 6098 0 0,-15 30-6353 0 0,-54 12-97 0 0,71-16-479 0 0,0 0-1 0 0,0 0 1 0 0,0 0 0 0 0,0 1-1 0 0,0-1 1 0 0,0 0-1 0 0,0 0 1 0 0,0 1-1 0 0,0-1 1 0 0,0 0-1 0 0,0 1 1 0 0,0-1-1 0 0,0 1 1 0 0,0-1-1 0 0,0 1 1 0 0,0 0-1 0 0,0-1 1 0 0,1 1-1 0 0,-1 0 1 0 0,0 0-1 0 0,0-1 1 0 0,1 1-1 0 0,-1 0 1 0 0,1 0 0 0 0,-1 0-1 0 0,1 0 1 0 0,-1 1-1 0 0,-7 13 110 0 0,-26 45 403 0 0,-1-3-296 0 0,18-26-44 0 0,2-1-74 0 0,-2-1 0 0 0,-26 35 1 0 0,43-63-107 0 0,-1 0 0 0 0,0 0 0 0 0,0 0 0 0 0,0 0 0 0 0,1 0 0 0 0,-1 0 0 0 0,0 1 0 0 0,1-1 0 0 0,-1 0 0 0 0,1 0 0 0 0,0 0 0 0 0,-1 1 0 0 0,1-1 0 0 0,0 0 0 0 0,0 1 0 0 0,0 0 0 0 0,-9 52 75 0 0,6-40-61 0 0,8-3-10 0 0,12 32-79 0 0,-13-32-280 0 0,3-11 254 0 0,-1 0 0 0 0,0-1-1 0 0,0 1 1 0 0,1-1 0 0 0,7-3 0 0 0,0 1 0 0 0,-12 2 69 0 0,0 1 0 0 0,0 0 0 0 0,-1-1 0 0 0,1 1 0 0 0,0-1 0 0 0,0 0 0 0 0,0 0 0 0 0,-1 1 1 0 0,1-1-1 0 0,0 0 0 0 0,-1 0 0 0 0,1-1 0 0 0,1-1 0 0 0,45-34-791 0 0,-2-2 0 0 0,72-79 0 0 0,-87 82 469 0 0,126-162-953 0 0,-118 144 1856 0 0,-29 40-131 0 0,-5 5 3 0 0,17-31 308 0 0,-17 30 3041 0 0,-5 24-3472 0 0,2 39-60 0 0,-2-39-55 0 0,1 0-65 0 0,2 43-132 0 0,-2-43-24 0 0,1-1 4 0 0,5 37-185 0 0,-6-37-739 0 0,5-3-84 0 0,17 30 126 0 0,-17-31-328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1750 0 0,'0'0'10390'0'0,"-11"92"-7516"0"0,27 17-1203 0 0,-27-7-923 0 0,30 5-438 0 0,-11 13-206 0 0,0-36-1687 0 0,18-19 419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3190 0 0,'7'-8'4112'0'0,"20"-23"-898"0"0,-20 23-1031 0 0,2 8-1647 0 0,1 0 0 0 0,-1-1 0 0 0,0 0 0 0 0,11-3-1 0 0,-3 0-127 0 0,-2 2 549 0 0,-3 5-249 0 0,37 7-168 0 0,-37-8 197 0 0,-3 6-489 0 0,24 21-53 0 0,-25-22 77 0 0,-4 5-218 0 0,12 37-181 0 0,-12-37-21 0 0,-6 0 30 0 0,-12 58-953 0 0,6-21 206 0 0,6-37 116 0 0,-3-2-446 0 0,-17 32-2774 0 0,17-31-3076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69 119 3668 0 0,'0'0'4924'0'0,"-38"-66"3909"0"0,7 13-7671 0 0,47 127-3601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33 3108 0 0,'-42'-27'5107'0'0,"34"22"1085"0"0,8 11-5829 0 0,0-1-1 0 0,-1 1 1 0 0,1 0-1 0 0,-1-1 1 0 0,0 1-1 0 0,-3 7 1 0 0,0 0 3 0 0,3-10-270 0 0,1-1-1 0 0,0 1 1 0 0,-1 0 0 0 0,1 0-1 0 0,0 0 1 0 0,0-1 0 0 0,1 1-1 0 0,-1 3 1 0 0,7 58 542 0 0,-1-26-153 0 0,-1-10-337 0 0,4 25 223 0 0,3 74 0 0 0,-6-34-226 0 0,-5-46-224 0 0,-2 47-29 0 0,0-51 24 0 0,-3 66-839 0 0,1-51 162 0 0,2-44 111 0 0,4-2-514 0 0,10 37-3158 0 0,-10-37-3707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3294 0 0,'57'-80'3540'0'0,"-15"23"348"0"0,-2-3-1652 0 0,-31 47-1771 0 0,24-40 1569 0 0,-12 17-1219 0 0,-16 27 718 0 0,-2-6-824 0 0,8-41-177 0 0,-8 42 2063 0 0,-12 19-2348 0 0,-29 12-52 0 0,37-16-189 0 0,0-1 0 0 0,0 1 0 0 0,1-1 0 0 0,-1 1 0 0 0,0-1-1 0 0,0 1 1 0 0,0 0 0 0 0,1-1 0 0 0,-1 1 0 0 0,0 0 0 0 0,0-1 0 0 0,1 1 0 0 0,-1 0-1 0 0,1 0 1 0 0,-1 0 0 0 0,1 0 0 0 0,-1 0 0 0 0,1 0 0 0 0,0-1 0 0 0,-1 1-1 0 0,1 0 1 0 0,0 0 0 0 0,0 0 0 0 0,-1 0 0 0 0,1 2 0 0 0,-23 64 114 0 0,11-31-25 0 0,5-16-72 0 0,-37 121 92 0 0,38-121-99 0 0,3-7 1 0 0,-1 0 0 0 0,2 0 0 0 0,-1 14 0 0 0,-8 46 13 0 0,11-70-33 0 0,-1 0 0 0 0,1 0 0 0 0,-1 0 0 0 0,1 0 1 0 0,0-1-1 0 0,0 1 0 0 0,1 0 0 0 0,-1 0 0 0 0,1 3 0 0 0,10 48-222 0 0,-11-52 206 0 0,0-1-1 0 0,0 1 1 0 0,1 0-1 0 0,-1-1 1 0 0,1 1-1 0 0,-1 0 1 0 0,1-1-1 0 0,0 1 1 0 0,-1-1-1 0 0,1 1 1 0 0,2 2-1 0 0,20 30-172 0 0,-18-26-143 0 0,16-8-651 0 0,-18 0 931 0 0,15 1-164 0 0,0-2-1 0 0,0 0 0 0 0,-1-1 1 0 0,1-1-1 0 0,-1-1 1 0 0,1 0-1 0 0,19-8 0 0 0,-18 3-613 0 0,0 0-1 0 0,0-1 0 0 0,-1-1 0 0 0,0-1 1 0 0,-1 0-1 0 0,19-19 0 0 0,41-35-8010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4 528 2526 0 0,'0'9'2705'0'0,"-2"0"-1957"0"0,1-5-346 0 0,1 1 1 0 0,0-1-1 0 0,-1 1 0 0 0,1-1 0 0 0,1 1 0 0 0,-1-1 0 0 0,1 5 0 0 0,-1 0 86 0 0,0-6-315 0 0,0 0 0 0 0,0 0 1 0 0,0 0-1 0 0,0 0 0 0 0,1 0 0 0 0,-1 0 1 0 0,1 0-1 0 0,0 0 0 0 0,0 0 0 0 0,2 5 1 0 0,0-2 80 0 0,-1-4-142 0 0,-1 0-1 0 0,0 0 1 0 0,0 0-1 0 0,0 1 1 0 0,-1-1-1 0 0,1 0 1 0 0,0 1-1 0 0,0 2 1 0 0,3 0 315 0 0,16 14-67 0 0,-15-14 172 0 0,-2-5-494 0 0,1-1 0 0 0,0 1 0 0 0,-1 0 0 0 0,1-1 0 0 0,-1 0-1 0 0,1 0 1 0 0,3-1 0 0 0,3-1 9 0 0,-9 3-39 0 0,-1-1-1 0 0,1 1 0 0 0,0 0 0 0 0,0 0 0 0 0,0-1 0 0 0,0 1 0 0 0,0 0 1 0 0,0-1-1 0 0,0 1 0 0 0,0-1 0 0 0,-1 1 0 0 0,1-1 0 0 0,0 1 0 0 0,0-1 1 0 0,0 0-1 0 0,15-15-12 0 0,0-1 1 0 0,-1 0-1 0 0,-1-1 0 0 0,-1 0 1 0 0,18-33-1 0 0,49-113-612 0 0,-70 139 480 0 0,-1-1-1 0 0,-1-1 0 0 0,6-37 1 0 0,5-77 170 0 0,-16 110 119 0 0,1-21 274 0 0,-4 44 1109 0 0,-3 14-1457 0 0,-2 3-38 0 0,2-3 18 0 0,0 1 0 0 0,0-1 1 0 0,1 0-1 0 0,0 1 0 0 0,0-1 0 0 0,0 1 1 0 0,1 0-1 0 0,0-1 0 0 0,0 9 0 0 0,-5 50 155 0 0,-10 178 1465 0 0,19-224-1520 0 0,9 32 91 0 0,-7-24-151 0 0,-4-21-22 0 0,3-1-14 0 0,9 12-9 0 0,-9-13 30 0 0,3-5-60 0 0,22-1-19 0 0,-17-2-6 0 0,39-27-69 0 0,-23 17-24 0 0,-23 12 59 0 0,0 5-100 0 0,15 13 117 0 0,-15-13 2 0 0,-3 6 1 0 0,9 41-33 0 0,-11-44 42 0 0,0-3 6 0 0,0-1-1 0 0,1 0 0 0 0,-1 0 1 0 0,0 0-1 0 0,1 0 1 0 0,-1 0-1 0 0,1 0 0 0 0,0 0 1 0 0,-1 0-1 0 0,1 0 0 0 0,0 0 1 0 0,0 0-1 0 0,2 2 1 0 0,0 3 1 0 0,14 19 17 0 0,-1-7-9 0 0,-16-18-8 0 0,1-1-1 0 0,-1 0 1 0 0,0 1 0 0 0,0-1-1 0 0,1 0 1 0 0,-1 1 0 0 0,0-1-1 0 0,1 0 1 0 0,-1 1 0 0 0,0-1-1 0 0,1 0 1 0 0,-1 0 0 0 0,1 1-1 0 0,-1-1 1 0 0,0 0 0 0 0,1 0-1 0 0,-1 0 1 0 0,1 0 0 0 0,-1 1-1 0 0,1-1 1 0 0,-1 0 0 0 0,0 0-1 0 0,1 0 1 0 0,-1 0 0 0 0,1 0-1 0 0,0 0 1 0 0,5 1-18 0 0,-3 0 9 0 0,-1 0 1 0 0,0-1 0 0 0,0 1-1 0 0,1-1 1 0 0,-1 0-1 0 0,0 0 1 0 0,0 0-1 0 0,1 0 1 0 0,-1 0-1 0 0,0-1 1 0 0,0 1-1 0 0,1 0 1 0 0,3-2 0 0 0,28-6-48 0 0,-16 1-11 0 0,-7 1 17 0 0,9-4-59 0 0,31-22 1 0 0,-44 27 53 0 0,-1 0-1 0 0,1-1 1 0 0,-1 1 0 0 0,0-2-1 0 0,0 1 1 0 0,-1-1 0 0 0,1 0-1 0 0,-2 0 1 0 0,6-10 0 0 0,4-13-72 0 0,-10 16 20 0 0,-1-14 17 0 0,-4 14 14 0 0,-7-13 13 0 0,1 15 26 0 0,-9-8 46 0 0,5 12 7 0 0,-13-4-3 0 0,24 12-13 0 0,-1 0 0 0 0,0-1 0 0 0,1 1 1 0 0,-1 0-1 0 0,0 0 0 0 0,1-1 1 0 0,-1 1-1 0 0,0 0 0 0 0,1 0 1 0 0,-1 0-1 0 0,0 0 0 0 0,1 0 1 0 0,-1 0-1 0 0,0 0 0 0 0,0 0 1 0 0,1 0-1 0 0,-1 0 0 0 0,-1 1 1 0 0,-8 1-8 0 0,-1 0 0 0 0,0 1 0 0 0,0 0 1 0 0,1 1-1 0 0,0 0 0 0 0,0 1 0 0 0,-13 7 1 0 0,-131 97-1397 0 0,147-105 661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45 125 2382 0 0,'0'0'11637'0'0,"-7"7"-9822"0"0,-23 20-360 0 0,23-20 413 0 0,19-5-1263 0 0,37 8-73 0 0,-24-8-77 0 0,25-4-97 0 0,-20-3-120 0 0,38-13-207 0 0,-34 7-48 0 0,33-16 2 0 0,-36 13-151 0 0,53-31-1341 0 0,-70 39 1276 0 0,-5 2-76 0 0,-1 1 1 0 0,0-2-1 0 0,0 1 0 0 0,10-9 1 0 0,14-9-4266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5872 0 0,'0'0'3038'0'0,"-1"13"-601"0"0,-3 38-744 0 0,0-22-401 0 0,-8 33-294 0 0,9-26-124 0 0,3 48-189 0 0,-1-42-169 0 0,-30 255 810 0 0,24-251-1152 0 0,-10 41-76 0 0,9-45-30 0 0,-6 35-12 0 0,6-40-109 0 0,-7 31-390 0 0,10-37-28 0 0,1 39-495 0 0,7-57-537 0 0,7 38-133 0 0,-8-38 214 0 0,8-18-3162 0 0,35-23 745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7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3 606 4070 0 0,'3'11'3408'0'0,"12"59"1785"0"0,-1 3-2097 0 0,-4-26-2129 0 0,-7-36-175 0 0,0 1-178 0 0,10 33-147 0 0,-10-33 468 0 0,4-7-737 0 0,25 17-43 0 0,-25-16-42 0 0,3-9-24 0 0,31-7-19 0 0,-40 10-70 0 0,0 0 1 0 0,0 0 0 0 0,0-1 0 0 0,0 1-1 0 0,0 0 1 0 0,-1-1 0 0 0,1 1 0 0 0,0 0 0 0 0,0-1-1 0 0,0 1 1 0 0,-1-1 0 0 0,1 0 0 0 0,0 1-1 0 0,-1-1 1 0 0,1 1 0 0 0,0-1 0 0 0,-1 0 0 0 0,1 0-1 0 0,-1 1 1 0 0,1-1 0 0 0,-1 0 0 0 0,1 0-1 0 0,-1 0 1 0 0,0 0 0 0 0,1 1 0 0 0,-1-1-1 0 0,0-1 1 0 0,32-58-120 0 0,-20 32-10 0 0,15-48-86 0 0,-8 21 39 0 0,-14 41 12 0 0,-3 0 30 0 0,5-42 20 0 0,-7 54 104 0 0,0 0-1 0 0,1-1 1 0 0,-1 1 0 0 0,0 0 0 0 0,0 0-1 0 0,0 0 1 0 0,-1 0 0 0 0,1 0 0 0 0,0-1-1 0 0,-2-2 1 0 0,-10-45-87 0 0,11 48 91 0 0,1 0-1 0 0,0 0 0 0 0,-1 1 1 0 0,1-1-1 0 0,-1 0 0 0 0,0 1 1 0 0,1-1-1 0 0,-1 1 0 0 0,0-1 1 0 0,0 1-1 0 0,-1-2 0 0 0,-23-31-57 0 0,19 25 13 0 0,-55-18-23 0 0,49 21 48 0 0,0 12 19 0 0,-37 16 6 0 0,46-21 1 0 0,1 0-1 0 0,0 0 1 0 0,0 0 0 0 0,0 0-1 0 0,0 0 1 0 0,1 0 0 0 0,-1 1 0 0 0,-3 2-1 0 0,-4 3 4 0 0,4-4 9 0 0,1 0 0 0 0,0 0 0 0 0,0 1 0 0 0,0-1 0 0 0,1 1 0 0 0,-1 0 0 0 0,-4 8 0 0 0,-15 17 72 0 0,17-22 63 0 0,4 76 165 0 0,1-67-193 0 0,6-6-21 0 0,15 31-14 0 0,-16-31-15 0 0,9-4-13 0 0,38 19-15 0 0,-49-24-40 0 0,0 0 1 0 0,-1 0 0 0 0,1 0-1 0 0,0 0 1 0 0,0-1-1 0 0,0 1 1 0 0,0-1-1 0 0,0 1 1 0 0,0-1-1 0 0,0 0 1 0 0,0 0-1 0 0,3 0 1 0 0,53 2 10 0 0,-55-1-11 0 0,0-1-1 0 0,0 0 1 0 0,1 0 0 0 0,-1-1 0 0 0,0 1 0 0 0,1-1 0 0 0,3-1 0 0 0,58-13 2 0 0,-32 4-16 0 0,33-18-4 0 0,-34 12 4 0 0,82-59-12 0 0,-95 57 13 0 0,27-34 3 0 0,-25 26 4 0 0,22-30 6 0 0,-24 29 2 0 0,-8 12-2 0 0,-2 2 2 0 0,-1 0 1 0 0,12-25 0 0 0,7-14 41 0 0,-18 29 0 0 0,3-23-13 0 0,-9 36 223 0 0,-5-69-107 0 0,2 65 24 0 0,-7 27-139 0 0,-19 40-24 0 0,25-50-9 0 0,0 0 1 0 0,0 0 0 0 0,0 1 0 0 0,0-1 0 0 0,0 0 0 0 0,0 1-1 0 0,1-1 1 0 0,-1 0 0 0 0,1 1 0 0 0,0 4 0 0 0,-3 13 1 0 0,-4 62 5 0 0,4-12-6 0 0,4-37-17 0 0,7 28-7 0 0,-2-32 4 0 0,15 49-306 0 0,-7-31 67 0 0,-10-35 52 0 0,1 0-6 0 0,16 36-133 0 0,-16-36 19 0 0,-10-3-842 0 0,-14 27 1161 0 0,14-27 1703 0 0,8-23-1605 0 0,8-44-27 0 0,-11 56-62 0 0,0 0-1 0 0,0 0 1 0 0,1 1-1 0 0,-1-1 1 0 0,1 0 0 0 0,-1 0-1 0 0,1 0 1 0 0,0 1-1 0 0,0-1 1 0 0,0 0-1 0 0,1-2 1 0 0,23-32 1 0 0,-10 17 4 0 0,0 4 39 0 0,139-136-1013 0 0,-101 103 603 0 0,-27 23 11 0 0,23-27 61 0 0,-34 37 105 0 0,23-29-1 0 0,-27 28 125 0 0,-2 6-1 0 0,0 0 1 0 0,-1-1 0 0 0,8-13-1 0 0,-7 9 21 0 0,3-6-25 0 0,8-21 187 0 0,-16 31 13 0 0,0-1-27 0 0,10-39 35 0 0,-11 38 1864 0 0,-15 20-1780 0 0,-37 19 100 0 0,48-25-311 0 0,-1-1 1 0 0,1 1-1 0 0,0 0 0 0 0,0-1 0 0 0,0 1 0 0 0,0 0 0 0 0,0 0 0 0 0,0 0 0 0 0,0 0 1 0 0,0 0-1 0 0,0 0 0 0 0,0 0 0 0 0,1 0 0 0 0,-1 0 0 0 0,0 0 0 0 0,1 0 1 0 0,-1 0-1 0 0,0 1 0 0 0,1-1 0 0 0,0 0 0 0 0,-1 2 0 0 0,-27 63 220 0 0,15-30 7 0 0,-38 111 439 0 0,44-120-428 0 0,-7 43-50 0 0,10-37-27 0 0,4 29-34 0 0,0-47-29 0 0,6-1-52 0 0,17 45-132 0 0,-17-45-17 0 0,8-10 17 0 0,41 13-95 0 0,-54-17 145 0 0,1 1 0 0 0,-1-1 0 0 0,0 0 0 0 0,0 1 0 0 0,0-1 0 0 0,0 0 0 0 0,0 0 0 0 0,0 1-1 0 0,0-1 1 0 0,1 0 0 0 0,-1 0 0 0 0,0-1 0 0 0,0 1 0 0 0,0 0 0 0 0,0 0 0 0 0,0 0 0 0 0,0-1 0 0 0,0 1 0 0 0,0-1-1 0 0,0 1 1 0 0,1-1 0 0 0,-2 1 0 0 0,1-1 0 0 0,2 0 0 0 0,14-8-185 0 0,53-25-661 0 0,28-17-328 0 0,-80 40 510 0 0,0 0-1 0 0,-1-2 0 0 0,0 0 1 0 0,20-20-1 0 0,31-52-2264 0 0,-20 24-1252 0 0,-42 54 144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1002 4628 0 0,'-8'-10'2835'0'0,"0"-2"-2002"0"0,-27-33 2443 0 0,10 15-2013 0 0,19 23-288 0 0,-2-3-199 0 0,-25-31-137 0 0,24 31 234 0 0,-3 9-574 0 0,-35-2-38 0 0,46 3-252 0 0,0 0 1 0 0,0-1-1 0 0,0 1 1 0 0,0 0-1 0 0,0 0 1 0 0,0 0-1 0 0,0 0 1 0 0,0 0-1 0 0,0 0 1 0 0,0 1-1 0 0,0-1 1 0 0,0 0-1 0 0,1 0 1 0 0,-1 1-1 0 0,0-1 1 0 0,0 1-1 0 0,0-1 1 0 0,0 1-1 0 0,1-1 1 0 0,-1 1-1 0 0,-1 0 1 0 0,-9 5 48 0 0,6-3-27 0 0,0-1 1 0 0,0 1-1 0 0,1 1 0 0 0,-1-1 1 0 0,1 1-1 0 0,0-1 0 0 0,-7 9 1 0 0,-83 70 246 0 0,92-81-267 0 0,0 1 1 0 0,0 0-1 0 0,0-1 0 0 0,0 1 0 0 0,1 0 0 0 0,-1 0 0 0 0,0 0 1 0 0,-2 5-1 0 0,-174 283 525 0 0,169-276-457 0 0,12 0-14 0 0,9 43-8 0 0,-9-43 73 0 0,8-9-118 0 0,33 13-63 0 0,-43-17 49 0 0,0-1 0 0 0,-1 0 0 0 0,1 1 0 0 0,0-1 0 0 0,0 0 0 0 0,0 1 0 0 0,0-1 0 0 0,0 0 1 0 0,-1 0-1 0 0,1 0 0 0 0,0 0 0 0 0,0 0 0 0 0,0 0 0 0 0,0 0 0 0 0,0 0 0 0 0,0 0 0 0 0,-1 0 0 0 0,1-1 1 0 0,0 1-1 0 0,0 0 0 0 0,0 0 0 0 0,0-1 0 0 0,-1 1 0 0 0,1-1 0 0 0,0 1 0 0 0,0-1 0 0 0,-1 1 1 0 0,1-1-1 0 0,0 1 0 0 0,0-2 0 0 0,58-32-48 0 0,-55 33 42 0 0,-1-1 0 0 0,0 0-1 0 0,0 0 1 0 0,0-1 0 0 0,0 1-1 0 0,-1 0 1 0 0,5-6 0 0 0,3-2-19 0 0,18-19-117 0 0,37-50-1 0 0,-59 70 120 0 0,16-21-53 0 0,-3 0 0 0 0,0-1-1 0 0,21-50 1 0 0,-7 7 39 0 0,-18 36 8 0 0,9-42 8 0 0,-14 40 8 0 0,4-40 3 0 0,-9 42 27 0 0,5-69 207 0 0,-6 32 234 0 0,-5 62-353 0 0,-2-39-16 0 0,2 39 136 0 0,-4 27-197 0 0,0 3-19 0 0,-14 49 22 0 0,14-51-24 0 0,1-3 3 0 0,1 0 0 0 0,1 0-1 0 0,-2 20 1 0 0,-7 40 11 0 0,7-34-7 0 0,-1 39 5 0 0,3-37 12 0 0,2 43-2 0 0,3-46-5 0 0,6 28 4 0 0,-9-61-16 0 0,0 0 1 0 0,1 0-1 0 0,0 0 0 0 0,0 0 0 0 0,3 7 1 0 0,18 44 46 0 0,-11-32-9 0 0,13 13-12 0 0,-23-35-34 0 0,-1 0 0 0 0,1 0-1 0 0,0 0 1 0 0,0 0 0 0 0,0 0 0 0 0,0 0 0 0 0,0 0 0 0 0,0 0 0 0 0,0 0-1 0 0,0 0 1 0 0,0-1 0 0 0,0 1 0 0 0,2 1 0 0 0,32 18 16 0 0,-34-19-17 0 0,-1-1-1 0 0,1 1 1 0 0,0-1 0 0 0,-1 0-1 0 0,1 1 1 0 0,0-1 0 0 0,-1 0-1 0 0,1 1 1 0 0,0-1 0 0 0,0 0-1 0 0,-1 0 1 0 0,1 0 0 0 0,0 1-1 0 0,0-1 1 0 0,-1 0 0 0 0,1 0-1 0 0,0 0 1 0 0,0 0 0 0 0,-1-1-1 0 0,1 1 1 0 0,0 0 0 0 0,0 0-1 0 0,-1 0 1 0 0,2-1 0 0 0,41-9-20 0 0,-41 10 5 0 0,0-1 0 0 0,0 0 0 0 0,0 1 0 0 0,0-1 0 0 0,0 0 0 0 0,0 0 0 0 0,0 0 0 0 0,0 0 0 0 0,3-3 0 0 0,45-28-130 0 0,-24 12 28 0 0,9-10-71 0 0,-2-1 0 0 0,51-62 0 0 0,-72 79 125 0 0,-6 6 8 0 0,0 1-1 0 0,-1-1 1 0 0,0 0-1 0 0,6-14 1 0 0,25-46-126 0 0,-20 36 19 0 0,8-27 33 0 0,-15 32 22 0 0,2-24 20 0 0,-9 39 18 0 0,0 0 15 0 0,2-1 34 0 0,-2 7-10 0 0,-1 1-1 0 0,0-1 0 0 0,0 0 1 0 0,0 0-1 0 0,0-11 0 0 0,-11 23-3 0 0,-29 15-9 0 0,38-20 38 0 0,-1 0 0 0 0,0 0 1 0 0,0 0-1 0 0,1 1 0 0 0,-1-1 0 0 0,0 0 0 0 0,1 1 1 0 0,-1-1-1 0 0,-1 4 0 0 0,-54 60-44 0 0,14-13 34 0 0,22-24 8 0 0,-18 36 1 0 0,-3 12 19 0 0,35-64 0 0 0,11-2-11 0 0,10 32-3 0 0,-14-41 0 0 0,-1-1 0 0 0,1 0 0 0 0,0 1 0 0 0,0-1 0 0 0,0 0 0 0 0,0 1-1 0 0,0-1 1 0 0,0 0 0 0 0,0 1 0 0 0,1-1 0 0 0,-1 0 0 0 0,0 0 0 0 0,0 1 0 0 0,0-1 0 0 0,0 0 0 0 0,0 1 0 0 0,0-1 0 0 0,1 0 0 0 0,-1 0 0 0 0,0 1 0 0 0,0-1 0 0 0,0 0 0 0 0,1 0 0 0 0,-1 1 0 0 0,0-1-1 0 0,0 0 1 0 0,1 0 0 0 0,-1 0 0 0 0,0 1 0 0 0,0-1 0 0 0,1 0 0 0 0,-1 0 0 0 0,0 0 0 0 0,1 0 0 0 0,-1 0 0 0 0,0 0 0 0 0,1 0 0 0 0,-1 0 0 0 0,0 0 0 0 0,1 0 0 0 0,-1 0 0 0 0,0 0 0 0 0,0 0 0 0 0,1 0-1 0 0,-1 0 1 0 0,0 0 0 0 0,1 0 0 0 0,-1 0 0 0 0,0 0 0 0 0,1 0 0 0 0,-1 0 0 0 0,0 0 0 0 0,1-1 0 0 0,-1 1 0 0 0,0 0 0 0 0,0 0 0 0 0,1 0 0 0 0,-1-1 0 0 0,0 1 0 0 0,0 0 0 0 0,0 0 0 0 0,1-1 0 0 0,-1 1 0 0 0,40-20 6 0 0,-23 9 39 0 0,11-13-3 0 0,-20 18-6 0 0,1 0-17 0 0,27-18-35 0 0,-27 18 35 0 0,6 6 8 0 0,41 0 0 0 0,-42 0 127 0 0,-8 9-140 0 0,14 27-5 0 0,-15-27-1 0 0,7-11-385 0 0,33-6 235 0 0,-43 8 129 0 0,-1 0-1 0 0,0 0 1 0 0,1 0 0 0 0,-1-1 0 0 0,0 1-1 0 0,0 0 1 0 0,1-1 0 0 0,-1 1-1 0 0,0-1 1 0 0,0 0 0 0 0,0 1 0 0 0,0-1-1 0 0,0 0 1 0 0,2-1 0 0 0,7-3-131 0 0,-6 2 47 0 0,0 1-1 0 0,0-1 0 0 0,0 0 1 0 0,0 0-1 0 0,0-1 0 0 0,-1 1 1 0 0,1-1-1 0 0,4-5 0 0 0,48-54-764 0 0,-11 10 187 0 0,-26 24 51 0 0,17-34 145 0 0,-19 29 102 0 0,18-37 110 0 0,-20 34 62 0 0,11-42 40 0 0,-15 38 123 0 0,9-45 400 0 0,-11 44 10 0 0,11-42-81 0 0,-13 47 38 0 0,4-32 350 0 0,-8 52-23 0 0,-1 4-151 0 0,7-38-36 0 0,-7 38 2038 0 0,-5 25-2134 0 0,-2 2-266 0 0,2-6-14 0 0,0 1 1 0 0,1 0-1 0 0,0 0 0 0 0,-1 15 1 0 0,-11 66 585 0 0,10-71-586 0 0,-10 62 273 0 0,4-9-162 0 0,5-34-32 0 0,-6 42-31 0 0,7-40-22 0 0,-5 37-28 0 0,5-39-17 0 0,-4 64-25 0 0,3-48-266 0 0,4-41-4 0 0,3 1-796 0 0,4 39 399 0 0,-4-39 101 0 0,52-25-4455 0 0,-38 7 4391 0 0,-15 4 473 0 0,0 0 0 0 0,0 0 0 0 0,0 0 0 0 0,0 0 0 0 0,0-1 0 0 0,0 1 0 0 0,-1 0 0 0 0,1 0 0 0 0,0-1 0 0 0,0 1 0 0 0,0-1 1 0 0,0 1-1 0 0,-1-1 0 0 0,1 1 0 0 0,0-1 0 0 0,0 1 0 0 0,-1-1 0 0 0,1 0 0 0 0,0 1 0 0 0,-1-1 0 0 0,1 0 0 0 0,-1 1 0 0 0,1-1 0 0 0,-1 0 0 0 0,1 0 0 0 0,-1 0 0 0 0,0 0 1 0 0,1-1-1 0 0,35-63-4818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80 1750 0 0,'0'0'6504'0'0,"3"-11"-4302"0"0,9-33-105 0 0,-10 33 4963 0 0,-10 23-6842 0 0,-27 35-43 0 0,21-24-22 0 0,6-10-107 0 0,2-2 4 0 0,1-1-1 0 0,-1 1 1 0 0,-4 17 0 0 0,-27 65 115 0 0,21-48-99 0 0,16-43-62 0 0,-1 0 1 0 0,1-1-1 0 0,-1 1 0 0 0,0 0 0 0 0,0-1 0 0 0,0 1 1 0 0,1-1-1 0 0,-2 1 0 0 0,1-1 0 0 0,0 0 0 0 0,-2 2 1 0 0,-28 33 35 0 0,23-27-14 0 0,3 2-8 0 0,-15 31-2 0 0,16-32-39 0 0,13-18-990 0 0,1-2 959 0 0,-2 3-4 0 0,-1-1 0 0 0,1 2 0 0 0,13-9-1 0 0,-10 8 14 0 0,29-23-165 0 0,-30 20 176 0 0,-4 4-2 0 0,1 0 0 0 0,0 0 1 0 0,15-10-1 0 0,16-9-19 0 0,-29 19 12 0 0,1 2 9 0 0,30-13 11 0 0,-30 13 40 0 0,-1 4-8 0 0,0 0 0 0 0,0 1-1 0 0,0 0 1 0 0,11 3 0 0 0,-3 0-1 0 0,-3-2 30 0 0,-2-6-123 0 0,36-10-349 0 0,-27 5-16 0 0,27-19-396 0 0,-39 19-188 0 0,28-28-42 0 0,-35 35 970 0 0,0 0-1 0 0,0 0 1 0 0,0 0 0 0 0,-1 0 0 0 0,1 0 0 0 0,-1 0 0 0 0,1-1 0 0 0,0-1-1 0 0,24-45-1163 0 0,-16 25-2056 0 0,8-36-1970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49:0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0 286 4818 0 0,'0'0'13032'0'0,"9"-9"-11891"0"0,35-35 347 0 0,-29 38-962 0 0,47-15-104 0 0,-60 20-390 0 0,1 0 1 0 0,-1 0 0 0 0,1 0 0 0 0,-1 0 0 0 0,1 0-1 0 0,-1 0 1 0 0,0-1 0 0 0,0 1 0 0 0,4-4 0 0 0,62-49 383 0 0,-1 1-477 0 0,-29 23 25 0 0,-28 23-83 0 0,0-1-333 0 0,0-1 214 0 0,9-7 94 0 0,2 3-3037 0 0,-11 20 2309 0 0,28 19-1087 0 0,-28-20-169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1 3252 0 0,'0'0'15784'0'0,"-4"13"-15732"0"0,-10 41 9 0 0,11-40 81 0 0,3-7-109 0 0,0 0 0 0 0,0 1-1 0 0,-1-1 1 0 0,1 0 0 0 0,-4 12 0 0 0,1-6 2 0 0,0 1 0 0 0,1-1 0 0 0,1 1 0 0 0,1 22 1 0 0,-1 6 54 0 0,-11 221 503 0 0,-113 461 667 0 0,-1-95-369 0 0,111-538-778 0 0,2-19-76 0 0,10-54-7 0 0,0-6-3 0 0,-15 45 196 0 0,25-65-202 0 0,18-24-22 0 0,-25 32 1 0 0,1-1 0 0 0,0 0 0 0 0,-1 0-1 0 0,1 0 1 0 0,-1 1 0 0 0,1-1-1 0 0,-1 0 1 0 0,0 0 0 0 0,1 0-1 0 0,-1 0 1 0 0,0 0 0 0 0,1 0 0 0 0,-1 0-1 0 0,0 0 1 0 0,0 0 0 0 0,0 0-1 0 0,0 0 1 0 0,0 0 0 0 0,0 0 0 0 0,0 0-1 0 0,0 0 1 0 0,-1-2 0 0 0,-3-57-4 0 0,3 22-15 0 0,-3-54-50 0 0,2 47-1 0 0,-3-43 13 0 0,1 43 8 0 0,-5-48-1 0 0,5 52 8 0 0,1 19 29 0 0,0 7-3 0 0,2 0 0 0 0,-1-23 0 0 0,0 25 5 0 0,-9-39 5 0 0,9 39 1 0 0,-5 24-157 0 0,-19 36 127 0 0,25-47 34 0 0,1 1 1 0 0,-1 0-1 0 0,1 0 0 0 0,-1 0 0 0 0,1 0 0 0 0,-1 0 0 0 0,1 0 0 0 0,0 0 1 0 0,-1 0-1 0 0,1 0 0 0 0,0 0 0 0 0,0 0 0 0 0,0 0 0 0 0,-1 0 0 0 0,1 0 0 0 0,0 0 1 0 0,1 0-1 0 0,-1 0 0 0 0,0 0 0 0 0,0 0 0 0 0,0 0 0 0 0,1 0 0 0 0,-1 0 1 0 0,1 1-1 0 0,20 86 7 0 0,-8-21-2 0 0,-4-35 6 0 0,13 30 22 0 0,-10-36-3 0 0,14 21-3 0 0,-12-28-3 0 0,15 12 2 0 0,-26-27-22 0 0,0-1 0 0 0,0 0 1 0 0,0 0-1 0 0,0 0 1 0 0,0 0-1 0 0,1-1 1 0 0,-1 1-1 0 0,1-1 0 0 0,5 3 1 0 0,1 0 2 0 0,8 3 10 0 0,26 4 6 0 0,-33-8-2 0 0,6-8-4 0 0,49-10-17 0 0,-63 13-3 0 0,-1 1 0 0 0,0 0-1 0 0,0-1 1 0 0,0 1-1 0 0,1-1 1 0 0,-1 0 0 0 0,0 0-1 0 0,0 0 1 0 0,0 0-1 0 0,0 0 1 0 0,3-3 0 0 0,40-28-52 0 0,-24 15 13 0 0,15-21-43 0 0,-19 15-183 0 0,15-31-2 0 0,-18 24 48 0 0,9-33-68 0 0,-14 28-376 0 0,15-76-486 0 0,-8 45 549 0 0,-7 36-650 0 0,10-26-62 0 0,-18 54 1207 0 0,0 0 1 0 0,-1-1 0 0 0,1 1 0 0 0,0 0 0 0 0,1 0 0 0 0,-1 0 0 0 0,0-1 0 0 0,1 1 0 0 0,-1 1 0 0 0,3-4-1 0 0,36-43-1381 0 0,-24 27-2077 0 0,12-25-2240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4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0 3512 0 0,'0'0'12643'0'0,"-2"14"-12302"0"0,-5 71 442 0 0,6-68-682 0 0,-7 53 312 0 0,-8 28 55 0 0,6-29-300 0 0,3-35-33 0 0,-14 62 69 0 0,19-78-180 0 0,-1-1 8 0 0,0 0 0 0 0,-7 21 0 0 0,-4 15-25 0 0,-10 36-89 0 0,20-74-295 0 0,1-4-15 0 0,-11 31 66 0 0,10-32-111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33 123 3414 0 0,'15'-16'575'0'0,"1"1"0"0"0,0 1 0 0 0,1 1 0 0 0,1 0 0 0 0,21-11 0 0 0,-29 20 642 0 0,0 0 76 0 0,28-11-277 0 0,-29 11 1225 0 0,0 8-1914 0 0,24 14-62 0 0,-24-14 507 0 0,-7 86-537 0 0,-8-78-182 0 0,-18 37-8 0 0,23-48-43 0 0,1 0 0 0 0,-1 1 1 0 0,1-1-1 0 0,-1 0 0 0 0,0 0 0 0 0,0 1 0 0 0,1-1 1 0 0,-1 0-1 0 0,0 0 0 0 0,0 0 0 0 0,0 0 1 0 0,0 0-1 0 0,0 0 0 0 0,-2 1 0 0 0,-7 3 9 0 0,5-1-3 0 0,0-1 0 0 0,0 0 0 0 0,0 1 0 0 0,0 0 0 0 0,-7 8 0 0 0,4-3 1 0 0,4-4-2 0 0,0-1-1 0 0,0 0 1 0 0,0 0 0 0 0,0-1 0 0 0,0 1-1 0 0,-9 4 1 0 0,-19 14 13 0 0,24-16 2 0 0,-2 0-9 0 0,-28 18 0 0 0,28-18-3 0 0,3 3 5 0 0,-19 26 15 0 0,20-26 526 0 0,9 3-468 0 0,9 39 79 0 0,-9-39-10 0 0,1-2-33 0 0,12 30 3 0 0,-12-30 93 0 0,1 2-18 0 0,16 36-43 0 0,-16-36-27 0 0,0-1 4 0 0,14 36-24 0 0,-14-36-22 0 0,0 0-20 0 0,17 30-10 0 0,-17-30-12 0 0,2-3-11 0 0,19 23-69 0 0,-19-23-246 0 0,1-2-250 0 0,28 18 141 0 0,-28-18-725 0 0,2 0-56 0 0,28 16 216 0 0,-29-17-264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5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0 1072 0 0,'0'0'2988'0'0,"-6"9"-720"0"0,-16 23-406 0 0,21-30-1733 0 0,0-1 1 0 0,0 1-1 0 0,0-1 0 0 0,0 1 0 0 0,0-1 0 0 0,1 1 0 0 0,-1-1 0 0 0,1 1 1 0 0,-1 0-1 0 0,1-1 0 0 0,-1 3 0 0 0,-10 47 1001 0 0,10-48-1035 0 0,1 0 1 0 0,-1-1 0 0 0,1 1 0 0 0,0 0 0 0 0,0 0-1 0 0,0 0 1 0 0,0 0 0 0 0,1 3 0 0 0,0 6 89 0 0,0 1 15 0 0,0 1 0 0 0,-1-1 1 0 0,-1 1-1 0 0,0-1 0 0 0,-1 1 0 0 0,0-1 1 0 0,-1 0-1 0 0,-1 0 0 0 0,-5 16 0 0 0,-24 68 747 0 0,0-1-288 0 0,27-79-579 0 0,-12 48 280 0 0,7-18-187 0 0,8-35-39 0 0,3-7-107 0 0,0 1-1 0 0,-1 0 0 0 0,1-1 0 0 0,-1 1 0 0 0,0-1 0 0 0,-3 7 0 0 0,1 1 8 0 0,1-2 915 0 0,5-25-830 0 0,2-2-80 0 0,-1 5-4 0 0,-1 0 0 0 0,-1 0 0 0 0,0 0 0 0 0,1-12 1 0 0,8-57 109 0 0,0 17-73 0 0,-11 58-62 0 0,1 0 0 0 0,0 1 1 0 0,0 0-1 0 0,1-1 0 0 0,2-6 0 0 0,25-59 42 0 0,-27 66-44 0 0,-1-1 0 0 0,1 1 0 0 0,-1 0 0 0 0,0 0 0 0 0,0-1 0 0 0,0-4 0 0 0,10-62 107 0 0,-5 39-6 0 0,10-27-22 0 0,-7 33-11 0 0,10-18 16 0 0,-14 34 51 0 0,0 0-79 0 0,14-28 33 0 0,-14 28 121 0 0,2 20-213 0 0,36 48 1 0 0,-13-17-8 0 0,-17-16-1 0 0,18 46 5 0 0,2 2 19 0 0,-21-42 3 0 0,-5-11-18 0 0,16 58 7 0 0,0 14-107 0 0,-9-33 58 0 0,-10-31-73 0 0,-2-11-11 0 0,1 52-937 0 0,-3-3 598 0 0,0-49-633 0 0,-2 0-60 0 0,-5 52 131 0 0,5-52-300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2454 0 0,'0'0'12256'0'0,"41"-18"-11602"0"0,-10 7-142 0 0,3-2-124 0 0,4-1-83 0 0,-1-2-71 0 0,8-3-837 0 0,-5 0 95 0 0,1 0 78 0 0,-3 5 74 0 0,-10-9-3350 0 0,0 4-3284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5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48 323 754 0 0,'0'0'11068'0'0,"-47"-41"-8220"0"0,94-10-1764 0 0,19-7-441 0 0,23 2-1152 0 0,-28 28 79 0 0,-1 8 72 0 0,3 2 72 0 0,-2-11-3406 0 0,10 7-3220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6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78 2232 0 0,'0'0'9709'0'0,"-9"-5"-8892"0"0,-26-15-181 0 0,26 15 301 0 0,13 16-623 0 0,8 30-70 0 0,-9-30-23 0 0,-2 7 75 0 0,1 3-202 0 0,0 0 96 0 0,-2 42 1 0 0,0-45-130 0 0,-3 52 297 0 0,-5 17 9 0 0,5-72-319 0 0,2-2 33 0 0,-1-1-1 0 0,1 0 0 0 0,2 16 1 0 0,-2-10-28 0 0,0-9 240 0 0,0 1 0 0 0,1 0 1 0 0,3 17-1 0 0,0-42-297 0 0,11-46-17 0 0,-12 53 16 0 0,0 0 0 0 0,0 1 0 0 0,-1-1 0 0 0,0 0 0 0 0,0-10 0 0 0,-1 8 35 0 0,0 0 0 0 0,1 0 0 0 0,4-18 0 0 0,12-81 150 0 0,2 0-102 0 0,-9 51-68 0 0,-8 44-3 0 0,2 3-1 0 0,11-34-8 0 0,-12 34-19 0 0,0 29-65 0 0,9 52 79 0 0,-5-41 1 0 0,-4-16 4 0 0,-1-6 1 0 0,0-1 0 0 0,0 1 0 0 0,1-1 0 0 0,0 1 0 0 0,0-1 0 0 0,4 6 0 0 0,-2 0 0 0 0,-3-7 1 0 0,0 1 0 0 0,0-1 0 0 0,1-1 0 0 0,0 1-1 0 0,0 0 1 0 0,0-1 0 0 0,7 8 0 0 0,-3-2 4 0 0,-4-5-1 0 0,0 0 0 0 0,1-1 0 0 0,-1 1 0 0 0,1-1 1 0 0,0 0-1 0 0,8 6 0 0 0,16 15 6 0 0,-21-18 2 0 0,3-2 4 0 0,32 14-3 0 0,-31-14 35 0 0,4-5-24 0 0,47-1-7 0 0,-47 1-2 0 0,-5-10 2 0 0,28-28 0 0 0,-28 29-5 0 0,-3-4-3 0 0,21-35 4 0 0,-21 36-4 0 0,-1 0-2 0 0,14-38 4 0 0,-15 38 19 0 0,-2-2-1 0 0,8-39-6 0 0,-8 39 104 0 0,-5 2-36 0 0,-5-39-22 0 0,5 39 495 0 0,-2 23-549 0 0,-11 35-29 0 0,11-34-6 0 0,4-3 17 0 0,2 50-15 0 0,2 4 31 0 0,3 43 15 0 0,-2-15-47 0 0,-1-36-1 0 0,-3-41 1 0 0,0 1-61 0 0,-1 3-45 0 0,0-6-293 0 0,0 0 1 0 0,1 0-1 0 0,1 0 0 0 0,2 13 1 0 0,7 33-539 0 0,-9-44 127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7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0 2848 0 0,'0'0'1702'0'0,"-6"12"-202"0"0,-17 34-153 0 0,14-19-160 0 0,-7 36-249 0 0,8-25-125 0 0,-53 328 2347 0 0,13-63-1112 0 0,-31 175-321 0 0,8-51-672 0 0,66-393-899 0 0,-5 55-33 0 0,4-52-27 0 0,-5 27-40 0 0,9-48-13 0 0,0-3-9 0 0,0 2-19 0 0,-2 36 275 0 0,0-64-273 0 0,-3-3-12 0 0,3 8-2 0 0,1-1 0 0 0,0 0 0 0 0,0-1 1 0 0,1 1-1 0 0,-2-11 0 0 0,-13-45-2 0 0,8 43-1 0 0,-7-24-2 0 0,12 23-1 0 0,-1-39-1 0 0,1 23-18 0 0,-15-76-18 0 0,10 50 22 0 0,6 49-6 0 0,2 3 2 0 0,-2-38 5 0 0,2 38 2 0 0,6 22-121 0 0,27 49 80 0 0,-24-43 44 0 0,30 43-49 0 0,-2-7 34 0 0,-16-27 17 0 0,20 20 48 0 0,-38-42-34 0 0,-1 0 0 0 0,1 0 0 0 0,0-1 0 0 0,0 1 0 0 0,-1-1 0 0 0,1 1 0 0 0,0-1 0 0 0,0 0 0 0 0,0 0 0 0 0,2 1 0 0 0,43 22 32 0 0,-45-23-34 0 0,0 0 1 0 0,0 0 0 0 0,-1 0-1 0 0,1 0 1 0 0,0 0 0 0 0,0-1-1 0 0,0 1 1 0 0,0-1 0 0 0,0 0 0 0 0,3 1-1 0 0,43 4 39 0 0,-36-4-6 0 0,4-1-5 0 0,51-2-61 0 0,-65 2 10 0 0,0 0 1 0 0,0 0-1 0 0,0 0 1 0 0,0-1 0 0 0,0 1-1 0 0,0 0 1 0 0,0-1-1 0 0,0 1 1 0 0,0-1-1 0 0,0 1 1 0 0,4-3-1 0 0,36-17-238 0 0,-24 8 47 0 0,11-15-68 0 0,-16 11-386 0 0,8-20-10 0 0,-16 27 105 0 0,-4-3-536 0 0,0 0 0 0 0,6-23 0 0 0,-3 17-508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8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 5154 0 0,'0'0'8410'0'0,"-4"17"-7272"0"0,-9 51-289 0 0,4-33-138 0 0,-10 38 138 0 0,8-35-139 0 0,-11 40-174 0 0,10-41-106 0 0,-104 292 1137 0 0,83-236-1362 0 0,8-17-298 0 0,9-30 50 0 0,12-35-89 0 0,-1 2-354 0 0,-16 37-9 0 0,16-37 85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8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6 300 3294 0 0,'17'-27'1147'0'0,"-3"4"-49"0"0,2 0-1 0 0,1 1 1 0 0,0 1-1 0 0,2 1 0 0 0,25-23 1 0 0,9-4-72 0 0,-29 29-242 0 0,22-11-59 0 0,-35 22-111 0 0,-1 4-141 0 0,28-10-98 0 0,-28 10 743 0 0,-8 16-983 0 0,3 38-26 0 0,-5-50-104 0 0,1 1 1 0 0,-1-1 0 0 0,0 1 0 0 0,0-1-1 0 0,0 1 1 0 0,0-1 0 0 0,0 1 0 0 0,0-1-1 0 0,-1 1 1 0 0,1-1 0 0 0,0 1 0 0 0,-1-1 0 0 0,1 1-1 0 0,-2 1 1 0 0,-2 11 20 0 0,1-5-6 0 0,0-1-1 0 0,0 0 1 0 0,0 0 0 0 0,-1 0-1 0 0,-5 8 1 0 0,1 0-1 0 0,3-4 0 0 0,-2 0 0 0 0,0 0 0 0 0,-11 15 0 0 0,-20 31 27 0 0,18-31-11 0 0,-43 50 23 0 0,7-10-16 0 0,31-37-28 0 0,19-22 0 0 0,-5-2 6 0 0,-31 20-4 0 0,31-20-1 0 0,17 6-100 0 0,14 34 69 0 0,-19-44 15 0 0,-1-1 0 0 0,1 1 0 0 0,0 0 0 0 0,0-1-1 0 0,0 1 1 0 0,0-1 0 0 0,0 0 0 0 0,0 1 0 0 0,0-1 0 0 0,2 3 0 0 0,6 2 0 0 0,-5-3 10 0 0,-1 0 0 0 0,1 0-1 0 0,-1 0 1 0 0,0 0 0 0 0,0 0 0 0 0,0 1 0 0 0,0-1 0 0 0,4 9 0 0 0,27 40 125 0 0,3 9-40 0 0,-1 1-29 0 0,-30-50-57 0 0,-4-7-3 0 0,0 0 1 0 0,1 0-1 0 0,0 0 1 0 0,0-1-1 0 0,0 1 0 0 0,1-1 1 0 0,6 7-1 0 0,18 22 22 0 0,-21-25-10 0 0,0 2-1 0 0,22 28 3 0 0,-22-28 19 0 0,4-6-43 0 0,36 12-79 0 0,-45-15 78 0 0,-1-1 0 0 0,0 1 0 0 0,1-1 0 0 0,-1 1 0 0 0,0-1 0 0 0,1 0 0 0 0,-1 1 0 0 0,0-1 0 0 0,1 0 0 0 0,-1 0 0 0 0,1 0 0 0 0,-1 0 0 0 0,1-1 0 0 0,1 1 0 0 0,41-7-66 0 0,-33 6-11 0 0,2-8-82 0 0,36-25 3 0 0,-27 16 29 0 0,18-19-6 0 0,-21 15-104 0 0,16-31 16 0 0,-16 27 42 0 0,24-23 38 0 0,-24 22 56 0 0,16-31 22 0 0,-20 30 14 0 0,9-26 60 0 0,-22 48 43 0 0,1 1 0 0 0,-1-1 0 0 0,1 0 0 0 0,0 1 1 0 0,0-1-1 0 0,7-6 0 0 0,-3 3 14 0 0,-2 0 1842 0 0,-11 19-1785 0 0,-19 27 4 0 0,24-36-115 0 0,0 1-1 0 0,0-1 1 0 0,0 1 0 0 0,0 0 0 0 0,1-1-1 0 0,-1 1 1 0 0,0 0 0 0 0,1 0 0 0 0,-1-1-1 0 0,1 1 1 0 0,0 0 0 0 0,-1 3 0 0 0,-9 60 73 0 0,6-30 6 0 0,-3 40 55 0 0,4-35-10 0 0,-3 42-27 0 0,6-77-90 0 0,-1-1 0 0 0,1 1 0 0 0,0-1 1 0 0,0 1-1 0 0,2 7 0 0 0,7 44 89 0 0,-2-31-15 0 0,10 20-16 0 0,-17-44-68 0 0,1 1-1 0 0,0 0 1 0 0,-1-1 0 0 0,1 1 0 0 0,0-1-1 0 0,0 1 1 0 0,0-1 0 0 0,0 1-1 0 0,0-1 1 0 0,0 1 0 0 0,2 0 0 0 0,29 32 32 0 0,-16-20-6 0 0,17 4-9 0 0,-25-13-23 0 0,7-6-77 0 0,41-1-4 0 0,-54 2 78 0 0,-1 0-1 0 0,1 0 1 0 0,-1 0 0 0 0,1 0 0 0 0,-1 0 0 0 0,1 0 0 0 0,-1-1 0 0 0,0 1 0 0 0,1 0 0 0 0,-1-1 0 0 0,1 0 0 0 0,-1 1 0 0 0,0-1 0 0 0,0 0 0 0 0,2-1 0 0 0,37-22-68 0 0,-38 23 59 0 0,0 0 0 0 0,0 0-1 0 0,0-1 1 0 0,0 1-1 0 0,0-1 1 0 0,-1 1 0 0 0,1-1-1 0 0,-1 1 1 0 0,3-4 0 0 0,32-38-114 0 0,-19 19 26 0 0,13-25 12 0 0,-29 46 73 0 0,1 0 1 0 0,0 0 0 0 0,-1 0 0 0 0,1-1-1 0 0,-1 1 1 0 0,1-6 0 0 0,16-51-82 0 0,-17 58 88 0 0,0-1 1 0 0,0 0-1 0 0,0-1 0 0 0,-1 1 0 0 0,1 0 1 0 0,-1 0-1 0 0,0 0 0 0 0,0-3 0 0 0,0-90-143 0 0,0 27 75 0 0,0 67 72 0 0,0 0 1 0 0,0 0-1 0 0,0-1 0 0 0,0 1 1 0 0,0 0-1 0 0,-1 0 1 0 0,1 0-1 0 0,-1-1 1 0 0,1 1-1 0 0,-1 0 1 0 0,0 0-1 0 0,0 0 1 0 0,-1-2-1 0 0,-6-15-14 0 0,-27-50-106 0 0,28 53 96 0 0,2 4-1 0 0,-1 1 1 0 0,0 0-1 0 0,-10-12 1 0 0,-7-11-56 0 0,18 25-129 0 0,-7 8-432 0 0,-36-3-70 0 0,36 3-24 0 0,9 13-942 0 0,-9 39-1785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6:59:5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89 104 3150 0 0,'0'0'10091'0'0,"-3"11"-9272"0"0,-10 32-153 0 0,10-32-160 0 0,2 10-62 0 0,-5 61 131 0 0,3-44-78 0 0,-7 63 205 0 0,-1-7-85 0 0,10-76-538 0 0,-1-4 2 0 0,0 0 0 0 0,0-1 0 0 0,-6 17 0 0 0,3-13-23 0 0,2-8 6 0 0,1 1-1 0 0,-1 0 1 0 0,-1 15-1 0 0,-3 45 1363 0 0,21-138-1337 0 0,-9 34-18 0 0,6-68 17 0 0,-2 22-57 0 0,-4 41-9 0 0,-3 17-17 0 0,9-61 10 0 0,-8 69-20 0 0,-1 8-33 0 0,0 0 0 0 0,-1-1 0 0 0,0 1 0 0 0,0 0 0 0 0,-1-11 0 0 0,6 30 12 0 0,1 3 18 0 0,25 46-21 0 0,-24-45 25 0 0,0-2 2 0 0,0 0-1 0 0,13 17 0 0 0,11 16 1 0 0,-14-26 4 0 0,22 17 16 0 0,-20-23 2 0 0,22 14-8 0 0,-39-29-13 0 0,-1 1-1 0 0,0 0 1 0 0,1-1-1 0 0,-1 0 1 0 0,1 0-1 0 0,-1 0 1 0 0,5 2 0 0 0,44 14-98 0 0,-49-16 89 0 0,0 0 0 0 0,0 0 0 0 0,1-1 1 0 0,-1 1-1 0 0,0-1 0 0 0,0 1 0 0 0,1-1 0 0 0,-1 0 0 0 0,4 0 0 0 0,46 0-69 0 0,-49 0 69 0 0,0 0 0 0 0,0 0 0 0 0,-1-1 0 0 0,1 1 0 0 0,0 0 1 0 0,-1-1-1 0 0,1 0 0 0 0,3-1 0 0 0,52-15-162 0 0,-55 16 154 0 0,0 0-1 0 0,0 0 1 0 0,0-1-1 0 0,0 1 1 0 0,0-1 0 0 0,0 1-1 0 0,0-1 1 0 0,3-2-1 0 0,55-38-114 0 0,-31 21 12 0 0,28-21-27 0 0,-31 19 19 0 0,22-24 26 0 0,-28 22 7 0 0,16-27-26 0 0,-21 25 14 0 0,-8 11 78 0 0,-1 4 3 0 0,-1 0 1 0 0,0 0-1 0 0,4-16 0 0 0,-3 13 34 0 0,-3 5 10 0 0,0 0 1 0 0,0 0-1 0 0,-1 0 0 0 0,2-12 1 0 0,8-26 24 0 0,-10 36 189 0 0,-6 0-73 0 0,-7-35-34 0 0,7 35 452 0 0,-3 20-521 0 0,-20 21-12 0 0,25-28-41 0 0,0 0 0 0 0,0 0 0 0 0,0 0 0 0 0,1 0 0 0 0,-1 0 0 0 0,0 0 0 0 0,1 0 0 0 0,-1 0 0 0 0,0 0 0 0 0,1 1 0 0 0,0-1 0 0 0,-1 0 0 0 0,1 0 0 0 0,0 1 0 0 0,-1 1 0 0 0,-3 12 7 0 0,-9 52 75 0 0,1 15-25 0 0,6-42-15 0 0,-4 35-6 0 0,6-36 1 0 0,0 78 22 0 0,3-97-53 0 0,0 57 42 0 0,3-17-18 0 0,-2-44-2 0 0,1 1-60 0 0,1 72-448 0 0,-2-82 422 0 0,1 0 0 0 0,-1-1-1 0 0,1 1 1 0 0,0-1-1 0 0,3 10 1 0 0,0-2-64 0 0,-2-1-514 0 0,-4 0-11 0 0,-7 38 99 0 0,7-38-158 0 0,1 1-4053 0 0,-5 42 3157 0 0,5-42-1271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1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255 556 2430 0 0,'0'0'9779'0'0,"2"-14"-9350"0"0,3-41-20 0 0,-3 41 760 0 0,-3-1-951 0 0,-1-58 516 0 0,-2 61-644 0 0,-10-37-8 0 0,11 37 409 0 0,-58 15-466 0 0,48-2-41 0 0,4 10-5 0 0,-3 2 15 0 0,2-2-2 0 0,0 0 0 0 0,-12 19 0 0 0,-5 8 9 0 0,15-17 4 0 0,4-8-3 0 0,4-7-1 0 0,1 1 0 0 0,0-1 0 0 0,0 1 0 0 0,0 0 0 0 0,1 0 0 0 0,-2 8 0 0 0,-12 42-1 0 0,2 14-3 0 0,11-56-11 0 0,5-3-16 0 0,9 37 29 0 0,-8-38 4 0 0,7-13 1 0 0,32-11-2 0 0,-41 13-2 0 0,0 0 1 0 0,0-1-1 0 0,0 1 0 0 0,0-1 0 0 0,0 1 0 0 0,0 0 1 0 0,0-1-1 0 0,0 0 0 0 0,0 1 0 0 0,0-1 0 0 0,0 0 0 0 0,0 1 1 0 0,0-1-1 0 0,0 0 0 0 0,0 0 0 0 0,0-1 0 0 0,34-38 4 0 0,-21 25-3 0 0,-8 8-6 0 0,0 0 0 0 0,-1 0 0 0 0,0-1 0 0 0,9-15-1 0 0,15-27-18 0 0,-24 44 19 0 0,-2-1 0 0 0,1 1 0 0 0,-1-1 1 0 0,1 1-1 0 0,-2-1 0 0 0,3-8 0 0 0,-1 2-4 0 0,1 2-32 0 0,-1-2 6 0 0,13-39 5 0 0,-12 39 586 0 0,-8 24-562 0 0,-7 33 3 0 0,7-33-6 0 0,4 2-1 0 0,5 55 6 0 0,-4-40 4 0 0,1 43 7 0 0,1-58 1 0 0,11 40 0 0 0,-12-39 5 0 0,4-6-10 0 0,21 24-6 0 0,-21-24-1 0 0,4-14-54 0 0,35-16 10 0 0,-45 22 46 0 0,0-1 0 0 0,1 0-1 0 0,-1 1 1 0 0,1-1-1 0 0,-1 0 1 0 0,0 0-1 0 0,0 0 1 0 0,1 0-1 0 0,-1 0 1 0 0,0 0-1 0 0,0 0 1 0 0,0 0-1 0 0,0 0 1 0 0,1-2-1 0 0,8-9-10 0 0,-2 3-27 0 0,-1-1 0 0 0,0 0 0 0 0,8-14 0 0 0,23-36-76 0 0,-20 29 18 0 0,34-67-252 0 0,-23 39 122 0 0,-26 55 198 0 0,-1 0-1 0 0,0-1 1 0 0,-1 1-1 0 0,1-1 1 0 0,1-7-1 0 0,3-11-23 0 0,15-65-240 0 0,-9 29 133 0 0,-8 45 30 0 0,-3-3 27 0 0,2-2 82 0 0,0 7 5 0 0,-2 0 1 0 0,0 0-1 0 0,0-14 0 0 0,-5-21 97 0 0,2 33-67 0 0,1 2 249 0 0,-2 25-249 0 0,-10 38 13 0 0,10-38 89 0 0,1 5 0 0 0,1 4-82 0 0,-9 62 120 0 0,-3 6 179 0 0,7-34-201 0 0,4-42-28 0 0,3 5 1 0 0,5 53-15 0 0,-5-54-19 0 0,3-4-13 0 0,14 42-10 0 0,-14-42-10 0 0,2-7-3 0 0,19 20-14 0 0,-19-20-21 0 0,7-11-7 0 0,-13 4 8 0 0,15-4-9 0 0,0-2-1 0 0,17-8 0 0 0,-15 3-34 0 0,0 0 0 0 0,-1-2 0 0 0,0 0 0 0 0,17-18 0 0 0,51-61-179 0 0,-62 66 42 0 0,-1-2 1 0 0,24-41-1 0 0,-33 52 137 0 0,29-51-116 0 0,-32 54 139 0 0,-4 7 6 0 0,0-1 1 0 0,-1 1 0 0 0,0-1-1 0 0,0 0 1 0 0,4-13-1 0 0,7-19-6 0 0,-11 31 285 0 0,-4 2-182 0 0,0 1-1 0 0,1-1 0 0 0,0 0 0 0 0,0 1 0 0 0,2-8 0 0 0,1 0 5 0 0,-3 2 977 0 0,-6 25-1035 0 0,-18 37-6 0 0,17-37-2 0 0,4 1-6 0 0,-2 3-9 0 0,2-3 16 0 0,-1 0 0 0 0,0 27 0 0 0,1-26-5 0 0,0 53 80 0 0,2 23-33 0 0,4-76-44 0 0,11 46-2 0 0,-11-46 2 0 0,3-5-3 0 0,17 28-4 0 0,-18-28-10 0 0,4-6-55 0 0,32 13 28 0 0,-31-12-7 0 0,1-12-37 0 0,35-17 0 0 0,-27 11 14 0 0,12-14-1 0 0,-30 26 48 0 0,-1-1 1 0 0,1 1-1 0 0,0-1 0 0 0,-1 1 1 0 0,0-1-1 0 0,1 0 0 0 0,-1 0 1 0 0,0 0-1 0 0,1-2 1 0 0,6-12-18 0 0,-3 6 4 0 0,0 1 0 0 0,1-1 0 0 0,0 1 0 0 0,10-11 0 0 0,32-44 7 0 0,-22 28 51 0 0,-19 27-10 0 0,-3-1 26 0 0,16-30 103 0 0,-15 30 963 0 0,-5 27-1086 0 0,2 49 2 0 0,-2-65-34 0 0,0 1 0 0 0,0-1 1 0 0,0 0-1 0 0,0 0 1 0 0,0 1-1 0 0,0-1 0 0 0,0 0 1 0 0,0 1-1 0 0,1-1 1 0 0,-1 0-1 0 0,0 0 0 0 0,1 0 1 0 0,-1 1-1 0 0,1-1 1 0 0,-1 0-1 0 0,1 0 0 0 0,0 0 1 0 0,0 1-1 0 0,22 30 19 0 0,-17-24-43 0 0,3 0-163 0 0,28 26-13 0 0,-28-25 39 0 0,4-8-61 0 0,39 3-342 0 0,-50-3 520 0 0,0-1-1 0 0,0 0 0 0 0,-1 0 0 0 0,1 0 0 0 0,0 0 0 0 0,-1 0 1 0 0,1 0-1 0 0,0-1 0 0 0,-1 1 0 0 0,1 0 0 0 0,0-1 0 0 0,1 0 0 0 0,39-13-435 0 0,-40 13 435 0 0,0 0-1 0 0,0 1 0 0 0,0-1 1 0 0,0 0-1 0 0,0 0 1 0 0,-1 0-1 0 0,1 0 1 0 0,0 0-1 0 0,1-2 0 0 0,36-27-515 0 0,-23 14 39 0 0,11-18 90 0 0,-21 26 100 0 0,-2-6 90 0 0,0-3 174 0 0,-2 5-4 0 0,2 0 0 0 0,-1 0 1 0 0,8-15-1 0 0,5-14-35 0 0,-16 40 106 0 0,0 1 1 0 0,1-1-1 0 0,-1 0 0 0 0,0 1 1 0 0,1-1-1 0 0,-1 0 1 0 0,0 1-1 0 0,0-1 1 0 0,0 0-1 0 0,0 1 0 0 0,0-1 1 0 0,0 0-1 0 0,0 0 1 0 0,0 1-1 0 0,0-1 1 0 0,0 0-1 0 0,0 1 0 0 0,0-1 1 0 0,0 0-1 0 0,-1 1 1 0 0,1-1-1 0 0,0 0 1 0 0,0 1-1 0 0,-1-1 0 0 0,1 0 1 0 0,-1 1-1 0 0,1-1 1 0 0,0 1-1 0 0,-1-1 1 0 0,1 1-1 0 0,-2-2 0 0 0,-5-12 13 0 0,2 6-3 0 0,0 0 0 0 0,0 0 1 0 0,-1 0-1 0 0,-9-10 0 0 0,-10-12 36 0 0,19 23 78 0 0,-5 0 1 0 0,-33-19-31 0 0,43 25-92 0 0,1 1-1 0 0,-1-1 0 0 0,1 1 1 0 0,-1-1-1 0 0,1 1 0 0 0,-1 0 1 0 0,1-1-1 0 0,-1 1 0 0 0,1 0 1 0 0,-1 0-1 0 0,1-1 1 0 0,-1 1-1 0 0,0 0 0 0 0,1 0 1 0 0,-1 0-1 0 0,1 0 0 0 0,-1 0 1 0 0,0 0-1 0 0,1-1 0 0 0,-1 2 1 0 0,0-1-1 0 0,1 0 0 0 0,-1 0 1 0 0,1 0-1 0 0,-1 0 0 0 0,0 0 1 0 0,1 0-1 0 0,-1 1 0 0 0,1-1 1 0 0,-1 0-1 0 0,1 0 0 0 0,-1 1 1 0 0,1-1-1 0 0,-2 1 0 0 0,-10 4-18 0 0,7-3-4 0 0,-1 1 0 0 0,1 0 0 0 0,0 0-1 0 0,-1 0 1 0 0,1 0 0 0 0,0 1 0 0 0,-5 5 0 0 0,-35 26-60 0 0,22-13-105 0 0,-23 30-443 0 0,24-24-29 0 0,8-11 452 0 0,0 1-421 0 0,-20 30-1 0 0,8-8-1880 0 0,19-31-422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17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22 148 3724 0 0,'0'0'9141'0'0,"-2"12"-8897"0"0,-5 35 5 0 0,5-35-24 0 0,3-3-155 0 0,0 0 0 0 0,0 0-1 0 0,-3 17 1 0 0,1-9-16 0 0,1-3 134 0 0,-1-1-27 0 0,-2 3-115 0 0,1-8-8 0 0,0 1 1 0 0,1-1-1 0 0,0 1 0 0 0,1 8 270 0 0,2-5-259 0 0,6 34-12 0 0,-6-35 54 0 0,5-18-65 0 0,22-22-3 0 0,-22 21-2 0 0,1-1 16 0 0,24-30 1 0 0,-25 30-10 0 0,1 2-11 0 0,22-18 1 0 0,-23 19 38 0 0,3 10-36 0 0,28 11-5 0 0,-28-11-3 0 0,-3 7 4 0 0,3 1-11 0 0,-3-3 0 0 0,-1-1-1 0 0,0 1 1 0 0,8 17 0 0 0,6 12-2 0 0,-7-21-21 0 0,18 13-7 0 0,-24-22 8 0 0,5-2-35 0 0,37 18-143 0 0,-36-18-9 0 0,1-10 40 0 0,42-10 10 0 0,-55 14 144 0 0,0 0-1 0 0,1-1 1 0 0,-1 1-1 0 0,1 0 1 0 0,-1-1-1 0 0,0 1 1 0 0,1-1-1 0 0,-1 0 1 0 0,0 1-1 0 0,0-1 1 0 0,0 0-1 0 0,1 0 1 0 0,-1 0-1 0 0,0 0 1 0 0,0 0-1 0 0,0 0 0 0 0,0 0 1 0 0,1-1-1 0 0,56-62-322 0 0,-27 30 214 0 0,-29 32 109 0 0,0 0-1 0 0,-1 1 1 0 0,1-1-1 0 0,-1 0 1 0 0,0 0-1 0 0,1 0 1 0 0,-1 0-1 0 0,1-3 0 0 0,21-42-65 0 0,-14 23 15 0 0,-5 11 43 0 0,-1 5-1 0 0,0 0 0 0 0,-1 0 0 0 0,0 0 0 0 0,-1 0 0 0 0,1-9 0 0 0,5-33-44 0 0,-5 37 14 0 0,-1 0 10 0 0,4-41 26 0 0,-4 53 13 0 0,-1 0 0 0 0,0-1 0 0 0,0 1-1 0 0,0 0 1 0 0,0 0 0 0 0,0-1-1 0 0,0 1 1 0 0,0 0 0 0 0,0-1-1 0 0,0 1 1 0 0,0 0 0 0 0,-1 0 0 0 0,1 0-1 0 0,-1-1 1 0 0,1 1 0 0 0,-1 0-1 0 0,1 0 1 0 0,-2-1 0 0 0,-21-42-47 0 0,18 33-157 0 0,-2 5 1 0 0,-22-21 42 0 0,22 21-151 0 0,5 18-3808 0 0,-7 38 2101 0 0,7-37 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1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0 789 3108 0 0,'0'0'4237'0'0,"1"-13"-2756"0"0,1-41-343 0 0,-2 53-1096 0 0,0 0 0 0 0,-1 0 0 0 0,2-1 0 0 0,-1 1 0 0 0,0 0 0 0 0,0 0 0 0 0,0 0 0 0 0,0-1 0 0 0,1 1 0 0 0,-1 0 1 0 0,1 0-1 0 0,-1 0 0 0 0,1 0 0 0 0,-1 0 0 0 0,1 0 0 0 0,0 0 0 0 0,-1 0 0 0 0,1 0 0 0 0,1-1 0 0 0,7-10 182 0 0,26-37 648 0 0,11-22-264 0 0,-13 17-415 0 0,-19 28-42 0 0,-6 11-113 0 0,-4 6-30 0 0,1 0 0 0 0,-1 0-1 0 0,-1-1 1 0 0,5-17 0 0 0,6-22-48 0 0,-10 37 8 0 0,-2-1-6 0 0,5-40-30 0 0,-6 40 1 0 0,-12 20-255 0 0,-33 22 335 0 0,43-29-12 0 0,0 1 0 0 0,-1 0 0 0 0,1-1 0 0 0,0 1 0 0 0,0 0 1 0 0,0 0-1 0 0,0 0 0 0 0,0 0 0 0 0,0 0 0 0 0,0 0 0 0 0,0 0 0 0 0,0 0 0 0 0,1 1 0 0 0,-2 1 0 0 0,-19 33 8 0 0,16-27 59 0 0,0 3 211 0 0,-14 35-7 0 0,14-35 189 0 0,6 5-87 0 0,5 51-41 0 0,-5-51-75 0 0,8-8-40 0 0,25 29 17 0 0,-33-36-218 0 0,1-1 0 0 0,-1 0 0 0 0,0 1-1 0 0,0-1 1 0 0,0 0 0 0 0,1 0 0 0 0,-1 0 0 0 0,1 0 0 0 0,-1 0 0 0 0,1 0 0 0 0,1 0 0 0 0,35 17 139 0 0,-36-17-141 0 0,0 0-1 0 0,0 0 0 0 0,0 0 1 0 0,0-1-1 0 0,0 1 1 0 0,0-1-1 0 0,0 1 0 0 0,1-1 1 0 0,2 0-1 0 0,54 7 172 0 0,-55-7-163 0 0,0 0 1 0 0,0 1-1 0 0,0-1 0 0 0,0 0 0 0 0,0-1 0 0 0,4 0 0 0 0,13-1 24 0 0,61-10 142 0 0,-78 12-182 0 0,22-5 33 0 0,0-1 1 0 0,-1-1-1 0 0,34-13 0 0 0,-41 13-18 0 0,37-20 66 0 0,11-7-41 0 0,-36 14-3 0 0,-14 8-32 0 0,45-39 35 0 0,-13 3-42 0 0,-37 34-4 0 0,15-25 1 0 0,-16 17 19 0 0,4-20 3 0 0,-11 31 96 0 0,-4-2-42 0 0,-6-41-17 0 0,5 41 214 0 0,-10 13-234 0 0,-37 2-30 0 0,48-2-10 0 0,-1 0-1 0 0,1 0 0 0 0,0 0 1 0 0,0 0-1 0 0,0 1 0 0 0,0-1 1 0 0,0 0-1 0 0,-1 0 0 0 0,1 1 1 0 0,0-1-1 0 0,0 0 0 0 0,0 1 1 0 0,0 0-1 0 0,0-1 0 0 0,0 1 1 0 0,0-1-1 0 0,0 1 0 0 0,0 0 1 0 0,-1 1-1 0 0,-40 32 3 0 0,22-16-6 0 0,-25 32-3 0 0,29-33 4 0 0,10-10 0 0 0,0 0-1 0 0,0 0 1 0 0,1 0-1 0 0,0 1 1 0 0,-5 10-1 0 0,-13 21-10 0 0,18-29 0 0 0,2 3 33 0 0,-8 41 2 0 0,8-40 40 0 0,10-8-42 0 0,19 20-6 0 0,-20-19 21 0 0,8-12-15 0 0,39-15-8 0 0,-52 20-12 0 0,1 0 1 0 0,-1-1-1 0 0,1 1 1 0 0,-1-1-1 0 0,0 0 1 0 0,1 1-1 0 0,-1-1 1 0 0,0 0-1 0 0,0 0 0 0 0,0 0 1 0 0,1 0-1 0 0,-1 0 1 0 0,0 0-1 0 0,0 0 1 0 0,1-2-1 0 0,46-52-40 0 0,-11 13 23 0 0,-19 19-22 0 0,34-51-227 0 0,-22 29 158 0 0,-19 22 22 0 0,-5 10 64 0 0,-2 3 2 0 0,-1 1 0 0 0,0-1 0 0 0,3-17 0 0 0,5-17-16 0 0,-9 33 10 0 0,-4-5 5 0 0,-9-50 7 0 0,9 50 247 0 0,-1 27-348 0 0,-2 3 108 0 0,-9 45 4 0 0,2 5 119 0 0,7-30 3 0 0,-6 71 75 0 0,1 8 159 0 0,7-94-306 0 0,1-7 17 0 0,0 1 0 0 0,1 25 1 0 0,2 53 76 0 0,0-72-84 0 0,4-10-144 0 0,16 30-9 0 0,-15-30 16 0 0,5-13-123 0 0,2 0 5 0 0,-6 2-18 0 0,1 0 1 0 0,-1-1 0 0 0,0 0 0 0 0,0 0 0 0 0,12-8 0 0 0,35-18-437 0 0,-24 9-434 0 0,45-38-2569 0 0,-16 5-2583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1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4052 0 0,'0'0'6978'0'0,"-6"8"-6161"0"0,-18 24-167 0 0,23-31-620 0 0,1-1 0 0 0,-1 1 0 0 0,0 0 0 0 0,1 0 0 0 0,-1 0 0 0 0,1-1 0 0 0,-1 1 0 0 0,1 0 0 0 0,0 0 0 0 0,-1 0 1 0 0,1 0-1 0 0,0 0 0 0 0,0 0 0 0 0,0 0 0 0 0,0 0 0 0 0,0 0 0 0 0,0 0 0 0 0,0 0 0 0 0,0 0 0 0 0,0 0 0 0 0,0-1 0 0 0,1 3 0 0 0,3 83 1102 0 0,-2 11-261 0 0,-2-24-484 0 0,-2-40-88 0 0,-5 26-64 0 0,6-29-43 0 0,3-13-138 0 0,-1-4 19 0 0,0-1 0 0 0,-2 21 0 0 0,5-16-72 0 0,12 54-387 0 0,-12-54-31 0 0,-8-4 68 0 0,-8 38-178 0 0,9-38-852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254 188 2430 0 0,'0'0'3790'0'0,"3"-5"-2444"0"0,6-14-217 0 0,-6 14-204 0 0,-2-1-84 0 0,4-18-178 0 0,-3 17 245 0 0,-2-1-483 0 0,-2-34 210 0 0,2 41-611 0 0,0 1-1 0 0,0-1 1 0 0,0 0 0 0 0,0 0 0 0 0,0 0 0 0 0,0 0 0 0 0,-1 1 0 0 0,1-1-1 0 0,0 0 1 0 0,0 0 0 0 0,-1 0 0 0 0,1 1 0 0 0,-1-1 0 0 0,1 0 0 0 0,-1 1-1 0 0,1-1 1 0 0,-1 0 0 0 0,1 1 0 0 0,-1-1 0 0 0,0 0 0 0 0,0 0 8 0 0,0 1 0 0 0,1-1 1 0 0,-1 0-1 0 0,0 1 0 0 0,1-1 1 0 0,-1 0-1 0 0,1 1 0 0 0,0-1 1 0 0,-1 0-1 0 0,1 1 0 0 0,-1-1 1 0 0,1 0-1 0 0,0 0 0 0 0,0 0 1 0 0,-1 1-1 0 0,1-1 0 0 0,0 0 1 0 0,0 0-1 0 0,0 0 0 0 0,0-1 1 0 0,-4-2 288 0 0,-10-11-63 0 0,10 12 297 0 0,-4 4-432 0 0,-25 3 17 0 0,19 0-18 0 0,8-1-88 0 0,3-2-21 0 0,0 0 0 0 0,1 1 1 0 0,-1-1-1 0 0,1 0 0 0 0,-1 1 0 0 0,1 0 0 0 0,0-1 0 0 0,0 1 0 0 0,0 0 0 0 0,-3 3 0 0 0,-2 2 13 0 0,-22 22 89 0 0,13-11-84 0 0,3-5 3 0 0,0 1-1 0 0,-14 22 1 0 0,9-11 24 0 0,13-20-49 0 0,0 0 23 0 0,3 2 29 0 0,-8 18-5 0 0,7-18 64 0 0,10-6-102 0 0,20 3-5 0 0,-26-4-13 0 0,-1 0 1 0 0,1 0 0 0 0,0 0 0 0 0,-1 0 0 0 0,1 0 0 0 0,0 0 0 0 0,0 0 0 0 0,-1 0 0 0 0,1 0 0 0 0,0 0 0 0 0,0 0 0 0 0,-1 0 0 0 0,1-1 0 0 0,0 1 0 0 0,-1 0 0 0 0,1 0 0 0 0,0-1 0 0 0,0 0 0 0 0,28-14-32 0 0,-2-1 1 0 0,0-2-1 0 0,-1-1 0 0 0,-1-1 0 0 0,0-1 0 0 0,32-36 0 0 0,-31 20-67 0 0,-21 30 223 0 0,-3 2 9 0 0,9-16-29 0 0,-9 16 237 0 0,-5 12-321 0 0,-2 2-17 0 0,2-4 0 0 0,1 0 0 0 0,-1 0-1 0 0,1 1 1 0 0,0-1 0 0 0,-1 7 0 0 0,-11 35 26 0 0,-1 1 8 0 0,8-21-95 0 0,5-20-260 0 0,3 0-15 0 0,2 29-328 0 0,3-34-317 0 0,17 7-38 0 0,-22-9 977 0 0,-1 0-1 0 0,1 0 1 0 0,-1 0 0 0 0,1 1 0 0 0,-1-1 0 0 0,1 0 0 0 0,-1 0 0 0 0,1 0 0 0 0,0 0-1 0 0,-1 0 1 0 0,1 0 0 0 0,-1 0 0 0 0,1 0 0 0 0,0 0 0 0 0,-1 0 0 0 0,1 0-1 0 0,-1 0 1 0 0,1-1 0 0 0,-1 1 0 0 0,1 0 0 0 0,0-1 0 0 0,9-2-665 0 0,-1-1-1 0 0,0 0 1 0 0,0 0 0 0 0,0-1 0 0 0,10-7 0 0 0,6-9-3806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1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3064 0 0,'0'0'4595'0'0,"8"-10"-2779"0"0,20-32-463 0 0,-28 41-1307 0 0,1 0-1 0 0,0 0 0 0 0,-1 0 1 0 0,1 1-1 0 0,0-1 1 0 0,-1 0-1 0 0,1 0 0 0 0,0 0 1 0 0,0 0-1 0 0,0 1 1 0 0,0-1-1 0 0,0 0 0 0 0,0 1 1 0 0,0-1-1 0 0,0 1 0 0 0,0-1 1 0 0,0 1-1 0 0,0 0 1 0 0,0-1-1 0 0,2 1 0 0 0,118-35 1283 0 0,-97 27-798 0 0,-8-1-379 0 0,-3 3 1 0 0,0 0 0 0 0,0 0 0 0 0,16-3 0 0 0,64-23 373 0 0,-12 5-192 0 0,-37 12-178 0 0,-33 11-25 0 0,-1 0-29 0 0,28-13 4 0 0,-29 13 1616 0 0,-9 20-1642 0 0,0 49-14 0 0,0-49-17 0 0,-1-1 3 0 0,-2 44 22 0 0,2-44-6 0 0,3-1-12 0 0,5 42-29 0 0,-5-42-65 0 0,4-2-6 0 0,17 36 7 0 0,-17-36 25 0 0,5-4 74 0 0,35 23 6 0 0,-35-23 92 0 0,1-8-108 0 0,49-3 29 0 0,-54-6-32 0 0,21-28-7 0 0,-21 27-8 0 0,-5-3-5 0 0,2-3-19 0 0,-2 9-2 0 0,0 0 0 0 0,-1 0 0 0 0,0 0 0 0 0,0 0 0 0 0,-1-11 0 0 0,-4 4 11 0 0,-13-42-22 0 0,16 54-5 0 0,0-1-1 0 0,1 1 1 0 0,-1-1 0 0 0,0 1-1 0 0,0 0 1 0 0,-1-1 0 0 0,-2-3-1 0 0,-21-31-69 0 0,19 27 19 0 0,-6 4-68 0 0,-35-18-290 0 0,36 18-10 0 0,-4 11 70 0 0,-45 12-133 0 0,58-16 420 0 0,1-1 0 0 0,-1 0-1 0 0,0 1 1 0 0,1-1 0 0 0,-1 1 0 0 0,1-1 0 0 0,0 1 0 0 0,-1 0 0 0 0,1 0 0 0 0,0 0 0 0 0,-1-1-1 0 0,1 1 1 0 0,0 0 0 0 0,0 1 0 0 0,0-1 0 0 0,-2 1 0 0 0,-7 10-366 0 0,4-4 53 0 0,-1 0 1 0 0,0 0-1 0 0,-1-1 1 0 0,-9 6-1 0 0,-20 19-914 0 0,28-24-1770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3170 0 0,'0'0'11024'0'0,"-7"6"-10589"0"0,-21 18-105 0 0,27-23-318 0 0,0-1 0 0 0,1 1-1 0 0,-1-1 1 0 0,1 1-1 0 0,-1 0 1 0 0,0-1-1 0 0,1 1 1 0 0,-1 0-1 0 0,1-1 1 0 0,-1 1 0 0 0,1 0-1 0 0,0-1 1 0 0,-1 1-1 0 0,1 0 1 0 0,0 0-1 0 0,0 0 1 0 0,-1-1-1 0 0,1 1 1 0 0,0 0 0 0 0,0 0-1 0 0,0 0 1 0 0,0 0-1 0 0,0 0 1 0 0,-1 14 83 0 0,-9 43 338 0 0,6-43-365 0 0,1-6 5 0 0,1 1-1 0 0,0 1 1 0 0,-2 19 0 0 0,-3 52 432 0 0,6-64-468 0 0,-3 40 121 0 0,8-47-88 0 0,12 35-17 0 0,-12-34 23 0 0,3-6-69 0 0,21 18 5 0 0,-21-18 19 0 0,3-13-19 0 0,31-22 2 0 0,-40 28-13 0 0,1 0 1 0 0,-1 0 0 0 0,1 0 0 0 0,-1-1 0 0 0,1 1 0 0 0,-1 0 0 0 0,0-1 0 0 0,0 1 0 0 0,0 0 0 0 0,2-3 0 0 0,33-50 31 0 0,-29 44-28 0 0,-2 5 2 0 0,-1-1-1 0 0,-1 0 1 0 0,1 1-1 0 0,-1-2 1 0 0,5-10 0 0 0,13-28 17 0 0,-16 33-5 0 0,-1 0 14 0 0,12-39 70 0 0,-12 38 834 0 0,-4 27-984 0 0,2 53 89 0 0,4-57-161 0 0,15 30-10 0 0,-16-29 24 0 0,4-5-13 0 0,24 19-120 0 0,-25-18 5 0 0,3-4 47 0 0,31 9 5 0 0,-32-9-102 0 0,3-6 15 0 0,38-6 54 0 0,-38 6 36 0 0,-3-4 29 0 0,30-20 32 0 0,-30 20 24 0 0,-3-4 24 0 0,21-30 59 0 0,-21 30 15 0 0,-1 2-1 0 0,14-30 35 0 0,-15 30 1684 0 0,-2 27-1705 0 0,6 53 15 0 0,-8-37-4 0 0,-4 66 41 0 0,-2-25 63 0 0,2-37-5 0 0,-4 40-24 0 0,3-39-22 0 0,-5 39-14 0 0,3-40-12 0 0,-8 33-10 0 0,5-37-44 0 0,-13 30-140 0 0,16-47-7 0 0,3 43 541 0 0,0-33-2163 0 0,3 5-3889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2666 0 0,'12'-6'2325'0'0,"34"-19"-491"0"0,-35 19 984 0 0,5 6-1767 0 0,44 2-286 0 0,-44-1 264 0 0,-11 9-672 0 0,18 29-80 0 0,-17-29-45 0 0,-4 3-45 0 0,7 41-40 0 0,-7-40-27 0 0,-7 1-27 0 0,-14 49-23 0 0,9-39-15 0 0,-9 14-8 0 0,7-22-59 0 0,-18 13-195 0 0,23-23-6 0 0,-3-2 36 0 0,-29 17-57 0 0,30-17-308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409 665 2574 0 0,'-7'-9'1831'0'0,"-18"-27"-137"0"0,19 27 1458 0 0,2-3-2399 0 0,-13-36-168 0 0,12 36 536 0 0,-3 5-859 0 0,-23-18-55 0 0,23 19 119 0 0,-5 8-266 0 0,4-1-54 0 0,1 0 0 0 0,-1 1 1 0 0,1 0-1 0 0,0 1 0 0 0,-11 5 0 0 0,11-4-5 0 0,1 1 0 0 0,0 0 0 0 0,1 1-1 0 0,-10 8 1 0 0,5-3-2 0 0,-31 22-2 0 0,34-27-7 0 0,1 8-2 0 0,-1 2 8 0 0,2-2-1 0 0,0-2-1 0 0,-1 1 0 0 0,-9 12 1 0 0,-16 25-13 0 0,24-37 1 0 0,4-1 4 0 0,-16 36-3 0 0,15-36-17 0 0,13-3-70 0 0,20 26-53 0 0,-21-26 0 0 0,4-12 27 0 0,35-7-12 0 0,-44 10 120 0 0,-1 0 1 0 0,1-1-1 0 0,0 1 0 0 0,-1-1 0 0 0,1 1 0 0 0,0-1 0 0 0,-1 0 0 0 0,1 0 1 0 0,-1 1-1 0 0,1-1 0 0 0,-1 0 0 0 0,3-3 0 0 0,10-5-71 0 0,-3 1-5 0 0,0 0 0 0 0,0 0 1 0 0,11-12-1 0 0,17-17-327 0 0,59-72-1 0 0,-50 49-94 0 0,-33 42 393 0 0,0 0-217 0 0,20-34 0 0 0,-3 4 2 0 0,-30 45 311 0 0,0 0 0 0 0,0 0 0 0 0,0 0 1 0 0,-1-1-1 0 0,1 1 0 0 0,0-5 1 0 0,5-10 38 0 0,16-51 222 0 0,-19 53-191 0 0,14-47 181 0 0,-1 12 116 0 0,-12 38-26 0 0,-6-2-65 0 0,-1-46-5 0 0,2 46 2222 0 0,-8 21-2412 0 0,-23 14-9 0 0,30-19-40 0 0,0-1-1 0 0,0 1 1 0 0,0-1-1 0 0,1 1 1 0 0,-1 0-1 0 0,0-1 1 0 0,0 1 0 0 0,1 0-1 0 0,-1 0 1 0 0,0 0-1 0 0,1-1 1 0 0,-1 1 0 0 0,1 0-1 0 0,-1 0 1 0 0,1 0-1 0 0,-1 0 1 0 0,1 1-1 0 0,-18 38 41 0 0,11-16 46 0 0,-5 59 69 0 0,8-67-136 0 0,2-6 9 0 0,0 0 1 0 0,1 0-1 0 0,0 0 1 0 0,1 15-1 0 0,-1 31 75 0 0,0-42-23 0 0,3 4-10 0 0,5 55 16 0 0,-5-55-14 0 0,5-6-15 0 0,21 37-1 0 0,-21-37 20 0 0,4-4-9 0 0,31 20-12 0 0,-32-21-9 0 0,47-10 89 0 0,-40 1-114 0 0,10-3 37 0 0,18-9-13 0 0,-42 13-42 0 0,0 0-1 0 0,-1 0 0 0 0,1 0 0 0 0,-1 0 0 0 0,0 0 0 0 0,1-1 0 0 0,-1 1 1 0 0,4-4-1 0 0,52-37 27 0 0,-31 21-8 0 0,22-23-44 0 0,-25 21-158 0 0,24-28-8 0 0,-28 27 34 0 0,-9 11 104 0 0,-4 5-23 0 0,0 0-1 0 0,-1-1 1 0 0,-1 1 0 0 0,7-14-1 0 0,8-12-145 0 0,-15 26 45 0 0,-8-6 166 0 0,-7-39-32 0 0,7 39-3 0 0,-10 20-37 0 0,-38 18-49 0 0,49-23 116 0 0,0 0 0 0 0,0 0-1 0 0,0 0 1 0 0,0 0-1 0 0,0 0 1 0 0,0 0 0 0 0,1 1-1 0 0,-1-1 1 0 0,-2 3-1 0 0,-5 6-21 0 0,1-2-4 0 0,0 0 1 0 0,0 0-1 0 0,-11 7 1 0 0,-25 20-59 0 0,25-17 17 0 0,-15 20 15 0 0,26-28-15 0 0,-1-3-103 0 0,-24 23 10 0 0,25-22 34 0 0,5 3-73 0 0,-7 35 141 0 0,7-34 10 0 0,13-6-485 0 0,30 18 359 0 0,-30-18 18 0 0,1-11-20 0 0,29-11 18 0 0,-29 12 36 0 0,-2-1 20 0 0,27-14-19 0 0,-27 14 13 0 0,-1-2 28 0 0,20-21 19 0 0,-21 21 40 0 0,3 2 33 0 0,28-17 210 0 0,-28 16 538 0 0,-1-1-568 0 0,1-2-125 0 0,-6 5-2 0 0,1 1 0 0 0,-1-1 0 0 0,1 1 0 0 0,-1-1 0 0 0,1 1 0 0 0,6-2 0 0 0,-4 11 76 0 0,24 21-32 0 0,-24-21 163 0 0,4-4-196 0 0,33 6-12 0 0,-33-6 36 0 0,3-7-59 0 0,44-12-58 0 0,-56 16 7 0 0,0 1-1 0 0,1-1 0 0 0,-1 0 0 0 0,0 1 0 0 0,0-1 1 0 0,0 0-1 0 0,0 0 0 0 0,0-1 0 0 0,3-1 0 0 0,5-5-59 0 0,31-24-267 0 0,-10 5 172 0 0,-16 10-59 0 0,-6 7 161 0 0,-3 2-5 0 0,-1 0 1 0 0,1 0-1 0 0,7-15 1 0 0,-6 13 28 0 0,-4 5 15 0 0,1 0 1 0 0,-1 0-1 0 0,0-1 1 0 0,-1 1-1 0 0,1-1 1 0 0,2-9-1 0 0,10-28-94 0 0,-11 33 21 0 0,-1-5 60 0 0,6-45 143 0 0,-7 45 109 0 0,-2-1-85 0 0,2-50 172 0 0,-2 50 2034 0 0,-4 27-2209 0 0,-12 34-20 0 0,12-34 25 0 0,4 10 138 0 0,0 4-171 0 0,-3 67 280 0 0,0-34-160 0 0,3-27 79 0 0,0-12-194 0 0,0-1 32 0 0,1-1-1 0 0,4 22 1 0 0,-4-23-64 0 0,0-3 62 0 0,1 1 1 0 0,5 22-1 0 0,3 12 91 0 0,-9-42-180 0 0,0-1 0 0 0,0 0-1 0 0,1 1 1 0 0,-1-1 0 0 0,1 0 0 0 0,0 0-1 0 0,5 8 1 0 0,-1-2 16 0 0,-2-1 107 0 0,6-1-24 0 0,30 25-27 0 0,-30-26-17 0 0,2-9 1 0 0,3 0-62 0 0,-6 1-4 0 0,0-1-1 0 0,0 0 0 0 0,-1 0 1 0 0,15-5-1 0 0,19-4 26 0 0,-15 1-14 0 0,38-20-9 0 0,-62 28-22 0 0,0 0 0 0 0,0-1 0 0 0,0 1 0 0 0,0-1 0 0 0,0 0 0 0 0,0 0 0 0 0,3-3-1 0 0,52-45 12 0 0,22-33-5 0 0,-38 39-5 0 0,-23 20 11 0 0,-9 10-9 0 0,-3 5 0 0 0,-1-1-1 0 0,0 1 1 0 0,-1-1-1 0 0,5-13 0 0 0,10-18 33 0 0,-15 31 100 0 0,-3-3-2 0 0,6-38-30 0 0,-6 39 1322 0 0,-9 20-1416 0 0,-19 24 4 0 0,25-31-15 0 0,1 0 1 0 0,-1 0 0 0 0,0 0-1 0 0,0 0 1 0 0,1 0 0 0 0,-1 0-1 0 0,0 0 1 0 0,1 0 0 0 0,0 1-1 0 0,-1-1 1 0 0,1 0 0 0 0,-1 0-1 0 0,1 1 1 0 0,0-1 0 0 0,0 0 0 0 0,0 0-1 0 0,0 3 1 0 0,-7 56 25 0 0,7-31-7 0 0,5 27 7 0 0,-3-42 28 0 0,-2 3-2 0 0,4 51-11 0 0,-3-51-9 0 0,3-6-4 0 0,12 35-2 0 0,-12-34-6 0 0,10-17-2027 0 0,46-13 1090 0 0,-59 17 872 0 0,1 1-1 0 0,-1 0 1 0 0,0-1 0 0 0,1 1 0 0 0,-1-1 0 0 0,0 1 0 0 0,1-1-1 0 0,-1 1 1 0 0,0-1 0 0 0,0 0 0 0 0,0 0 0 0 0,0 0-1 0 0,0 0 1 0 0,1 1 0 0 0,-1-2 0 0 0,-1 1 0 0 0,3-1-1 0 0,28-36-1126 0 0,-30 37 937 0 0,1 0 1 0 0,-1 0 0 0 0,0-1-1 0 0,-1 1 1 0 0,1 0 0 0 0,0-1-1 0 0,0 1 1 0 0,-1 0-1 0 0,1-1 1 0 0,0 1 0 0 0,-1-1-1 0 0,1 1 1 0 0,-1-1 0 0 0,0-2-1 0 0,16-61-5567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74 117 4228 0 0,'-73'10'10862'0'0,"149"-13"-10602"0"0,35-34-786 0 0,-48 18 326 0 0,3 2 40 0 0,-11-9-3456 0 0,0 2-3022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2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0 171 602 0 0,'0'0'4458'0'0,"6"-11"-2914"0"0,17-34-356 0 0,-17 34-144 0 0,3 1-169 0 0,28-32 60 0 0,-27 31 379 0 0,-2 5-862 0 0,2 0-283 0 0,-5 3 90 0 0,-1 0 0 0 0,1 0 0 0 0,-1 0 0 0 0,1-1 0 0 0,3-4 0 0 0,-5 11-236 0 0,0 0 0 0 0,0 1 0 0 0,0-1 0 0 0,-1 1 1 0 0,0-1-1 0 0,1 1 0 0 0,2 7 0 0 0,0-1 8 0 0,26 42 140 0 0,-25-43-110 0 0,-7-1-41 0 0,1 1 1 0 0,1 0-1 0 0,-1-1 1 0 0,3 10-1 0 0,7 42 198 0 0,-7-44-183 0 0,-1-6 141 0 0,-1-1 1 0 0,0 0-1 0 0,0 17 0 0 0,9-34-100 0 0,29-24-20 0 0,-38 31-51 0 0,1 0-1 0 0,-1 0 1 0 0,1-1 0 0 0,-1 1-1 0 0,0-1 1 0 0,1 1 0 0 0,-1-1-1 0 0,0 1 1 0 0,0-1 0 0 0,0 0-1 0 0,1-2 1 0 0,37-68 150 0 0,-31 58-134 0 0,24-41 63 0 0,-6 14-38 0 0,-20 31-6 0 0,2 4-9 0 0,22-22-8 0 0,-23 22 140 0 0,-8 23-178 0 0,-2 50-5 0 0,2-50 3 0 0,2-2 8 0 0,2 44 15 0 0,-2-44 9 0 0,0-2-10 0 0,2 41 2 0 0,-2-40 27 0 0,10-20-29 0 0,31-17-1 0 0,-41 22-4 0 0,1 0 0 0 0,-1 1 0 0 0,0-1 0 0 0,1 0 0 0 0,-1 0 0 0 0,0 0 0 0 0,0 0 0 0 0,1 0 0 0 0,-1 0 0 0 0,0-1 0 0 0,0 1 0 0 0,1-3 0 0 0,8-6-4 0 0,-5 4 0 0 0,0-1 0 0 0,0 1 0 0 0,-1-1 1 0 0,0 1-1 0 0,5-11 0 0 0,28-48-24 0 0,-11 24 5 0 0,-20 30 2 0 0,1 3 3 0 0,17-26 7 0 0,-17 26 20 0 0,-6 20 5 0 0,2 40 21 0 0,-2-39-2 0 0,1 3-8 0 0,11 79 38 0 0,-6-41-31 0 0,-5-40-6 0 0,0 1-50 0 0,9 45-172 0 0,-9-44-6 0 0,1-4-275 0 0,7 35-490 0 0,-7-35-52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3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0 383 1396 0 0,'4'-13'2842'0'0,"8"-39"-649"0"0,-12 51-2052 0 0,1-1 0 0 0,-1 0 1 0 0,1 0-1 0 0,-1 0 0 0 0,1 1 0 0 0,0-1 0 0 0,0 0 0 0 0,-1 1 0 0 0,1-1 1 0 0,0 0-1 0 0,3-2 0 0 0,40-57 2298 0 0,-36 47-2170 0 0,28-35 725 0 0,-27 38-854 0 0,25-33 412 0 0,-6 4-304 0 0,-21 29-1 0 0,-2 1-32 0 0,14-34-27 0 0,-14 33 1553 0 0,-13 16-1746 0 0,8-5 5 0 0,-5 3 4 0 0,0 0 0 0 0,0 0-1 0 0,1 0 1 0 0,0 1-1 0 0,-1-1 1 0 0,-5 8-1 0 0,6-5 19 0 0,0 1-1 0 0,0-1 0 0 0,1 1 0 0 0,0 0 0 0 0,-3 8 0 0 0,6-15-21 0 0,0 1 10 0 0,-1 0-1 0 0,1 1 1 0 0,-1-1-1 0 0,1 1 1 0 0,0 0-1 0 0,-1-1 1 0 0,1 1 0 0 0,0-1-1 0 0,0 1 1 0 0,0-1-1 0 0,0 1 1 0 0,0-1-1 0 0,1 3 1 0 0,4 45 94 0 0,-6-24-5 0 0,-2-12-55 0 0,1-6 2 0 0,1 0 0 0 0,0 0 0 0 0,0 0 0 0 0,0 12 0 0 0,5-4 56 0 0,8 47-20 0 0,-12-60-75 0 0,0-1-1 0 0,1 1 1 0 0,-1 0 0 0 0,0 0-1 0 0,1-1 1 0 0,0 1 0 0 0,-1 0 0 0 0,1-1-1 0 0,0 1 1 0 0,0 0 0 0 0,0-1-1 0 0,1 3 1 0 0,22 29 67 0 0,-18-24-20 0 0,7-3-38 0 0,37 18-124 0 0,-38-18-1 0 0,5-10 16 0 0,49-10-152 0 0,-62 13 133 0 0,-1 1-1 0 0,1-1 0 0 0,0-1 1 0 0,-1 1-1 0 0,1 0 1 0 0,0-1-1 0 0,3-2 0 0 0,6-3-83 0 0,29-14-691 0 0,-1-2 0 0 0,63-48 0 0 0,-55 27-2247 0 0,-7 4-1540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0 393 640 0 0,'0'0'3487'0'0,"5"-10"-986"0"0,14-32-719 0 0,-14 32 4429 0 0,6 14-5956 0 0,31 11-30 0 0,-32-11-46 0 0,-7 7-37 0 0,8 36-17 0 0,-8-36 18 0 0,-3 4-24 0 0,2 45-24 0 0,-2-45 111 0 0,0-1-161 0 0,2 42-11 0 0,-1-42 79 0 0,5-24-97 0 0,16-33 26 0 0,-12 21-3 0 0,-7 9-28 0 0,-1 5-3 0 0,0 0 0 0 0,0 0 0 0 0,1 0 0 0 0,7-13 0 0 0,21-49-57 0 0,-9 21 27 0 0,-10 28 0 0 0,14-13-24 0 0,-20 25 1 0 0,-1 23-278 0 0,15 42 313 0 0,-14-28 17 0 0,-1 25 63 0 0,-3-40 4 0 0,-2 6-16 0 0,1 57-27 0 0,0-57-68 0 0,0-5-8 0 0,2 1 33 0 0,-2-4 11 0 0,1-1 0 0 0,-1 21-1 0 0,12-33-3 0 0,37-6 0 0 0,-49 8 5 0 0,0 0 0 0 0,0 0-1 0 0,-1 0 1 0 0,1 0 0 0 0,0 0 0 0 0,0 0 0 0 0,0-1 0 0 0,-1 1 0 0 0,1 0-1 0 0,0 0 1 0 0,0-1 0 0 0,-1 1 0 0 0,1 0 0 0 0,0-1 0 0 0,-1 1 0 0 0,1-1 0 0 0,0 1-1 0 0,-1-1 1 0 0,1 1 0 0 0,0-1 0 0 0,-1 0 0 0 0,1 1 0 0 0,-1-1 0 0 0,1 1-1 0 0,-1-1 1 0 0,1-1 0 0 0,7-8 0 0 0,22-36-4 0 0,9-21 33 0 0,-29 54-20 0 0,-5 6-3 0 0,0-1 0 0 0,0 1 0 0 0,-1-2 0 0 0,0 1 0 0 0,4-9-1 0 0,20-48 43 0 0,-11 27-22 0 0,-12 28 370 0 0,0 1-311 0 0,14-27 13 0 0,-14 27 160 0 0,-4 25-231 0 0,6 50 0 0 0,-5-49-10 0 0,2-7-2 0 0,12 33 6 0 0,-12-32-1 0 0,2-2-6 0 0,21 25-5 0 0,-21-25 3 0 0,6-4-9 0 0,33 13-8 0 0,-33-13-24 0 0,1-9 2 0 0,42-12 4 0 0,-52 15 21 0 0,-1 0-1 0 0,1 0 1 0 0,0 0 0 0 0,0 0-1 0 0,-1 0 1 0 0,1-1 0 0 0,2-1-1 0 0,39-25-18 0 0,-23 12 4 0 0,-8 5 11 0 0,37-36-20 0 0,-9 5-6 0 0,-24 21 0 0 0,-9 9 23 0 0,22-37-24 0 0,-10 10 27 0 0,-15 30 16 0 0,-1-1 73 0 0,12-28 4 0 0,-12 28 84 0 0,-3 26-154 0 0,1 46 14 0 0,-2-46-1 0 0,2 0-7 0 0,2 47-10 0 0,-4-61-13 0 0,0 0 0 0 0,1 1 0 0 0,-1-1 0 0 0,0 0 0 0 0,0 0 0 0 0,1 0 1 0 0,0 0-1 0 0,-1 0 0 0 0,1 0 0 0 0,1 3 0 0 0,2 6-1 0 0,-2-6-2 0 0,-1 0 0 0 0,1 0 0 0 0,0-1 0 0 0,1 1 0 0 0,-1-1 0 0 0,1 1 0 0 0,6 7 0 0 0,14 19-100 0 0,-17-23 0 0 0,4-8-44 0 0,0 0 85 0 0,0-1-1 0 0,15-3 1 0 0,-8 1-16 0 0,-15 3 64 0 0,-1 0 0 0 0,1 0 0 0 0,-1 0-1 0 0,0-1 1 0 0,1 1 0 0 0,-1 0 0 0 0,1-1-1 0 0,-1 1 1 0 0,0-1 0 0 0,1 1 0 0 0,-1-1 0 0 0,0 1-1 0 0,0-1 1 0 0,2-1 0 0 0,29-20-166 0 0,-25 17 23 0 0,0-10-29 0 0,31-66-116 0 0,-19 38 191 0 0,-14 32 18 0 0,-7-4 15 0 0,-5-44 16 0 0,7 56 57 0 0,0 1-1 0 0,-1-1 1 0 0,1 1 0 0 0,-1-1-1 0 0,1 1 1 0 0,-1-1 0 0 0,0 1-1 0 0,-2-4 1 0 0,-16-37-20 0 0,14 33 5 0 0,-1 1 9 0 0,-18-26-3 0 0,24 34 12 0 0,-1 0 0 0 0,0 0-1 0 0,0 0 1 0 0,1 0 0 0 0,-1 0 0 0 0,0 0 0 0 0,0 0 0 0 0,0 0 0 0 0,0 0 0 0 0,0 1 0 0 0,0-1-1 0 0,0 0 1 0 0,0 1 0 0 0,-1-1 0 0 0,-32-18-26 0 0,25 14 11 0 0,-56 44-456 0 0,42-24 78 0 0,-16 17 68 0 0,34-28 209 0 0,1-1 1 0 0,-1 1-1 0 0,1 0 1 0 0,0 0-1 0 0,0 0 1 0 0,0 1 0 0 0,-5 8-1 0 0,1-2-162 0 0,-3 7-512 0 0,-5 21 124 0 0,12-30-351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5 416 4124 0 0,'0'0'8751'0'0,"3"-13"-7904"0"0,8-40-58 0 0,-4 30-160 0 0,21-34 212 0 0,-21 42-746 0 0,24-43 275 0 0,-21 44-314 0 0,23-44 148 0 0,-13 18-224 0 0,-14 30-22 0 0,-8-3-350 0 0,-2-36 274 0 0,2 36-7 0 0,-6 22-295 0 0,-44 43 102 0 0,20-19 117 0 0,18-15 20 0 0,-9 22 36 0 0,18-31-38 0 0,2 4-224 0 0,-10 37 0 0 0,10-37 70 0 0,6-1 47 0 0,10 35-58 0 0,-13-46 330 0 0,0 0-1 0 0,0 0 0 0 0,1 1 1 0 0,-1-1-1 0 0,0 0 0 0 0,1 0 0 0 0,-1 0 1 0 0,1 0-1 0 0,-1 0 0 0 0,1 0 1 0 0,0 0-1 0 0,-1 0 0 0 0,1 0 1 0 0,0 0-1 0 0,0 0 0 0 0,1 1 0 0 0,40 40-453 0 0,0-4 184 0 0,2 3 121 0 0,-9-9 160 0 0,-26-24 124 0 0,-4 0-38 0 0,16 26-11 0 0,-16-26 217 0 0,4-12-1899 0 0,29-16 1019 0 0,-29 15-8 0 0,-2-5 86 0 0,23-32 31 0 0,-23 32-144 0 0,-1-3 127 0 0,14-35 99 0 0,-14 36 132 0 0,-2 3 285 0 0,14-27 53 0 0,-13 27-8 0 0,-1-2 81 0 0,16-30 328 0 0,-15 31 412 0 0,0-1-452 0 0,18-31 174 0 0,-17 32 5455 0 0,-1 19-5922 0 0,14 27-101 0 0,-14-27-23 0 0,0 2-1 0 0,16 33 1 0 0,-16-33 2 0 0,4-5-6 0 0,28 19-1 0 0,-28-18-15 0 0,-1-2-21 0 0,23 14-17 0 0,-23-14-3 0 0,4-7 10 0 0,33-9-4 0 0,-43 11 36 0 0,0-1 0 0 0,-1 1 1 0 0,1-1-1 0 0,0 1 0 0 0,-1-1 0 0 0,1 1 0 0 0,0-1 1 0 0,-1 0-1 0 0,1 0 0 0 0,1-2 0 0 0,8-3-22 0 0,-4 2 4 0 0,0 0 0 0 0,-1 0 1 0 0,0-1-1 0 0,11-11 0 0 0,22-18-33 0 0,-34 31 47 0 0,0-2 0 0 0,0 1 0 0 0,-1 0 1 0 0,1-1-1 0 0,-1 0 0 0 0,0 0 0 0 0,3-6 0 0 0,1 0-3 0 0,30-38-49 0 0,-32 41 95 0 0,-1-4 7 0 0,14-34-4 0 0,-14 35 1307 0 0,0 20-1232 0 0,14 25-25 0 0,-15-26-11 0 0,0 9 14 0 0,12 51-13 0 0,-10-35-14 0 0,3 30-13 0 0,-6-28-9 0 0,1 44-8 0 0,-4-39-7 0 0,-4 46-1 0 0,2-40 6 0 0,-5 52-5 0 0,3-50-4 0 0,2-28-14 0 0,-3 32 25 0 0,-14 64 1 0 0,15-95-17 0 0,-18 47 46 0 0,-35 69 139 0 0,43-116-54 0 0,-25 28-29 0 0,20-28 17 0 0,8-11-50 0 0,5-4-5 0 0,0-1 0 0 0,0 0 1 0 0,0 0-1 0 0,-1 0 1 0 0,-8 4-1 0 0,-18 11 128 0 0,24-14 307 0 0,-5-8-228 0 0,-46-7-65 0 0,45 7-34 0 0,14-2-149 0 0,-1 1 0 0 0,0 0 0 0 0,0-1-1 0 0,0 1 1 0 0,0 0 0 0 0,-1 0 0 0 0,-2-2 0 0 0,2 2-12 0 0,0 0 1 0 0,1 0 0 0 0,0 0 0 0 0,0 0 0 0 0,-1 0-1 0 0,2 0 1 0 0,-3-5 0 0 0,4-14 60 0 0,0 8-80 0 0,0-7-10 0 0,1-1 1 0 0,1 0 0 0 0,0 1-1 0 0,2 0 1 0 0,9-33 0 0 0,6 6-151 0 0,49-88 1 0 0,-47 96-109 0 0,11-14-435 0 0,1 2 1 0 0,3 1-1 0 0,77-83 1 0 0,-99 120 226 0 0,0-1-178 0 0,0-1 0 0 0,-1 0 0 0 0,-1-1 0 0 0,0 0 0 0 0,12-25 0 0 0,8-14-2599 0 0,-24 42-1572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66 184 0 0,'0'0'11410'0'0,"3"-11"-10699"0"0,9-33 40 0 0,-9 33 2226 0 0,-11 17-2911 0 0,-25 16-13 0 0,32-22-51 0 0,0 1 0 0 0,0 0 0 0 0,0-1 1 0 0,0 1-1 0 0,0 0 0 0 0,0 0 0 0 0,1-1 0 0 0,-1 1 0 0 0,0 0 0 0 0,0 0 0 0 0,1 0 0 0 0,-1 0 1 0 0,1 0-1 0 0,-1 0 0 0 0,0 2 0 0 0,-6 8 7 0 0,-15 38 25 0 0,0 10-24 0 0,0 4-14 0 0,21-61 4 0 0,0 1 0 0 0,0 0-1 0 0,1 1 1 0 0,-1-1 0 0 0,1 0-1 0 0,-1 0 1 0 0,1 0 0 0 0,0 3-1 0 0,-2 67 7 0 0,2-55-1 0 0,3-5 2 0 0,12 41-4 0 0,-12-41-13 0 0,6-6-3 0 0,26 21 1 0 0,-27-21-7 0 0,8-9-52 0 0,45-6-1 0 0,-58 8 65 0 0,0 0 0 0 0,0-1 0 0 0,-1 1 0 0 0,1-1 0 0 0,0 0 0 0 0,0 0 0 0 0,4-2 0 0 0,38-17-44 0 0,-20 6 9 0 0,26-25 8 0 0,-28 19 9 0 0,-9 8 15 0 0,-5 4-20 0 0,0-1 0 0 0,0 0 0 0 0,14-19-1 0 0,-11 15 0 0 0,-5 6 5 0 0,-1 0 1 0 0,0-1-1 0 0,0 1 0 0 0,9-18 0 0 0,8-12-28 0 0,-17 27 14 0 0,-2-1 5 0 0,12-35 10 0 0,-12 34 1773 0 0,3 92-1263 0 0,-10-67-327 0 0,-9 38-12 0 0,9-39 452 0 0,-1-1-551 0 0,-12 34-12 0 0,12-33 81 0 0,8 0-104 0 0,12 39 4 0 0,-12-39 14 0 0,1-3-27 0 0,16 28 1 0 0,-16-28-3 0 0,4-13-31 0 0,-2 1 28 0 0,-1 0 1 0 0,0 0 0 0 0,-1-1-1 0 0,1 0 1 0 0,6-5 0 0 0,-6 3-6 0 0,-1 0 1 0 0,0 0 0 0 0,-1 0-1 0 0,7-11 1 0 0,-11 17 6 0 0,5-10-34 0 0,-1-3 6 0 0,12-39-14 0 0,-12 38-75 0 0,-1 1 2 0 0,7-38 19 0 0,-7 38-20 0 0,-5-1-390 0 0,-3-39 301 0 0,3 39 34 0 0,-2 3-215 0 0,-16-35 282 0 0,15 34-55 0 0,-6 14-524 0 0,-29 3 229 0 0,60-7 466 0 0,54-8 41 0 0,-7-2 77 0 0,-53 9-98 0 0,-9 1-11 0 0,1 0 1 0 0,0 1 0 0 0,0 0 0 0 0,0 0-1 0 0,12 0 1 0 0,57 0 111 0 0,-60 0-18 0 0,-3 3-63 0 0,33 3 27 0 0,-33-3 100 0 0,-6 6-135 0 0,18 26-5 0 0,-18-25-6 0 0,-3 4-4 0 0,8 37 8 0 0,-8-37 25 0 0,-2 1-36 0 0,6 43 14 0 0,-5-43 458 0 0,8-20-426 0 0,28-20-14 0 0,-28 20-10 0 0,-3-5-2 0 0,2-4-32 0 0,26-36 41 0 0,-11 19-22 0 0,-18 24 18 0 0,0 1-7 0 0,21-24-6 0 0,-20 23 218 0 0,-3 22-257 0 0,11 38-24 0 0,-11-39 2 0 0,-5 0-575 0 0,-4 36 108 0 0,4-37 84 0 0,1 3-1485 0 0,1 43 501 0 0,0-43 260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 2690 0 0,'0'0'9328'0'0,"-3"7"-8790"0"0,-1 0-394 0 0,-11 23 436 0 0,2 7-73 0 0,1 3-157 0 0,5-14-228 0 0,6-20 20 0 0,2 2-106 0 0,2 21-6 0 0,-2-21-55 0 0,1-8-2 0 0,-1 0-1 0 0,1 1 0 0 0,-1-1 0 0 0,1 1 0 0 0,-1-1 0 0 0,0 1 0 0 0,1 0 0 0 0,-1 0 0 0 0,0 0 1 0 0,1 0-1 0 0,-1 0 0 0 0,2 2 0 0 0,-1-2-29 0 0,3 2-122 0 0,3-5-82 0 0,0 1 73 0 0,-4 0 49 0 0,0 1-1 0 0,0-1 1 0 0,-1 0-1 0 0,1 0 1 0 0,0 0-1 0 0,-1-1 1 0 0,7-3-1 0 0,-3 3-42 0 0,-5 2 120 0 0,0-1 0 0 0,1 1 0 0 0,-1-1 0 0 0,0 0 0 0 0,0 0-1 0 0,0 0 1 0 0,0 0 0 0 0,0-1 0 0 0,0 1 0 0 0,0 0 0 0 0,-1-1 0 0 0,1 1 0 0 0,0-1-1 0 0,1-2 1 0 0,111-124-4342 0 0,-74 70 12093 0 0,-40 72-7362 0 0,-2 13-99 0 0,-3-1 65 0 0,-7 39 195 0 0,8-54-424 0 0,3-7-29 0 0,-1 1 1 0 0,1 0-1 0 0,0 1 0 0 0,0-1 1 0 0,0 0-1 0 0,0 0 0 0 0,1 7 1 0 0,-2 23 195 0 0,2-27-28 0 0,0 1-41 0 0,3 35-228 0 0,3-42-99 0 0,20 8 33 0 0,-25-10 104 0 0,-1 0 1 0 0,1 1 0 0 0,-1-1 0 0 0,1 0 0 0 0,-1 0 0 0 0,1 0 0 0 0,-1 0 0 0 0,1 0 0 0 0,-1 0 0 0 0,1 0 0 0 0,-1 0 0 0 0,1 0 0 0 0,0 0-1 0 0,-1 0 1 0 0,1 0 0 0 0,-1 0 0 0 0,1 0 0 0 0,-1 0 0 0 0,1 0 0 0 0,-1-1 0 0 0,1 1 0 0 0,-1 0 0 0 0,1 0 0 0 0,-1-1 0 0 0,1 1 0 0 0,-1 0 0 0 0,1-1-1 0 0,39-22-3982 0 0,-5-4-3377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3212 0 0,'5'-25'981'0'0,"-1"0"276"0"0,-3 2 3503 0 0,3 39-3220 0 0,10 45-459 0 0,-9-30-163 0 0,3 70 886 0 0,1-22-1201 0 0,-6-38-122 0 0,-1 46-31 0 0,-2-45-84 0 0,-3 76 138 0 0,-1-50-337 0 0,3-51-41 0 0,-5 0-26 0 0,-19 51-98 0 0,19-51-321 0 0,10-7-302 0 0,10 31 204 0 0,-10-31-672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2826 0 0,'0'0'9850'0'0,"87"-30"-7952"0"0,-5-3-1268 0 0,15-6-734 0 0,18 4 42 0 0,-62-1-3678 0 0,5 5-3348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0 635 3704 0 0,'0'0'9504'0'0,"10"-8"-9148"0"0,2-1-253 0 0,-5 3-22 0 0,0 0 1 0 0,0 0-1 0 0,0 0 1 0 0,10-14-1 0 0,18-20 98 0 0,-26 31-35 0 0,-1 0-39 0 0,25-25-58 0 0,-24 26 8 0 0,-4-2-45 0 0,14-28-37 0 0,-14 28 1 0 0,-16 14-54 0 0,3-2 82 0 0,0 1 0 0 0,1 0-1 0 0,0 1 1 0 0,-1-1 0 0 0,-8 8 0 0 0,6-3 8 0 0,0 1 0 0 0,1 0 1 0 0,-11 14-1 0 0,15-18 0 0 0,0 1 0 0 0,0 0 0 0 0,1 0 1 0 0,0 0-1 0 0,-6 12 0 0 0,4-7 0 0 0,2-5 12 0 0,0 1-1 0 0,0-1 1 0 0,1 1 0 0 0,-1 0 0 0 0,-2 8 0 0 0,2-3 22 0 0,-1-1 170 0 0,5 77 3 0 0,10-80-205 0 0,30 24-79 0 0,-39-31 64 0 0,0 0 0 0 0,0 0-1 0 0,0-1 1 0 0,0 1-1 0 0,0 0 1 0 0,0-1 0 0 0,0 1-1 0 0,0-1 1 0 0,0 1-1 0 0,0-1 1 0 0,0 1 0 0 0,0-1-1 0 0,0 0 1 0 0,0 0-1 0 0,0 1 1 0 0,1-1-1 0 0,-1 0 1 0 0,0 0 0 0 0,0 0-1 0 0,1 0 1 0 0,51 2-51 0 0,-40-2-8 0 0,4-3-57 0 0,50-11 8 0 0,-38 5 22 0 0,53-27-216 0 0,-8 3 108 0 0,-71 32 174 0 0,1-1 0 0 0,-1 1-1 0 0,0-1 1 0 0,1 0-1 0 0,-1 0 1 0 0,6-5-1 0 0,33-27-113 0 0,-23 16 15 0 0,16-20 21 0 0,-26 28 19 0 0,-2-6 46 0 0,23-47 137 0 0,-22 47 661 0 0,-8 9-717 0 0,0 0 0 0 0,0 1 1 0 0,1-1-1 0 0,0 1 0 0 0,4-12 0 0 0,-1 3 11 0 0,-2 2 1030 0 0,-1 26-945 0 0,2 40 2 0 0,-2-40-33 0 0,0 1 1 0 0,0 41 61 0 0,-1-41-16 0 0,-1 0-28 0 0,-1 2-84 0 0,1-7 35 0 0,0 0 1 0 0,0 0-1 0 0,1 0 0 0 0,0 0 1 0 0,2 11-1 0 0,1 33-61 0 0,-2-39 139 0 0,7-23-128 0 0,1 0-16 0 0,-3 3-1 0 0,0 0 0 0 0,-1-1 1 0 0,1 1-1 0 0,6-12 1 0 0,14-22 12 0 0,-12 15 1 0 0,14-35-5 0 0,-14 33-7 0 0,29-40 19 0 0,-18 28-1 0 0,-19 29-1 0 0,0 2-3 0 0,19-23-15 0 0,-19 24-34 0 0,-3 18 20 0 0,9 33 11 0 0,-9-33 10 0 0,2 2 44 0 0,14 40-2 0 0,-14-40-13 0 0,1-4-9 0 0,17 27 4 0 0,-18-27-5 0 0,6-5-11 0 0,29 14 2 0 0,-29-14 4 0 0,2-2-3 0 0,39 6-6 0 0,-51-8-25 0 0,1 0 1 0 0,-1 1-1 0 0,0-1 1 0 0,0 0-1 0 0,0 0 1 0 0,1 0-1 0 0,-1 0 1 0 0,0 0 0 0 0,0 0-1 0 0,1 0 1 0 0,-1 0-1 0 0,0-1 1 0 0,0 1-1 0 0,0 0 1 0 0,0-1-1 0 0,1 1 1 0 0,0-2 0 0 0,38-15-27 0 0,-19 5-3 0 0,19-16 4 0 0,-20 10-3 0 0,-8 6 9 0 0,-2 3-19 0 0,0-1 0 0 0,14-21 1 0 0,-14 21 19 0 0,-4 4 7 0 0,-1 1 1 0 0,-1-1-1 0 0,1 0 1 0 0,-1-1-1 0 0,0 1 1 0 0,3-8-1 0 0,18-30-14 0 0,-22 40 21 0 0,0 0 1 0 0,-1-1 0 0 0,1 1 0 0 0,-1-1 0 0 0,0 0-1 0 0,0 0 1 0 0,-1 0 0 0 0,2-7 0 0 0,0 0-1 0 0,0 2-3 0 0,0-6 32 0 0,10-48 4 0 0,-10 48-7 0 0,-5 1 14 0 0,-5-43 72 0 0,5 44-4 0 0,-1 3-21 0 0,-12-30 8 0 0,12 30 684 0 0,-54 33-637 0 0,53-7-127 0 0,-2 3-8 0 0,1-3 5 0 0,1 1 0 0 0,-4 27 0 0 0,-3 21 40 0 0,7-31 2 0 0,0 69 29 0 0,2-26-18 0 0,4-40-4 0 0,7 32-13 0 0,-7-37-7 0 0,-4 26 0 0 0,2-56-36 0 0,0 0 1 0 0,-1 1 0 0 0,1-1-1 0 0,0 1 1 0 0,0-1 0 0 0,0 0-1 0 0,1 1 1 0 0,-1-1 0 0 0,0 0-1 0 0,1 1 1 0 0,-1-1 0 0 0,0 0-1 0 0,1 0 1 0 0,-1 1 0 0 0,1-1-1 0 0,0 0 1 0 0,1 2 0 0 0,22 40 24 0 0,-17-32-48 0 0,1-6-350 0 0,25 17 217 0 0,-25-17-71 0 0,4-13-965 0 0,35-22 681 0 0,-27 14-211 0 0,12-19-1103 0 0,-29 32 1478 0 0,1 0-1 0 0,-1-1 1 0 0,0 0-1 0 0,0 0 1 0 0,0 0-1 0 0,0 0 1 0 0,-1 0-1 0 0,3-6 1 0 0,0 0-207 0 0,-4 9 454 0 0,0 0 0 0 0,-1 0-1 0 0,1 0 1 0 0,-1 0 0 0 0,1 0-1 0 0,-1-1 1 0 0,1 1 0 0 0,-1 0-1 0 0,0 0 1 0 0,1 0 0 0 0,-1 0 0 0 0,0-1-1 0 0,0 1 1 0 0,0 0 0 0 0,0 0-1 0 0,0-1 1 0 0,0-1 0 0 0,0-53-2384 0 0,0 42-94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2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5184 0 0,'0'0'8958'0'0,"70"-22"-7040"0"0,12-7-1309 0 0,-33-8-213 0 0,9 15 150 0 0,43-24-362 0 0,-43 26-890 0 0,47-2-401 0 0,-20 13-3159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38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150 165 1548 0 0,'0'0'7223'0'0,"-12"2"-5363"0"0,-35 6-559 0 0,35-6-295 0 0,5 4 77 0 0,-21 21-182 0 0,21-21 3786 0 0,1-13-4542 0 0,-19-20-31 0 0,19 20-23 0 0,11-5-12 0 0,13-39-13 0 0,-8 31-16 0 0,14-12-16 0 0,-18 24-23 0 0,6-1-5 0 0,33-25-2 0 0,-33 26 24 0 0,-1 12-20 0 0,33 14 2 0 0,-33-14-1 0 0,-8 11-2 0 0,11 46 16 0 0,-13-57-10 0 0,0 0-1 0 0,0 0 1 0 0,-1 0 0 0 0,1 0 0 0 0,-1 1-1 0 0,-1 5 1 0 0,-1 72 76 0 0,-1-40-19 0 0,-9 44-1 0 0,6-43 43 0 0,-7 45-12 0 0,5-49-21 0 0,-11 29-16 0 0,8-38-17 0 0,-16 21-11 0 0,21-38 39 0 0,9-3-54 0 0,9 33-5 0 0,-8-32-1 0 0,4-22-9 0 0,32-49-4 0 0,30-73-19 0 0,-7 12-8 0 0,-5 12-58 0 0,-56 106 79 0 0,-1 1 1 0 0,1-1 0 0 0,-1 0 0 0 0,1 1 0 0 0,0-1 0 0 0,0 1-1 0 0,3-3 1 0 0,42-46-24 0 0,-36 38 1 0 0,-6 2 6 0 0,15-33 3 0 0,-16 33 249 0 0,-4 25-187 0 0,0 76 126 0 0,1 22-78 0 0,1-56-30 0 0,-3-30-7 0 0,-6 22-11 0 0,5-36-15 0 0,7-1-19 0 0,14 31-7 0 0,-14-32 2 0 0,5-5-15 0 0,29 16-46 0 0,-30-16 2 0 0,3-10 9 0 0,37-16-4 0 0,-46 21 40 0 0,-1-1 0 0 0,0 0-1 0 0,0 0 1 0 0,0-1 0 0 0,0 1-1 0 0,0 0 1 0 0,0-1 0 0 0,0 1-1 0 0,3-4 1 0 0,62-57-159 0 0,-60 55 158 0 0,13-12-38 0 0,-2-1 0 0 0,0 0 1 0 0,16-25-1 0 0,6-20-165 0 0,-6 6 135 0 0,-29 51 61 0 0,0 0 1 0 0,-1 0 0 0 0,0 0 0 0 0,0 0 0 0 0,2-11-1 0 0,-1 5 1 0 0,0 2 907 0 0,-7 28-881 0 0,0 2-7 0 0,0-4 4 0 0,0 0-1 0 0,1 17 1 0 0,1-17 0 0 0,1-1 0 0 0,4 25 0 0 0,-2-18-3 0 0,-1-3-14 0 0,6-6-153 0 0,23 33 97 0 0,-23-33-27 0 0,2-4-138 0 0,30 21 3 0 0,-30-21 41 0 0,3-7-482 0 0,36-2 484 0 0,-37 1 38 0 0,-12-14-106 0 0,-2-45 197 0 0,2 45-5 0 0,-7 0 9 0 0,-19-44 12 0 0,13 35 1 0 0,7 13 25 0 0,3 6 5 0 0,0 0 0 0 0,-1 0 0 0 0,1 0 0 0 0,-1 0 0 0 0,0 1 0 0 0,0 0 0 0 0,-5-5 0 0 0,-22-21-24 0 0,24 23-3 0 0,-7 4-43 0 0,-40-9 4 0 0,41 9 16 0 0,2 10-341 0 0,-31 20 106 0 0,41-26 281 0 0,0-1 0 0 0,0 1 1 0 0,0-1-1 0 0,0 1 0 0 0,1 0 1 0 0,-1-1-1 0 0,0 1 0 0 0,0 0 1 0 0,0 0-1 0 0,1-1 1 0 0,-1 1-1 0 0,0 0 0 0 0,1 0 1 0 0,-1 0-1 0 0,1 0 0 0 0,-1 0 1 0 0,1 0-1 0 0,-1 2 1 0 0,-15 35-305 0 0,12-28-428 0 0,3 4-18 0 0,-2 41 114 0 0,2-41-434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3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4330 0 0,'0'0'10495'0'0,"9"9"-9119"0"0,25 25-392 0 0,-33-33-947 0 0,0-1 1 0 0,0 1-1 0 0,0 0 1 0 0,0 0-1 0 0,0 0 1 0 0,-1 0-1 0 0,1 0 1 0 0,0 0-1 0 0,-1 1 1 0 0,1-1-1 0 0,0 0 1 0 0,-1 0-1 0 0,0 0 1 0 0,1 1 0 0 0,-1-1-1 0 0,0 0 1 0 0,1 0-1 0 0,-1 1 1 0 0,0 0-1 0 0,3 16 189 0 0,2 6 54 0 0,-2 0-1 0 0,0 0 0 0 0,-1 0 0 0 0,-3 36 0 0 0,-3 10 39 0 0,1-32-60 0 0,-8 43-41 0 0,5-41-39 0 0,-8 36-101 0 0,4-41-270 0 0,-22 53-187 0 0,14-42 77 0 0,14-35-655 0 0,1 1-957 0 0,-11 34 592 0 0,10-35-2750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38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5502 0 0,'0'0'7623'0'0,"7"-9"-6215"0"0,22-27-371 0 0,-28 35-987 0 0,-1 0-1 0 0,1-1 1 0 0,0 1 0 0 0,0 0-1 0 0,0 0 1 0 0,1 0 0 0 0,-1 0 0 0 0,0 0-1 0 0,0 0 1 0 0,0 1 0 0 0,1-1-1 0 0,-1 0 1 0 0,0 1 0 0 0,3-2-1 0 0,65-30 937 0 0,-55 27-878 0 0,37-20 0 0 0,-12 4-212 0 0,-29 16 21 0 0,2-1-154 0 0,37-16-639 0 0,-37 16-62 0 0,54 3-1060 0 0,-53 3-1441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3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289 549 898 0 0,'27'-50'3684'0'0,"-22"39"947"0"0,-7-59-1887 0 0,1 56 378 0 0,-7 8-2510 0 0,-24-18-146 0 0,25 18 572 0 0,-3 13-808 0 0,-45 36 139 0 0,19-17-224 0 0,19-11-31 0 0,7-5-82 0 0,5-6-15 0 0,1 1-1 0 0,-1 0 1 0 0,1 0 0 0 0,0 0 0 0 0,0 1 0 0 0,1-1 0 0 0,-4 7 0 0 0,-3 3 4 0 0,-24 44 65 0 0,11-15-46 0 0,14-22 4 0 0,-6 24-7 0 0,12-34-4 0 0,3-6-26 0 0,-1 0-1 0 0,1 1 1 0 0,-1-1-1 0 0,0 0 1 0 0,-3 10 0 0 0,0-2-1 0 0,2-1 25 0 0,10-5-59 0 0,21 26 0 0 0,-21-25 5 0 0,3-16-6 0 0,58-35-87 0 0,-20 11 70 0 0,-24 12 1 0 0,22-28-26 0 0,-25 22 5 0 0,33-49-37 0 0,-45 61 79 0 0,-4 6 3 0 0,-1 1 0 0 0,0-1 0 0 0,0 0-1 0 0,-1-1 1 0 0,5-10 0 0 0,9-18-35 0 0,-13 27 781 0 0,-1 63-710 0 0,-2-38-13 0 0,3 9-1 0 0,11 16-24 0 0,-12-30 1 0 0,4-1 4 0 0,23 29-11 0 0,-23-29-45 0 0,4-5 0 0 0,33 14 15 0 0,-44-18 55 0 0,1 0 0 0 0,-1-1 0 0 0,0 1 1 0 0,0-1-1 0 0,1 1 0 0 0,-1-1 0 0 0,0 0 1 0 0,1 1-1 0 0,-1-1 0 0 0,0 0 1 0 0,1 0-1 0 0,-1 0 0 0 0,0 0 0 0 0,1 0 1 0 0,1-1-1 0 0,44-4-107 0 0,-22-1 7 0 0,24-14 17 0 0,-23 6-1 0 0,26-23-63 0 0,-28 17 10 0 0,-10 7 101 0 0,35-41-142 0 0,-16 16 46 0 0,-31 36 120 0 0,0-1 0 0 0,0 1 1 0 0,0 0-1 0 0,-1-1 0 0 0,1 0 0 0 0,-1 1 1 0 0,2-6-1 0 0,24-51-83 0 0,-16 30 21 0 0,-6 11 57 0 0,17-51-60 0 0,-1 10 42 0 0,-20 57 36 0 0,-1 0 0 0 0,1 0 0 0 0,0-1 0 0 0,-1 1 1 0 0,1 0-1 0 0,-1 0 0 0 0,0-1 0 0 0,1 1 1 0 0,-1 0-1 0 0,0-1 0 0 0,-1-3 0 0 0,-3-59-52 0 0,4 48 0 0 0,-1 4 50 0 0,-3-41 62 0 0,3 40 189 0 0,-2 18-230 0 0,-1 0 0 0 0,1-1 0 0 0,0 1 0 0 0,0 0 0 0 0,-3 8 1 0 0,0-3 11 0 0,5-8-18 0 0,0 0 0 0 0,0 1-1 0 0,1-1 1 0 0,-1 0 0 0 0,0 0-1 0 0,1 1 1 0 0,-1-1 0 0 0,1 0-1 0 0,-1 1 1 0 0,1-1 0 0 0,0 0-1 0 0,-1 1 1 0 0,1 1 0 0 0,-2 11 35 0 0,-10 43 135 0 0,-2-4-70 0 0,8-23 88 0 0,4-11-132 0 0,-5 57 194 0 0,3-16-135 0 0,5-31 25 0 0,4 27-19 0 0,1-31-27 0 0,-3-12-75 0 0,-1-7-11 0 0,0 0-1 0 0,0 1 1 0 0,0-1 0 0 0,1 0-1 0 0,0 0 1 0 0,4 7 0 0 0,12 21 40 0 0,-14-26-11 0 0,30 3-27 0 0,-29-8-32 0 0,0-1 1 0 0,1-1-1 0 0,-1 1 0 0 0,13 1 1 0 0,-1-8-14 0 0,-5 1 17 0 0,0 1-24 0 0,0 0 0 0 0,0-1 0 0 0,0-1 0 0 0,0-1-1 0 0,-1 1 1 0 0,1-2 0 0 0,21-15 0 0 0,106-82-515 0 0,-138 103 526 0 0,-1 0 1 0 0,1-1 0 0 0,0 1 0 0 0,-1-1 0 0 0,1 1 0 0 0,-1-1 0 0 0,1 1 0 0 0,-1-1 0 0 0,0 0 0 0 0,1 0 0 0 0,-1 0 0 0 0,0 0 0 0 0,1-3 0 0 0,42-73-246 0 0,-42 75 234 0 0,0-1 1 0 0,0 0 0 0 0,0 1-1 0 0,1-1 1 0 0,-1 1-1 0 0,6-5 1 0 0,30-32-158 0 0,-35 38 161 0 0,-1 0 0 0 0,0-1 0 0 0,0 1 0 0 0,0-1 0 0 0,0 1 0 0 0,3-7 0 0 0,24-43-143 0 0,-17 26 32 0 0,-6 12 102 0 0,-2 4 12 0 0,0 1 0 0 0,-1-1 0 0 0,4-19 1 0 0,4-15 4 0 0,-9 33 47 0 0,-1-5 221 0 0,3-46 0 0 0,-3 46 1925 0 0,-10 28-2073 0 0,-30 34-15 0 0,29-35-16 0 0,11 7 2 0 0,0 3-34 0 0,4 64 160 0 0,-3-63-165 0 0,7 60 109 0 0,-2-31-15 0 0,-2-27-6 0 0,-1-9-88 0 0,-2-6-8 0 0,0 0 0 0 0,1-1 1 0 0,1 1-1 0 0,6 12 0 0 0,9 21-11 0 0,-18-41-12 0 0,0 1-1 0 0,-1 0 0 0 0,1-1 0 0 0,0 1 1 0 0,0 0-1 0 0,1-1 0 0 0,-1 1 0 0 0,0-1 1 0 0,0 0-1 0 0,3 2 0 0 0,31 32-28 0 0,-26-27-117 0 0,-6-8 121 0 0,1 0 0 0 0,-1 0 0 0 0,0 1 1 0 0,1-1-1 0 0,-1 1 0 0 0,0-1 0 0 0,1 1 0 0 0,3 2 1 0 0,-4-2 4 0 0,0 0 0 0 0,0 0 1 0 0,1 0-1 0 0,-1 0 0 0 0,0-1 1 0 0,1 1-1 0 0,-1-1 0 0 0,5 0 1 0 0,5-4-136 0 0,40-12 11 0 0,-51 16 130 0 0,1-1 0 0 0,-1 0 0 0 0,0 0 0 0 0,1 1 0 0 0,-1-2 0 0 0,0 1 0 0 0,0 0 0 0 0,3-3 1 0 0,38-24-86 0 0,-24 12 11 0 0,-8 7 62 0 0,-3 1-1 0 0,1 1 0 0 0,-2-1 0 0 0,10-11 1 0 0,14-18-6 0 0,-23 28 76 0 0,-1 0 4 0 0,21-28-9 0 0,-21 28 1421 0 0,-2 26-1412 0 0,14 52-14 0 0,-14-52-8 0 0,1-8-5 0 0,19 27-4 0 0,-19-27-49 0 0,2-3-165 0 0,23 16 9 0 0,-23-16 41 0 0,6-7-703 0 0,54-4 321 0 0,-63-4 221 0 0,16-30 30 0 0,-16 30 51 0 0,-9-6-75 0 0,-9-43 208 0 0,9 44 15 0 0,-4 3 21 0 0,-24-33 34 0 0,24 33 8 0 0,-2 3 4 0 0,-30-21-35 0 0,30 21-123 0 0,-2 7-4 0 0,-37-3 36 0 0,37 3-162 0 0,3 8-694 0 0,-28 21-77 0 0,28-20 146 0 0,7 6-3439 0 0,-7 56-450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4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84 107 3532 0 0,'0'0'10124'0'0,"-10"3"-8866"0"0,-30 9-228 0 0,30-9 341 0 0,9 11-885 0 0,-3 44 41 0 0,3-43-86 0 0,-1 2-100 0 0,-2 4-239 0 0,1 2 240 0 0,-1 38 1 0 0,0 4-163 0 0,3-48-38 0 0,3-11-118 0 0,-1 0 0 0 0,0 0 0 0 0,0 0 0 0 0,-1 0 0 0 0,0 1 0 0 0,0 6 0 0 0,0 1 3 0 0,0-1 140 0 0,8-5-130 0 0,23 20-6 0 0,-23-21-5 0 0,1-13 5 0 0,3-1-22 0 0,-7 4-4 0 0,0 0 0 0 0,0 0 0 0 0,0 0 0 0 0,-1-1 0 0 0,1 0 0 0 0,-1 0 0 0 0,6-6 0 0 0,73-60-28 0 0,-69 56-9 0 0,-7 5 22 0 0,-3 5 3 0 0,-1 1 0 0 0,0-1 0 0 0,0-1-1 0 0,0 1 1 0 0,3-7 0 0 0,2 6-39 0 0,23-17 3 0 0,-23 16 10 0 0,3 13-63 0 0,33 20 84 0 0,-33-20 3 0 0,-5 5-1 0 0,17 34 3 0 0,-17-35-1 0 0,31 32-33 0 0,-30-35 21 0 0,5-11-144 0 0,33-10 124 0 0,-44 13 38 0 0,0-1-1 0 0,0 1 1 0 0,0 0-1 0 0,0 0 1 0 0,0-1 0 0 0,0 1-1 0 0,0 0 1 0 0,0-1 0 0 0,0 1-1 0 0,-1-1 1 0 0,1 1-1 0 0,0-1 1 0 0,0 0 0 0 0,0 1-1 0 0,-1-1 1 0 0,1 0-1 0 0,0 0 1 0 0,-1 1 0 0 0,2-2-1 0 0,5-6-11 0 0,-3 4 7 0 0,-1 1-1 0 0,0 0 1 0 0,0-1 0 0 0,0 0 0 0 0,-1 0 0 0 0,1 0 0 0 0,-1 0 0 0 0,3-6 0 0 0,1-1-3 0 0,17-36-32 0 0,9-26 7 0 0,-11 25 31 0 0,-16 36 35 0 0,-8-5 3 0 0,0-3-25 0 0,-13-53 31 0 0,5 27-17 0 0,8 34-5 0 0,-1 2-4 0 0,-12-29-43 0 0,12 29-160 0 0,-8 12-1386 0 0,-48 8-260 0 0,57 1 555 0 0,-11 35-2685 0 0,11-35-3022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0:4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1007 1106 0 0,'0'0'9810'0'0,"12"-3"-8504"0"0,37-9-355 0 0,-47 11-886 0 0,0 1-1 0 0,0-1 1 0 0,-1 1-1 0 0,1-1 1 0 0,0 1-1 0 0,0-1 1 0 0,-1 0-1 0 0,1 0 1 0 0,-1 0-1 0 0,1 0 1 0 0,1-2-1 0 0,38-26 499 0 0,-39 27-516 0 0,0 1 0 0 0,0-1 0 0 0,0 0 0 0 0,0 0 0 0 0,0 0 0 0 0,0 0 0 0 0,-1 0 0 0 0,3-4 0 0 0,35-46 276 0 0,-38 50-297 0 0,1-1 1 0 0,-1 1-1 0 0,1 0 1 0 0,0 0 0 0 0,-1 0-1 0 0,1 1 1 0 0,0-1-1 0 0,4-2 1 0 0,33-24 102 0 0,-29 21-42 0 0,-3-2-19 0 0,21-27-22 0 0,-21 27 7 0 0,-9-3-8 0 0,-5-36 2 0 0,5 36 78 0 0,-11 19-74 0 0,-40 19-12 0 0,31-12 14 0 0,-15 15 78 0 0,19-11-7 0 0,7-8-88 0 0,5-4-6 0 0,0 0 0 0 0,1 0 0 0 0,0 0 0 0 0,0 1 0 0 0,-8 13 0 0 0,-15 24 215 0 0,21-33-15 0 0,3 2-44 0 0,-10 39-4 0 0,11-40 121 0 0,8 3-30 0 0,14 43-58 0 0,-19-57-208 0 0,1 0 1 0 0,-1 1 0 0 0,0-1 0 0 0,0 0 0 0 0,1 0 0 0 0,-1 0 0 0 0,1 0-1 0 0,-1 0 1 0 0,1 0 0 0 0,-1 0 0 0 0,1 0 0 0 0,0 0 0 0 0,-1 0 0 0 0,1-1-1 0 0,0 1 1 0 0,0 0 0 0 0,0 0 0 0 0,0-1 0 0 0,-1 1 0 0 0,1 0 0 0 0,0-1-1 0 0,2 1 1 0 0,39 26 185 0 0,-21-17-27 0 0,21 5-36 0 0,-40-14-119 0 0,1 0 1 0 0,-1 0 0 0 0,1-1-1 0 0,-1 1 1 0 0,1-1-1 0 0,-1 0 1 0 0,1 0-1 0 0,-1 0 1 0 0,5 0-1 0 0,67 0 137 0 0,-36-2-15 0 0,41-5-28 0 0,-73 6-93 0 0,1 1 0 0 0,-1-2 1 0 0,0 1-1 0 0,8-3 0 0 0,15-3-21 0 0,3 0-32 0 0,-2-2-1 0 0,58-24 0 0 0,-68 25 18 0 0,13-7-82 0 0,0 0 0 0 0,34-23 0 0 0,-8 2-8 0 0,-32 17 15 0 0,23-23-16 0 0,-44 37 89 0 0,1 0 0 0 0,-1 0-1 0 0,-1 0 1 0 0,1-1 0 0 0,7-10 0 0 0,-5 5 1 0 0,0 2-37 0 0,-3-2 39 0 0,14-35 11 0 0,-14 35 23 0 0,-9-1 120 0 0,-12-34 1 0 0,12 35-29 0 0,-3 5-7 0 0,-23-16 28 0 0,23 16 76 0 0,-6 5-127 0 0,-2-1-48 0 0,6 0 3 0 0,-1 1 0 0 0,1 0 0 0 0,-12 0 1 0 0,10 7 21 0 0,-35 17-10 0 0,27-10-15 0 0,-10 16-6 0 0,21-22-2 0 0,3 4-6 0 0,-16 32-4 0 0,16-32 4 0 0,8 2-17 0 0,10 36-39 0 0,-10-36-4 0 0,9-11-51 0 0,39 6-92 0 0,-50-7 182 0 0,0-1 1 0 0,0 0-1 0 0,0 1 1 0 0,0-1-1 0 0,0 0 1 0 0,1 0-1 0 0,-1 0 1 0 0,0 0-1 0 0,0 0 1 0 0,0 0-1 0 0,0-1 1 0 0,0 1 0 0 0,1 0-1 0 0,-1 0 1 0 0,0-1-1 0 0,0 1 1 0 0,0-1-1 0 0,0 1 1 0 0,1-1-1 0 0,40-19-147 0 0,-18 5-29 0 0,28-23-210 0 0,-25 15 3 0 0,-20 16 336 0 0,17-14-131 0 0,-2-2-1 0 0,28-37 1 0 0,44-83-855 0 0,-80 118 840 0 0,19-38 186 0 0,-18 26 38 0 0,11-44-2 0 0,-17 48 57 0 0,2-19 247 0 0,-9 24-8 0 0,-2-30-69 0 0,-2 31 27 0 0,-9-22 257 0 0,11 47-481 0 0,0 0-1 0 0,-1-1 0 0 0,1 1 0 0 0,-1 0 1 0 0,0 0-1 0 0,1 1 0 0 0,-1-1 1 0 0,0 0-1 0 0,-2-2 0 0 0,-20-35 323 0 0,18 30 1430 0 0,-8 15-1657 0 0,-38 18-31 0 0,50-24-109 0 0,0 0 0 0 0,0 1-1 0 0,0-1 1 0 0,0 1 0 0 0,0-1 0 0 0,0 1 0 0 0,0-1 0 0 0,1 1-1 0 0,-1-1 1 0 0,0 1 0 0 0,0 0 0 0 0,1-1 0 0 0,-1 1 0 0 0,0 0-1 0 0,1 0 1 0 0,-1 0 0 0 0,0-1 0 0 0,1 1 0 0 0,-1 0 0 0 0,1 0-1 0 0,0 0 1 0 0,-1 0 0 0 0,1 0 0 0 0,0 0 0 0 0,-1 1 0 0 0,-18 52 112 0 0,10-22-14 0 0,-9 43-22 0 0,12-39-19 0 0,0 35-31 0 0,4-37-10 0 0,2 29-3 0 0,3-32-31 0 0,9 30-98 0 0,-10-52 76 0 0,0 1 0 0 0,0-1 0 0 0,1 1 0 0 0,7 16 0 0 0,-4-11 6 0 0,5 7-111 0 0,13 14-218 0 0,-17-27 15 0 0,1-1 79 0 0,25 24-29 0 0,-25-24-276 0 0,7-9-467 0 0,43-2 484 0 0,-44 2-537 0 0,-4-7-2335 0 0,29-22 74 0 0,-30 22-1995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1140 0 0,'0'0'6509'0'0,"4"-4"-5075"0"0,74-69 1982 0 0,-73 69-3346 0 0,-3 3-41 0 0,0-1 0 0 0,0 1-1 0 0,0-1 1 0 0,0 1 0 0 0,0-1 0 0 0,0 0 0 0 0,-1 0 0 0 0,1 0 0 0 0,1-2 0 0 0,31-42 372 0 0,-31 41 732 0 0,-8 8-1068 0 0,-13 6-10 0 0,10-2-3 0 0,-27 54 166 0 0,22-37-145 0 0,2 1-17 0 0,6-9-3 0 0,-9 26 40 0 0,8-16-18 0 0,4-19-5 0 0,3 1-17 0 0,2 25-11 0 0,0-21 6 0 0,-1-8-35 0 0,-2-3-9 0 0,1 0-1 0 0,-1 1 1 0 0,1-1-1 0 0,-1 0 1 0 0,1 0 0 0 0,0 0-1 0 0,0 1 1 0 0,-1-1-1 0 0,1 0 1 0 0,0 0-1 0 0,0 0 1 0 0,0 0-1 0 0,0 0 1 0 0,0-1-1 0 0,1 1 1 0 0,-1 0-1 0 0,0 0 1 0 0,2 0-1 0 0,18 12 24 0 0,-21-13-26 0 0,1 0-1 0 0,-1 1 0 0 0,0-1 0 0 0,1 0 0 0 0,-1 0 0 0 0,1 1 0 0 0,-1-1 0 0 0,1 0 0 0 0,-1 0 0 0 0,1 0 0 0 0,-1 0 0 0 0,1 0 0 0 0,0 0 0 0 0,-1 0 0 0 0,1 0 1 0 0,-1 0-1 0 0,1 0 0 0 0,-1 0 0 0 0,1 0 0 0 0,-1 0 0 0 0,1 0 0 0 0,-1 0 0 0 0,1 0 0 0 0,0-1 0 0 0,49-11-9 0 0,-20 2-202 0 0,-1-2 0 0 0,1 0-1 0 0,-2-2 1 0 0,0-1 0 0 0,-1-2 0 0 0,0 0 0 0 0,-1-2-1 0 0,-2-1 1 0 0,0-1 0 0 0,41-46 0 0 0,-58 61 176 0 0,-4 3 21 0 0,0 1 0 0 0,-1-1 0 0 0,1 0-1 0 0,-1 0 1 0 0,1 0 0 0 0,-1 0 0 0 0,0-1 0 0 0,3-5 0 0 0,0 1 15 0 0,-2 4 8 0 0,-1 0-1 0 0,1-1 1 0 0,-1 1 0 0 0,0 0 0 0 0,3-9 0 0 0,5-14 12 0 0,-7 20 2 0 0,-3 5-19 0 0,0-1 0 0 0,0 0 0 0 0,1 0 0 0 0,-1 0-1 0 0,1 0 1 0 0,0 1 0 0 0,-1-1 0 0 0,1 0 0 0 0,2-2 0 0 0,0-3 2 0 0,-1 0 1002 0 0,2 11-999 0 0,13 9 12 0 0,-13-9 2199 0 0,-1 2-2222 0 0,8 14-3 0 0,-8-15-3 0 0,0 3 2 0 0,18 30-5 0 0,-2-3 7 0 0,-14-27 3 0 0,9 23-33 0 0,-10-23-6 0 0,-3-3 7 0 0,1-1 0 0 0,0 1 1 0 0,-1-1-1 0 0,0 1 0 0 0,0 0 0 0 0,0 0 1 0 0,0 4-1 0 0,5 20-89 0 0,-5-22 17 0 0,-1 2-5 0 0,1 23 17 0 0,0-23 19 0 0,-4-2-64 0 0,-9 16 79 0 0,9-17 9 0 0,-3-2 0 0 0,-18 5 45 0 0,12-7 22 0 0,-14-6-2 0 0,20 4 90 0 0,2-3-42 0 0,-8-11-13 0 0,9 11 57 0 0,5-2-83 0 0,7-20-12 0 0,-9 25-12 0 0,0 0 0 0 0,0 1 0 0 0,1-1 0 0 0,-1 1 0 0 0,0-1-1 0 0,0 0 1 0 0,1 1 0 0 0,-1-1 0 0 0,0 1 0 0 0,1-1 0 0 0,-1 1 0 0 0,0-1 0 0 0,1 1 0 0 0,-1 0-1 0 0,1-1 1 0 0,-1 1 0 0 0,1-1 0 0 0,-1 1 0 0 0,1 0 0 0 0,0-1 0 0 0,68-47-40 0 0,19-6-407 0 0,-40 19-139 0 0,60-59-1 0 0,-64 47 340 0 0,-40 42 319 0 0,-1 0 10 0 0,10-14-17 0 0,-10 14 900 0 0,0 9-868 0 0,9 12-20 0 0,-9-13-7 0 0,0 4-13 0 0,8 18-10 0 0,-8-19-9 0 0,-1 3 5 0 0,4 26-5 0 0,-4-26-9 0 0,-4 1 6 0 0,-5 30 26 0 0,6-38-54 0 0,1 1 1 0 0,0 0-1 0 0,-1 0 0 0 0,0 0 1 0 0,1 0-1 0 0,-1 0 1 0 0,0-1-1 0 0,-1 1 0 0 0,1 0 1 0 0,0-1-1 0 0,-3 4 0 0 0,0 1 7 0 0,2-4-12 0 0,1 1-1 0 0,-1-1 1 0 0,0 1-1 0 0,1-1 1 0 0,-1 0 0 0 0,-1 0-1 0 0,1 0 1 0 0,-4 4-1 0 0,-1 0-7 0 0,6-3 3 0 0,-1-1 0 0 0,-1 0 1 0 0,1 0-1 0 0,0-1 0 0 0,-1 1 0 0 0,0 0 0 0 0,1-1 0 0 0,-1 1 0 0 0,0-1 1 0 0,-4 2-1 0 0,-1 2-3 0 0,5-3-17 0 0,0 0 0 0 0,0-1 0 0 0,0 1-1 0 0,-1 0 1 0 0,1-1 0 0 0,-1 0 0 0 0,0 0-1 0 0,0 0 1 0 0,-5 2 0 0 0,-1 0-65 0 0,7-2 43 0 0,-1 0 0 0 0,0 1 0 0 0,0-1 0 0 0,0-1-1 0 0,0 1 1 0 0,0-1 0 0 0,0 1 0 0 0,-7 0-1 0 0,0 0-21 0 0,8-1-55 0 0,0 1 0 0 0,-1-1 0 0 0,1 0 0 0 0,-1 0-1 0 0,0 0 1 0 0,1-1 0 0 0,-1 0 0 0 0,-6 1-1 0 0,1-1-251 0 0,2 1-687 0 0,-1-1 153 0 0,-20 1-276 0 0,27 0 1099 0 0,1-1 1 0 0,0 0-1 0 0,-1 0 1 0 0,1 0-1 0 0,0 0 1 0 0,-1 0-1 0 0,1 0 0 0 0,-1 0 1 0 0,1 0-1 0 0,0 0 1 0 0,-1 0-1 0 0,1 0 0 0 0,0 0 1 0 0,-1 0-1 0 0,1 0 1 0 0,0-1-1 0 0,-1 1 1 0 0,1 0-1 0 0,0 0 0 0 0,-1 0 1 0 0,1 0-1 0 0,0-1 1 0 0,-1 1-1 0 0,1 0 1 0 0,0 0-1 0 0,-1-1 0 0 0,1 1 1 0 0,0 0-1 0 0,0 0 1 0 0,0-1-1 0 0,-1 0 1 0 0,-16-21-3094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0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2 503 1334 0 0,'0'0'4742'0'0,"3"16"-3319"0"0,16 79 948 0 0,-1 0-856 0 0,-5-35-1002 0 0,-9-28-7 0 0,4 69 237 0 0,-5-83-643 0 0,0-1 61 0 0,-2 0 1 0 0,1 21 0 0 0,1 47 416 0 0,-1 4 98 0 0,0-35-562 0 0,-1-41 1294 0 0,-5-22-1029 0 0,-2-2-275 0 0,-14-36 330 0 0,14 33-354 0 0,3 6-9 0 0,-1 0 0 0 0,1-1 1 0 0,1 0-1 0 0,-3-15 1 0 0,-7-32 82 0 0,6 23-25 0 0,-4-45-16 0 0,8 37-21 0 0,6-33-3 0 0,22-112-1 0 0,-11 120-65 0 0,2 1-1 0 0,4 0 1 0 0,52-112-1 0 0,-35 110-26 0 0,3-9-11 0 0,-40 73 14 0 0,1 0-1 0 0,-1 0 1 0 0,1 0-1 0 0,0 0 1 0 0,0 0-1 0 0,0 0 0 0 0,4-3 1 0 0,33-34-11 0 0,-30 30-36 0 0,-1 5-152 0 0,24-17-4 0 0,-24 16 40 0 0,1 10-480 0 0,28 13 203 0 0,-28-13 75 0 0,-3 5-94 0 0,18 31-566 0 0,-18-30-36 0 0,1 2 174 0 0,20 36-265 0 0,-20-36-1970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0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50 219 2232 0 0,'-49'29'8798'0'0,"112"-76"-7428"0"0,16 6-918 0 0,-23 16-756 0 0,4 2 62 0 0,-5-2 38 0 0,52-25-3240 0 0,-46 13-1004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0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3474 0 0,'0'0'4322'0'0,"-3"13"-2527"0"0,-2 2-1301 0 0,2-4-45 0 0,0 0 0 0 0,1-1-1 0 0,-3 22 1 0 0,3-16-194 0 0,-6 53 907 0 0,3 2-546 0 0,4-39-131 0 0,5 60 193 0 0,0 17-246 0 0,0-10-276 0 0,0-2-152 0 0,-2-12-1342 0 0,-2-65 1079 0 0,1 10 38 0 0,-2 2-4064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1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0 237 3022 0 0,'47'-51'1971'0'0,"2"1"0"0"0,65-50 1 0 0,-109 96-1772 0 0,-1 0 1 0 0,1 1-1 0 0,0 0 1 0 0,0 0-1 0 0,0 0 1 0 0,11-3-1 0 0,-5 1 11 0 0,-1 0 1262 0 0,-5 11-1398 0 0,0-1 1 0 0,0 1 0 0 0,8 11-1 0 0,-6-5-22 0 0,-6-12-49 0 0,-1 0 0 0 0,1 1 0 0 0,-1-1 0 0 0,1 1 0 0 0,-1-1 1 0 0,0 1-1 0 0,1-1 0 0 0,-1 1 0 0 0,0-1 0 0 0,1 1 0 0 0,-1 0 0 0 0,0-1 0 0 0,0 1 1 0 0,1-1-1 0 0,-1 1 0 0 0,0 0 0 0 0,0-1 0 0 0,0 1 0 0 0,0 0 0 0 0,0-1 0 0 0,0 1 1 0 0,0 0-1 0 0,0-1 0 0 0,0 1 0 0 0,0 0 0 0 0,0-1 0 0 0,0 1 0 0 0,-1-1 1 0 0,1 1-1 0 0,0 0 0 0 0,0-1 0 0 0,-1 2 0 0 0,-13 42 105 0 0,13-42-101 0 0,1 1 0 0 0,-1-1-1 0 0,0 0 1 0 0,-1 1-1 0 0,1-1 1 0 0,0 0-1 0 0,-1 0 1 0 0,1 0-1 0 0,-3 3 1 0 0,-36 50 23 0 0,22-27-16 0 0,-14 28 1 0 0,12-28-123 0 0,-25 25-465 0 0,22-29-35 0 0,-43 36-782 0 0,32-28-1271 0 0,25-24-556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59 1518 0 0,'21'-59'11837'0'0,"-33"64"-11519"0"0,-35 15-65 0 0,46-20-242 0 0,0 1-1 0 0,0-1 1 0 0,-1 1 0 0 0,1-1 0 0 0,0 1-1 0 0,0-1 1 0 0,0 1 0 0 0,0 0-1 0 0,0 0 1 0 0,0 0 0 0 0,0-1-1 0 0,0 1 1 0 0,1 0 0 0 0,-1 0-1 0 0,0 0 1 0 0,0 0 0 0 0,1 0-1 0 0,-1 0 1 0 0,0 2 0 0 0,-30 48 158 0 0,17-24-35 0 0,5-8-96 0 0,-22 55 148 0 0,23-57-151 0 0,2-5-1 0 0,1 1 0 0 0,1-1 0 0 0,-5 22 0 0 0,3-18-12 0 0,3-8 0 0 0,0 1 0 0 0,1 0 0 0 0,0 0 0 0 0,0 0 0 0 0,0 11 0 0 0,-1-5 5 0 0,1-7-6 0 0,0 0 0 0 0,1 0 0 0 0,1 0 0 0 0,-1 10 0 0 0,1-6 9 0 0,1 0 1 0 0,3 19 0 0 0,-2-14-12 0 0,-1-2 31 0 0,7-8-8 0 0,22 19-21 0 0,-23-20-49 0 0,45-1-28 0 0,-36-3 46 0 0,-15-2 5 0 0,1 0 1 0 0,-1 1-1 0 0,0-1 0 0 0,0 0 0 0 0,1 0 0 0 0,-1 0 1 0 0,0 0-1 0 0,1 0 0 0 0,-1-1 0 0 0,0 1 1 0 0,0 0-1 0 0,1-1 0 0 0,-1 1 0 0 0,0-1 0 0 0,0 1 1 0 0,0-1-1 0 0,1 1 0 0 0,-1-1 0 0 0,1-1 0 0 0,13-8-94 0 0,48-24-532 0 0,-7 6 324 0 0,-27 9-11 0 0,29-25-190 0 0,-32 21 73 0 0,21-26 90 0 0,-26 23 60 0 0,14-26 63 0 0,-21 28 47 0 0,6-20 28 0 0,-14 33 108 0 0,-3 0 337 0 0,9-30 14 0 0,-9 30 2376 0 0,-10 20-2532 0 0,-20 25 43 0 0,20-25-23 0 0,4 5-39 0 0,-15 70 94 0 0,9-35-132 0 0,7-37-21 0 0,-5 3-25 0 0,-29 59-85 0 0,39-60 13 0 0,10 69-1825 0 0,-2-32 1222 0 0,-9-38-646 0 0,59-62-6811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2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8 268 3274 0 0,'0'0'4135'0'0,"6"8"-2387"0"0,17 21-383 0 0,-17-22-394 0 0,-4 11-210 0 0,7 52 34 0 0,-7-38-85 0 0,-1-14-508 0 0,0-5 7 0 0,-1 1 0 0 0,0 0-1 0 0,-3 15 1 0 0,-3 33 323 0 0,2-32-82 0 0,-14 59 162 0 0,7-38-427 0 0,9-38-45 0 0,-1-1-30 0 0,-6 39-30 0 0,7-39 309 0 0,7-23-351 0 0,13-35-2 0 0,-14 34 20 0 0,-2-8-1 0 0,7-96 30 0 0,-5 53-7 0 0,-1 28-4 0 0,6-39-13 0 0,-4 34-6 0 0,7-43 20 0 0,-6 42-6 0 0,6-39-15 0 0,-4 45-1 0 0,18-51 123 0 0,-13 42-108 0 0,-9 33 325 0 0,2 3-328 0 0,21-21-40 0 0,-27 28-25 0 0,0 1 1 0 0,0 0-1 0 0,0 0 0 0 0,0-1 0 0 0,0 1 1 0 0,0 0-1 0 0,0 0 0 0 0,1-1 0 0 0,-1 1 0 0 0,0 0 1 0 0,0 0-1 0 0,0-1 0 0 0,1 1 0 0 0,-1 0 0 0 0,0 0 1 0 0,0 0-1 0 0,0-1 0 0 0,1 1 0 0 0,-1 0 1 0 0,0 0-1 0 0,0 0 0 0 0,1 0 0 0 0,-1 0 0 0 0,0-1 1 0 0,0 1-1 0 0,1 0 0 0 0,-1 0 0 0 0,0 0 1 0 0,1 0-1 0 0,-1 0 0 0 0,0 0 0 0 0,0 0 0 0 0,1 0 1 0 0,-1 0-1 0 0,0 0 0 0 0,1 0 0 0 0,-1 0 0 0 0,0 0 1 0 0,0 0-1 0 0,1 1 0 0 0,-1-1 0 0 0,0 0 1 0 0,1 0-1 0 0,-1 0 0 0 0,0 0 0 0 0,0 0 0 0 0,0 1 1 0 0,1-1-1 0 0,-1 0 0 0 0,0 0 0 0 0,0 0 1 0 0,0 1-1 0 0,1-1 0 0 0,-1 0 0 0 0,0 0 0 0 0,0 1 1 0 0,0-1-1 0 0,0 0 0 0 0,0 0 0 0 0,1 1 0 0 0,-1-1 1 0 0,0 1-1 0 0,8 7 4 0 0,25 33 15 0 0,3 7 2 0 0,-20-20-2 0 0,-3-3-15 0 0,4 6-4 0 0,-1 1 0 0 0,-3 1 1 0 0,20 64-1 0 0,-14-21-5 0 0,-9-37-1 0 0,21 74 13 0 0,-12-38-60 0 0,-4-17-203 0 0,-12-48-5 0 0,-1 8 46 0 0,0 3 133 0 0,0-3-450 0 0,1 32 0 0 0,-8 20-1075 0 0,4-56 447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1606 0 0,'0'0'6406'0'0,"9"-5"-4296"0"0,29-17-432 0 0,-37 21-1590 0 0,1 1-1 0 0,-1-1 0 0 0,0 0 1 0 0,1 1-1 0 0,-1-1 1 0 0,1 1-1 0 0,-1-1 1 0 0,1 1-1 0 0,-1 0 1 0 0,1-1-1 0 0,-1 1 1 0 0,1 0-1 0 0,1 0 1 0 0,48-3 876 0 0,-23-2-204 0 0,-10 0-545 0 0,51-15 657 0 0,-54 14-743 0 0,47-14 337 0 0,-11 6-490 0 0,-38 10-48 0 0,1 2 16 0 0,3-1-9 0 0,-8 1-353 0 0,0 0 1 0 0,-1 1 0 0 0,1 0 0 0 0,12 1 0 0 0,-12 5-594 0 0,29 14-2355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02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0 470 2848 0 0,'0'0'10218'0'0,"16"0"-8984"0"0,47 0-274 0 0,-30-2-250 0 0,186-40 511 0 0,26-5-470 0 0,-201 40-671 0 0,124-23 180 0 0,175-46 84 0 0,-308 72-294 0 0,84-4-31 0 0,-57 3-33 0 0,-47 4-1 0 0,-25-7-147 0 0,-1-2 156 0 0,-37-26-42 0 0,9 10 16 0 0,24 12 7 0 0,9 5 14 0 0,4 5-4 0 0,-1 0 0 0 0,1 0 0 0 0,-1 0-1 0 0,0 1 1 0 0,0 0 0 0 0,0-1-1 0 0,-1 1 1 0 0,-5-4 0 0 0,-26-25-90 0 0,26 25 19 0 0,5-4 62 0 0,-12-31 58 0 0,12 32 9 0 0,19 9-76 0 0,41-4 31 0 0,-54 5 2 0 0,0 0 1 0 0,0 0 0 0 0,0 0 0 0 0,0 0 0 0 0,0 0 0 0 0,0 0-1 0 0,0 0 1 0 0,0 1 0 0 0,0-1 0 0 0,0 1 0 0 0,0-1 0 0 0,2 2 0 0 0,52 18 12 0 0,-29-7-2 0 0,24 18 7 0 0,-49-29-12 0 0,1-1 0 0 0,-1 1 1 0 0,0-1-1 0 0,0 1 0 0 0,0 0 0 0 0,0 0 1 0 0,0-1-1 0 0,0 2 0 0 0,2 1 1 0 0,36 45 53 0 0,-39-48-57 0 0,1 1 0 0 0,-1-1 1 0 0,0 1-1 0 0,1 0 1 0 0,-1 0-1 0 0,0-1 1 0 0,0 1-1 0 0,0 0 0 0 0,0 0 1 0 0,-1 0-1 0 0,1 0 1 0 0,0 2-1 0 0,15 50 34 0 0,-11-27-16 0 0,-2 27-5 0 0,-5-28-3 0 0,-1-10-7 0 0,-11 30 0 0 0,-17 16-1 0 0,15-38 1 0 0,-21 21-51 0 0,35-42 6 0 0,-1 0 0 0 0,0 0-1 0 0,0 0 1 0 0,0 0 0 0 0,-6 4 0 0 0,-76 58-398 0 0,15-12 47 0 0,-24 19-1555 0 0,31-26-2832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38 2734 0 0,'14'-2'2122'0'0,"73"-10"599"0"0,-4-2-575 0 0,-32 6-1712 0 0,-39 7 3232 0 0,-16 19-3265 0 0,-11 58-34 0 0,14-74-349 0 0,1 0 0 0 0,0 0 0 0 0,-1 0 0 0 0,1 0 0 0 0,-1 0 0 0 0,1 0 0 0 0,-1 0 0 0 0,0-1 0 0 0,0 1 0 0 0,0 0 0 0 0,0 0 0 0 0,0-1 0 0 0,0 1 0 0 0,0-1 0 0 0,-2 3 0 0 0,-56 62 633 0 0,-81 72 1 0 0,-18-4-155 0 0,-69 55-68 0 0,187-155-363 0 0,-41 30 100 0 0,32-28-104 0 0,37-27 227 0 0,21-15-273 0 0,3-2-12 0 0,36-20 9 0 0,-2 4-20 0 0,-23 15-2 0 0,26-3-1 0 0,-36 9 10 0 0,2 2 28 0 0,64-3 28 0 0,-68 11 8 0 0,3 1-4 0 0,-4-2 34 0 0,0 0 0 0 0,-1 0 0 0 0,14 12 0 0 0,-14-10-33 0 0,-4-3-11 0 0,1 0 1 0 0,0 0-1 0 0,0-1 0 0 0,12 7 1 0 0,-7-3-3 0 0,-5-4-11 0 0,0 1 0 0 0,0-2 0 0 0,1 1 0 0 0,0-1 0 0 0,8 4 1 0 0,27 12 58 0 0,-42-19-92 0 0,1 0 0 0 0,0 1-1 0 0,-1-1 1 0 0,1 1 0 0 0,0-1-1 0 0,0 0 1 0 0,-1 1 0 0 0,1-1-1 0 0,0 0 1 0 0,0 0 0 0 0,0 0 0 0 0,-1 0-1 0 0,1 0 1 0 0,0 0 0 0 0,0 0-1 0 0,0 0 1 0 0,-1 0 0 0 0,1 0-1 0 0,0 0 1 0 0,0 0 0 0 0,0-1-1 0 0,-1 1 1 0 0,1 0 0 0 0,1-1 0 0 0,38-13 121 0 0,-39 13-121 0 0,0 1 0 0 0,-1-1 0 0 0,1 1 0 0 0,0 0 0 0 0,0 0 0 0 0,-1 0 1 0 0,1-1-1 0 0,0 1 0 0 0,0 0 0 0 0,0 0 0 0 0,-1 0 0 0 0,1 0 0 0 0,0 0 0 0 0,0 0 1 0 0,0 0-1 0 0,-1 1 0 0 0,1-1 0 0 0,0 0 0 0 0,0 0 0 0 0,-1 1 0 0 0,1-1 1 0 0,0 0-1 0 0,0 1 0 0 0,-1-1 0 0 0,1 0 0 0 0,1 2 0 0 0,43 22 86 0 0,-33-18-105 0 0,4-7-348 0 0,49-1-25 0 0,-49 1 72 0 0,-2-2-165 0 0,44-13-814 0 0,-34 8-110 0 0,13-11 146 0 0,-36 19 1161 0 0,0-1 0 0 0,1 1 0 0 0,-1-1 0 0 0,0 0 0 0 0,0 0 0 0 0,0 0 1 0 0,0 1-1 0 0,0-1 0 0 0,0 0 0 0 0,0 0 0 0 0,0-1 0 0 0,0 1 0 0 0,0 0 0 0 0,0-2 0 0 0,30-38-3166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0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3552 0 0,'0'0'11642'0'0,"4"9"-11396"0"0,13 26-20 0 0,-12-26-40 0 0,-5 1-140 0 0,-1 0-1 0 0,0-1 1 0 0,0 1-1 0 0,-3 11 1 0 0,0-3-12 0 0,2-3 93 0 0,13 42-61 0 0,-7-39-57 0 0,-1-3 11 0 0,9-10-15 0 0,35 16-25 0 0,-46-21 15 0 0,0 1 1 0 0,0-1-1 0 0,0 1 0 0 0,0-1 1 0 0,0 0-1 0 0,-1 1 0 0 0,1-1 0 0 0,0 0 1 0 0,0 1-1 0 0,0-1 0 0 0,0 0 0 0 0,0 0 1 0 0,0 0-1 0 0,0 0 0 0 0,0 0 1 0 0,0 0-1 0 0,0 0 0 0 0,0-1 0 0 0,0 1 1 0 0,0 0-1 0 0,0 0 0 0 0,1-1 0 0 0,11-2-34 0 0,-5 2 7 0 0,0-1 0 0 0,0-1-1 0 0,-1 1 1 0 0,13-7-1 0 0,28-11-41 0 0,-24 7-2 0 0,25-17 12 0 0,-27 13 14 0 0,35-37 17 0 0,-6 2 47 0 0,-19 20 22 0 0,-24 24 117 0 0,-2 0-4 0 0,19-26-30 0 0,-19 26 1224 0 0,-5 23-1252 0 0,0 76 152 0 0,-2-21-104 0 0,-2-32-30 0 0,-41 299 271 0 0,-73 265-306 0 0,112-576-87 0 0,-12 41-12 0 0,-6 13 151 0 0,16-47 4 0 0,-2 16-26 0 0,6-37 25 0 0,-3-4 145 0 0,-20 25-16 0 0,19-25 516 0 0,0-14-421 0 0,-23-18-71 0 0,29 23-268 0 0,0 1 0 0 0,0-1-1 0 0,0 0 1 0 0,0 0 0 0 0,0 0 0 0 0,1 0-1 0 0,-1 0 1 0 0,0 0 0 0 0,1 0 0 0 0,-1 0 0 0 0,0 0-1 0 0,1 0 1 0 0,-1 0 0 0 0,1 0 0 0 0,0 0 0 0 0,-1-2-1 0 0,-17-45 233 0 0,11 18-37 0 0,-5-42-43 0 0,8 30-49 0 0,4 22-102 0 0,-2-17-1 0 0,3-1 1 0 0,8-64 0 0 0,2 48-210 0 0,3 0 0 0 0,1 1 1 0 0,4 1-1 0 0,1 0 0 0 0,44-77 1 0 0,-41 89-574 0 0,3 1 0 0 0,32-38 1 0 0,-38 59-51 0 0,38-26-471 0 0,-55 41 573 0 0,1 1 0 0 0,-1-1-1 0 0,1-1 1 0 0,-1 1 0 0 0,4-5-1 0 0,44-53-7184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2826 0 0,'3'5'1866'0'0,"0"0"-1343"0"0,-2-4-373 0 0,0 1 1 0 0,0 0-1 0 0,0-1 0 0 0,0 1 0 0 0,0 0 1 0 0,0 0-1 0 0,-1 0 0 0 0,1 0 0 0 0,-1 0 1 0 0,1 0-1 0 0,-1 0 0 0 0,0 0 1 0 0,0 2-1 0 0,8 49 1796 0 0,-6-41-1659 0 0,1 37 803 0 0,-4 10-194 0 0,1-47-769 0 0,-4 35 379 0 0,-4-3 393 0 0,1-13-642 0 0,5-24 2745 0 0,1-16-2657 0 0,0-27-49 0 0,2 19-67 0 0,9-15-70 0 0,1 1 1 0 0,24-47-1 0 0,-28 64-133 0 0,2-2-45 0 0,0-1-1 0 0,1 1 1 0 0,1 1 0 0 0,12-15 0 0 0,11-10-195 0 0,-17 21 63 0 0,-13 14 26 0 0,0 11-2180 0 0,13 14 1652 0 0,-13-15 100 0 0,-4 5-37 0 0,0 48-1530 0 0,-1-25 1161 0 0,1-25-192 0 0,-1 0-1072 0 0,-5 28-130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1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3836 0 0,'0'0'2598'0'0,"7"-9"-487"0"0,19-30-169 0 0,-19 30-514 0 0,3 4-408 0 0,28-13-165 0 0,-28 14 1189 0 0,-2 11-1630 0 0,26 23-13 0 0,-25-22-70 0 0,-7 7-74 0 0,9 45-2 0 0,-11-57-208 0 0,1 0 1 0 0,-1-1-1 0 0,0 1 0 0 0,1 0 0 0 0,-1 0 1 0 0,0 0-1 0 0,-1-1 0 0 0,0 5 0 0 0,1 9 89 0 0,-1-7-27 0 0,0 0 0 0 0,0 1-1 0 0,0-1 1 0 0,-6 17 0 0 0,4-12-25 0 0,-14 44 304 0 0,-6 14-44 0 0,9-30-217 0 0,11-31 18 0 0,-1 0-19 0 0,-12 35-29 0 0,12-35 48 0 0,11-21-80 0 0,20-31-2 0 0,-10 20-9 0 0,318-314-465 0 0,-322 322 355 0 0,0 1 0 0 0,16-12 0 0 0,-14 12 26 0 0,-3 2-63 0 0,-4 16-102 0 0,25 18 183 0 0,-24-18-36 0 0,-12 11 1 0 0,1 3 33 0 0,-11 54-44 0 0,2-27 29 0 0,9-35 7 0 0,0 5 4 0 0,-5 50 7 0 0,5-50 21 0 0,7-5-2 0 0,12 34 2 0 0,-13-34 0 0 0,64 21 6 0 0,-66-32-16 0 0,0 0 1 0 0,0-1-1 0 0,-1 1 1 0 0,1 0-1 0 0,0 0 1 0 0,0-1-1 0 0,0 1 1 0 0,0-1-1 0 0,0 0 1 0 0,0 1-1 0 0,0-1 1 0 0,2 0-1 0 0,81 2 1 0 0,-69-1-3 0 0,-1 0 1 0 0,1-1 1 0 0,0-1-1 0 0,-1 0 0 0 0,1-1 0 0 0,-1-1 1 0 0,1 0-1 0 0,15-6 0 0 0,15-12-134 0 0,72-45 0 0 0,-64 34 3 0 0,-32 16 33 0 0,31-30-31 0 0,-42 37 84 0 0,-1 0 0 0 0,0 0-1 0 0,11-15 1 0 0,-10 11 16 0 0,6-9-52 0 0,12-21 2 0 0,-28 41 72 0 0,0 0 1 0 0,1 0-1 0 0,-1 0 0 0 0,0 0 0 0 0,0 0 0 0 0,0-1 0 0 0,0 1 0 0 0,0-3 1 0 0,11-39-49 0 0,-9 33 8 0 0,-3-3-8 0 0,-2-42 9 0 0,1 42 6 0 0,-4 6-6 0 0,-16-24-52 0 0,16 24 2 0 0,-1 10 3 0 0,0-1 78 0 0,0 0-1 0 0,0 0 0 0 0,0-1 1 0 0,0 0-1 0 0,-7 0 0 0 0,-2 0-6 0 0,14 0 18 0 0,-1 0 1 0 0,1 0-1 0 0,-1 0 0 0 0,0 0 1 0 0,1 0-1 0 0,-1 1 1 0 0,1-1-1 0 0,-1 1 0 0 0,1-1 1 0 0,-1 1-1 0 0,1 0 0 0 0,-3 1 1 0 0,-54 30-92 0 0,45-26 80 0 0,-32 24-67 0 0,13-7 46 0 0,24-18 4 0 0,14-5-367 0 0,0 0 385 0 0,0 1 1 0 0,0 0 0 0 0,0 0-1 0 0,12 3 1 0 0,-5 0 0 0 0,-1-2-23 0 0,4-2 8 0 0,63 0-8 0 0,-66 8 31 0 0,38 24-2 0 0,-50-31 9 0 0,1 0 0 0 0,-1-1-1 0 0,0 1 1 0 0,1 0 0 0 0,-1 0 0 0 0,0 0-1 0 0,0 0 1 0 0,1 1 0 0 0,-1-1-1 0 0,0 0 1 0 0,0 0 0 0 0,0 1 0 0 0,0-1-1 0 0,-1 0 1 0 0,2 3 0 0 0,24 42 91 0 0,-15-21 1 0 0,7 28-21 0 0,-17-49-58 0 0,1 0 0 0 0,-1-1 0 0 0,-1 1 0 0 0,1 0 0 0 0,-1 0 0 0 0,1 0 0 0 0,-1 6 0 0 0,2 20 89 0 0,0 3 78 0 0,-1 0 0 0 0,-2 0-1 0 0,-7 53 1 0 0,5-67-135 0 0,-24 146 287 0 0,7-78-50 0 0,-2-7-173 0 0,11-42 27 0 0,3-17-95 0 0,-18 59 130 0 0,12-29-71 0 0,10-38 70 0 0,0 0-12 0 0,-9 40-32 0 0,9-40 760 0 0,16-21-758 0 0,36-25-24 0 0,-26 15-34 0 0,40-44-84 0 0,9-12-67 0 0,-2 4-526 0 0,-7 9 95 0 0,-25 24-5 0 0,-27 28 8 0 0,0 0 79 0 0,30-30-120 0 0,-30 30-708 0 0,0-1-81 0 0,30-27 152 0 0,-30 28-190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2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45 164 1578 0 0,'-44'-40'10265'0'0,"58"36"-9512"0"0,44-10-179 0 0,-33 5-73 0 0,38-21 217 0 0,-12 8-467 0 0,-39 17 174 0 0,-2-2-275 0 0,26-19-9 0 0,-27 19 1154 0 0,-6 21-1093 0 0,10 42-44 0 0,-12-53-137 0 0,-1 0 0 0 0,1 0-1 0 0,-1 1 1 0 0,1-1 0 0 0,-1 0-1 0 0,0 0 1 0 0,-1 5 0 0 0,-2 54 271 0 0,-1-28-27 0 0,-9 42-57 0 0,8-35 0 0 0,-6 44 128 0 0,6-41-32 0 0,-4 48-66 0 0,3-46-25 0 0,-10 44 62 0 0,9-47-31 0 0,-4 40-54 0 0,5-44-37 0 0,-10 64 87 0 0,5-43-148 0 0,9-45-39 0 0,0 2-84 0 0,-2 50-13 0 0,2-51 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1 489 1172 0 0,'32'-37'2997'0'0,"-10"20"-722"0"0,70-44 924 0 0,27-10-1379 0 0,-109 65-1633 0 0,1 1-1 0 0,0 0 1 0 0,0 0-1 0 0,14-3 1 0 0,-6 2-40 0 0,91-33 798 0 0,-96 32-861 0 0,-7 4-34 0 0,1 0-1 0 0,-1 1 1 0 0,1-1-1 0 0,0 1 1 0 0,-1 1-1 0 0,9-1 0 0 0,39-8 120 0 0,-42 7 675 0 0,-5-4-737 0 0,23-23-24 0 0,-23 22 947 0 0,-4 23-872 0 0,10 41-8 0 0,-10-42-35 0 0,-8-3 4 0 0,-10 36 72 0 0,10-35-19 0 0,1 5-35 0 0,-1 2-96 0 0,-9 57 222 0 0,6-23-105 0 0,5-40-35 0 0,5 3-22 0 0,8 48-9 0 0,-8-49-15 0 0,3-6-14 0 0,20 28-6 0 0,-19-28 18 0 0,6-5-10 0 0,40 13-13 0 0,-52-16-49 0 0,1 0 0 0 0,-1-1-1 0 0,1 1 1 0 0,0-1 0 0 0,-1 1 0 0 0,1-1 0 0 0,0 0-1 0 0,0 0 1 0 0,-1 0 0 0 0,1 0 0 0 0,0 0 0 0 0,2-1 0 0 0,43-4-6 0 0,-45 5 3 0 0,-1 0-1 0 0,1 0 1 0 0,-1 0 0 0 0,1-1-1 0 0,-1 1 1 0 0,0 0 0 0 0,1-1-1 0 0,-1 1 1 0 0,0-1-1 0 0,1 1 1 0 0,-1-1 0 0 0,0 0-1 0 0,0 0 1 0 0,3-1 0 0 0,62-43-54 0 0,-13 7-164 0 0,-29 18-6 0 0,19-24 38 0 0,-40 42 160 0 0,-1 0-1 0 0,1-1 0 0 0,-1 1 1 0 0,0-1-1 0 0,0 0 0 0 0,2-5 1 0 0,25-40-277 0 0,-28 46 267 0 0,1 0 0 0 0,-1-1 1 0 0,0 1-1 0 0,0-1 0 0 0,0 1 1 0 0,0-1-1 0 0,1-4 0 0 0,9-39-199 0 0,-8 35 47 0 0,-4-7 38 0 0,-4-52 29 0 0,6 68 114 0 0,-1 1 0 0 0,0-1-1 0 0,-1 0 1 0 0,1 0-1 0 0,0 0 1 0 0,0 1-1 0 0,-1-1 1 0 0,1 0-1 0 0,-1 0 1 0 0,1 1-1 0 0,-1-1 1 0 0,-2-3-1 0 0,-1-5-19 0 0,2 6 15 0 0,0-1-1 0 0,0 1 0 0 0,0 0 1 0 0,0 0-1 0 0,-1 0 0 0 0,0 0 1 0 0,0 1-1 0 0,-6-7 0 0 0,-23-27-45 0 0,15 21 14 0 0,-24-10 10 0 0,40 25 34 0 0,-1 0-1 0 0,1 0 0 0 0,-1 0 0 0 0,1 0 0 0 0,-1 0 0 0 0,0 1 0 0 0,0-1 0 0 0,1 0 0 0 0,-1 1 0 0 0,-2-1 0 0 0,-38-9 10 0 0,18 8 58 0 0,-31 4 1 0 0,41-1 383 0 0,30-1-337 0 0,45 3-11 0 0,-45-3-19 0 0,3 0-19 0 0,95 0 46 0 0,-23 0-37 0 0,-74-1-63 0 0,-7 1-2 0 0,-1-1-1 0 0,1 1 1 0 0,0 1 0 0 0,-1 0-1 0 0,11 2 1 0 0,27 4 16 0 0,-35-5-6 0 0,-2 3-4 0 0,40 22 37 0 0,-44-18 23 0 0,14 27 2 0 0,-15-26 62 0 0,-3 5 37 0 0,6 49-10 0 0,-6-48 75 0 0,-3 3-135 0 0,-1 54-21 0 0,2-55-16 0 0,3-3-13 0 0,11 45-12 0 0,-11-45-5 0 0,4-5-10 0 0,18 30-7 0 0,-19-30-9 0 0,3-5-3 0 0,30 16-1 0 0,-29-16-17 0 0,-6-5-76 0 0,1-1 70 0 0,0 1 1 0 0,0-1-1 0 0,-1 0 0 0 0,1 0 0 0 0,-1 0 1 0 0,7-3-1 0 0,0-1-4 0 0,0 3-51 0 0,-5-9-66 0 0,19-31 8 0 0,-19 32 23 0 0,-2-3 0 0 0,10-38-56 0 0,-11 38 14 0 0,-6-2 25 0 0,-7-43 15 0 0,10 56 96 0 0,0 0 0 0 0,-1 0 1 0 0,1 0-1 0 0,-1 0 0 0 0,1 0 0 0 0,-1 0 0 0 0,0 0 0 0 0,0 0 0 0 0,0 0 0 0 0,-2-3 1 0 0,-22-36-87 0 0,23 36 81 0 0,-1 0 0 0 0,0 0 0 0 0,0 0 0 0 0,-1 0 0 0 0,1 1 0 0 0,-1 0 1 0 0,-7-7-1 0 0,1 2-6 0 0,-6-7-41 0 0,-21-12 9 0 0,17 16 12 0 0,-22-8 14 0 0,32 15 38 0 0,-4 4-1 0 0,-56-1 291 0 0,84 7-260 0 0,44 15 9 0 0,-55-19-46 0 0,-1 0 0 0 0,1 0 1 0 0,-1 0-1 0 0,1 0 0 0 0,-1-1 1 0 0,1 1-1 0 0,-1-1 0 0 0,6 0 1 0 0,8 1 5 0 0,-2 0 6 0 0,0 0 0 0 0,24-3 0 0 0,20-2-5 0 0,-22 1-6 0 0,50-7 3 0 0,-47 7-19 0 0,-19 1-13 0 0,-6 1-16 0 0,1 0-1 0 0,-1 1 1 0 0,21 2 0 0 0,28 2-99 0 0,-52 2 78 0 0,2-1 43 0 0,-4-1-1 0 0,-1 0 0 0 0,1 0 0 0 0,13 10 0 0 0,13 8 24 0 0,-26-16 156 0 0,-9 2-95 0 0,0 1 0 0 0,-1 0 0 0 0,-2 12 0 0 0,0-7-24 0 0,2-2 96 0 0,-3 42 273 0 0,2-38-339 0 0,1-2 111 0 0,1 1-79 0 0,-1 0 0 0 0,-3 16 1 0 0,2-12-31 0 0,0-3 274 0 0,6-2-225 0 0,10 44-15 0 0,-11-43 53 0 0,7-10-97 0 0,31 15 11 0 0,-31-15-8 0 0,4-9-13 0 0,40-9-37 0 0,-52 13-21 0 0,-1 0-1 0 0,1-1 0 0 0,-1 1 0 0 0,1-1 1 0 0,-1 1-1 0 0,1-1 0 0 0,-1 1 1 0 0,1-1-1 0 0,-1 0 0 0 0,0 0 0 0 0,1 0 1 0 0,-1 1-1 0 0,0-1 0 0 0,0-1 1 0 0,1 0-1 0 0,56-49-149 0 0,-20 18 82 0 0,-36 31 58 0 0,0 0 0 0 0,0 1 1 0 0,0-1-1 0 0,-1 0 0 0 0,1 0 0 0 0,-1 0 1 0 0,1 0-1 0 0,1-3 0 0 0,25-42-104 0 0,-17 25 25 0 0,3-19 14 0 0,-11 30-7 0 0,-7-79-45 0 0,4 88 127 0 0,0-1 0 0 0,0 1 0 0 0,0 0 0 0 0,-1-1 0 0 0,1 1 0 0 0,-1 0 0 0 0,1-1 0 0 0,-1 1 1 0 0,0 0-1 0 0,1 0 0 0 0,-4-5 0 0 0,-22-46-33 0 0,25 50 34 0 0,0 1 0 0 0,0-1 0 0 0,0 1 0 0 0,-1 0 0 0 0,1 0 0 0 0,-1-1 0 0 0,0 1 0 0 0,-3-3 0 0 0,-31-33-23 0 0,15 20-9 0 0,-27-17-60 0 0,46 33 82 0 0,-1 0 0 0 0,0 0-1 0 0,0 0 1 0 0,1 1 0 0 0,-1-1 0 0 0,-6-1-1 0 0,-43-18-62 0 0,50 20 64 0 0,0 0-1 0 0,0 1 1 0 0,0-1-1 0 0,0 0 1 0 0,0 1-1 0 0,0 0 1 0 0,0-1-1 0 0,1 1 1 0 0,-1 0-1 0 0,0 0 1 0 0,0 0-1 0 0,-3 0 1 0 0,-53 3-532 0 0,55-3 481 0 0,0 0 0 0 0,1 0 0 0 0,-1 0 0 0 0,0 1 1 0 0,0-1-1 0 0,1 1 0 0 0,-1 0 0 0 0,-3 1 1 0 0,-50 18-415 0 0,31-9-518 0 0,-20 16-2979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4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531 653 3086 0 0,'-10'-4'2363'0'0,"-30"-10"-471"0"0,30 10 1243 0 0,2-1-2159 0 0,-3 0-704 0 0,6 2-75 0 0,0 1 1 0 0,1-1-1 0 0,-1 0 1 0 0,1 0-1 0 0,-1 0 1 0 0,1 0 0 0 0,-5-7-1 0 0,-23-18 233 0 0,24 21-64 0 0,-3-2 42 0 0,-31-26-58 0 0,32 26-83 0 0,1-2-45 0 0,-39-57 188 0 0,9 7-134 0 0,31 50-223 0 0,2 4-2 0 0,1 0 1 0 0,0 0 0 0 0,1 0 0 0 0,-6-13-1 0 0,-11-22 62 0 0,15 31-14 0 0,2-5 21 0 0,-12-49-17 0 0,12 49-24 0 0,4 2-14 0 0,0-55 28 0 0,5 57-58 0 0,13-35-9 0 0,-14 35-22 0 0,5 19-31 0 0,25 20 17 0 0,-33-26 10 0 0,0-1-1 0 0,0 1 1 0 0,0 0-1 0 0,0 0 1 0 0,0-1 0 0 0,-1 1-1 0 0,1 0 1 0 0,0 0 0 0 0,-1 0-1 0 0,1 0 1 0 0,0 0 0 0 0,-1 0-1 0 0,1 0 1 0 0,-1 0 0 0 0,0 0-1 0 0,1 0 1 0 0,-1 0 0 0 0,0 0-1 0 0,0 0 1 0 0,1 2 0 0 0,13 53 7 0 0,-7-22 2 0 0,5 46 1 0 0,-9-37-18 0 0,-2-27-1 0 0,-1 38-52 0 0,-10 72 0 0 0,-7-39 29 0 0,-28 85 0 0 0,35-137 49 0 0,-27 98 21 0 0,30-107-26 0 0,3-14 3 0 0,0 0 0 0 0,-1 0 0 0 0,0-1 0 0 0,-8 13 1 0 0,4-4-4 0 0,0-1 19 0 0,-22 35 0 0 0,2-5 38 0 0,21-36 267 0 0,26-14-293 0 0,54-1-8 0 0,-69 2-32 0 0,1 0 1 0 0,0 0-1 0 0,-1-1 0 0 0,1 1 1 0 0,-1-1-1 0 0,1 0 0 0 0,-1 0 0 0 0,5-2 1 0 0,196-75 25 0 0,-189 71-34 0 0,1 0-1 0 0,23-5 0 0 0,25-7-52 0 0,-47 13 45 0 0,49-14-104 0 0,-26 10-250 0 0,-30 8-6 0 0,69-3-2630 0 0,-63 5 2058 0 0,-4-2-260 0 0,35-4-1845 0 0,-36 4-1211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1944 0 0,'0'0'2293'0'0,"4"-10"-379"0"0,16-41 5083 0 0,-12 66-6565 0 0,21 42 156 0 0,-27-53-504 0 0,0 0 0 0 0,0-1 0 0 0,-1 1 0 0 0,1 0 0 0 0,1 8 0 0 0,13 52 302 0 0,-15-59-312 0 0,0 0 0 0 0,0 0 0 0 0,0 0 0 0 0,-1 11 0 0 0,4 63 485 0 0,-4-38-63 0 0,-2 41-119 0 0,1-41-55 0 0,-3 40 42 0 0,-3 24 194 0 0,7-101-530 0 0,0-1 0 0 0,0 1 0 0 0,-1 0 1 0 0,1-1-1 0 0,-1 0 0 0 0,-3 7 0 0 0,-15 46 156 0 0,18-54-175 0 0,1-1-1 0 0,-1 0 0 0 0,1 0 1 0 0,-1 1-1 0 0,1-1 0 0 0,0 0 1 0 0,0 0-1 0 0,-1 1 0 0 0,1-1 1 0 0,0 0-1 0 0,0 1 0 0 0,0-1 1 0 0,0 0-1 0 0,0 1 0 0 0,1-1 1 0 0,-1 0-1 0 0,1 2 0 0 0,9 41 110 0 0,-7-33-38 0 0,0 0-74 0 0,11 36-17 0 0,-10-36-1 0 0,3-19-1086 0 0,2 0 990 0 0,-4 3-53 0 0,0 1 0 0 0,-1-1 1 0 0,1 1-1 0 0,-1-1 0 0 0,0-1 0 0 0,3-6 0 0 0,30-42-1471 0 0,-30 43 1327 0 0,4-5-124 0 0,7-14-3538 0 0,19-32-1974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1 458 4802 0 0,'0'0'9572'0'0,"12"3"-8987"0"0,35 11 21 0 0,-36-10 276 0 0,-4 4-569 0 0,20 27-4 0 0,-20-27 157 0 0,0 0-303 0 0,3 2-111 0 0,-5-5 18 0 0,1 1 0 0 0,-1 0-1 0 0,0 0 1 0 0,8 13 0 0 0,13 20-29 0 0,-19-30 65 0 0,4-11-75 0 0,35-7-3 0 0,-35 7-2 0 0,-8-9-7 0 0,7-35-4 0 0,-7 34 11 0 0,-7-3-25 0 0,-12-47-13 0 0,12 47-3 0 0,-2 5 2 0 0,-17-29 2 0 0,18 29-7 0 0,-7 3 1 0 0,-35-21 4 0 0,35 20-4 0 0,1 4-27 0 0,-33-12-1 0 0,33 12 7 0 0,14 4-106 0 0,0 0 146 0 0,1 0-1 0 0,-1 0 1 0 0,0 1 0 0 0,1-1 0 0 0,-1 1 0 0 0,0 0-1 0 0,0 0 1 0 0,4 1 0 0 0,-4 0 1 0 0,0-1 0 0 0,0 0 0 0 0,0 0 0 0 0,0-1 0 0 0,1 1 0 0 0,-1-1 0 0 0,0 1 0 0 0,1-1 0 0 0,2 0 0 0 0,10-4 13 0 0,78-18 13 0 0,0-2 6 0 0,-13 5-11 0 0,-38 9-11 0 0,-32 8 816 0 0,-1 5-737 0 0,33 9-20 0 0,-33-9 195 0 0,-5 5-191 0 0,17 26-12 0 0,-17-26 101 0 0,0 4-124 0 0,14 38 10 0 0,-14-37 29 0 0,-1 0-37 0 0,10 37 40 0 0,-11-37 55 0 0,-3-6-119 0 0,0 0 0 0 0,1 0 0 0 0,0 0 0 0 0,0-1 0 0 0,3 12 1 0 0,0-3 8 0 0,-2-1 227 0 0,1-2-197 0 0,7 40-12 0 0,-7-39 287 0 0,7-22-285 0 0,30-28-5 0 0,-23 19-8 0 0,-11 7-25 0 0,-3 6-4 0 0,0 0 1 0 0,1 0 0 0 0,-1 0 0 0 0,1 1-1 0 0,0 0 1 0 0,0-1 0 0 0,7-4 0 0 0,24-24 23 0 0,-27 25-5 0 0,2 1-9 0 0,29-19-9 0 0,-30 19-8 0 0,4 8-13 0 0,51 1-18 0 0,-56 6 25 0 0,25 22 0 0 0,-24-23 3 0 0,-1-1 3 0 0,25 18 10 0 0,-25-18 3 0 0,6-3-7 0 0,39 9-1 0 0,-40-9 2 0 0,-2-5-4 0 0,32-8-3 0 0,-32 8-5 0 0,1-8 1 0 0,33-28 0 0 0,-33 28 2 0 0,-7-4-4 0 0,1-3 4 0 0,19-46-8 0 0,-8 25 5 0 0,-12 29-8 0 0,-3-7-1 0 0,9-48 1 0 0,-11 62 12 0 0,1-1 0 0 0,-1 1 1 0 0,0-1-1 0 0,1 1 0 0 0,-1-1 0 0 0,0 1 0 0 0,-1 0 1 0 0,1-1-1 0 0,-1-3 0 0 0,-1-8-12 0 0,-9-42-72 0 0,9 43 70 0 0,1 7 3 0 0,0 0 0 0 0,0 0 0 0 0,0 0 1 0 0,-1 1-1 0 0,0-1 0 0 0,0 0 1 0 0,-4-6-1 0 0,-11-28-229 0 0,12 31-2 0 0,-1 1-1006 0 0,-19-21 440 0 0,19 22 116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1 455 1918 0 0,'0'0'8944'0'0,"3"-10"-7812"0"0,11-31-284 0 0,-14 41-820 0 0,0-1 0 0 0,0 0 0 0 0,1 1-1 0 0,-1-1 1 0 0,0 0 0 0 0,0 1 0 0 0,1-1 0 0 0,-1 0 0 0 0,0 1 0 0 0,1-1 0 0 0,-1 0 0 0 0,1 1 0 0 0,-1-1 0 0 0,0 1 0 0 0,1-1 0 0 0,-1 1 0 0 0,1-1 0 0 0,0 1 0 0 0,-1-1 0 0 0,1 1-1 0 0,-1 0 1 0 0,1-1 0 0 0,0 1 0 0 0,-1 0 0 0 0,1-1 0 0 0,1 1 0 0 0,9-4 193 0 0,-4 1-73 0 0,0 1 0 0 0,-1-1 0 0 0,1-1 1 0 0,-1 1-1 0 0,7-6 0 0 0,52-31 537 0 0,8-2-252 0 0,-26 13-281 0 0,-35 21-21 0 0,38-45 51 0 0,-39 42-115 0 0,-5 0-11 0 0,18-37-9 0 0,-18 36 20 0 0,-3 1-41 0 0,8-32-2 0 0,-9 32 100 0 0,-10 16-135 0 0,-26 14 10 0 0,26-14 4 0 0,0 6 22 0 0,-2 3-15 0 0,3-5 0 0 0,0 1 0 0 0,0 0 0 0 0,-6 15 1 0 0,6-13-1 0 0,1-3 34 0 0,1 0 0 0 0,0 1 0 0 0,-5 13 0 0 0,-12 31 89 0 0,12-27-25 0 0,-3 29-7 0 0,8-29 44 0 0,2 26-16 0 0,4-28-24 0 0,7 22-27 0 0,-8-46-75 0 0,0 0 0 0 0,1 1 0 0 0,-1-1 0 0 0,0 0 1 0 0,0 0-1 0 0,1 0 0 0 0,-1 1 0 0 0,1-1 0 0 0,-1 0 1 0 0,1 0-1 0 0,-1 0 0 0 0,1 0 0 0 0,0 0 0 0 0,0 0 1 0 0,1 1-1 0 0,22 29 35 0 0,-17-23-9 0 0,6-3-9 0 0,39 17-9 0 0,-50-21-11 0 0,-1 0 0 0 0,0-1 1 0 0,1 1-1 0 0,-1-1 1 0 0,1 1-1 0 0,0-1 1 0 0,-1 1-1 0 0,1-1 1 0 0,-1 0-1 0 0,1 0 0 0 0,-1 0 1 0 0,1 0-1 0 0,0 0 1 0 0,2 0-1 0 0,47-5 2 0 0,-48 5-4 0 0,0-1 0 0 0,0 1 0 0 0,-1-1 0 0 0,1 1 0 0 0,0-1 0 0 0,-1 0-1 0 0,1 0 1 0 0,4-3 0 0 0,45-18-126 0 0,-2-3-1 0 0,89-60 1 0 0,-3-31-344 0 0,-124 104 417 0 0,0 0-1 0 0,15-21 0 0 0,-14 17 30 0 0,6-10-41 0 0,-9 11 48 0 0,-2 5 4 0 0,-2 0 0 0 0,1-1 0 0 0,7-17 0 0 0,5-12 77 0 0,-14 30 65 0 0,-3-8-46 0 0,9-54 129 0 0,-9 54 745 0 0,-8 31-842 0 0,-19 37 28 0 0,19-37-18 0 0,4 0-25 0 0,-9 41-11 0 0,9-41 9 0 0,1 20 13 0 0,0-22-78 0 0,2 0 1 0 0,-1 0-1 0 0,1 0 1 0 0,3 11-1 0 0,3 25 24 0 0,-5-35-10 0 0,1-1-65 0 0,11 33-217 0 0,-10-34-15 0 0,-3 4-247 0 0,2 1 285 0 0,-1-7-48 0 0,0 0-1 0 0,-1 0 0 0 0,0 1 1 0 0,-1 8-1 0 0,-1-1-1520 0 0,-2 48-2072 0 0,2-48-2915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6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312 102 3872 0 0,'0'0'2379'0'0,"-9"-12"-35"0"0,-25-36-454 0 0,34 47-1780 0 0,-1-1 0 0 0,0 1 0 0 0,0-1 1 0 0,-1 1-1 0 0,1-1 0 0 0,0 1 1 0 0,0 0-1 0 0,-1 0 0 0 0,1-1 0 0 0,-1 1 1 0 0,-1-1-1 0 0,-36-23 4626 0 0,31 31-4539 0 0,-25 16-23 0 0,32-22-167 0 0,0 1 0 0 0,0-1-1 0 0,1 1 1 0 0,-1 0 0 0 0,0-1 0 0 0,0 1 0 0 0,1-1 0 0 0,-1 1 0 0 0,0 0-1 0 0,1 0 1 0 0,-1-1 0 0 0,1 1 0 0 0,-1 0 0 0 0,1 0 0 0 0,-1 0 0 0 0,1 0-1 0 0,0 0 1 0 0,-1 0 0 0 0,1-1 0 0 0,0 2 0 0 0,-16 42 105 0 0,8-15 14 0 0,-8 45 121 0 0,8-33-16 0 0,6-30-203 0 0,-37 243 690 0 0,35-196-469 0 0,-8 69 347 0 0,-1-24-257 0 0,8-54-37 0 0,-4 43-60 0 0,5-49-23 0 0,-4 35 20 0 0,5-44-35 0 0,1 27-44 0 0,1-46-31 0 0,1 0-11 0 0,-1 46-22 0 0,0-45-18 0 0,-1-9-287 0 0,1 1 45 0 0,0-1 0 0 0,0 1 0 0 0,0 12-1 0 0,0-5 9 0 0,0-1-242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6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3000 0 0,'4'-3'108'0'0,"254"-139"6388"0"0,-246 137-6247 0 0,-1 0 0 0 0,1 1 0 0 0,0 0 1 0 0,17-3-1 0 0,2 4 155 0 0,15-2 107 0 0,-27-1-297 0 0,-1-2 0 0 0,0 0 0 0 0,24-15 0 0 0,5-2 134 0 0,153-81 651 0 0,-108 56-718 0 0,-79 44-292 0 0,-1-1-1 0 0,-1 0 0 0 0,15-12 0 0 0,-10 8-1 0 0,-7 5 1 0 0,1 0 0 0 0,-1-1 0 0 0,0 0 0 0 0,10-10-1 0 0,-7 5-2 0 0,4-5-52 0 0,5-15 6 0 0,-15 24 10 0 0,1-3 14 0 0,23-32 1 0 0,-23 32 4 0 0,-5-1-6 0 0,5-38 67 0 0,-5 38 1308 0 0,-8 21-1131 0 0,-17 28-47 0 0,22-35-144 0 0,0-1 0 0 0,0 1 0 0 0,1 0 0 0 0,-1-1 0 0 0,0 1 0 0 0,1 0 0 0 0,-1-1 0 0 0,1 1 0 0 0,-1 0 0 0 0,1 0 0 0 0,0-1 0 0 0,0 1 0 0 0,0 2 0 0 0,-53 380 2503 0 0,46-340-2213 0 0,-7 41-45 0 0,8-40 32 0 0,-4 46-42 0 0,5-50-50 0 0,-4 29-39 0 0,6-51-81 0 0,1-1 1 0 0,1 23-1 0 0,0-22-39 0 0,1-3 62 0 0,-2 1-81 0 0,-1 3-79 0 0,0-7-140 0 0,2 1 1 0 0,-1 24-1 0 0,-1-27-72 0 0,-12 36-404 0 0,11-36-12 0 0,-48-38-9285 0 0,41 21 6299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7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185 113 678 0 0,'91'-52'4202'0'0,"-35"18"-2630"0"0,-32 22-360 0 0,16 0-155 0 0,-30 9 695 0 0,-2 10-1046 0 0,28 22-178 0 0,-27-22-63 0 0,-11 8 156 0 0,-3 46-58 0 0,5-58-516 0 0,0-1 0 0 0,0 1 0 0 0,0-1 0 0 0,-1 1 0 0 0,1-1 1 0 0,-1 0-1 0 0,0 1 0 0 0,1-1 0 0 0,-3 4 0 0 0,-19 42 338 0 0,21-45-336 0 0,0 1-1 0 0,-1-1 0 0 0,0 0 1 0 0,0 0-1 0 0,0 0 0 0 0,-3 4 0 0 0,2-4-30 0 0,-74 90 399 0 0,57-70-311 0 0,-2-1-1 0 0,-36 30 1 0 0,2-17-23 0 0,54-34-76 0 0,-1 1 0 0 0,1-1-1 0 0,0 1 1 0 0,0-1 0 0 0,0 1-1 0 0,0 0 1 0 0,0 0 0 0 0,0 0-1 0 0,-2 3 1 0 0,-11 11 0 0 0,0 1-194 0 0,-22 31 0 0 0,-3 5-173 0 0,38-50 323 0 0,0-1 1 0 0,0 1-1 0 0,0 0 0 0 0,0 0 0 0 0,1-1 0 0 0,-1 1 0 0 0,-1 5 0 0 0,-18 49-396 0 0,16-43-655 0 0,8-2 21 0 0,9 36 145 0 0,-9-36-257 0 0,8-8-1400 0 0,42 13-373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2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3872 0 0,'0'0'3980'0'0,"-2"6"-2386"0"0,-6 18-402 0 0,6-17-350 0 0,1 2-158 0 0,-4 43 719 0 0,1-7-35 0 0,-1-13-1039 0 0,4-24 128 0 0,3-2-274 0 0,0 0-128 0 0,-1-4-24 0 0,0 0 1 0 0,0 0-1 0 0,0 0 0 0 0,0 0 0 0 0,-1 0 0 0 0,1 0 1 0 0,-1 0-1 0 0,0 0 0 0 0,1 4 0 0 0,7-6 54 0 0,24 0-14 0 0,-19-2-18 0 0,-7-1-42 0 0,-4 2-20 0 0,1 0 0 0 0,-1 0 0 0 0,1 0 1 0 0,-1-1-1 0 0,0 1 0 0 0,0-1 0 0 0,1 0 1 0 0,2-3-1 0 0,1 1-23 0 0,-4 3 22 0 0,0 0 0 0 0,0 0 0 0 0,0 0 0 0 0,-1 0 0 0 0,1-1 0 0 0,0 1 0 0 0,-1-1 0 0 0,1 1 0 0 0,-1-1 0 0 0,0 0 0 0 0,1 1 0 0 0,-1-1 0 0 0,2-4 0 0 0,1 2-33 0 0,-3 3 7 0 0,0-1 0 0 0,0 1 0 0 0,0 0 1 0 0,0-1-1 0 0,0 1 0 0 0,0-1 0 0 0,0 1 0 0 0,0-1 0 0 0,-1 0 1 0 0,1 1-1 0 0,0-1 0 0 0,-1 0 0 0 0,0 0 0 0 0,1 1 0 0 0,-1-5 0 0 0,6-24-448 0 0,-5 23 81 0 0,-2 0 14 0 0,-5-18-152 0 0,6 24 519 0 0,0 1-1 0 0,0-1 0 0 0,0 1 1 0 0,0-1-1 0 0,0 1 0 0 0,-1-1 0 0 0,1 1 1 0 0,0-1-1 0 0,0 0 0 0 0,-1 1 0 0 0,1-1 1 0 0,0 1-1 0 0,-1 0 0 0 0,1-1 1 0 0,0 1-1 0 0,-1-1 0 0 0,1 1 0 0 0,0 0 1 0 0,-1-1-1 0 0,1 1 0 0 0,-2-1 0 0 0,-46-41-974 0 0,43 38 729 0 0,-39-1-195 0 0,38 4 377 0 0,-19-4 96 0 0,18 3 1246 0 0,12 0-1039 0 0,172-58 888 0 0,-164 56-1054 0 0,-1-2 1 0 0,1 0-1 0 0,12-8 0 0 0,-10 8 20 0 0,40-3 40 0 0,-28 4-75 0 0,-20 3 45 0 0,0 3-28 0 0,27 3 1052 0 0,-36 1-982 0 0,-1-1-62 0 0,2-2-23 0 0,0-1 0 0 0,0 1 0 0 0,0-1 0 0 0,0 1 1 0 0,0-1-1 0 0,1 1 0 0 0,-1-1 0 0 0,1 1 0 0 0,-1 0 1 0 0,1-1-1 0 0,0 1 0 0 0,0 0 0 0 0,-1-1 0 0 0,1 1 0 0 0,0 0 1 0 0,1 2-1 0 0,-2 32 123 0 0,0-27-18 0 0,2-1 42 0 0,2 40 215 0 0,-2-9-280 0 0,0-30-17 0 0,-1 1-21 0 0,-1 1-58 0 0,1-7-5 0 0,0 1 0 0 0,0 0 0 0 0,0-1 0 0 0,0 1 0 0 0,1 0 0 0 0,-1-1 0 0 0,3 7 0 0 0,2 15 20 0 0,-3-19 268 0 0,3-6-305 0 0,18 6-8 0 0,-23-7 6 0 0,0 0 0 0 0,0 0 0 0 0,1 0-1 0 0,-1 0 1 0 0,0 0 0 0 0,0 1 0 0 0,1-1 0 0 0,-1 0 0 0 0,0 0 0 0 0,1 0-1 0 0,-1 0 1 0 0,0 0 0 0 0,1 0 0 0 0,-1 0 0 0 0,0 0 0 0 0,0 0 0 0 0,1 0 0 0 0,-1 0-1 0 0,0 0 1 0 0,1-1 0 0 0,-1 1 0 0 0,0 0 0 0 0,0 0 0 0 0,1 0 0 0 0,-1 0 0 0 0,0 0-1 0 0,0-1 1 0 0,1 1 0 0 0,-1 0 0 0 0,0 0 0 0 0,0 0 0 0 0,0-1 0 0 0,1 1 0 0 0,45-46-55 0 0,-26 22 53 0 0,30-44 0 0 0,-25 31 14 0 0,13-17-19 0 0,-35 49-12 0 0,0 12-64 0 0,0 2 78 0 0,-1-6 3 0 0,0 1 1 0 0,-1-1-1 0 0,0 1 0 0 0,1 0 0 0 0,-1-1 0 0 0,-1 1 0 0 0,2 7 1 0 0,5 35 40 0 0,-7-37-33 0 0,7 26 23 0 0,-6-28-18 0 0,0-5-5 0 0,-1 1 0 0 0,0-1 0 0 0,1 1 0 0 0,0-1 0 0 0,-1 0-1 0 0,1 1 1 0 0,0-1 0 0 0,0 0 0 0 0,0 0 0 0 0,3 4 0 0 0,8 14 25 0 0,-5-12-6 0 0,13 4 10 0 0,-9-7-4 0 0,-5-3-22 0 0,-4-2-6 0 0,0 1-1 0 0,0 0 1 0 0,0-1 0 0 0,0 1-1 0 0,0-1 1 0 0,0 0 0 0 0,0 1-1 0 0,0-1 1 0 0,0 0 0 0 0,0 0-1 0 0,0-1 1 0 0,0 1 0 0 0,0 0-1 0 0,3-2 1 0 0,4 2 6 0 0,-6 0-5 0 0,0 0 0 0 0,0 0 0 0 0,0 0 0 0 0,0-1 1 0 0,0 1-1 0 0,0-1 0 0 0,0 0 0 0 0,0 0 0 0 0,0 0 1 0 0,0 0-1 0 0,4-3 0 0 0,29-12 16 0 0,-20 6-16 0 0,-6 3-19 0 0,-5 4-3 0 0,0-1 0 0 0,0 0 1 0 0,0 0-1 0 0,0-1 0 0 0,6-6 0 0 0,14-16-32 0 0,-15 13 13 0 0,8-24 27 0 0,-15 30 8 0 0,-1 0 0 0 0,0 1 0 0 0,-1-1-1 0 0,1-10 1 0 0,-1 5-11 0 0,0 9 3 0 0,-1 0 0 0 0,0 0 0 0 0,0 0 0 0 0,0 0 0 0 0,0 0 0 0 0,-1 0 0 0 0,1 0 0 0 0,-3-6 0 0 0,-4-23-31 0 0,1 17-15 0 0,3 9 17 0 0,2 4 20 0 0,0 1-1 0 0,-1-1 1 0 0,1 1-1 0 0,0 0 0 0 0,-1-1 1 0 0,1 1-1 0 0,-1 0 0 0 0,0 0 1 0 0,1 0-1 0 0,-1 0 1 0 0,-5-3-1 0 0,-10-11-91 0 0,13 12-87 0 0,-35 9-1042 0 0,24 0 710 0 0,9-1 332 0 0,-1-1-199 0 0,0 2 0 0 0,1-1 0 0 0,-1 1 0 0 0,1 0 0 0 0,0 0 0 0 0,-10 12 0 0 0,-4 5-560 0 0,16-17-287 0 0,0 0-1627 0 0,-12 19-599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7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283 543 1664 0 0,'3'-12'2275'0'0,"15"-60"791"0"0,-6 24-2036 0 0,-9 36 528 0 0,-3 5-1428 0 0,0-1-1 0 0,-1 1 0 0 0,0-1 0 0 0,0 1 0 0 0,-3-8 1 0 0,1 0-8 0 0,1 1 408 0 0,-2 3-356 0 0,-8-36-35 0 0,9 36-32 0 0,-6 7-28 0 0,-28-11-32 0 0,28 11-13 0 0,-5 7-9 0 0,-40 8-10 0 0,52-11-14 0 0,-1 0 0 0 0,1 1-1 0 0,0-1 1 0 0,0 1 0 0 0,0 0 0 0 0,0 0-1 0 0,-1 0 1 0 0,1 0 0 0 0,-2 1 0 0 0,-34 20 6 0 0,20-9-2 0 0,-19 23-4 0 0,6 3-4 0 0,25-31-12 0 0,11 4 30 0 0,14 33 22 0 0,-14-33-7 0 0,8-13 47 0 0,40-1 204 0 0,-40 1-7 0 0,2 0-59 0 0,2-1-150 0 0,38-2 325 0 0,15 7 58 0 0,-56-2-270 0 0,1 6 12 0 0,45 22-24 0 0,-59-29-160 0 0,0 0-1 0 0,0 1 1 0 0,0-1 0 0 0,0 0 0 0 0,0 1 0 0 0,0-1 0 0 0,0 1-1 0 0,0 0 1 0 0,0-1 0 0 0,0 1 0 0 0,0 0 0 0 0,0-1 0 0 0,0 1-1 0 0,-1 0 1 0 0,1 0 0 0 0,0 0 0 0 0,-1 0 0 0 0,1 0 0 0 0,0-1-1 0 0,-1 1 1 0 0,1 2 0 0 0,17 35 113 0 0,-10-12 49 0 0,8 41-17 0 0,-10-32-31 0 0,5 38 26 0 0,-9-29 174 0 0,-3 55-20 0 0,-3-51-66 0 0,2-31-190 0 0,-3 23 90 0 0,-2 0 1 0 0,-14 43-1 0 0,-8 1 242 0 0,7-15-243 0 0,9-36 9 0 0,-13 29-21 0 0,23-52-93 0 0,-1 0 1 0 0,-1-1-1 0 0,0 1 0 0 0,-6 9 1 0 0,2-6-8 0 0,-3 5 20 0 0,-14 9-13 0 0,19-20-7 0 0,-2-4-2 0 0,-29 12 15 0 0,29-12 22 0 0,-3-6 21 0 0,-37-9 201 0 0,47 12-261 0 0,1 0 0 0 0,0-1 0 0 0,0 1 0 0 0,-1 0 0 0 0,1-1 0 0 0,0 1 0 0 0,0-1 0 0 0,-1 1 0 0 0,1-1 0 0 0,0 0 0 0 0,0 1 0 0 0,0-1 0 0 0,0 0 0 0 0,0 0 0 0 0,-1-1 0 0 0,-30-28 197 0 0,30 29-193 0 0,1 0 0 0 0,-1-1-1 0 0,1 1 1 0 0,0-1 0 0 0,-1 1-1 0 0,1-1 1 0 0,0 0 0 0 0,0 0 0 0 0,-1-3-1 0 0,-22-41 304 0 0,22 44-288 0 0,1-1 1 0 0,0 0-1 0 0,-1 1 1 0 0,1-1-1 0 0,1 0 1 0 0,-1 0-1 0 0,-1-4 1 0 0,-10-54 192 0 0,9 29-42 0 0,3-37-6 0 0,4 30-29 0 0,-2 25-129 0 0,2-9 10 0 0,1 0 0 0 0,0 0 0 0 0,2 0 1 0 0,1 1-1 0 0,15-31 0 0 0,7 0-79 0 0,3 1 0 0 0,2 1 0 0 0,2 2 1 0 0,2 1-1 0 0,2 3 0 0 0,2 1 0 0 0,2 2 0 0 0,2 2 0 0 0,2 2 1 0 0,1 3-1 0 0,2 1 0 0 0,1 3 0 0 0,64-27 0 0 0,7-1-344 0 0,-62 32 293 0 0,-29 15 13 0 0,34-10 7 0 0,-41 11 8 0 0,13-10 16 0 0,-29 16 7 0 0,2-1 15 0 0,37-20 5 0 0,-37 20 7 0 0,-2-1 6 0 0,30-19 14 0 0,-30 19 4 0 0,-2 1-2 0 0,21-21-3 0 0,-21 21-3 0 0,0 0-4 0 0,23-16 4 0 0,-23 17 273 0 0,-52-17-195 0 0,36 18-36 0 0,-5 9 29 0 0,-37 15 0 0 0,26-8-15 0 0,10-5-35 0 0,6-2 16 0 0,-1 0 1 0 0,1 0-1 0 0,0 1 0 0 0,-12 11 1 0 0,-51 42 175 0 0,25-21-132 0 0,26-16-11 0 0,8-9-49 0 0,3-2 7 0 0,0 0 1 0 0,-14 23 0 0 0,15-23-13 0 0,3-5 4 0 0,0 1 1 0 0,1-1-1 0 0,0 1 1 0 0,0 0-1 0 0,-3 8 0 0 0,-10 22 52 0 0,13-28 118 0 0,8 1-171 0 0,13 32 1 0 0,-12-32-1 0 0,9-14-4 0 0,44-13-13 0 0,-30 7-29 0 0,-12 2 20 0 0,-4 3-1 0 0,-1 0 1 0 0,0-2 0 0 0,17-11-1 0 0,-8 6-3 0 0,4-3-53 0 0,1-1 0 0 0,28-27 0 0 0,-38 32 41 0 0,-4 3-1 0 0,0-1 0 0 0,-1 0 0 0 0,14-15 0 0 0,-11 11 4 0 0,-1 2-12 0 0,-1-1 0 0 0,12-15-1 0 0,6-7-10 0 0,-22 25 11 0 0,-1 2 29 0 0,18-23 7 0 0,-18 22 197 0 0,-2 23-163 0 0,23 69 98 0 0,-24-71-103 0 0,-2-7-15 0 0,1 0 0 0 0,-1 0 0 0 0,1-1 0 0 0,1 1 1 0 0,-1 0-1 0 0,1-1 0 0 0,4 7 0 0 0,25 46 100 0 0,-13-22-68 0 0,-14-27-6 0 0,2-2-15 0 0,23 22-26 0 0,-29-28-1 0 0,-1-1 1 0 0,1 1-1 0 0,0 0 1 0 0,0 0 0 0 0,0 0-1 0 0,0-1 1 0 0,0 1 0 0 0,0-1-1 0 0,0 1 1 0 0,0-1-1 0 0,0 1 1 0 0,0-1 0 0 0,0 1-1 0 0,1-1 1 0 0,0 0 0 0 0,38 11-6 0 0,-16-8-75 0 0,29-4-292 0 0,-30-2-18 0 0,-11 0 274 0 0,35-13-515 0 0,-10 2-376 0 0,-28 10-46 0 0,2-2 126 0 0,33-21-375 0 0,-33 21-2408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9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447 337 1518 0 0,'11'-4'2761'0'0,"33"-11"-660"0"0,-33 11-618 0 0,-2-7-203 0 0,26-33-229 0 0,-31 40-885 0 0,0-1 1 0 0,0 1 0 0 0,0-1 0 0 0,-1 0 0 0 0,0-1-1 0 0,5-10 1 0 0,-3 5 12 0 0,23-43 731 0 0,-24 45-545 0 0,-1-5-77 0 0,7-42-15 0 0,-7 42 1215 0 0,-8 5-1209 0 0,-17-38 128 0 0,14 57-221 0 0,-1 1-130 0 0,-27 36 170 0 0,15-13-110 0 0,1 1 0 0 0,2 1 0 0 0,-14 40 0 0 0,-14 67 341 0 0,6 2 0 0 0,-31 218 0 0 0,58-288-294 0 0,-3 6-6 0 0,5-6-78 0 0,2-41-12 0 0,-12 30-4 0 0,14-35-12 0 0,3 25-9 0 0,2-40-42 0 0,-1 2-125 0 0,-12 50-12 0 0,12-50 25 0 0,-4-3-59 0 0,-21 39-301 0 0,21-39-8 0 0,0-4 82 0 0,-21 26-49 0 0,21-26-402 0 0,-3-4-736 0 0,-30 14 811 0 0,30-14-564 0 0,-1-10-2684 0 0,-31-14 2222 0 0,32 14 245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19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1 359 826 0 0,'136'-84'4489'0'0,"-112"71"-3624"0"0,1 2 0 0 0,0 0 0 0 0,49-12 0 0 0,49 0 1204 0 0,-89 21-1248 0 0,55 2-173 0 0,-48 0-158 0 0,32 2-97 0 0,-37 1-22 0 0,67 12 171 0 0,-45-5-346 0 0,-56-9-181 0 0,0-1 0 0 0,0 1 1 0 0,0-1-1 0 0,0 0 0 0 0,0 0 0 0 0,0 0 1 0 0,0 0-1 0 0,0 0 0 0 0,0-1 1 0 0,0 1-1 0 0,3-1 0 0 0,48-11 139 0 0,-52 11-147 0 0,0 1-1 0 0,0-1 1 0 0,0 1 0 0 0,1 0 0 0 0,-1 0 0 0 0,0 0-1 0 0,0-1 1 0 0,0 1 0 0 0,0 0 0 0 0,1 0 0 0 0,-1 1 0 0 0,0-1-1 0 0,0 0 1 0 0,0 0 0 0 0,0 0 0 0 0,0 1 0 0 0,3 0-1 0 0,34 13 87 0 0,-28-10-12 0 0,4-5-13 0 0,56-1 26 0 0,-58-3-61 0 0,37-13-5 0 0,-37 13-7 0 0,-2-3-3 0 0,27-24-3 0 0,-28 24 2 0 0,-2-1-6 0 0,19-28-2 0 0,-19 27 6 0 0,-6-2-10 0 0,2-3-9 0 0,-1 8-12 0 0,0-1 0 0 0,-1 0 0 0 0,0 1 1 0 0,-1-11-1 0 0,-10 15-11 0 0,-33-10 5 0 0,43 13 22 0 0,-1 0-1 0 0,0-1 0 0 0,-1 1 1 0 0,1 0-1 0 0,0 0 1 0 0,0 0-1 0 0,0 0 0 0 0,0 0 1 0 0,0 0-1 0 0,0 0 1 0 0,0 0-1 0 0,0 0 1 0 0,0 0-1 0 0,0 0 0 0 0,0 1 1 0 0,0-1-1 0 0,0 0 1 0 0,0 1-1 0 0,0-1 1 0 0,0 1-1 0 0,0-1 0 0 0,-1 2 1 0 0,-65 32-3 0 0,7 5 25 0 0,35-20 79 0 0,8-5-66 0 0,-46 42 107 0 0,14-11-67 0 0,27-20 27 0 0,11-9-69 0 0,-31 40 102 0 0,18-27-64 0 0,18-22 43 0 0,5 7-14 0 0,-2 1-70 0 0,2-5 24 0 0,-1 0 0 0 0,1 20 0 0 0,12-26-13 0 0,35 12-11 0 0,-45-16-29 0 0,0 1 1 0 0,0-1-1 0 0,-1 1 1 0 0,1-1 0 0 0,0 0-1 0 0,0 0 1 0 0,0 1-1 0 0,0-1 1 0 0,0 0-1 0 0,0 0 1 0 0,0 0-1 0 0,0 0 1 0 0,0 0 0 0 0,0 0-1 0 0,0-1 1 0 0,0 1-1 0 0,0 0 1 0 0,0 0-1 0 0,2-1 1 0 0,9-2 11 0 0,38-15 57 0 0,4-4-35 0 0,-25 8-19 0 0,30-20-42 0 0,-31 16-2 0 0,23-19 5 0 0,-43 32 16 0 0,-1 0 0 0 0,1-1 1 0 0,-1 0-1 0 0,0 0 0 0 0,7-9 0 0 0,-4 3-2 0 0,28-26-33 0 0,-29 27 36 0 0,-2 3 19 0 0,-1 1-1 0 0,17-22 20 0 0,-18 21 588 0 0,3 18-582 0 0,20 30-11 0 0,-21-31-9 0 0,0-2-24 0 0,23 19-3 0 0,-23-19-1 0 0,6 1-116 0 0,37 24-466 0 0,-37-24-34 0 0,4-8 96 0 0,52 2-462 0 0,-66-1 730 0 0,-1-1 1 0 0,0 0 0 0 0,0 0-1 0 0,0 0 1 0 0,1 0 0 0 0,-1-1-1 0 0,0 1 1 0 0,0 0 0 0 0,0-1-1 0 0,0 0 1 0 0,0 0 0 0 0,0 1-1 0 0,3-3 1 0 0,71-29-6046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0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30 144 3150 0 0,'0'0'6234'0'0,"-2"11"-5298"0"0,-11 43 1850 0 0,16-43-2420 0 0,7 33-64 0 0,-8-33 352 0 0,0 58-63 0 0,-2-68-579 0 0,1 0 0 0 0,-1 0-1 0 0,0 0 1 0 0,0 0 0 0 0,0 0 0 0 0,0 0 0 0 0,0 0 0 0 0,0 1 0 0 0,-1-1 0 0 0,1 0-1 0 0,0 0 1 0 0,0 0 0 0 0,-1 0 0 0 0,1 0 0 0 0,-1 0 0 0 0,1 0 0 0 0,-1 0 0 0 0,-1 1-1 0 0,-18 30 274 0 0,14-24 153 0 0,6-3-421 0 0,-1 1 1 0 0,1 0-1 0 0,0 0 0 0 0,0-1 0 0 0,1 1 0 0 0,2 10 1 0 0,-2 10 2432 0 0,12-108-2355 0 0,-10 61-88 0 0,12-60-6 0 0,-13 65-4 0 0,0 4-1 0 0,0 1 1 0 0,1 0 0 0 0,7-20-1 0 0,-7 17 2 0 0,-1 7 2 0 0,0 0 1 0 0,0 0-1 0 0,0 0 0 0 0,1 1 0 0 0,0-1 0 0 0,6-8 0 0 0,19-39 2 0 0,1 5-3 0 0,-24 39-12 0 0,5 5-1 0 0,26-14 4 0 0,-35 18 9 0 0,1 0 1 0 0,-1 1-1 0 0,0-1 1 0 0,1 1-1 0 0,-1-1 1 0 0,1 1-1 0 0,-1-1 1 0 0,0 1-1 0 0,1 0 1 0 0,-1-1-1 0 0,1 1 1 0 0,-1 0-1 0 0,3 0 1 0 0,45-2-3 0 0,-36 2-9 0 0,-5 8-6 0 0,25 26 9 0 0,-31-33 8 0 0,-1 0 0 0 0,0 1 1 0 0,1-1-1 0 0,-1 0 0 0 0,0 1 0 0 0,0-1 1 0 0,0 1-1 0 0,0 0 0 0 0,1 3 0 0 0,18 43 0 0 0,-15-31 2 0 0,-1-1 0 0 0,2 19 0 0 0,1 30 8 0 0,-8-39-4 0 0,-10 47 9 0 0,2-27-1 0 0,7-35-1 0 0,4 2-4 0 0,0 2 4 0 0,2 35 394 0 0,0-61-342 0 0,-1-1-46 0 0,-1 5-6 0 0,0 0 1 0 0,1 0-1 0 0,0 0 1 0 0,0 0-1 0 0,7-10 1 0 0,-2 3-1 0 0,24-47 34 0 0,-4 2-11 0 0,-12 31-6 0 0,21-22-7 0 0,-19 28-6 0 0,17-13-3 0 0,-26 27 1 0 0,-1 2-62 0 0,24-16 30 0 0,-24 17 48 0 0,-5 19-12 0 0,12 55-5 0 0,-2-1-5 0 0,3 19 40 0 0,-14-72-30 0 0,2-3-6 0 0,10 39-14 0 0,-11-38-3 0 0,3-4-53 0 0,17 27-176 0 0,-18-27-6 0 0,9-12-1240 0 0,40-9 1041 0 0,-52 12 415 0 0,-1 0-1 0 0,0-1 0 0 0,1 1 1 0 0,-1 0-1 0 0,0 0 1 0 0,0-1-1 0 0,0 1 1 0 0,1-1-1 0 0,-1 1 0 0 0,0-1 1 0 0,0 0-1 0 0,0 1 1 0 0,0-1-1 0 0,0 0 1 0 0,0 0-1 0 0,2-1 1 0 0,6-6-153 0 0,-4 5 43 0 0,-1-1 0 0 0,0 0-1 0 0,0 0 1 0 0,0 0 0 0 0,0-1 0 0 0,6-9 0 0 0,0 3-26 0 0,25-38-531 0 0,-26 35 560 0 0,25-40-477 0 0,-11 13 326 0 0,-17 31 144 0 0,-1 0 398 0 0,19-39 4420 0 0,-22 66-4546 0 0,10 81 140 0 0,-5-44-218 0 0,-5-40-8 0 0,0-2-11 0 0,10 64-1854 0 0,-2-22-48 0 0,-7-40-220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0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36 4988 0 0,'0'0'7152'0'0,"-45"-36"-4126"0"0,103 66-6900 0 0,-5 9-3208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1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 4000 0 0,'0'0'7376'0'0,"-6"13"-6447"0"0,-14 41-134 0 0,11-24 245 0 0,-3 38-155 0 0,4-32-225 0 0,-20 55-6 0 0,-28 102 1161 0 0,50-175-1704 0 0,2-5 14 0 0,1 0-1 0 0,0 0 1 0 0,-2 20 0 0 0,4-17-49 0 0,-7 34 234 0 0,12-35-159 0 0,12 44-28 0 0,-12-44-27 0 0,7-5-16 0 0,33 30 2 0 0,-33-29-10 0 0,4-8-17 0 0,44 9-14 0 0,-57-12-40 0 0,0 1 0 0 0,-1-1 0 0 0,1 0 1 0 0,0 1-1 0 0,0-1 0 0 0,0 0 0 0 0,-1 0 1 0 0,1 0-1 0 0,0 0 0 0 0,0-1 0 0 0,0 1 1 0 0,-1 0-1 0 0,1-1 0 0 0,2 0 0 0 0,54-16 11 0 0,-29 7-2 0 0,-15 4-16 0 0,1 0-24 0 0,0-1 1 0 0,-1 0 0 0 0,1-2-1 0 0,-2 1 1 0 0,1-2 0 0 0,14-13 0 0 0,27-22-53 0 0,-31 21-15 0 0,-9 6 3 0 0,0-2 0 0 0,-2 0 0 0 0,19-36-1 0 0,-29 48 56 0 0,0 1 0 0 0,1-1 0 0 0,0 0 0 0 0,0 1 0 0 0,6-9 0 0 0,-1 3 0 0 0,1-10-67 0 0,4-21 17 0 0,-11 33 22 0 0,-1-1-10 0 0,5-36 72 0 0,-5 37-3 0 0,-7 22-55 0 0,0 4 56 0 0,-14 41-27 0 0,14-43 28 0 0,2-3 3 0 0,0 1-1 0 0,0-1 1 0 0,-1 15-1 0 0,0-8 12 0 0,0-2 14 0 0,1-1-1 0 0,-1 24 1 0 0,2-22-12 0 0,0-6 2 0 0,1 0 0 0 0,-1 21 0 0 0,7 42-64 0 0,-4-59 29 0 0,2-2-614 0 0,11 33 98 0 0,-11-33 87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1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5474 0 0,'0'0'10498'0'0,"10"87"-11966"0"0,75-57-1780 0 0,10 0-3798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1 382 4000 0 0,'0'0'8067'0'0,"10"-10"-7433"0"0,3-1-461 0 0,34-36 564 0 0,-17 15-398 0 0,-22 24-74 0 0,-2-7-49 0 0,1-3-155 0 0,-2 4 21 0 0,2 0 0 0 0,12-22 0 0 0,-12 26-44 0 0,-3 4-13 0 0,0 0 0 0 0,-1 0-1 0 0,0 0 1 0 0,0 0-1 0 0,3-10 1 0 0,10-25 34 0 0,-12 31 28 0 0,-1-2-57 0 0,9-34-2 0 0,-9 35 12 0 0,-8 22-57 0 0,-18 33 42 0 0,17-33 34 0 0,5 4 52 0 0,-5 45-2 0 0,5-45-22 0 0,3 0-1 0 0,2 1-41 0 0,-2-8-5 0 0,0-1 0 0 0,-1 1 1 0 0,0 0-1 0 0,0 0 0 0 0,-1 9 0 0 0,5-5 66 0 0,15 36-6 0 0,-16-36 26 0 0,3-3-13 0 0,22 25-21 0 0,-22-25-23 0 0,4-6-29 0 0,35 12-12 0 0,-35-11-4 0 0,0-3-15 0 0,0-2 1 0 0,0 1-1 0 0,12-3 0 0 0,-6 1 1 0 0,-7 2-1 0 0,1-1 1 0 0,-1-1 0 0 0,17-3-1 0 0,-14 2-3 0 0,-11 3-5 0 0,1-1 1 0 0,-1 1-1 0 0,0-1 0 0 0,0 1 0 0 0,0-1 0 0 0,1 0 1 0 0,-1 0-1 0 0,0 0 0 0 0,2-1 0 0 0,10-7 2 0 0,-5 3 0 0 0,1 0 0 0 0,0 1 0 0 0,19-7 0 0 0,24-10 4 0 0,1-5 5 0 0,-52 26-11 0 0,0 0 0 0 0,0 0 1 0 0,0 0-1 0 0,0 0 0 0 0,0-1 0 0 0,0 1 0 0 0,-1-1 0 0 0,4-2 0 0 0,48-50 17 0 0,-13 9-16 0 0,2-2 19 0 0,-34 37 950 0 0,-5 22-929 0 0,9 34 29 0 0,-9-34-4 0 0,-2 4-14 0 0,-1 4-38 0 0,0-5 13 0 0,1 0-1 0 0,4 29 1 0 0,2 4 16 0 0,-5-36-6 0 0,-7 2-11 0 0,-13 42-9 0 0,13-42 3 0 0,-1-4-41 0 0,-16 32-110 0 0,16-31-4 0 0,-6-9-911 0 0,-48 7-337 0 0,51-15 296 0 0,-30-20-2664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2876 53 2574 0 0,'63'-28'1689'0'0,"-50"23"-183"0"0,-2 1-15 0 0,33-9-188 0 0,-33 10 5089 0 0,-22 13-6260 0 0,-31 32 32 0 0,20-17-22 0 0,-2 4-64 0 0,-2-1-1 0 0,-55 48 0 0 0,-173 106 501 0 0,51-39-273 0 0,-267 199 262 0 0,-18-29-179 0 0,473-305-382 0 0,-822 493 203 0 0,684-407-190 0 0,-73 48 2 0 0,70-40 28 0 0,147-95 311 0 0,11-21-284 0 0,9-39-10 0 0,-3 24-3 0 0,17-33-5 0 0,2-1 8 0 0,3 7-80 0 0,5-15-6 0 0,-17 38 5 0 0,17-31-8 0 0,-18 33-34 0 0,28-62-38 0 0,-8 17 19 0 0,-19 37 44 0 0,-13 29 6 0 0,0 2-25 0 0,16-24 27 0 0,-16 25 8 0 0,-8 47-158 0 0,-2 18 161 0 0,-1 38 21 0 0,0-20 100 0 0,4-37-1 0 0,-1 41-21 0 0,2-44-16 0 0,3 30-3 0 0,-3-63-60 0 0,1 1 0 0 0,1-1 0 0 0,-1 1 1 0 0,1-1-1 0 0,-1 0 0 0 0,1 1 0 0 0,1 3 0 0 0,16 54 39 0 0,-17-59-47 0 0,-1 0 0 0 0,1 0 0 0 0,0 0-1 0 0,-1 0 1 0 0,1 0 0 0 0,0 0 0 0 0,0 0 0 0 0,0-1 0 0 0,0 1 0 0 0,1 0 0 0 0,1 2 0 0 0,29 35-210 0 0,-31-37 194 0 0,0-1 0 0 0,0 1 1 0 0,0-1-1 0 0,0 0 0 0 0,0 0 0 0 0,1 1 0 0 0,-1-1 0 0 0,0 0 0 0 0,1 0 0 0 0,-1 0 0 0 0,1-1 0 0 0,2 2 1 0 0,41 22-163 0 0,-43-23 152 0 0,0 0-1 0 0,-1 0 1 0 0,1-1 0 0 0,0 1-1 0 0,0 0 1 0 0,0-1 0 0 0,-1 1-1 0 0,1-1 1 0 0,0 0-1 0 0,0 0 1 0 0,0 0 0 0 0,0 0-1 0 0,0 0 1 0 0,2 0 0 0 0,26 1-471 0 0,-4 1-129 0 0,0-1 0 0 0,0-2 0 0 0,33-4 0 0 0,-43 0 174 0 0,0 0 0 0 0,-1 0-1 0 0,27-15 1 0 0,8-4-665 0 0,43-11-1962 0 0,3 8-1030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29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27 4498 0 0,'-10'-4'2907'0'0,"-3"-1"-1965"0"0,-7-3 19 0 0,0-1 5550 0 0,23 22-5950 0 0,7 38-130 0 0,-10-49-406 0 0,0-1 0 0 0,1 1 1 0 0,-1-1-1 0 0,1 1 1 0 0,-1 0-1 0 0,1-1 1 0 0,-1 1-1 0 0,1-1 1 0 0,0 0-1 0 0,0 1 0 0 0,0-1 1 0 0,0 1-1 0 0,0-1 1 0 0,1 2-1 0 0,34 41 490 0 0,-34-41-440 0 0,1 0 0 0 0,0 1 0 0 0,0-1-1 0 0,0-1 1 0 0,6 5 0 0 0,178 132 847 0 0,-78-73-584 0 0,2-4-1 0 0,229 91 1 0 0,49-24-70 0 0,-148-68-107 0 0,446 53 0 0 0,-657-111-150 0 0,41 4-4 0 0,-54-6-7 0 0,-7-5 2 0 0,28-12 0 0 0,-38 16-2 0 0,0 0 0 0 0,1 0 0 0 0,-1 0 0 0 0,0 0 0 0 0,1 0 0 0 0,-1 0 0 0 0,0-1 0 0 0,1 1 0 0 0,-1 0 0 0 0,0 0 0 0 0,1 0 0 0 0,-1 0 1 0 0,0 0-1 0 0,1-1 0 0 0,-1 1 0 0 0,0 0 0 0 0,0 0 0 0 0,1 0 0 0 0,-1-1 0 0 0,0 1 0 0 0,0 0 0 0 0,1 0 0 0 0,-1-1 0 0 0,0 1 0 0 0,0 0 0 0 0,0-1 0 0 0,0 1 0 0 0,1 0 0 0 0,-1-1 0 0 0,0 1 0 0 0,0 0 0 0 0,0-1 0 0 0,0 1 0 0 0,0 0 0 0 0,0-1 0 0 0,0 1 0 0 0,0 0 1 0 0,0-1-1 0 0,0 1 0 0 0,0 0 0 0 0,0-1 0 0 0,0 1 0 0 0,0 0 0 0 0,0-1 0 0 0,0 1 0 0 0,0 0 0 0 0,-1-1 0 0 0,1 1 0 0 0,0 0 0 0 0,0-1 0 0 0,0 1 0 0 0,-1 0 0 0 0,1 0 0 0 0,0-1 0 0 0,-1 1 0 0 0,-14-39-2 0 0,4 17 0 0 0,-20-27-5 0 0,28 43-1 0 0,-1 0 1 0 0,0 0-1 0 0,0 0 1 0 0,0 0-1 0 0,-1 1 1 0 0,-7-7-1 0 0,2 2-1 0 0,7 5 4 0 0,-1 1 0 0 0,0 0 0 0 0,0-1 0 0 0,0 2 1 0 0,0-1-1 0 0,-7-4 0 0 0,6 4-2 0 0,0 0 0 0 0,0 0 1 0 0,0 0-1 0 0,1-1 0 0 0,-7-8 0 0 0,-40-44-41 0 0,16 17 31 0 0,4 2 21 0 0,25 30 104 0 0,12 18-144 0 0,1 2 38 0 0,24 35 16 0 0,-21-35-15 0 0,-3-4 0 0 0,-1 0-1 0 0,0 0 0 0 0,-1 0 1 0 0,7 15-1 0 0,15 24 6 0 0,-18-23-1 0 0,4 26-2 0 0,-13-47-5 0 0,1 0 1 0 0,0 0 0 0 0,-1 0 0 0 0,1 0 0 0 0,-1 0-1 0 0,0 0 1 0 0,-1 4 0 0 0,0 50 13 0 0,1-54-13 0 0,0-1 0 0 0,0 0 0 0 0,0 1 0 0 0,-1-1 0 0 0,1 0 0 0 0,0 0 0 0 0,-1 1 0 0 0,0-1 0 0 0,0 0 0 0 0,1 0 0 0 0,-3 3 0 0 0,-24 56 8 0 0,26-58-10 0 0,0 0 1 0 0,0 0-1 0 0,-1-1 1 0 0,1 1-1 0 0,-1-1 1 0 0,0 1-1 0 0,0-1 1 0 0,0 0 0 0 0,0 0-1 0 0,-4 4 1 0 0,-41 39-44 0 0,-1-3 1 0 0,-66 45 0 0 0,43-39-37 0 0,39-25-100 0 0,-2-1-1 0 0,0-2 0 0 0,-59 25 1 0 0,-205 83-1461 0 0,181-76 504 0 0,86-39-1492 0 0,-53 13 0 0 0,74-23-4852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1334 0 0,'0'0'12522'0'0,"4"3"-11996"0"0,15 15 608 0 0,-12-18-885 0 0,38-2 229 0 0,-17-1-380 0 0,-21 3 51 0 0,0-1-91 0 0,-5 1-153 0 0,17-1 550 0 0,-20 5 83 0 0,-10 3-367 0 0,6-4-127 0 0,5 7-24 0 0,0 2-14 0 0,-2 36 21 0 0,-14 90 106 0 0,16-138-132 0 0,1 8 18 0 0,-1-1 0 0 0,-1 0 0 0 0,1 0-1 0 0,-4 14 1 0 0,-4 15 45 0 0,7-25-52 0 0,-9 33 34 0 0,-11 17-1 0 0,19-55-18 0 0,-1-2-47 0 0,-9 12 1 0 0,9-12 149 0 0,0-1-2321 0 0,-11 10 1536 0 0,10-9-856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179 265 1106 0 0,'0'0'11313'0'0,"-4"15"-11060"0"0,-18 77 166 0 0,18-75-362 0 0,-16 55 328 0 0,0-4-143 0 0,12-36-55 0 0,-9 63 168 0 0,0 8-58 0 0,0-10-90 0 0,2-1-54 0 0,7-47-93 0 0,6-34 6 0 0,0 3-3 0 0,-7 40-17 0 0,6-40 524 0 0,2-28-507 0 0,-5-45-9 0 0,5 45-13 0 0,1-3-5 0 0,-2-48 3 0 0,2 48-5 0 0,2-3-10 0 0,5-60-6 0 0,-3 42-9 0 0,6-31-1 0 0,-3 33 4 0 0,10-38-8 0 0,-5 36-6 0 0,18-52 0 0 0,0 14-5 0 0,6-5-12 0 0,-18 47 3 0 0,23-29 2 0 0,-21 33-1 0 0,20-26-8 0 0,-21 33 1 0 0,16-13 4 0 0,-26 27 15 0 0,1 2 45 0 0,34-22 8 0 0,-33 22 3 0 0,-1 13-238 0 0,28 18 144 0 0,-28-18 7 0 0,-9 8 10 0 0,2 42 6 0 0,-2-53 16 0 0,-1 0 0 0 0,0-1 1 0 0,0 1-1 0 0,0 0 0 0 0,-1 0 0 0 0,1-1 0 0 0,-2 7 0 0 0,-1 7-6 0 0,0-2 4 0 0,0 0 1 0 0,-9 25-1 0 0,-8 25 10 0 0,7-31 2 0 0,-22 50 3 0 0,22-48-3 0 0,-23 46 40 0 0,-6 6-11 0 0,4-9-11 0 0,17-35-13 0 0,16-32-4 0 0,0 0-4 0 0,-14 32-1 0 0,15-32 175 0 0,13-20-166 0 0,29-27-16 0 0,-28 28-2 0 0,1 1 1 0 0,37-19-1 0 0,-46 24 4 0 0,0 1 1 0 0,0 0 0 0 0,0 0-1 0 0,0 0 1 0 0,0 1 0 0 0,0-1-1 0 0,0 0 1 0 0,0 1 0 0 0,3-1-1 0 0,39-7 1 0 0,-20 7 4 0 0,29 6 1 0 0,-51-5-4 0 0,0 0-1 0 0,0 0 1 0 0,0 0-1 0 0,0 1 1 0 0,0-1-1 0 0,0 1 1 0 0,0-1-1 0 0,0 1 1 0 0,0 0-1 0 0,2 1 1 0 0,42 20 9 0 0,-35-16-1 0 0,-3 0-2 0 0,21 19 6 0 0,-21-19 46 0 0,-8 0-53 0 0,0 0 0 0 0,0 0 0 0 0,1 0 0 0 0,0 0 0 0 0,2 8-1 0 0,-1-8-5 0 0,-1 0-1 0 0,0 0 1 0 0,0 0 0 0 0,-1-1-1 0 0,0 10 1 0 0,-5-4-9 0 0,-14 33 1 0 0,19-43 8 0 0,-1 0 0 0 0,1 0-1 0 0,-1 1 1 0 0,1-1 0 0 0,-1 0-1 0 0,0 0 1 0 0,1 0 0 0 0,-1 0-1 0 0,0 0 1 0 0,0 0 0 0 0,0 0-1 0 0,0 0 1 0 0,1 0 0 0 0,-3 1-1 0 0,-37 26 6 0 0,31-23-4 0 0,-1 0-1 0 0,0-1 1 0 0,-18 6 0 0 0,-25 2-5 0 0,42-10-8 0 0,-4-2 5 0 0,-60 0-3 0 0,67 0 7 0 0,-1-1-1 0 0,0 1 1 0 0,-15-5-1 0 0,9 3 1 0 0,2 0-16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1 683 1890 0 0,'0'0'11453'0'0,"12"-8"-11365"0"0,39-23 19 0 0,-48 30-96 0 0,-1 0 0 0 0,0-1 0 0 0,0 1-1 0 0,1-1 1 0 0,-1 1 0 0 0,0-1-1 0 0,-1 0 1 0 0,3-2 0 0 0,6-6 17 0 0,-4 5-10 0 0,-1 0 1 0 0,1-1 0 0 0,-1 0-1 0 0,-1 0 1 0 0,8-12-1 0 0,-1 4-6 0 0,27-44 29 0 0,-28 44-29 0 0,-3 3-6 0 0,0-1-1 0 0,11-22 0 0 0,-11 22-9 0 0,-2 3-2 0 0,0-1 1 0 0,0 1-1 0 0,4-14 0 0 0,9-24-8 0 0,-12 24-3 0 0,8-46-87 0 0,-2 23 62 0 0,-9 35-3 0 0,0-5-53 0 0,10-45 3 0 0,-10 45 24 0 0,-5 4-66 0 0,-5-40 113 0 0,5 39 3 0 0,-7 17-138 0 0,-30 9 146 0 0,29-10 0 0 0,9 0 11 0 0,0 0 0 0 0,-1 0-1 0 0,0 0 1 0 0,1 0 0 0 0,-1-1-1 0 0,0 1 1 0 0,-1 0 0 0 0,1-1-1 0 0,-4 3 1 0 0,3-1 1 0 0,-1-1 0 0 0,1 1 0 0 0,0-1 0 0 0,0 1 0 0 0,1 0 0 0 0,-1 0 0 0 0,1 0 0 0 0,0 1 0 0 0,-3 6 0 0 0,-19 42 5 0 0,-2 18 11 0 0,17-47-1 0 0,-9 38 67 0 0,6-12-49 0 0,7-24 13 0 0,0 28 64 0 0,4-41 4 0 0,1 4-17 0 0,0 52-25 0 0,0-51-45 0 0,4-6-10 0 0,12 39-4 0 0,-12-39 0 0 0,3-6-1 0 0,21 18 0 0 0,-22-17 9 0 0,5-5 4 0 0,31 8 0 0 0,-31-8-9 0 0,-2-6 2 0 0,30-12 7 0 0,-29 12-4 0 0,-2-3 2 0 0,28-21-8 0 0,-28 21 17 0 0,-1-3-2 0 0,22-31-4 0 0,-18 20-8 0 0,6-19-5 0 0,-12 29 4 0 0,1 4-9 0 0,21-20 4 0 0,-21 20 282 0 0,5 10-243 0 0,31 11-9 0 0,-32-11 139 0 0,-3 5-140 0 0,17 25 2 0 0,-17-25 77 0 0,0-1-106 0 0,20 21 3 0 0,-20-21 275 0 0,1-15-286 0 0,2 1-3 0 0,-5 3-1 0 0,-1 0 0 0 0,1 0 0 0 0,-1 0 0 0 0,0 0 0 0 0,0-1 0 0 0,6-9 0 0 0,16-20 1 0 0,-19 26 2 0 0,-4-3 5 0 0,10-30 1 0 0,-10 31 968 0 0,-14 16-941 0 0,-34 19-3 0 0,34-19 567 0 0,-1-4-579 0 0,-37 4-7 0 0,37-4-3 0 0,5 7 4 0 0,-19 29-6 0 0,25-37-9 0 0,0 1 0 0 0,-1 0 0 0 0,1 0 0 0 0,0 0 0 0 0,1-1 0 0 0,-1 1 0 0 0,0 0 0 0 0,0 0 0 0 0,0 4 0 0 0,-13 44 9 0 0,11-37 15 0 0,0-1-2 0 0,-7 36-5 0 0,7-36 10 0 0,5 70 122 0 0,-2-65-90 0 0,3-2-9 0 0,10 44-1 0 0,-10-44-8 0 0,5-6-6 0 0,25 30-7 0 0,-24-30 5 0 0,5-6-5 0 0,42 7-4 0 0,-55-10-24 0 0,1 0 0 0 0,-1 1 0 0 0,1-1 0 0 0,-1 0 0 0 0,1 0 1 0 0,-1 0-1 0 0,1 0 0 0 0,-1 0 0 0 0,1 0 0 0 0,0 0 0 0 0,-1 0 0 0 0,1-1 0 0 0,-1 1 1 0 0,1-1-1 0 0,1 0 0 0 0,48-17 16 0 0,-23 5-4 0 0,30-21-2 0 0,-30 15-18 0 0,28-25-62 0 0,-53 42 58 0 0,0-1 1 0 0,0 1 0 0 0,0-1 0 0 0,0 1 0 0 0,-1-1 0 0 0,5-6 0 0 0,31-41-48 0 0,-21 25 9 0 0,9-23-4 0 0,-16 25 7 0 0,2-21 8 0 0,-11 42 36 0 0,-1 1 0 0 0,0 0 0 0 0,1-1 0 0 0,-1 1 0 0 0,0-1 0 0 0,0 1 0 0 0,0-1 0 0 0,0 1 0 0 0,0 0 0 0 0,0-1 0 0 0,0 1 0 0 0,0-1 0 0 0,0 1 0 0 0,-1-2 0 0 0,-8-44-25 0 0,3 26 6 0 0,-10-18 2 0 0,5 22 1 0 0,-17-15-15 0 0,13 19 3 0 0,-19-6 6 0 0,26 14-7 0 0,-7-1-40 0 0,-45-16 5 0 0,60 22 64 0 0,-1-1 0 0 0,0 1 1 0 0,1-1-1 0 0,-1 1 0 0 0,0-1 0 0 0,1 1 0 0 0,-1 0 0 0 0,0 0 0 0 0,0-1 0 0 0,0 1 1 0 0,1 0-1 0 0,-1 0 0 0 0,0 0 0 0 0,0 0 0 0 0,0 0 0 0 0,1 0 0 0 0,-1 0 0 0 0,0 0 0 0 0,0 0 1 0 0,0 0-1 0 0,0 0 0 0 0,1 1 0 0 0,-1-1 0 0 0,0 0 0 0 0,0 1 0 0 0,1-1 0 0 0,-1 0 1 0 0,0 1-1 0 0,-1 0 0 0 0,-9 5-18 0 0,3-1-38 0 0,0-1 0 0 0,0 1 1 0 0,-12 11-1 0 0,-17 13-117 0 0,21-13 35 0 0,-12 20-51 0 0,17-18-284 0 0,-5 20-2 0 0,13-29 78 0 0,3 4-215 0 0,4 40-1046 0 0,-3-40-113 0 0,5-5 123 0 0,20 21 71 0 0,-25-28 1505 0 0,0-1 1 0 0,-1 1-1 0 0,1 0 1 0 0,-1-1-1 0 0,1 1 1 0 0,0-1-1 0 0,-1 1 1 0 0,1-1-1 0 0,0 1 0 0 0,0-1 1 0 0,-1 1-1 0 0,1-1 1 0 0,0 0-1 0 0,0 1 1 0 0,0-1-1 0 0,-1 0 1 0 0,1 0-1 0 0,0 1 1 0 0,0-1-1 0 0,0 0 0 0 0,0 0 1 0 0,0 0-1 0 0,1 0 1 0 0,62 7-1217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264 524 1172 0 0,'0'0'2303'0'0,"-7"-8"-617"0"0,-19-21-260 0 0,20 22 2863 0 0,-1 7-4141 0 0,0 0 0 0 0,0 1 0 0 0,0 0 0 0 0,-13 3 0 0 0,6-1-30 0 0,2-1 188 0 0,4 6-61 0 0,-25 24-56 0 0,19-15-36 0 0,7-6-106 0 0,2-4-7 0 0,1 0 1 0 0,0 0 0 0 0,0 1-1 0 0,-3 11 1 0 0,1-7-10 0 0,-14 39 105 0 0,5-5-20 0 0,11-34 0 0 0,1 4-17 0 0,-7 47-24 0 0,7-47-2 0 0,3-3-16 0 0,-3 55 67 0 0,10-58-109 0 0,21 31 5 0 0,-21-31 83 0 0,9-13-64 0 0,45-9-3 0 0,-58 11-32 0 0,-1 1 0 0 0,1-1 0 0 0,-1 1 0 0 0,1-1-1 0 0,-1 0 1 0 0,0 0 0 0 0,1 0 0 0 0,-1 0 0 0 0,0 0 0 0 0,3-2 0 0 0,95-62 53 0 0,-77 48-62 0 0,-1 0 0 0 0,38-38-1 0 0,10-25-104 0 0,79-114 0 0 0,-139 178 79 0 0,-1 1 1 0 0,11-23-1 0 0,-11 19 3 0 0,7-13-49 0 0,14-32 10 0 0,-18 33 12 0 0,14-60-57 0 0,-13 37 75 0 0,-3 30 5 0 0,12-17-9 0 0,-16 30 6 0 0,-8-1-7 0 0,-2-2 34 0 0,3 8-8 0 0,-1-1 0 0 0,1 1-1 0 0,0 0 1 0 0,0-1 0 0 0,1-9-1 0 0,-7 23 0 0 0,-17 23 1 0 0,17-23 4 0 0,2 7 1 0 0,-26 70 187 0 0,26-68-119 0 0,1-2 26 0 0,-1 0-1 0 0,-11 23 1 0 0,-9 19 51 0 0,14-26 60 0 0,-18 68 118 0 0,-2-2-91 0 0,12-30-128 0 0,11-32-17 0 0,-9 69 70 0 0,6-39-73 0 0,2-36-17 0 0,-12 23-15 0 0,16-39-9 0 0,7 3-9 0 0,9 44-1 0 0,-9-44 29 0 0,0-3-19 0 0,7 34-11 0 0,-6-35 378 0 0,1-20-315 0 0,16-28-6 0 0,-15 28 38 0 0,0-3-71 0 0,15-34-9 0 0,-14 34-9 0 0,0 0-5 0 0,34-64 9 0 0,-17 31-21 0 0,-10 24-1 0 0,36-37 29 0 0,-40 47-32 0 0,28-29 17 0 0,15-10-10 0 0,-5 7-6 0 0,-20 16-13 0 0,-25 26 6 0 0,-1 0 0 0 0,0-1-1 0 0,1 1 1 0 0,-1 0-1 0 0,1 0 1 0 0,-1 0-1 0 0,1 0 1 0 0,0 1-1 0 0,-1-1 1 0 0,3 0-1 0 0,41-19-3 0 0,-33 15-9 0 0,-23 8-287 0 0,-33 12 209 0 0,42-15 84 0 0,0 1 0 0 0,1 0 0 0 0,-1-1 0 0 0,0 1 0 0 0,0 0 1 0 0,0 0-1 0 0,1 0 0 0 0,-1 0 0 0 0,0 1 0 0 0,-2 1 0 0 0,-40 34-68 0 0,22-17-50 0 0,-21 25 8 0 0,20-25 22 0 0,-48 33-32 0 0,34-23 87 0 0,27-23 7 0 0,2 1 6 0 0,-25 25 3 0 0,25-25 3 0 0,3 1-13 0 0,-14 29 29 0 0,14-29 74 0 0,17-9-45 0 0,37 3-4 0 0,-37-3 159 0 0,1 2-49 0 0,40 6-28 0 0,-40-6 123 0 0,-2 3-112 0 0,35 17-21 0 0,-35-16 78 0 0,-6-2-145 0 0,0 1 0 0 0,0 0-1 0 0,0 0 1 0 0,5 10-1 0 0,12 17 58 0 0,2 2 1 0 0,-18-25 44 0 0,1-3-75 0 0,26 27 110 0 0,-22-30-131 0 0,33 8-2 0 0,-33-9-6 0 0,-2-7-34 0 0,28-15-112 0 0,-34 19 103 0 0,1-1 1 0 0,0 0-1 0 0,-1 0 1 0 0,1 0-1 0 0,-1-1 1 0 0,0 1-1 0 0,0-1 0 0 0,0 0 1 0 0,4-4-1 0 0,0-1-13 0 0,23-16-311 0 0,9-14-518 0 0,-38 37 836 0 0,57-60-1047 0 0,11-8-2108 0 0,-21 20 1666 0 0,-27 23-33 0 0,18-33-309 0 0,-29 45 265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0 754 0 0,'0'0'12462'0'0,"-2"13"-11945"0"0,-10 64 438 0 0,0 3-210 0 0,11-63-653 0 0,0-3 50 0 0,0 0 0 0 0,-7 25 0 0 0,-10 48 230 0 0,2 10-132 0 0,13-80-209 0 0,-12 49 94 0 0,2-21-100 0 0,10-34-136 0 0,-1 4-7 0 0,-1 2-41 0 0,-2 10 113 0 0,-1 2-6497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95 168 2180 0 0,'12'-19'570'0'0,"-8"12"-175"0"0,1 1 1 0 0,-1-1 0 0 0,2 1 0 0 0,-1 0-1 0 0,10-10 1 0 0,32-31 791 0 0,-43 42-1029 0 0,0 0 0 0 0,1 1 0 0 0,-1 0 0 0 0,1 0 0 0 0,0 0 0 0 0,9-5 0 0 0,-11 7 223 0 0,0 1 1 0 0,0-1 0 0 0,-1 0 0 0 0,1 0-1 0 0,-1 0 1 0 0,1 0 0 0 0,2-4-1 0 0,3 12-110 0 0,26 18-54 0 0,-25-18-44 0 0,-16 8-23 0 0,-20 43 1 0 0,13-31-25 0 0,-18 23-19 0 0,13-23-38 0 0,-26 27-93 0 0,23-25-15 0 0,8-11 29 0 0,4-4 1 0 0,0 0 0 0 0,-15 28 1 0 0,-2 3 77 0 0,26-42-61 0 0,0 0 0 0 0,0 0-1 0 0,0 0 1 0 0,0-1 0 0 0,-1 1-1 0 0,1 0 1 0 0,-1-1 0 0 0,-3 3 0 0 0,-28 26 44 0 0,24-23 745 0 0,15 2-691 0 0,19 25 91 0 0,-19-26 136 0 0,4 0-180 0 0,29 23 51 0 0,-30-24-30 0 0,0 2-38 0 0,24 25-35 0 0,-25-26-49 0 0,1 1-19 0 0,26 23-5 0 0,-26-23-18 0 0,-2-3-36 0 0,23 20-1 0 0,-23-19 5 0 0,2-2-71 0 0,26 13-279 0 0,-26-13-4 0 0,4-7-237 0 0,40-4-139 0 0,-51 6 688 0 0,-1 0 0 0 0,1-1 0 0 0,0 1 0 0 0,-1 0 1 0 0,1-1-1 0 0,0 1 0 0 0,-1-1 0 0 0,1 1 0 0 0,0-1 0 0 0,-1 0 1 0 0,3-1-1 0 0,31-18-601 0 0,-17 7-298 0 0,21-21-1488 0 0,-29 25-363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83 198 1334 0 0,'4'-11'2417'0'0,"16"-27"8325"0"0,-31 104-10261 0 0,8-50-110 0 0,0 3-53 0 0,-14 88 415 0 0,16-89-639 0 0,-10 55 278 0 0,-6 20-107 0 0,0-14-97 0 0,5-34-83 0 0,9-33 46 0 0,1-1-89 0 0,-8 34 231 0 0,20-127-121 0 0,5-21-77 0 0,1 7-76 0 0,1 4 0 0 0,10-25 1 0 0,8 13-3 0 0,-26 83-1 0 0,-1 0-13 0 0,19-31 1 0 0,-8 17-2 0 0,-14 26 2 0 0,5 14 65 0 0,29 17-8 0 0,-38-21-40 0 0,0-1 1 0 0,0 1-1 0 0,-1-1 0 0 0,1 1 0 0 0,0 0 0 0 0,0-1 0 0 0,0 1 0 0 0,0 0 1 0 0,0-1-1 0 0,-1 1 0 0 0,1 0 0 0 0,0 0 0 0 0,-1 0 0 0 0,1 0 1 0 0,-1 0-1 0 0,1 0 0 0 0,-1 0 0 0 0,1 1 0 0 0,20 40-24 0 0,-16-31-6 0 0,1 4 4 0 0,17 46 10 0 0,-15-29 20 0 0,5 61 14 0 0,-10-76-15 0 0,-1-4 12 0 0,0 1 0 0 0,0 26 0 0 0,0 16 22 0 0,-2-42-8 0 0,-2 3-8 0 0,-7 53-22 0 0,0 27-95 0 0,4-69-330 0 0,-15 42-384 0 0,16-54 670 0 0,-15 46-1637 0 0,0-5 300 0 0,9-34 269 0 0,-12 12-216 0 0,17-27-1527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0 375 272 0 0,'0'0'12178'0'0,"29"-54"-10554"0"0,32 14-612 0 0,18-9-412 0 0,23-15-804 0 0,-47 31 30 0 0,0 4 42 0 0,6-1 18 0 0,-3-13-3628 0 0,0 10-3368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1806 0 0,'0'0'7424'0'0,"-3"16"-6451"0"0,-15 78 364 0 0,4-9-149 0 0,-4 7-84 0 0,15-73-957 0 0,-10 55 580 0 0,9-55-595 0 0,-14 53 397 0 0,-5 6-92 0 0,11-33 559 0 0,26-97-968 0 0,-9 27-5 0 0,-4 9-17 0 0,7-47 11 0 0,-5 46-14 0 0,-1 2 2 0 0,1-1 0 0 0,6-21 0 0 0,10-38-1 0 0,-1-17-4 0 0,-1 22-4 0 0,-14 56-3 0 0,2 3-1 0 0,12-36 2 0 0,-13 36-5 0 0,3 22-98 0 0,22 33 135 0 0,-22-33-1 0 0,-3 5-3 0 0,20 78 37 0 0,-13-47-23 0 0,-9-35-10 0 0,2 3-1 0 0,12 45 4 0 0,-12-45-5 0 0,2-4-7 0 0,17 31-2 0 0,-18-32 30 0 0,3-4-30 0 0,21 15 1 0 0,-21-15 58 0 0,4-13-46 0 0,38-20-8 0 0,-48 26-19 0 0,0-1 0 0 0,1 1 0 0 0,-1 0 0 0 0,0-1 0 0 0,0 1 0 0 0,0-1 1 0 0,0 0-1 0 0,2-2 0 0 0,36-40 8 0 0,-26 29-7 0 0,-7 6-1 0 0,0 0-1 0 0,0 0 1 0 0,10-19 0 0 0,15-26-5 0 0,-1-10 4 0 0,-12 10 4 0 0,-15 43 0 0 0,-2-6-2 0 0,7-51-4 0 0,-7 51 180 0 0,-3 31-163 0 0,-3 42 35 0 0,0-24 130 0 0,-17 77 138 0 0,-25 155 183 0 0,42-226-406 0 0,4 67 179 0 0,1-87-237 0 0,-1-1 18 0 0,0 0 1 0 0,-4 26-1 0 0,-3 26-42 0 0,5-52-3 0 0,2-3-562 0 0,2 45 70 0 0,-2-45 74 0 0,6-6-4903 0 0,22 29-2844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35 602 0 0,'-37'-30'2800'0'0,"37"29"-2750"0"0,0 1 1 0 0,-1 0 0 0 0,1-1 0 0 0,0 1-1 0 0,-1 0 1 0 0,1 0 0 0 0,0-1-1 0 0,0 1 1 0 0,-1 0 0 0 0,1 0-1 0 0,-1-1 1 0 0,1 1 0 0 0,0 0-1 0 0,-1 0 1 0 0,1 0 0 0 0,0 0-1 0 0,-1 0 1 0 0,1-1 0 0 0,-1 1 0 0 0,1 0-1 0 0,0 0 1 0 0,-1 0 0 0 0,1 0-1 0 0,-1 0 1 0 0,1 0 0 0 0,0 0-1 0 0,-1 0 1 0 0,1 1 0 0 0,-1-1-1 0 0,1 0 1 0 0,0 0 0 0 0,-1 0 0 0 0,1 0-1 0 0,0 0 1 0 0,-1 1 0 0 0,1-1-1 0 0,-1 0 1 0 0,1 0 0 0 0,0 1-1 0 0,0-1 1 0 0,-1 0 0 0 0,1 0-1 0 0,0 1 1 0 0,-1-1 0 0 0,1 0-1 0 0,0 1 1 0 0,-10 8 586 0 0,-32 20 1967 0 0,10-9-1447 0 0,30-19-1073 0 0,1 0 1 0 0,-1 1-1 0 0,0-1 1 0 0,1 0-1 0 0,-1 1 1 0 0,1-1-1 0 0,-1 1 1 0 0,1 0-1 0 0,0-1 1 0 0,0 1-1 0 0,-1 2 1 0 0,-36 53 756 0 0,3 1-1 0 0,-35 81 1 0 0,56-103-494 0 0,1 0 0 0 0,2 2 0 0 0,2-1-1 0 0,-5 42 1 0 0,1 6-29 0 0,9-45-73 0 0,2 36-52 0 0,1-72-168 0 0,1 1 0 0 0,0 0 0 0 0,1-1 0 0 0,-1 1-1 0 0,3 8 1 0 0,11 58 92 0 0,-5-39-23 0 0,12 26-91 0 0,-9-32-283 0 0,18 21-19 0 0,-29-44 272 0 0,0-1 0 0 0,1 0 0 0 0,-1 0 0 0 0,1 0 0 0 0,0 0 0 0 0,-1 0 0 0 0,1-1 0 0 0,4 4 0 0 0,34 29-787 0 0,-39-33 623 0 0,0 0-1 0 0,0-1 0 0 0,0 1 0 0 0,0 0 0 0 0,0 0 0 0 0,0-1 0 0 0,0 1 0 0 0,0-1 0 0 0,0 1 0 0 0,0-1 0 0 0,0 1 1 0 0,0-1-1 0 0,1 1 0 0 0,-1-1 0 0 0,0 0 0 0 0,0 0 0 0 0,0 0 0 0 0,1 0 0 0 0,1 0 0 0 0,62 6-6695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8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131 518 2308 0 0,'0'0'1291'0'0,"-4"16"-225"0"0,-11 47 76 0 0,11-47-247 0 0,4 104 929 0 0,0-109-1638 0 0,0 0 1 0 0,-1 0-1 0 0,-3 14 1 0 0,-2 15 288 0 0,6-37-422 0 0,-1 1 1 0 0,0 0-1 0 0,1 0 0 0 0,-2-1 1 0 0,1 1-1 0 0,-2 5 0 0 0,1-7 222 0 0,1 1 0 0 0,0 0 0 0 0,0-1 0 0 0,1 1-1 0 0,-1 0 1 0 0,0 0 0 0 0,1 0 0 0 0,0 0 0 0 0,0-1 0 0 0,0 5-1 0 0,-11-14 105 0 0,-33-22-35 0 0,33 22-68 0 0,9-8-33 0 0,-7-46 73 0 0,6 30-37 0 0,1-29-62 0 0,5 27-44 0 0,8-37-29 0 0,-5 32-26 0 0,9-45-24 0 0,-5 44-19 0 0,11-34-15 0 0,-9 39-11 0 0,14-32-5 0 0,-11 36-14 0 0,18-26-14 0 0,-15 29-4 0 0,19-22-3 0 0,-18 29-8 0 0,19-12-19 0 0,-29 24-2 0 0,1 3 8 0 0,27-13 0 0 0,-28 13-1 0 0,-1 15 6 0 0,21 28 2 0 0,-21-28-10 0 0,-5 2-5 0 0,16 59-2 0 0,-7-26 19 0 0,-12-44 3 0 0,1 1 0 0 0,-1-1 0 0 0,1 0 0 0 0,-1 1-1 0 0,0-1 1 0 0,0 0 0 0 0,0 1 0 0 0,0-1-1 0 0,0 0 1 0 0,0 1 0 0 0,0-1 0 0 0,0 0-1 0 0,-1 1 1 0 0,1-1 0 0 0,0 0 0 0 0,-2 3-1 0 0,-16 63 3 0 0,-12 33 23 0 0,25-86-22 0 0,1-3 2 0 0,0 0 0 0 0,1 0-1 0 0,-3 17 1 0 0,-4 21 8 0 0,7-36 1 0 0,-2-1 2 0 0,-17 36-6 0 0,17-36 3 0 0,0-3 0 0 0,-14 27-4 0 0,14-26 84 0 0,11-2-77 0 0,19 28-4 0 0,-19-27 29 0 0,78-12-1 0 0,-76 7-32 0 0,26 14 3 0 0,-26-13-4 0 0,2 0-13 0 0,31 14 1 0 0,-31-14-3 0 0,-19 2 2 0 0,-26 19 20 0 0,26-19-2 0 0,-106-10-94 0 0,99 3 48 0 0,-48-1-227 0 0,8-3-209 0 0,42 3-10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2104 0 0,'0'0'9876'0'0,"5"-5"-9483"0"0,0 0-293 0 0,-3 4-69 0 0,0-1-1 0 0,-1 0 0 0 0,1 1 1 0 0,0-1-1 0 0,0 1 0 0 0,-1 0 1 0 0,1-1-1 0 0,0 1 0 0 0,0 0 1 0 0,1 0-1 0 0,-1 1 0 0 0,0-1 1 0 0,4-1-1 0 0,36-12 271 0 0,243-71-3500 0 0,-272 81 563 0 0,24-14-518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3374 0 0,'0'0'11101'0'0,"-7"8"-10835"0"0,-21 27-58 0 0,22-26-43 0 0,2 6-35 0 0,-20 73 62 0 0,10-40-115 0 0,11-37 25 0 0,-1 4-10 0 0,-10 41-18 0 0,10-42-24 0 0,-26 50-63 0 0,24-51 4 0 0,0-3-60 0 0,-16 32-244 0 0,16-32-14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8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1750 0 0,'118'-143'4292'0'0,"-98"125"-3240"0"0,57-46 540 0 0,-30 28-738 0 0,-42 31-704 0 0,1 1 1 0 0,0-1-1 0 0,-1 1 0 0 0,2 1 1 0 0,-1-1-1 0 0,7-2 1 0 0,-1 0 10 0 0,-2 1 2006 0 0,-12 21-2114 0 0,-5 49-11 0 0,7-64-40 0 0,0 1 0 0 0,0-1 0 0 0,0 0 0 0 0,0 1 0 0 0,0-1 0 0 0,-1 1 0 0 0,1-1-1 0 0,0 0 1 0 0,-1 1 0 0 0,1-1 0 0 0,-1 0 0 0 0,0 1 0 0 0,1-1 0 0 0,-1 0 0 0 0,0 0 0 0 0,0 0 0 0 0,0 0 0 0 0,0 1 0 0 0,-1 0 0 0 0,-9 12 13 0 0,-38 39 53 0 0,-21 16-18 0 0,4-5-35 0 0,31-28-10 0 0,26-27-1 0 0,1-1-7 0 0,-21 23-10 0 0,21-24-47 0 0,11 7-42 0 0,9 42 154 0 0,-9-42-11 0 0,4-7 12 0 0,21 18 63 0 0,-21-19 96 0 0,2 1-124 0 0,26 23 12 0 0,-26-22 63 0 0,0 2-105 0 0,24 30-19 0 0,-25-30-11 0 0,-1-2-3 0 0,21 21-8 0 0,-21-22 11 0 0,-2 4-18 0 0,15 29-50 0 0,-16-30-193 0 0,3-1-198 0 0,19 25 113 0 0,-19-26-614 0 0,4-5-940 0 0,32 7 766 0 0,-42-10 1052 0 0,-1 0-1 0 0,0 1 1 0 0,1-1-1 0 0,-1 0 1 0 0,1 0-1 0 0,-1 0 0 0 0,0 0 1 0 0,1 0-1 0 0,-1 1 1 0 0,1-1-1 0 0,-1 0 1 0 0,1 0-1 0 0,-1 0 1 0 0,1 0-1 0 0,-1 0 0 0 0,1 0 1 0 0,-1 0-1 0 0,0 0 1 0 0,1-1-1 0 0,-1 1 1 0 0,1 0-1 0 0,-1 0 1 0 0,1 0-1 0 0,-1 0 0 0 0,0-1 1 0 0,1 1-1 0 0,-1 0 1 0 0,1 0-1 0 0,-1-1 1 0 0,0 1-1 0 0,1 0 1 0 0,-1-1-1 0 0,0 1 1 0 0,0 0-1 0 0,1-1 0 0 0,-1 1 1 0 0,0 0-1 0 0,0-1 1 0 0,1 1-1 0 0,-1-1 1 0 0,0 1-1 0 0,0-1 1 0 0,27-42-2523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109 103 358 0 0,'0'0'7318'0'0,"2"17"-6309"0"0,2 48-14 0 0,-2-48-218 0 0,-13 74 274 0 0,6-59-529 0 0,1-16-363 0 0,-10 48 468 0 0,1 13-81 0 0,12-63-459 0 0,0-2 78 0 0,-1 0 0 0 0,-5 23 0 0 0,-6 19-39 0 0,10-41 813 0 0,-4-21-760 0 0,-20-27-43 0 0,20 26-23 0 0,7-9 1 0 0,-1-3-78 0 0,3-60 106 0 0,1 23-81 0 0,1 25-6 0 0,10-40-12 0 0,-6 37-9 0 0,12-34-12 0 0,-8 36-10 0 0,18-29-4 0 0,-16 36-1 0 0,12-17-6 0 0,-20 33-5 0 0,7 14-22 0 0,36 11 27 0 0,-48-14 0 0 0,-1 0 0 0 0,1 0 0 0 0,0 0-1 0 0,0 0 1 0 0,0 0 0 0 0,0 1-1 0 0,-1-1 1 0 0,1 0 0 0 0,0 1-1 0 0,0-1 1 0 0,-1 1 0 0 0,1-1-1 0 0,0 0 1 0 0,-1 1 0 0 0,1 0-1 0 0,0-1 1 0 0,-1 1 0 0 0,1-1-1 0 0,-1 1 1 0 0,1 0 0 0 0,-1-1-1 0 0,1 1 1 0 0,-1 0 0 0 0,0 0-1 0 0,1-1 1 0 0,-1 1 0 0 0,1 1-1 0 0,7 11 6 0 0,-4-6-2 0 0,0 0 0 0 0,-1 0 0 0 0,1 0-1 0 0,-1 0 1 0 0,4 16 0 0 0,20 58 80 0 0,-20-64-65 0 0,-1-2 9 0 0,-1 0-1 0 0,5 24 0 0 0,8 27 9 0 0,-11-32-3 0 0,3 33-6 0 0,-7-51-3 0 0,-3 2-12 0 0,4 51-13 0 0,-4-36-3 0 0,-8 60-726 0 0,1-34 105 0 0,5-45 94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4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4016 0 0,'0'0'4588'0'0,"6"-8"-2902"0"0,17-22-464 0 0,-10 17-350 0 0,39-22 384 0 0,-39 26-1085 0 0,42-22 514 0 0,-41 23-582 0 0,45-20 291 0 0,-9 6-230 0 0,-26 14-36 0 0,22-1-48 0 0,-24 0-96 0 0,45-26-42 0 0,-30 18 23 0 0,-28 12-34 0 0,2 3 7 0 0,33-8 10 0 0,-34 7 7 0 0,-2-3-20 0 0,22-17 56 0 0,-23 17 422 0 0,-5 21-339 0 0,1 3-53 0 0,-1-8 4 0 0,0 0 0 0 0,-1 0 0 0 0,0 19-1 0 0,0-21 12 0 0,-1 1-1 0 0,-1-1 1 0 0,1 1 0 0 0,-3 9-1 0 0,-7 41 94 0 0,9-43-100 0 0,0-1 64 0 0,-1 0 1 0 0,-5 22 0 0 0,-12 51 254 0 0,17-71-304 0 0,-12 45 183 0 0,2-16-108 0 0,9-34-28 0 0,0 0-13 0 0,-7 40-5 0 0,7-39 523 0 0,5-25-543 0 0,-1-1-38 0 0,-1 5-6 0 0,1 1 0 0 0,0 0 1 0 0,0 0-1 0 0,0 0 0 0 0,1 0 0 0 0,3-7 0 0 0,18-63 70 0 0,-6 14-42 0 0,-10 31-8 0 0,2-30-10 0 0,-2 29-5 0 0,16-52-6 0 0,7-22-12 0 0,-16 60-6 0 0,-11 35 3 0 0,4 20-73 0 0,17 24 79 0 0,-17-25 0 0 0,-3 9 10 0 0,12 46-2 0 0,-13-47 0 0 0,2-2 4 0 0,15 41 17 0 0,-16-41-3 0 0,2-4-5 0 0,17 25 0 0 0,-17-26 28 0 0,3-4-29 0 0,30 10 5 0 0,-29-10 97 0 0,-1-9-77 0 0,30-12-18 0 0,-29 12-57 0 0,-1-5-10 0 0,44-49-15 0 0,-10 7 13 0 0,-32 42 38 0 0,-5 4 1 0 0,0 0 0 0 0,-1 0 0 0 0,0 0 1 0 0,0 0-1 0 0,6-11 0 0 0,29-42-10 0 0,-16 25 8 0 0,-19 26 5 0 0,3-1 16 0 0,22-25 1 0 0,-23 26 203 0 0,-9 55-145 0 0,1 24 71 0 0,3-55-120 0 0,-1-4 1 0 0,0-1 0 0 0,-1 1 0 0 0,-2 19 1 0 0,0-15-8 0 0,1-2 10 0 0,0-1 0 0 0,1 27 0 0 0,1 14 10 0 0,-1-51-35 0 0,1 0 0 0 0,-1 0 1 0 0,0 0-1 0 0,1 0 0 0 0,-1 0 0 0 0,1 0 0 0 0,1 4 0 0 0,16 51 43 0 0,-17-57-45 0 0,-1 0 0 0 0,1 0 0 0 0,-1 1 1 0 0,1-1-1 0 0,-1 0 0 0 0,0 1 1 0 0,1-1-1 0 0,-1 1 0 0 0,0-1 1 0 0,0 0-1 0 0,0 1 0 0 0,0-1 0 0 0,0 0 1 0 0,-1 1-1 0 0,1-1 0 0 0,-1 3 1 0 0,-10 40 31 0 0,8-33-76 0 0,1 5-263 0 0,-4 47-16 0 0,4-47 56 0 0,4-1-1472 0 0,2 1 1142 0 0,2 12 76 0 0,-5 1-5729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1 716 0 0,'12'8'717'0'0,"-3"-4"-376"0"0,0 1-1 0 0,-1 0 1 0 0,0 1-1 0 0,0 0 1 0 0,0 1-1 0 0,-1-1 1 0 0,0 1-1 0 0,0 1 1 0 0,-1-1-1 0 0,1 1 1 0 0,-2 0-1 0 0,9 16 1 0 0,1 9 509 0 0,-2 0 0 0 0,-1 2 0 0 0,-2-1 0 0 0,9 54 1 0 0,-13-39-88 0 0,-1 0 1 0 0,-5 94 0 0 0,-31 153 1172 0 0,19-225-1425 0 0,-4-1 1 0 0,-29 84-1 0 0,33-123-406 0 0,-2-1 0 0 0,-1 0 0 0 0,-1-1 0 0 0,-21 28 0 0 0,27-40-67 0 0,7-10-27 0 0,-1-1 0 0 0,-1 0 0 0 0,1 0 0 0 0,-1 0 0 0 0,-7 7 0 0 0,-54 61-655 0 0,13-16-75 0 0,25-24-507 0 0,21-25-13 0 0,0-3 212 0 0,-22 17-264 0 0,22-17-1519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3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1918 0 0,'3'-11'1785'0'0,"12"-41"4730"0"0,-4 59-6257 0 0,31 23-13 0 0,-31-23-44 0 0,-8 11-42 0 0,11 52-22 0 0,-10-37 2 0 0,0 28-22 0 0,-5-31-25 0 0,-6 57 47 0 0,0-31-89 0 0,5-42-10 0 0,0 2 8 0 0,-1 2 30 0 0,1-6 505 0 0,0 0 0 0 0,1-1 1 0 0,1 15-1 0 0,7-35-264 0 0,24-28-44 0 0,-29 35-258 0 0,-1 1 0 0 0,0 0-1 0 0,0-1 1 0 0,0 1-1 0 0,0-1 1 0 0,0 1-1 0 0,0-1 1 0 0,-1 1 0 0 0,1-1-1 0 0,-1 0 1 0 0,1 1-1 0 0,0-3 1 0 0,21-70 352 0 0,-18 57-310 0 0,-2 7-12 0 0,1 1 0 0 0,0-1 0 0 0,0 1 0 0 0,8-15 0 0 0,6-15 53 0 0,-12 30-22 0 0,0-3-13 0 0,14-36-15 0 0,-14 36 90 0 0,0 22-150 0 0,14 30 16 0 0,-18-38-5 0 0,0 0 0 0 0,0 0 0 0 0,0 0 0 0 0,-1 0 0 0 0,1 0 0 0 0,-1 0-1 0 0,1 0 1 0 0,-1 4 0 0 0,3 9 1 0 0,0-3 0 0 0,-1 0 0 0 0,-1 0 0 0 0,0 13 0 0 0,2 36 4 0 0,1-35 2 0 0,7 18-5 0 0,-8-33 0 0 0,6-17-31 0 0,34-21 32 0 0,-4-4 0 0 0,-37 30-3 0 0,-1 0 0 0 0,0 0 0 0 0,0 0 0 0 0,1-1 0 0 0,-1 1-1 0 0,0 0 1 0 0,0 0 0 0 0,0-1 0 0 0,-1 1 0 0 0,3-3-1 0 0,2-8 8 0 0,23-34 38 0 0,-20 34-39 0 0,22-35 18 0 0,-24 34-26 0 0,-4 8-1 0 0,0 0 0 0 0,1-1 0 0 0,0 1 0 0 0,0 0 0 0 0,0 1 0 0 0,1-1 0 0 0,5-6-1 0 0,18-21-5 0 0,-21 24 3 0 0,2 15-5 0 0,24 22 26 0 0,-24-22 3 0 0,-6 6-16 0 0,10 68-119 0 0,-10-65 71 0 0,9 49-1509 0 0,0-6 640 0 0,-8-45-2586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81 898 0 0,'0'0'5183'0'0,"9"-4"-4215"0"0,26-13-231 0 0,-26 12 953 0 0,-4-4-1357 0 0,14-27-66 0 0,-14 27 1575 0 0,-17 16-1763 0 0,-37 20 60 0 0,48-27-133 0 0,0 0-1 0 0,0 1 0 0 0,0-1 1 0 0,0 1-1 0 0,0-1 1 0 0,0 1-1 0 0,0-1 1 0 0,1 1-1 0 0,-1 0 1 0 0,0-1-1 0 0,0 1 1 0 0,1 0-1 0 0,-1 0 1 0 0,0-1-1 0 0,1 1 1 0 0,-1 0-1 0 0,1 0 1 0 0,-1 0-1 0 0,1 0 1 0 0,0 0-1 0 0,-1 0 1 0 0,1 0-1 0 0,-1 1 1 0 0,-5 11 30 0 0,3-6-7 0 0,0 1 0 0 0,1-1 0 0 0,-1 0 0 0 0,1 1-1 0 0,-1 13 1 0 0,-1-5 27 0 0,1-3 42 0 0,0 0 1 0 0,-1 23-1 0 0,1-21-52 0 0,1-7 9 0 0,1 1 0 0 0,0 0 1 0 0,1 12-1 0 0,2-6 196 0 0,9 45-2 0 0,-8-45-49 0 0,5-5-32 0 0,21 29 5 0 0,-21-29-27 0 0,6-9-34 0 0,44 4-93 0 0,-55-5-44 0 0,0 0 0 0 0,-1 0 0 0 0,1 0 0 0 0,0 0-1 0 0,-1 0 1 0 0,1-1 0 0 0,-1 1 0 0 0,1-1 0 0 0,0 1 0 0 0,2-2 0 0 0,35-10-295 0 0,0-1-1 0 0,0-2 1 0 0,46-26-1 0 0,-39 5-2164 0 0,-37 28 1713 0 0,46-36-4616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4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3064 0 0,'0'0'5325'0'0,"7"10"-4466"0"0,24 43 316 0 0,-28-38-785 0 0,11 45-57 0 0,-11-45-64 0 0,-1 67 117 0 0,-2-65-208 0 0,-1-3-27 0 0,-1 3-67 0 0,-2 37 2029 0 0,14-65-1888 0 0,28-34-49 0 0,-36 43-159 0 0,0 0-1 0 0,0 1 1 0 0,-1-2-1 0 0,1 1 0 0 0,-1 0 1 0 0,0 0-1 0 0,0 0 1 0 0,2-5-1 0 0,26-62 262 0 0,-23 55-242 0 0,-3 5-9 0 0,1 0 1 0 0,0 0 0 0 0,0 1 0 0 0,7-9 0 0 0,10-19 12 0 0,-16 27 7 0 0,2 0-29 0 0,19-25-4 0 0,-19 25 33 0 0,-3 23-41 0 0,13 40 2 0 0,-12-41 0 0 0,-5 3-3 0 0,4 46-2 0 0,-3-46 17 0 0,0-2-15 0 0,5 46 0 0 0,-5-46 8 0 0,2-2-8 0 0,10 34 2 0 0,-10-34 63 0 0,8-17-56 0 0,36-15-2 0 0,-35 15 7 0 0,-3-6-4 0 0,42-53 4 0 0,-6 5-34 0 0,-34 47 12 0 0,-6 6 1 0 0,0-1 1 0 0,0 0-1 0 0,0 0 0 0 0,-1 0 0 0 0,6-12 0 0 0,11-20-2 0 0,-16 29-1 0 0,2-2-2 0 0,19-34 6 0 0,-19 35 12 0 0,1 16-9 0 0,28 14 4 0 0,-28-14 19 0 0,-6 9-2 0 0,5 42-2 0 0,-5-42-2 0 0,0-2 12 0 0,7 36-5 0 0,-7-36 14 0 0,1-1-8 0 0,10 31-5 0 0,-10-32-5 0 0,5-4-6 0 0,25 16-9 0 0,-24-17 6 0 0,2-2-11 0 0,35 6-9 0 0,-35-7-8 0 0,1-5 5 0 0,36-9 17 0 0,-37 9 32 0 0,0-3 1 0 0,33-19-5 0 0,-42 24-33 0 0,0 0 1 0 0,0 0-1 0 0,0-1 0 0 0,-1 1 1 0 0,1 0-1 0 0,0-1 1 0 0,-1 1-1 0 0,1-1 0 0 0,1-2 1 0 0,9-8 1 0 0,-4 3-1 0 0,1 0 1 0 0,13-21 0 0 0,4-6 1 0 0,-12 20 1 0 0,16-9 1 0 0,-23 19-3 0 0,0-1 5 0 0,22-22 15 0 0,-22 22 168 0 0,-3 22-166 0 0,12 43 4 0 0,-12-44-3 0 0,1-1-4 0 0,16 39-3 0 0,-16-39 45 0 0,3-2-39 0 0,26 34-5 0 0,-25-34-3 0 0,3-6-3 0 0,2 3-11 0 0,-8-5-2 0 0,0 1-1 0 0,0-1 1 0 0,1-1-1 0 0,-1 1 0 0 0,12 2 1 0 0,-7-9-50 0 0,33-12-2 0 0,-33 11 10 0 0,-2-1 2 0 0,26-21 5 0 0,-26 21 9 0 0,-5-41-33 0 0,-2 32 49 0 0,-1 2-13 0 0,-6 5 4 0 0,-18-28 2 0 0,17 27-7 0 0,-2 1 7 0 0,-25-21 1 0 0,25 21-5 0 0,-5 3-13 0 0,-38-17 0 0 0,38 16 5 0 0,2 7-21 0 0,-35 2-96 0 0,35-2-3 0 0,2 5 28 0 0,-26 16-88 0 0,26-17-395 0 0,7 7-17 0 0,-7 33 92 0 0,7-33-414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0 410 2780 0 0,'0'0'10511'0'0,"5"-14"-10024"0"0,16-42-35 0 0,-9 33-90 0 0,-4 13-260 0 0,21-36 306 0 0,-23 34-347 0 0,25-38 184 0 0,-21 37-207 0 0,24-40 112 0 0,-9 9-92 0 0,-19 33-16 0 0,-2-2-8 0 0,12-38-14 0 0,-12 38-36 0 0,-6 16-273 0 0,0 1 278 0 0,-1 0 1 0 0,1-1 0 0 0,-1 1-1 0 0,1-1 1 0 0,-6 5 0 0 0,1 0-2 0 0,-28 34-43 0 0,25-31 42 0 0,8-10 8 0 0,1 0 0 0 0,0 1 1 0 0,0-1-1 0 0,0 1 0 0 0,0-1 0 0 0,0 1 0 0 0,0-1 0 0 0,0 1 0 0 0,0 0 1 0 0,0 3-1 0 0,-15 38-47 0 0,12-32 8 0 0,4 3-13 0 0,3 39-89 0 0,-3-39 0 0 0,6-2 34 0 0,18 37 16 0 0,-23-46 85 0 0,0-1 1 0 0,0 0-1 0 0,0-1 1 0 0,0 1-1 0 0,0 0 1 0 0,1 0-1 0 0,-1 0 1 0 0,1-1-1 0 0,1 3 1 0 0,29 28-82 0 0,-24-24 18 0 0,2 0 18 0 0,33 25 33 0 0,-33-25 4 0 0,-1-2-4 0 0,26 19 8 0 0,-26-19 0 0 0,-7 7-82 0 0,5 38 15 0 0,-6-39 15 0 0,35 23-4967 0 0,-29-28 2803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6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33 2780 0 0,'0'0'14743'0'0,"-5"9"-14777"0"0,-12 28 35 0 0,13-28 14 0 0,7 2-9 0 0,9 32-4 0 0,-9-32 23 0 0,4-3-9 0 0,21 24-5 0 0,-21-24 40 0 0,4-6-38 0 0,44 4-3 0 0,-41-7-8 0 0,0 0-1 0 0,-1-1 0 0 0,18-5 1 0 0,-6 2 0 0 0,39-16 0 0 0,-57 18-2 0 0,1-1 0 0 0,-1 0 0 0 0,0 0 0 0 0,11-10 0 0 0,42-36-20 0 0,-49 42 14 0 0,-3 0 3 0 0,25-23 6 0 0,-25 24 0 0 0,0 0 0 0 0,20-18-1 0 0,-21 18-4 0 0,-4 24-6 0 0,7 52 27 0 0,-9-65-14 0 0,-1 1 1 0 0,1-1-1 0 0,-1 1 0 0 0,0 0 1 0 0,-1 6-1 0 0,-4 61 84 0 0,5-67-72 0 0,0 1 0 0 0,-1 0 0 0 0,0 0 0 0 0,-4 10 0 0 0,-18 69 53 0 0,11-40-7 0 0,-8 39 9 0 0,-41 162 137 0 0,18-82-90 0 0,23-86-90 0 0,13-43 3 0 0,-4 26-1 0 0,11-59-29 0 0,-1 0 0 0 0,1 0 0 0 0,0 0 0 0 0,-1 0 0 0 0,1 0 0 0 0,-1 0 0 0 0,0 0 0 0 0,0 0 0 0 0,0 0 1 0 0,0-1-1 0 0,-1 4 0 0 0,-25 35 18 0 0,21-30 1 0 0,0-1-4 0 0,-18 26-3 0 0,17-26 164 0 0,-38-6 101 0 0,31-1-229 0 0,2-1 204 0 0,4-11-64 0 0,-25-31-20 0 0,24 30-35 0 0,4-1-21 0 0,-16-39-6 0 0,13 27-19 0 0,0-22-18 0 0,6 19-15 0 0,3-34-35 0 0,2 31-8 0 0,11-56-48 0 0,-4 32-218 0 0,-10 53 237 0 0,0-1 0 0 0,1 1 0 0 0,-1-1 0 0 0,0 1 0 0 0,1-1 0 0 0,-1 1 0 0 0,1 0 0 0 0,-1-1 0 0 0,1 1 0 0 0,0 0 0 0 0,-1-1 0 0 0,1 1 0 0 0,0 0 0 0 0,0 0 0 0 0,1-1 0 0 0,6-10-59 0 0,-4 6 15 0 0,0 1 0 0 0,0-1 0 0 0,0 1 0 0 0,1 0 0 0 0,0 0 0 0 0,8-5 0 0 0,24-24-633 0 0,-36 33 638 0 0,0 0 1 0 0,1-1-1 0 0,-1 1 1 0 0,0 0-1 0 0,1 0 1 0 0,-1 0-1 0 0,1 1 1 0 0,-1-1-1 0 0,1 0 1 0 0,0 0-1 0 0,-1 1 1 0 0,3-1 0 0 0,41-15-551 0 0,-42 15 465 0 0,0 0 0 0 0,0 0 1 0 0,-1 0-1 0 0,1 0 1 0 0,-1-1-1 0 0,1 1 1 0 0,3-4-1 0 0,49-34-4062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48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59 1636 0 0,'0'0'2823'0'0,"-5"3"-2100"0"0,-4 2 306 0 0,0 1 0 0 0,-15 13 0 0 0,21-15 1503 0 0,9-2-2311 0 0,17 7-21 0 0,-18-7-39 0 0,2-1-31 0 0,20 6 14 0 0,-13-7-16 0 0,27-10 61 0 0,11 2-42 0 0,6-1-32 0 0,6 2 72 0 0,0 2-43 0 0,-4 3 72 0 0,-5-1-66 0 0,-45 2-131 0 0,29-2 62 0 0,7 3-14 0 0,-4 2-4 0 0,2-2-17 0 0,6-1-13 0 0,9-3-17 0 0,140-12-22 0 0,41-2 2 0 0,-165 14 41 0 0,337-10 111 0 0,-337 12-96 0 0,-5 2-49 0 0,3-1-26 0 0,-4 1 22 0 0,2 1 13 0 0,-1-1 5 0 0,7-1 0 0 0,269-3 92 0 0,-217 4-102 0 0,-80-2-6 0 0,-3-2 4 0 0,-27 4 0 0 0,36 9 7 0 0,15 1 3 0 0,-12-1-8 0 0,65 2 1 0 0,-53-8 15 0 0,4 0-7 0 0,-1 0-9 0 0,-10-3 10 0 0,-7 1 0 0 0,-10 1-2 0 0,-11 0-9 0 0,4 1-1 0 0,35 4 11 0 0,-49-5 6 0 0,3 0 1 0 0,27 5 0 0 0,-11 3-20 0 0,20-9 1 0 0,19-4 33 0 0,-16 2-13 0 0,-7 3-1 0 0,-19-1-23 0 0,1-2-12 0 0,-34 1 6 0 0,-1 1 19 0 0,31 8 21 0 0,-13-5-32 0 0,-11-2-5 0 0,0-1 0 0 0,-1 0-1 0 0,19-2 1 0 0,-29 1 4 0 0,4 0 281 0 0,0 0-290 0 0,20-2 3 0 0,-21 2-4 0 0,-13 0-356 0 0,-58 4-948 0 0,59-3 348 0 0,-3-1 133 0 0,-3-1 525 0 0,-31 2-3030 0 0,9 2 427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51 2308 0 0,'-22'-24'2279'0'0,"18"19"-346"0"0,-2 2-116 0 0,-15-12-290 0 0,16 12 415 0 0,0 5-1178 0 0,-15 6-141 0 0,20-7-602 0 0,-1-1-1 0 0,1 0 1 0 0,0 0-1 0 0,-1 0 1 0 0,1 0-1 0 0,-1 1 1 0 0,1-1-1 0 0,0 0 1 0 0,-1 0-1 0 0,1 1 0 0 0,0-1 1 0 0,-1 0-1 0 0,1 1 1 0 0,0-1-1 0 0,0 0 1 0 0,-1 1-1 0 0,1-1 1 0 0,0 1-1 0 0,0-1 1 0 0,0 0-1 0 0,-1 1 1 0 0,1-1-1 0 0,0 1 0 0 0,0-1 1 0 0,0 1-1 0 0,-13 37 507 0 0,3 1-1 0 0,-9 54 0 0 0,-4 89 547 0 0,18-138-716 0 0,-23 384 1541 0 0,17-191-1097 0 0,8-189-661 0 0,-12 166 394 0 0,15-212-540 0 0,0 0 0 0 0,0 0 1 0 0,-1 0-1 0 0,1 0 0 0 0,0 1 1 0 0,-1-1-1 0 0,1 0 0 0 0,-1 0 1 0 0,0 0-1 0 0,1 0 1 0 0,-3 3-1 0 0,-2 8-2608 0 0,1-19 1757 0 0,-2-3-24 0 0,1 0 0 0 0,0 0 1 0 0,1-1-1 0 0,0 0 0 0 0,-3-10 0 0 0,-1-19-6192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6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1 2502 0 0,'-14'1'2014'0'0,"-39"6"-354"0"0,52-7-1602 0 0,-1 0 1 0 0,1 0 0 0 0,0 0-1 0 0,0 1 1 0 0,0-1-1 0 0,0 0 1 0 0,0 0-1 0 0,0 1 1 0 0,0-1 0 0 0,0 0-1 0 0,0 1 1 0 0,0-1-1 0 0,0 1 1 0 0,0-1-1 0 0,0 1 1 0 0,0 0 0 0 0,0 0-1 0 0,1-1 1 0 0,-1 1-1 0 0,-1 1 1 0 0,-9 8 339 0 0,-28 31 1393 0 0,29-31-1524 0 0,4-5-111 0 0,1 0 1 0 0,1 0-1 0 0,-1 1 1 0 0,1-1-1 0 0,0 1 1 0 0,-4 7-1 0 0,-1 0 85 0 0,1-3 47 0 0,2 0 0 0 0,0 0 1 0 0,-6 12-1 0 0,-9 19 194 0 0,15-31-83 0 0,4 5 31 0 0,-9 46-67 0 0,9-45-84 0 0,3-4-58 0 0,6 39-38 0 0,-5-39-38 0 0,5-3-31 0 0,21 25-43 0 0,-20-25-100 0 0,3-3-17 0 0,33 19 10 0 0,-33-19-114 0 0,72-3-1110 0 0,-67-3 750 0 0,-1-3-385 0 0,44-10-2223 0 0,-44 10-1666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7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50 521 1750 0 0,'58'-26'8194'0'0,"-49"20"-7233"0"0,25-18-209 0 0,-26 18 597 0 0,-1-2-1048 0 0,19-20-42 0 0,-19 21 340 0 0,-5-4-523 0 0,8-34-34 0 0,-7 34 91 0 0,-14 13-122 0 0,3 0-10 0 0,0 0 0 0 0,1 0 0 0 0,-1 0-1 0 0,1 1 1 0 0,-9 5 0 0 0,8-3 0 0 0,1 1 0 0 0,0-1 1 0 0,1 1-1 0 0,-11 12 0 0 0,12-13 6 0 0,1 0 0 0 0,-1 0 0 0 0,1 0-1 0 0,0 1 1 0 0,0-1 0 0 0,-4 11 0 0 0,1-3 1 0 0,-22 36 36 0 0,23-36-28 0 0,0-2 66 0 0,3 4-5 0 0,-12 45-13 0 0,12-45-7 0 0,5-3 32 0 0,2 2-60 0 0,5 31 89 0 0,-3-36-55 0 0,19 27 28 0 0,-24-35-87 0 0,-1 0 0 0 0,1 0 0 0 0,-1 0 0 0 0,1-1 0 0 0,-1 1 0 0 0,1 0 0 0 0,0 0 0 0 0,-1-1-1 0 0,1 1 1 0 0,0-1 0 0 0,0 1 0 0 0,0 0 0 0 0,-1-1 0 0 0,1 1 0 0 0,0-1 0 0 0,0 0 0 0 0,0 1-1 0 0,0-1 1 0 0,0 0 0 0 0,1 1 0 0 0,42 13 62 0 0,-33-10-13 0 0,6-4-12 0 0,52 0-12 0 0,-40-3-2 0 0,18-7-1 0 0,-22 2 4 0 0,26-16 0 0 0,-26 10-9 0 0,24-18-8 0 0,-26 13-30 0 0,-8 8 10 0 0,-6 4 2 0 0,0 0 0 0 0,-1-1 0 0 0,0 0-1 0 0,9-11 1 0 0,18-20-18 0 0,-19 16-35 0 0,25-52-40 0 0,-16 26 56 0 0,-15 23-8 0 0,-4 11 34 0 0,-2 7 3 0 0,0-1-1 0 0,-1 0 0 0 0,-1-1 0 0 0,4-17 0 0 0,5-28-18 0 0,-9 41 1 0 0,3-60-18 0 0,-4 60 145 0 0,-6 25-77 0 0,-15 35 17 0 0,16-34-3 0 0,1 3-5 0 0,-10 75 25 0 0,6-36-23 0 0,6-40 20 0 0,5 3-25 0 0,12 51-1 0 0,-8-42-3 0 0,9 10-3 0 0,-16-35-16 0 0,-1 0 0 0 0,1 0 0 0 0,-1 0 0 0 0,1 1 0 0 0,-1-1 0 0 0,1 0 0 0 0,0 0 0 0 0,0 0 0 0 0,0 0 0 0 0,0-1 0 0 0,-1 1 0 0 0,1 0 0 0 0,2 1 0 0 0,27 22 22 0 0,-23-18-5 0 0,0-5-14 0 0,0 0 0 0 0,-1 0-1 0 0,1 1 1 0 0,0 0-1 0 0,9 4 1 0 0,-2 0-1 0 0,-1-2 10 0 0,2-7-3 0 0,48-7-15 0 0,-60 10-1 0 0,0 0-1 0 0,0-1 0 0 0,0 1 0 0 0,-1-1 0 0 0,1 0 0 0 0,0 0 1 0 0,4-3-1 0 0,39-17-42 0 0,-23 7 9 0 0,-9 5 26 0 0,-4 2-22 0 0,-1 0 0 0 0,1 0 0 0 0,15-17-1 0 0,23-20-62 0 0,-27 22 17 0 0,-10 10 58 0 0,-1 1-21 0 0,0-1 1 0 0,11-19-1 0 0,12-17-25 0 0,-19 24 14 0 0,9-23 4 0 0,-14 22-4 0 0,5-28 8 0 0,-11 40 6 0 0,1-2 17 0 0,8-47 21 0 0,-9 47 41 0 0,-4 2 83 0 0,-4-37 3 0 0,4 37 631 0 0,-2 26-724 0 0,-8 37 10 0 0,8-23 68 0 0,0 60 80 0 0,-1 12-8 0 0,2-81-148 0 0,1 50 99 0 0,4-14-72 0 0,0-27 4 0 0,0-11-47 0 0,-2-8-5 0 0,0 0 0 0 0,1 1 0 0 0,0-1 0 0 0,1 0-1 0 0,4 12 1 0 0,-3-8-1 0 0,-2-6-3 0 0,0 0 0 0 0,0 0 0 0 0,0 0 0 0 0,1 0 0 0 0,0 0 0 0 0,4 5 1 0 0,14 27 22 0 0,-15-28-9 0 0,2 0 2 0 0,23 29 9 0 0,-23-29-2 0 0,2-6-9 0 0,28 12-4 0 0,-29-12-8 0 0,-3-4-8 0 0,1-1 0 0 0,-1-1 0 0 0,0 1 0 0 0,0-1 0 0 0,9-4 1 0 0,-1 1-1 0 0,6-4 14 0 0,-10 3 0 0 0,-5 4-4 0 0,0-1 1 0 0,-1 0-1 0 0,1 0 1 0 0,-1 0-1 0 0,0-1 1 0 0,0 1-1 0 0,5-6 1 0 0,2 0 4 0 0,-4 3-7 0 0,0 0 1 0 0,0 0 0 0 0,-1-1-1 0 0,7-8 1 0 0,-2 4-22 0 0,-4 4-7 0 0,0-1-1 0 0,-1 1 1 0 0,0-1-1 0 0,8-12 1 0 0,35-51-64 0 0,-10 19 46 0 0,-19 27 2 0 0,43-40-6 0 0,-17 16 72 0 0,-20 21-18 0 0,-19 20-5 0 0,5 11-14 0 0,-12-3 5 0 0,4 0 0 0 0,0 1 0 0 0,1 0 0 0 0,-1 0 0 0 0,0 1 0 0 0,0-1 0 0 0,0 1 0 0 0,0 0 0 0 0,0 0 0 0 0,-1 0 0 0 0,7 5 0 0 0,-8-3 0 0 0,1-1 1 0 0,-1 1 0 0 0,0-1-1 0 0,0 1 1 0 0,0-1 0 0 0,-1 1-1 0 0,1 0 1 0 0,-1 0 0 0 0,0 0-1 0 0,0 0 1 0 0,0 0 0 0 0,-1 0-1 0 0,0 0 1 0 0,1 7 0 0 0,-2 6 22 0 0,-3 30 1 0 0,-1-23 23 0 0,1-10-33 0 0,2-6-3 0 0,-1 0 0 0 0,1 0 0 0 0,-1 0 0 0 0,-1-1 0 0 0,-4 8 0 0 0,-12 27 57 0 0,8-24-8 0 0,-15 14-10 0 0,12-19-16 0 0,-18 8-34 0 0,24-16-8 0 0,0-5 1 0 0,0 1 1 0 0,0-1-1 0 0,1 2 0 0 0,-12 2 0 0 0,3-1-48 0 0,2-1-340 0 0,3-7-14 0 0,-39-12 71 0 0,39 12-550 0 0,7-9-3027 0 0,-17-56-3142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7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85 291 1518 0 0,'0'0'5733'0'0,"10"-6"-4558"0"0,32-20-220 0 0,-24 12-225 0 0,9-16-100 0 0,-15 14-134 0 0,7-22-119 0 0,-14 29-96 0 0,0-5-98 0 0,14-41-47 0 0,-14 41-30 0 0,-1 3 17 0 0,12-35 132 0 0,-12 35 1508 0 0,-11 21-1520 0 0,-23 30-37 0 0,29-38-192 0 0,-1 0 0 0 0,1-1-1 0 0,0 1 1 0 0,0 0 0 0 0,0-1-1 0 0,1 1 1 0 0,-1 0 0 0 0,0 0 0 0 0,1 0-1 0 0,-1 0 1 0 0,0 3 0 0 0,-13 53 164 0 0,7-21 151 0 0,-7 53-24 0 0,6-45-69 0 0,8-45-236 0 0,-12 105 210 0 0,14-15 45 0 0,-6-65-166 0 0,0 0 1 0 0,-9 28 0 0 0,-1 6 32 0 0,-26 220 329 0 0,5-34-238 0 0,19-176-144 0 0,-1-8-299 0 0,6-14 34 0 0,8-36 36 0 0,3-3-1679 0 0,0-4 1761 0 0,0-1 0 0 0,-1 1 0 0 0,0 0 0 0 0,1 0-1 0 0,-1 0 1 0 0,-2 3 0 0 0,2-3-425 0 0,-1-1 1 0 0,1 1-1 0 0,0 0 0 0 0,1-1 1 0 0,-1 1-1 0 0,1 0 0 0 0,0 0 1 0 0,0 4-1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8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109 102 1750 0 0,'74'-60'2321'0'0,"-72"58"-2134"0"0,0 0 0 0 0,0 0 0 0 0,0 1 0 0 0,1-1 0 0 0,-1 1 0 0 0,1-1 0 0 0,-1 1 1 0 0,1 0-1 0 0,-1 0 0 0 0,5-1 0 0 0,53-18 1339 0 0,-45 15-230 0 0,-4 11-242 0 0,35 16-23 0 0,-35-17-211 0 0,-9 9-208 0 0,6 42-131 0 0,-7-54-445 0 0,-1-1 1 0 0,1 1-1 0 0,-1 0 0 0 0,0 0 1 0 0,0-1-1 0 0,0 1 0 0 0,0 0 1 0 0,0 0-1 0 0,-1 0 1 0 0,1-1-1 0 0,0 1 0 0 0,-2 3 1 0 0,-12 43 371 0 0,4-24-81 0 0,-19 22-79 0 0,11-22-88 0 0,-25 25-44 0 0,42-47-108 0 0,0-1-1 0 0,-1 1 0 0 0,1-1 0 0 0,-1 1 1 0 0,1-1-1 0 0,-1 0 0 0 0,1 1 1 0 0,-1-1-1 0 0,0 0 0 0 0,1 0 0 0 0,-1 0 1 0 0,-3 1-1 0 0,-44 20 8 0 0,24-8-224 0 0,-26 18-18 0 0,46-28 180 0 0,0-1-1 0 0,1 0 1 0 0,-1 0 0 0 0,0 0 0 0 0,-1-1 0 0 0,1 1-1 0 0,-6 0 1 0 0,0 1-190 0 0,2 0-1286 0 0,3-13-1649 0 0,-18-27 1638 0 0,18 26-282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51 460 3252 0 0,'0'0'5819'0'0,"5"-16"-4525"0"0,14-50-339 0 0,-18 63-855 0 0,0-1-1 0 0,0 1 1 0 0,0-1-1 0 0,1 1 1 0 0,-1 0-1 0 0,4-5 1 0 0,38-66 810 0 0,2-4-336 0 0,-18 34-365 0 0,-15 21-71 0 0,7-25-30 0 0,-14 36 83 0 0,-8 0-164 0 0,-8-35-1 0 0,9 35-3 0 0,-9 18 0 0 0,-33 19-5 0 0,42-24-15 0 0,0 1-1 0 0,0-1 0 0 0,0 0 0 0 0,1 0 0 0 0,-1 1 0 0 0,0-1 0 0 0,1 1 0 0 0,-1-1 0 0 0,-1 4 0 0 0,-9 7 9 0 0,-30 40 247 0 0,3-1-45 0 0,24-25-45 0 0,-8 24-43 0 0,22-47-118 0 0,0-1 1 0 0,0 1-1 0 0,0-1 1 0 0,0 1-1 0 0,0-1 1 0 0,1 1-1 0 0,-1 0 1 0 0,1 2-1 0 0,-3 10 10 0 0,1-8-3 0 0,0 1 0 0 0,1 0 0 0 0,0 0 0 0 0,1 10 0 0 0,3 0 22 0 0,11 51 8 0 0,-13-66-40 0 0,-1 0 1 0 0,1 0 0 0 0,-1 0-1 0 0,1 0 1 0 0,0-1-1 0 0,0 1 1 0 0,0 0 0 0 0,2 2-1 0 0,31 58 53 0 0,-7-10-24 0 0,-26-51-30 0 0,0 0 0 0 0,0 0 0 0 0,0-1 0 0 0,0 1 0 0 0,0 0 0 0 0,0-1 0 0 0,0 1 0 0 0,0-1-1 0 0,1 1 1 0 0,2 1 0 0 0,42 38 41 0 0,-37-34-32 0 0,-5-4-4 0 0,0 0 0 0 0,0 1-1 0 0,0-1 1 0 0,0 1 0 0 0,-1 0-1 0 0,0 0 1 0 0,0 0 0 0 0,3 5-1 0 0,17 23 26 0 0,-14-14-26 0 0,6 25-60 0 0,-12-32-9 0 0,-3-1-64 0 0,1 1 47 0 0,0-1 1 0 0,3 16-1 0 0,-1-9-41 0 0,-1-2-223 0 0,0-3-1928 0 0,1 2 1960 0 0,3 10 88 0 0,-5 1-3782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9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1 532 3294 0 0,'55'-51'3955'0'0,"18"-21"-1284"0"0,-5 4-960 0 0,-27 26-1060 0 0,-23 21-156 0 0,-9 9-358 0 0,24-36 526 0 0,-12 14-323 0 0,-16 25-76 0 0,-1-2-56 0 0,10-32-28 0 0,-10 32 779 0 0,-16 15-951 0 0,-33 13-3 0 0,44-17-5 0 0,0 0 0 0 0,1 1 0 0 0,-1-1 0 0 0,0 0 1 0 0,1 0-1 0 0,-1 1 0 0 0,0-1 0 0 0,1 0 0 0 0,-1 1 0 0 0,0-1 0 0 0,1 1 1 0 0,-1-1-1 0 0,1 0 0 0 0,-1 1 0 0 0,1-1 0 0 0,-1 1 0 0 0,1 0 1 0 0,-1-1-1 0 0,1 1 0 0 0,0-1 0 0 0,-1 1 0 0 0,1 0 0 0 0,0-1 0 0 0,-1 1 1 0 0,1 0-1 0 0,0-1 0 0 0,0 1 0 0 0,0 0 0 0 0,0 0 0 0 0,-1-1 1 0 0,1 1-1 0 0,0 0 0 0 0,0-1 0 0 0,1 2 0 0 0,-12 56 6 0 0,10-56-5 0 0,0 0 0 0 0,1 0 0 0 0,0 0 0 0 0,0 0 0 0 0,-1 0-1 0 0,1 0 1 0 0,0 0 0 0 0,1 0 0 0 0,-1 0 0 0 0,0 0 0 0 0,1 2 0 0 0,8 43 4 0 0,-9-46-4 0 0,0 0-1 0 0,0 0 1 0 0,1 1-1 0 0,-1-1 1 0 0,0 0-1 0 0,1 0 1 0 0,-1 0-1 0 0,1 1 1 0 0,-1-1-1 0 0,1 0 1 0 0,-1 0-1 0 0,1 0 1 0 0,0 0-1 0 0,0 0 1 0 0,1 1-1 0 0,24 30 23 0 0,-19-25-5 0 0,2-2-7 0 0,30 11 1 0 0,-29-12 30 0 0,4-4-29 0 0,46 0-2 0 0,-59 0-10 0 0,0 0 0 0 0,0 1 0 0 0,0-1 1 0 0,0 0-1 0 0,0 0 0 0 0,0 0 0 0 0,0 0 0 0 0,0-1 0 0 0,0 1 1 0 0,0 0-1 0 0,0 0 0 0 0,0-1 0 0 0,0 1 0 0 0,-1 0 0 0 0,1-1 1 0 0,0 1-1 0 0,0-1 0 0 0,0 1 0 0 0,0-1 0 0 0,0 1 0 0 0,-1-1 1 0 0,1 0-1 0 0,0 1 0 0 0,0-2 0 0 0,35-32 27 0 0,-28 26-9 0 0,5 2 0 0 0,38-16 0 0 0,-49 22-18 0 0,0-1 0 0 0,-1 0 0 0 0,1 1 0 0 0,-1-1 0 0 0,1 0-1 0 0,-1 0 1 0 0,0 0 0 0 0,1 0 0 0 0,-1 0 0 0 0,0 0 0 0 0,1 0 0 0 0,0-2-1 0 0,7-6 8 0 0,25-29 4 0 0,7-16-31 0 0,-2-3 11 0 0,-31 48 9 0 0,-4 5-1 0 0,-1-1 1 0 0,0 1 0 0 0,1-1 0 0 0,-2 1-1 0 0,1-1 1 0 0,0 0 0 0 0,-1 0 0 0 0,2-5-1 0 0,17-37 9 0 0,-16 36 320 0 0,-6 30-295 0 0,0 55 11 0 0,2-42 65 0 0,4 19-6 0 0,-4-38-20 0 0,1 5-13 0 0,1 4-47 0 0,0-8 14 0 0,-1 0 1 0 0,-1 28-1 0 0,-1-38-29 0 0,0 0-1 0 0,0 0 1 0 0,0-1-1 0 0,-1 1 1 0 0,1 0-1 0 0,-1 0 1 0 0,0 0-1 0 0,-2 4 1 0 0,1-4-3 0 0,1 0 0 0 0,0-1 0 0 0,0 1 0 0 0,0 0 0 0 0,1 0 0 0 0,-1 0 0 0 0,1 0 0 0 0,0 5 0 0 0,-3 1 20 0 0,-10 32-4 0 0,10-31-23 0 0,-6-6-165 0 0,-28 14 51 0 0,28-14-282 0 0,0-10-828 0 0,-28-14 25 0 0,27 14 5 0 0,9-71-3867 0 0,0 61 1698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1:5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38 653 3212 0 0,'0'0'1756'0'0,"-7"8"140"0"0,-24 32 3891 0 0,113-45-4706 0 0,-70-2-833 0 0,2-1-178 0 0,-4 2 20 0 0,-1 1 1 0 0,1-2 0 0 0,12-10-1 0 0,-11 10-22 0 0,-6 4-34 0 0,0 0 1 0 0,0 0-1 0 0,-1-1 1 0 0,1 0-1 0 0,-1 0 0 0 0,0 0 1 0 0,4-6-1 0 0,1 2 7 0 0,24-29 87 0 0,-11 7-92 0 0,-16 22 13 0 0,-2-1-49 0 0,14-27 24 0 0,-14 27 506 0 0,-14 14-491 0 0,-30 13-10 0 0,39-17-28 0 0,0-1 0 0 0,0 1 0 0 0,0-1 0 0 0,0 1 0 0 0,0-1 0 0 0,0 1 0 0 0,0-1 0 0 0,0 1 0 0 0,0 0 0 0 0,0 0 0 0 0,0 0 0 0 0,0-1 1 0 0,1 1-1 0 0,-1 0 0 0 0,0 0 0 0 0,1 0 0 0 0,-1 1 0 0 0,-24 36 13 0 0,19-29-3 0 0,0 5 4 0 0,-17 42 15 0 0,17-42-3 0 0,4 0-4 0 0,-9 42-5 0 0,9-42 24 0 0,6-1-24 0 0,13 37-4 0 0,-12-37-1 0 0,-2-10-11 0 0,0-1-1 0 0,0 1 0 0 0,0-1 1 0 0,0 0-1 0 0,1 1 0 0 0,-1-1 1 0 0,1-1-1 0 0,4 3 0 0 0,2 1 1 0 0,-1 0 9 0 0,5-4 9 0 0,44 2-3 0 0,-56-2-16 0 0,0-1 0 0 0,1 0 0 0 0,-1 0 0 0 0,0 0 0 0 0,0 0 1 0 0,0 0-1 0 0,0-1 0 0 0,1 1 0 0 0,2-2 0 0 0,8 0 4 0 0,-7 1-2 0 0,-1 0-1 0 0,1-1 1 0 0,0 0 0 0 0,0 0 0 0 0,-1 0 0 0 0,11-6 0 0 0,-3 3 0 0 0,-5 2-1 0 0,0 0 0 0 0,0-1 0 0 0,-1 0 0 0 0,12-8 0 0 0,-5 5 1 0 0,36-27 63 0 0,-37 25-47 0 0,-3 3 1 0 0,0-2 1 0 0,-1 1-1 0 0,10-10 0 0 0,-9 10-10 0 0,-6 4-11 0 0,1-1-1 0 0,-1 1 1 0 0,0-1-1 0 0,0 1 1 0 0,0-1 0 0 0,-1-1-1 0 0,7-8 1 0 0,-2 4-10 0 0,-3 3 3 0 0,0 0-1 0 0,0 0 1 0 0,0-1 0 0 0,5-10-1 0 0,11-19 4 0 0,-16 27 1100 0 0,-5 21-1078 0 0,0 0 0 0 0,-4 19 1 0 0,2-14-9 0 0,0-2 19 0 0,-1-3-4 0 0,-11 39-4 0 0,10-38 14 0 0,3-1-18 0 0,-3 2-8 0 0,3-8 22 0 0,-1 1 0 0 0,1 0-1 0 0,0-1 1 0 0,0 1 0 0 0,1 7-1 0 0,10-22-1 0 0,31-26-5 0 0,-31 26-2 0 0,2-1-1 0 0,33-27-3 0 0,-22 21-9 0 0,24-9-10 0 0,-24 10-3 0 0,21-19-1 0 0,-40 30 3 0 0,0-1 1 0 0,1 1 0 0 0,-1 0 0 0 0,1 0 0 0 0,0 1 0 0 0,-1-1 0 0 0,7-1 0 0 0,0 0-4 0 0,-3-1-11 0 0,6 6-17 0 0,54 2 11 0 0,-61 6 27 0 0,23 31-2 0 0,-23-30 2 0 0,0-2-1 0 0,19 26-3 0 0,-11-19 2 0 0,16 12 17 0 0,-23-21 12 0 0,39-7 22 0 0,-32-1-36 0 0,-14 3-15 0 0,0-1 0 0 0,0 0 1 0 0,0 0-1 0 0,0 0 0 0 0,0-1 1 0 0,0 1-1 0 0,0 0 0 0 0,0 0 0 0 0,0 0 1 0 0,0-1-1 0 0,0 1 0 0 0,0-1 1 0 0,0 1-1 0 0,0-1 0 0 0,0 1 0 0 0,0-1 1 0 0,0 1-1 0 0,0-1 0 0 0,1-1 1 0 0,9-5 9 0 0,-4 2-2 0 0,0-1-1 0 0,0 1 0 0 0,0-1 0 0 0,9-10 0 0 0,-3 3-13 0 0,39-40-44 0 0,19-22-1 0 0,-18 21-19 0 0,-51 52 61 0 0,0 0-1 0 0,1 0 1 0 0,-1-1 0 0 0,0 1 0 0 0,-1-1 0 0 0,1 1 0 0 0,0-1 0 0 0,2-4 0 0 0,4-9-12 0 0,-1 4-8 0 0,0-1 0 0 0,9-25 0 0 0,14-37-56 0 0,-15 34 53 0 0,-8 15 12 0 0,2-47 15 0 0,-3 3 14 0 0,-5 57 46 0 0,-3 2 1 0 0,-2-2-36 0 0,2 8 20 0 0,1 0-1 0 0,0 0 0 0 0,-1 0 0 0 0,2 0 0 0 0,-1-1 1 0 0,1-8-1 0 0,-7 24 5 0 0,-21 28-9 0 0,27-36-34 0 0,-1 0 0 0 0,1 0 1 0 0,0 0-1 0 0,0 0 0 0 0,0 0 0 0 0,0 0 0 0 0,0 0 0 0 0,1 0 0 0 0,-2 3 0 0 0,-14 49 24 0 0,9-24-4 0 0,-5 38 11 0 0,7-30-2 0 0,-2 43-7 0 0,3-39-1 0 0,-5 44 14 0 0,5-43-6 0 0,-3 43-7 0 0,4-46-8 0 0,-8 70-37 0 0,1-19-92 0 0,5-39-366 0 0,3-39-24 0 0,1-1-878 0 0,-4 39-2676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0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0 117 934 0 0,'0'0'9518'0'0,"77"-19"-6888"0"0,-4-6-1496 0 0,6-4-452 0 0,-5-14-4394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1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1 678 0 0,'0'0'5126'0'0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0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4176 0 0,'0'0'9241'0'0,"2"13"-8443"0"0,7 41-150 0 0,-7-41-158 0 0,-1 2-74 0 0,2 46 51 0 0,-2-46-71 0 0,-3 0-91 0 0,-9 47-75 0 0,9-47-81 0 0,-3 50 18 0 0,3-45-140 0 0,1-3 24 0 0,-3-5-80 0 0,-10 37-12 0 0,11-37 9 0 0,0-2-785 0 0,-10 31 120 0 0,10-30 104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3454 0 0,'0'0'3250'0'0,"39"-30"938"0"0,22 10-3048 0 0,-29 7 332 0 0,26-3-918 0 0,-9 2-1154 0 0,-13 7 230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1890 0 0,'0'0'2928'0'0,"0"18"-608"0"0,2 52-197 0 0,-1-52-488 0 0,-1-3-492 0 0,2 74 1435 0 0,-2-73-2357 0 0,-1-4 99 0 0,2-1-1 0 0,-1 1 1 0 0,5 19-1 0 0,2 18 49 0 0,-6-37 342 0 0,3-1-550 0 0,9 33-30 0 0,-9-33 953 0 0,6-18-917 0 0,31-23-19 0 0,-24 15-30 0 0,-9 6-85 0 0,24-34 82 0 0,-23 29-100 0 0,31-40 45 0 0,11-11-17 0 0,-4 5-21 0 0,-19 26-11 0 0,-21 25 23 0 0,2 4-29 0 0,26-16-10 0 0,-26 16-3 0 0,-4 13-6 0 0,14 26 16 0 0,-11-14 2 0 0,6 26-3 0 0,-8-18-3 0 0,3 35-36 0 0,-7-47-139 0 0,-3 1-2 0 0,-1 51 35 0 0,2-51-151 0 0,3-4-1686 0 0,9 40 1088 0 0,-8-40-388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2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29 329 3628 0 0,'0'0'9143'0'0,"3"13"-8320"0"0,10 38-118 0 0,-10-38 627 0 0,-2 4-878 0 0,2 50-77 0 0,-2-50 311 0 0,0-1-443 0 0,1 63 1043 0 0,-7-88-1178 0 0,-23-46 60 0 0,22 44-132 0 0,3 7-9 0 0,0-1-1 0 0,1 1 1 0 0,0-1-1 0 0,0 0 1 0 0,0 0-1 0 0,-1-6 1 0 0,5-7 61 0 0,3-54-19 0 0,-3 43-10 0 0,2-2-18 0 0,8-16 19 0 0,2-22-26 0 0,-5 37-14 0 0,14-27-4 0 0,-11 35-3 0 0,12-17-9 0 0,-18 31-16 0 0,3 2 0 0 0,26-26 1 0 0,-26 26 1 0 0,3 7-36 0 0,37-3 27 0 0,-37 3-62 0 0,0 6-244 0 0,36 15-8 0 0,-36-15 57 0 0,-2 4-83 0 0,2 0 118 0 0,-3-2-127 0 0,0 0 1 0 0,-1 0 0 0 0,11 12 0 0 0,7 8-379 0 0,-20-20-422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2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1140 0 0,'0'0'10733'0'0,"10"-3"-10039"0"0,90-26 315 0 0,-99 29-984 0 0,1 0 0 0 0,-1 0-1 0 0,0-1 1 0 0,1 1 0 0 0,-1-1 0 0 0,0 1 0 0 0,1-1 0 0 0,-1 1 0 0 0,0-1 0 0 0,0 0 0 0 0,1 0-1 0 0,-1 0 1 0 0,0 0 0 0 0,1-1 0 0 0,27-19 184 0 0,1 1-1 0 0,1 1 1 0 0,53-24-1 0 0,-62 33-180 0 0,11-5 22 0 0,60-40 0 0 0,-77 46-41 0 0,-5 3-8 0 0,0-1 0 0 0,0 0-1 0 0,13-12 1 0 0,13-11-16 0 0,-28 23 8 0 0,-1-1 1 0 0,21-24 27 0 0,-21 24 1502 0 0,-9 23-1300 0 0,-2 72 126 0 0,2-29-72 0 0,1-44-27 0 0,0 4-57 0 0,1 86 186 0 0,-2-32-297 0 0,1-54-17 0 0,1-1-9 0 0,2 2-40 0 0,0-6 6 0 0,-2-1 0 0 0,1 26-1 0 0,-6 34-547 0 0,3-57 42 0 0,-2-4 80 0 0,-5 36-560 0 0,5-36-3183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3086 0 0,'10'-14'327'0'0,"2"-5"406"0"0,0 0-1 0 0,2 1 0 0 0,0 1 1 0 0,30-28-1 0 0,-23 32 801 0 0,35-15-331 0 0,-53 26-1087 0 0,-1 1 0 0 0,1-1 0 0 0,0 1 0 0 0,0 0 0 0 0,0 0 0 0 0,0 0 0 0 0,3 0 0 0 0,42-9 706 0 0,-37 8-174 0 0,3 6-161 0 0,38 12-63 0 0,-39-12 108 0 0,-7 8-64 0 0,18 34-102 0 0,-18-34-75 0 0,-6 2-28 0 0,-4 46-48 0 0,4-59-201 0 0,0 1 0 0 0,0 0 0 0 0,0 0 0 0 0,0 0 0 0 0,-1-1 0 0 0,1 1 0 0 0,0 0 0 0 0,-1 0 0 0 0,1-1 0 0 0,-1 1 0 0 0,0 0 0 0 0,-1 2 0 0 0,-21 39 125 0 0,21-41-120 0 0,1 1-1 0 0,0-1 0 0 0,-1 1 1 0 0,0-1-1 0 0,0 0 0 0 0,1 0 1 0 0,-5 4-1 0 0,-6 8 25 0 0,2-3 15 0 0,-1 0 0 0 0,-21 18 0 0 0,-12 10-4 0 0,19-22-99 0 0,8-6 27 0 0,-46 23-58 0 0,23-14-91 0 0,30-16-514 0 0,1 2-40 0 0,-26 15 112 0 0,26-16-379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0 140 0 0,'0'0'12239'0'0,"-5"13"-11977"0"0,-24 62 297 0 0,0 12-97 0 0,7-19-117 0 0,13-32-38 0 0,-9 40-66 0 0,12-40-16 0 0,-3 34 96 0 0,7-58-215 0 0,0 0 1 0 0,1 0-1 0 0,0 19 0 0 0,3 1 168 0 0,1-19-45 0 0,11 41-31 0 0,-11-41-42 0 0,5-3-25 0 0,21 31 18 0 0,-21-31-21 0 0,3-7-26 0 0,35 12-20 0 0,-35-12-10 0 0,4-7-12 0 0,45-15-13 0 0,-57 18-44 0 0,-1 1 0 0 0,0-1 0 0 0,1 0-1 0 0,-1 0 1 0 0,0 0 0 0 0,1 0 0 0 0,-1 0-1 0 0,3-3 1 0 0,48-34-56 0 0,-12 6 28 0 0,-39 31 23 0 0,0-1 0 0 0,0 1 0 0 0,0-1-1 0 0,-1 0 1 0 0,1 0 0 0 0,0 1 0 0 0,-1-1-1 0 0,2-3 1 0 0,37-53-30 0 0,-32 48 28 0 0,-4 5 1 0 0,0 0 1 0 0,-1-1 0 0 0,1 1-1 0 0,-1-1 1 0 0,0 0-1 0 0,2-7 1 0 0,14-31-8 0 0,-14 34 5 0 0,-2-3 1 0 0,9-35 26 0 0,-9 36 995 0 0,-2 28-959 0 0,3 46-14 0 0,-5-34-2 0 0,-3 21 6 0 0,2-36-3 0 0,2 4-9 0 0,-2 50-15 0 0,2-64-22 0 0,0 0-1 0 0,0 0 0 0 0,0 0 1 0 0,-1 0-1 0 0,1-1 0 0 0,-1 1 1 0 0,-1 5-1 0 0,-12 34-16 0 0,11-32 1 0 0,-2 3-153 0 0,-13 37-612 0 0,14-37-56 0 0,-9 55-11456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3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107 180 754 0 0,'0'0'6568'0'0,"-5"11"-4435"0"0,-15 35-275 0 0,20-44-1773 0 0,-1-1 1 0 0,0 0 0 0 0,1 1 0 0 0,-1-1-1 0 0,1 0 1 0 0,0 1 0 0 0,-1-1-1 0 0,1 1 1 0 0,0-1 0 0 0,0 1-1 0 0,0-1 1 0 0,0 0 0 0 0,0 1 0 0 0,0-1-1 0 0,1 2 1 0 0,4 47 953 0 0,-5-49-985 0 0,0 1-1 0 0,0-1 1 0 0,0 1-1 0 0,0-1 1 0 0,0 1-1 0 0,0-1 1 0 0,0 1-1 0 0,0-1 1 0 0,-1 1-1 0 0,1-1 0 0 0,-1 1 1 0 0,1-1-1 0 0,-1 1 1 0 0,1-1-1 0 0,-2 3 1 0 0,-6 12 218 0 0,-18 48 890 0 0,20-51-992 0 0,2-5-34 0 0,1 0 0 0 0,0 0 0 0 0,1 0 0 0 0,-3 13 0 0 0,1-8-25 0 0,2-6-8 0 0,-1 1 1 0 0,2-1 0 0 0,-1 1-1 0 0,1 0 1 0 0,0 10 0 0 0,0-3-46 0 0,1-7 33 0 0,0 0 0 0 0,-1 0 1 0 0,0 0-1 0 0,-3 12 0 0 0,5-14-80 0 0,1 0 1 0 0,-1 0-1 0 0,-1 0 1 0 0,1 1-1 0 0,-1-1 0 0 0,0 8 1 0 0,-1 0 1 0 0,2 0 276 0 0,4-23-161 0 0,17-28-5 0 0,-17 28-25 0 0,-1-6-15 0 0,22-73 78 0 0,-5 12-49 0 0,-16 59-91 0 0,18-52 88 0 0,-17 53-90 0 0,-1 5 3 0 0,0 0 0 0 0,-2 0 1 0 0,6-23-1 0 0,7-29 93 0 0,-7 33-6 0 0,25-53 59 0 0,-29 67-133 0 0,-3 7-5 0 0,1 0 0 0 0,1 1 0 0 0,-1-1 1 0 0,1 1-1 0 0,6-8 0 0 0,14-28 289 0 0,-13 47-308 0 0,35 7-3 0 0,-46-10-8 0 0,1 0 1 0 0,0 0-1 0 0,0 0 0 0 0,-1 0 0 0 0,1 0 0 0 0,0 0 0 0 0,-1 1 0 0 0,1-1 0 0 0,0 0 1 0 0,-1 0-1 0 0,1 1 0 0 0,-1-1 0 0 0,1 0 0 0 0,0 1 0 0 0,-1-1 0 0 0,1 1 0 0 0,-1-1 1 0 0,1 0-1 0 0,-1 1 0 0 0,1 0 0 0 0,-1-1 0 0 0,0 1 0 0 0,1-1 0 0 0,-1 1 1 0 0,0-1-1 0 0,1 1 0 0 0,-1 0 0 0 0,0-1 0 0 0,1 1 0 0 0,-1 1 0 0 0,7 10 3 0 0,-3-4 5 0 0,1 1 0 0 0,-2-1 0 0 0,1 1 0 0 0,2 12 1 0 0,1-3 1 0 0,17 57 38 0 0,-5-4-25 0 0,-10-34-3 0 0,7 41-6 0 0,-5-29 0 0 0,-7-18-10 0 0,0 17 5 0 0,-2-30-7 0 0,0-4 1 0 0,0 0 0 0 0,-1 18 0 0 0,-1-26-25 0 0,0 0 1 0 0,0 0-1 0 0,-1-1 0 0 0,0 1 0 0 0,0 0 0 0 0,-3 8 1 0 0,2-8-38 0 0,1-1 0 0 0,0 1 1 0 0,0 0-1 0 0,0 0 0 0 0,0 0 1 0 0,1 8-1 0 0,-4-4-134 0 0,0 2 86 0 0,-16 35-2319 0 0,0-4 1250 0 0,16-32-3030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3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0 246 4498 0 0,'0'0'5636'0'0,"19"-66"-2012"0"0,44 30-1976 0 0,6 3-958 0 0,-8 0-552 0 0,-6 7-1748 0 0,-11-25-8804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0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22 1456 0 0,'0'0'11885'0'0,"-4"10"-11670"0"0,0 2-146 0 0,-13 40 579 0 0,13-35-529 0 0,1-1 38 0 0,-1-1 1 0 0,-9 20-1 0 0,-12 34 358 0 0,18-52-424 0 0,-21 50 272 0 0,-11 16-12 0 0,5-15-190 0 0,17-36-34 0 0,-41 59 86 0 0,0-4-48 0 0,5-6-26 0 0,23-40-76 0 0,23-30-9 0 0,1-3-8 0 0,-19 26 6 0 0,18-25 235 0 0,12-26-261 0 0,0-3-32 0 0,19-57-58 0 0,-19 60 52 0 0,22-53-53 0 0,1 3-39 0 0,-13 35 2 0 0,-6 13 72 0 0,-1 4-7 0 0,0-1 0 0 0,16-22 0 0 0,6-8 37 0 0,-23 34 10 0 0,1 4 1 0 0,26-26-7 0 0,-26 25-17 0 0,0 18 2 0 0,22 25 99 0 0,-29-33-79 0 0,1 1 0 0 0,-1 0-1 0 0,0-1 1 0 0,1 1 0 0 0,-1 0 0 0 0,0 0 0 0 0,0-1-1 0 0,0 1 1 0 0,0 3 0 0 0,29 66 146 0 0,-7-15 25 0 0,-14-28-12 0 0,7 28-34 0 0,-6-29-26 0 0,17 23-6 0 0,-12-28-15 0 0,18 18-15 0 0,-32-38-67 0 0,0-1 0 0 0,1 0 0 0 0,-1 1 0 0 0,0-1 0 0 0,0 0 0 0 0,1 0 0 0 0,-1 1 0 0 0,1-1 1 0 0,-1 0-1 0 0,1 0 0 0 0,2 1 0 0 0,38 20 68 0 0,-40-21-67 0 0,0 0-1 0 0,-1-1 1 0 0,1 1-1 0 0,0 0 1 0 0,0-1-1 0 0,0 1 1 0 0,0-1-1 0 0,0 1 0 0 0,-1-1 1 0 0,1 0-1 0 0,3 0 1 0 0,53 6 46 0 0,-55-6-47 0 0,1 0 1 0 0,-1 0-1 0 0,0 0 1 0 0,0 0-1 0 0,0 0 1 0 0,0 0-1 0 0,5-2 1 0 0,55-10 33 0 0,-58 11-34 0 0,-1 0 0 0 0,1 0 1 0 0,-1-1-1 0 0,1 1 0 0 0,5-4 1 0 0,-6 4-6 0 0,27-12-17 0 0,-1-1 0 0 0,0-2 0 0 0,-1 0 0 0 0,33-27 0 0 0,-49 32-20 0 0,-3 3-19 0 0,-1-1-1 0 0,14-19 1 0 0,21-22-38 0 0,-42 47 76 0 0,0 1 1 0 0,0-1 0 0 0,0 1 0 0 0,0-1 0 0 0,-1 1-1 0 0,1-1 1 0 0,-1 0 0 0 0,2-3 0 0 0,22-50-132 0 0,-16 30 29 0 0,1-21 14 0 0,-9 45 97 0 0,-1 0 0 0 0,0 0 0 0 0,1 0 0 0 0,-1 0 0 0 0,0 0 0 0 0,0 0 0 0 0,0 0 0 0 0,0 0 0 0 0,0 0 0 0 0,-1 0 0 0 0,0-2 0 0 0,-9-55-86 0 0,2 29 20 0 0,-11-33 15 0 0,6 30 13 0 0,-19-31 7 0 0,16 35 10 0 0,-17-23-15 0 0,16 30-61 0 0,-20-17-1 0 0,28 30 24 0 0,-3 4 30 0 0,-37-12 72 0 0,36 12 16 0 0,2 10-10 0 0,-36 12-4 0 0,45-16-19 0 0,1 0 0 0 0,-1 0 0 0 0,0 0 0 0 0,0 0-1 0 0,0 0 1 0 0,0 0 0 0 0,1 0 0 0 0,-1 0 0 0 0,0 1 0 0 0,1-1-1 0 0,-2 3 1 0 0,-12 8 4 0 0,-37 39 18 0 0,11-9-8 0 0,23-18 0 0 0,-32 52 8 0 0,15-25-42 0 0,31-46-15 0 0,0 0 0 0 0,0 1 0 0 0,0-1 0 0 0,1 1 0 0 0,0 0 0 0 0,-4 11 1 0 0,3-5-11 0 0,-1-3-69 0 0,11 4-845 0 0,19 38 196 0 0,-25-50 737 0 0,1-1 0 0 0,-1 1 0 0 0,0 0-1 0 0,1 0 1 0 0,-1 0 0 0 0,1 0 0 0 0,-1 0 0 0 0,1 0 0 0 0,0-1-1 0 0,-1 1 1 0 0,1 0 0 0 0,0 0 0 0 0,-1-1 0 0 0,1 1 0 0 0,0-1-1 0 0,0 1 1 0 0,0 0 0 0 0,-1-1 0 0 0,1 0 0 0 0,0 1-1 0 0,0-1 1 0 0,0 1 0 0 0,0-1 0 0 0,0 0 0 0 0,0 0 0 0 0,2 1-1 0 0,6 1-80 0 0,1 0 0 0 0,-1 0 0 0 0,1-1 0 0 0,0 0 0 0 0,-1-1 0 0 0,1 0 0 0 0,0 0 0 0 0,-1-1 0 0 0,12-3 0 0 0,162-40-2442 0 0,-144 34 1701 0 0,87-20-4744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3572 0 0,'-3'13'2303'0'0,"-11"38"-200"0"0,10-25-336 0 0,2 28-503 0 0,-2-25-328 0 0,-8 31-94 0 0,8-31-137 0 0,3 24-125 0 0,0-39-129 0 0,1 3-86 0 0,-4 86 239 0 0,3-83-760 0 0,-1 10 124 0 0,1 4-6517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0 358 0 0,'0'0'11222'0'0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1944 0 0,'0'0'5321'0'0,"-1"7"-3319"0"0,-1-1-1472 0 0,1-3-372 0 0,0-1-1 0 0,0 0 0 0 0,1 1 1 0 0,-1-1-1 0 0,1 1 0 0 0,0-1 1 0 0,0 0-1 0 0,0 1 0 0 0,0-1 1 0 0,0 1-1 0 0,0-1 0 0 0,1 4 1 0 0,1 6 135 0 0,1 37 1357 0 0,-3-34-1319 0 0,-1 44 969 0 0,-1-30-693 0 0,-8 37 1 0 0,9-48-77 0 0,3 46 197 0 0,-3-54-638 0 0,4 30 278 0 0,0-11-208 0 0,-2-22 1287 0 0,1-13-1299 0 0,1-1-108 0 0,-2 4-23 0 0,0 1 0 0 0,0-1 0 0 0,0 1 0 0 0,0-1 0 0 0,0 0 0 0 0,-1 0 0 0 0,0 1 0 0 0,1-1 0 0 0,-1 0 0 0 0,0-4 0 0 0,1-43 143 0 0,1-6-93 0 0,1-8-47 0 0,1 11 8 0 0,-2 47-20 0 0,-1 4-1 0 0,-1-1 0 0 0,1 1 0 0 0,-1 0 0 0 0,1 0 0 0 0,-1-1 0 0 0,0 1 0 0 0,0 0 0 0 0,0-1 0 0 0,0-1 0 0 0,3 8-29 0 0,10 12 6 0 0,-8-4 5 0 0,6 36 22 0 0,-9-40-11 0 0,-2-5-2 0 0,1 0-1 0 0,-1 0 0 0 0,1 0 0 0 0,0 0 0 0 0,0 0 0 0 0,0 0 0 0 0,0 0 0 0 0,1 0 0 0 0,2 4 1 0 0,-2-1-44 0 0,-1-3 18 0 0,0-1 1 0 0,0 0-1 0 0,0 0 0 0 0,0 0 1 0 0,0 0-1 0 0,0 0 0 0 0,1 0 1 0 0,-1 0-1 0 0,1 0 0 0 0,3 3 1 0 0,11 12-109 0 0,-13-13-10 0 0,3-2-147 0 0,18 9 11 0 0,-17-9 49 0 0,0-4 14 0 0,22-5-72 0 0,-18 1 23 0 0,-5 1 190 0 0,-3 3 34 0 0,-1 0 1 0 0,1 0 0 0 0,-1 0-1 0 0,1-1 1 0 0,-1 1-1 0 0,0-1 1 0 0,3-5 0 0 0,1 2-38 0 0,15-26-324 0 0,-15 23 338 0 0,-3 4 20 0 0,1 0-1 0 0,-1-1 0 0 0,0 1 0 0 0,-1-1 1 0 0,3-8-1 0 0,0 4-8 0 0,12-35-205 0 0,-1-14 78 0 0,-9 37 256 0 0,-5 17 772 0 0,-3 14-806 0 0,-5 46 305 0 0,-1 16 120 0 0,-21 147 382 0 0,22-150-807 0 0,3-38-370 0 0,2-23-21 0 0,1 0 62 0 0,-1 2 40 0 0,0 4 93 0 0,0 1-8045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0 614 3648 0 0,'0'0'7919'0'0,"5"-13"-6954"0"0,14-41-126 0 0,-18 49-709 0 0,0 0 1 0 0,1-1-1 0 0,0 1 1 0 0,0 0-1 0 0,0 1 1 0 0,1-1-1 0 0,3-6 1 0 0,18-26 534 0 0,14-34 127 0 0,3-13-289 0 0,1-1-153 0 0,-33 68-306 0 0,20-48 130 0 0,-23 51-144 0 0,16-46 135 0 0,-5 6-115 0 0,-12 41 617 0 0,-16 18-682 0 0,-33 17-2 0 0,34-16 3 0 0,3 8 6 0 0,-18 41 27 0 0,19-41 2 0 0,3 3-8 0 0,-9 49-13 0 0,9-50-56 0 0,5 0-2 0 0,9 48 11 0 0,-4-38 23 0 0,-2-13 29 0 0,-3-5 6 0 0,1-1 0 0 0,0 1 0 0 0,1-1 0 0 0,6 12 0 0 0,12 19 16 0 0,-17-28-17 0 0,2 1-51 0 0,21 32-5 0 0,-21-32 6 0 0,-1-4-17 0 0,19 21 35 0 0,-19-21 5 0 0,-12-7-116 0 0,-1 0 74 0 0,1-1 1 0 0,0 0-1 0 0,0 0 0 0 0,-9-3 1 0 0,1 1-8 0 0,2 1-107 0 0,7-6-757 0 0,-18-24 237 0 0,17 24 104 0 0,9-8-5353 0 0,7-47 3713 0 0,-7 47-56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3414 0 0,'4'-13'2475'0'0,"12"-37"-116"0"0,-12 37 2736 0 0,2 22-4398 0 0,20 28-154 0 0,-24-36-501 0 0,-1 1 0 0 0,0-1 0 0 0,0 1 0 0 0,0 0 0 0 0,0-1 0 0 0,0 1 0 0 0,-1 0 0 0 0,1 0 0 0 0,-1 0 0 0 0,2 3 0 0 0,3 11 133 0 0,-1-2 100 0 0,0 0-1 0 0,3 28 1 0 0,5 32 80 0 0,-6-34-53 0 0,-3-16-191 0 0,1 17 138 0 0,-1 1-1 0 0,-3 58 0 0 0,-3-22-68 0 0,-1-38-36 0 0,-6 43-29 0 0,4-46-21 0 0,4-16-74 0 0,-12 59-158 0 0,2-25-23 0 0,9-41 32 0 0,-2 1-154 0 0,-12 43-672 0 0,12-43-66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3836 0 0,'0'0'9152'0'0,"63"-43"-7326"0"0,19 8-828 0 0,26-7-684 0 0,-53 6-73 0 0,-1 3-43 0 0,10 1-1259 0 0,4 5 131 0 0,0 11 124 0 0,-6-19 130 0 0,-2 4-2670 0 0,-4 4-2190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0 448 3926 0 0,'0'0'9261'0'0,"12"-6"-8723"0"0,37-17-112 0 0,-22 8-91 0 0,21-17-46 0 0,-1-3 0 0 0,63-61 0 0 0,-56 42-90 0 0,-13 10-128 0 0,-25 22-12 0 0,11-24-21 0 0,-21 34-11 0 0,-1 2-3 0 0,16-32 25 0 0,-16 32 1079 0 0,-15 17-1096 0 0,-30 24 11 0 0,39-30-41 0 0,0 0 0 0 0,-1 0 1 0 0,1 0-1 0 0,0 0 1 0 0,0 0-1 0 0,0 0 1 0 0,0 0-1 0 0,0 0 1 0 0,0 0-1 0 0,0 1 0 0 0,0-1 1 0 0,1 0-1 0 0,-1 1 1 0 0,0 1-1 0 0,-31 63 65 0 0,25-52-43 0 0,-16 42 123 0 0,7-12-82 0 0,12-33-5 0 0,3 3 6 0 0,-5 42-6 0 0,5-42-14 0 0,8-5-7 0 0,20 30-3 0 0,-21-30-8 0 0,5-2-3 0 0,31 19-16 0 0,-41-25-11 0 0,0 0 0 0 0,-1-1 0 0 0,1 1 0 0 0,0-1 0 0 0,0 1 1 0 0,0-1-1 0 0,0 1 0 0 0,0-1 0 0 0,0 1 0 0 0,0-1 0 0 0,0 0 1 0 0,0 0-1 0 0,0 0 0 0 0,1 1 0 0 0,-1-1 0 0 0,0 0 0 0 0,0 0 1 0 0,0-1-1 0 0,0 1 0 0 0,2 0 0 0 0,46-5-39 0 0,-23 0 9 0 0,30-13-50 0 0,-27 6-194 0 0,61-39-231 0 0,-25 12 301 0 0,-63 37 182 0 0,1 1 1 0 0,-1 0-1 0 0,0-1 1 0 0,1 1-1 0 0,-1-1 1 0 0,0 0 0 0 0,0 0-1 0 0,-1 0 1 0 0,1 0-1 0 0,3-3 1 0 0,7-9-58 0 0,-5 6 14 0 0,1-1-1 0 0,-1-1 1 0 0,-1 1 0 0 0,6-12-1 0 0,-4 11 18 0 0,-4 5 32 0 0,0 0 1 0 0,-1-1-1 0 0,0 1 0 0 0,0-1 0 0 0,0 1 1 0 0,3-12-1 0 0,10-22 6 0 0,-12 29 52 0 0,-2-3 229 0 0,3-37-4 0 0,-3 37 1556 0 0,-9 20-1755 0 0,-22 23-20 0 0,22-22-14 0 0,5 6-7 0 0,-5 44 1 0 0,6-44 12 0 0,0 2-3 0 0,-1 44-6 0 0,2-45-10 0 0,1 0-27 0 0,2 44 4 0 0,-2-44-89 0 0,2-5-1669 0 0,9 33 605 0 0,-9-32-57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51 1806 0 0,'0'0'3766'0'0,"-47"-50"4076"0"0,115 71-13454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3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 0 0,'0'0'9942'0'0,"8"4"-9086"0"0,26 14-173 0 0,-26-14-171 0 0,-5 12-85 0 0,14 77 478 0 0,-8-39-545 0 0,-6-24-50 0 0,-1-9-194 0 0,1 61 427 0 0,-3-9-306 0 0,-2-36-40 0 0,-8 74 209 0 0,0-16-139 0 0,4-41-146 0 0,5-41-18 0 0,3 0-20 0 0,9 35-22 0 0,-8-36 170 0 0,12-14-203 0 0,44-8-2 0 0,-31 2-6 0 0,40-19-7 0 0,-45 18-12 0 0,0 1-3 0 0,39-9-1 0 0,-13 5-1 0 0,-37 9-11 0 0,70 3-98 0 0,-75 8 49 0 0,23 24 14 0 0,-23-24-6 0 0,-12 7-113 0 0,-16 44 101 0 0,9-32-5 0 0,-19 21-76 0 0,30-46 139 0 0,1-1 0 0 0,-1 1 0 0 0,0-1 0 0 0,0 1 0 0 0,0-1 0 0 0,0 0 0 0 0,-1 0 0 0 0,1 1-1 0 0,0-1 1 0 0,0 0 0 0 0,-1 0 0 0 0,1 0 0 0 0,-3 1 0 0 0,-7 7-31 0 0,6-5 18 0 0,0 0-1 0 0,0-1 0 0 0,-1 1 0 0 0,0-1 1 0 0,1 0-1 0 0,-1-1 0 0 0,-7 3 0 0 0,-48 20-325 0 0,21-11 213 0 0,30-10 23 0 0,4-4-4 0 0,-1 0 96 0 0,0 1 0 0 0,1 0-1 0 0,-1 0 1 0 0,-7 2 0 0 0,0 1 1 0 0,2-2 253 0 0,17-11-156 0 0,14-25-15 0 0,-18 33-58 0 0,-1-1 0 0 0,1 1 0 0 0,0 0 0 0 0,0-1 1 0 0,0 1-1 0 0,0 0 0 0 0,0 0 0 0 0,0 0 0 0 0,1 0 0 0 0,-1 0 0 0 0,0 0 0 0 0,3-1 0 0 0,9-7 12 0 0,40-31 43 0 0,-29 20-50 0 0,141-117 108 0 0,-118 95-76 0 0,-40 37-31 0 0,-1 0 1 0 0,0-1-1 0 0,0 0 0 0 0,0 0 0 0 0,5-8 0 0 0,17-22 50 0 0,2 2 44 0 0,-23 25-9 0 0,0 0-17 0 0,19-27-8 0 0,-19 27 82 0 0,0 2-95 0 0,21-23-9 0 0,-21 22 2399 0 0,1 22-2431 0 0,23 40 21 0 0,-23-41-4 0 0,-10 1-5 0 0,-1 1-19 0 0,1-4 13 0 0,0 0 0 0 0,1 0-1 0 0,0 0 1 0 0,1 12 0 0 0,-1 37 15 0 0,0-45-15 0 0,4-3-26 0 0,7 34-6 0 0,-7-35 4 0 0,4-4 2 0 0,21 18 6 0 0,-21-19 9 0 0,1-12 0 0 0,1-1-8 0 0,27-24 16 0 0,-25 22-11 0 0,-5 5 0 0 0,-1-1 0 0 0,1 0 0 0 0,-1 0 0 0 0,0-1-1 0 0,7-11 1 0 0,41-49 29 0 0,-43 54-40 0 0,-1 1-9 0 0,0 0 0 0 0,11-20 0 0 0,19-32-22 0 0,-14 19 12 0 0,-19 33 3 0 0,-1 1 2 0 0,14-32-5 0 0,-14 32 7 0 0,-2 21 54 0 0,11 34-8 0 0,-11-34-10 0 0,2 3-4 0 0,12 42-1 0 0,-13-42-7 0 0,5-1 2 0 0,34 48-6 0 0,-32-49-9 0 0,25 21 0 0 0,-27-25-44 0 0,6-5-3 0 0,43 9 12 0 0,-56-11 32 0 0,-1-1 0 0 0,1 0 1 0 0,0 1-1 0 0,0-1 0 0 0,0 0 1 0 0,0 0-1 0 0,0 0 0 0 0,0 0 0 0 0,1 0 1 0 0,-1 0-1 0 0,3-2 0 0 0,46-7-259 0 0,-48 8 232 0 0,0 1 1 0 0,-1-1-1 0 0,1 0 1 0 0,0 0-1 0 0,-1 0 1 0 0,1 0-1 0 0,4-3 1 0 0,48-25-187 0 0,-27 12-12 0 0,30-24-161 0 0,-32 19 19 0 0,21-25 63 0 0,-26 23 50 0 0,-9 9 177 0 0,-2 2-43 0 0,-1 0-1 0 0,13-23 1 0 0,-13 23 68 0 0,-3 6 19 0 0,-2 0 1 0 0,1-1-1 0 0,-1 1 1 0 0,0-1 0 0 0,4-13-1 0 0,-1 8 20 0 0,-3 6 13 0 0,-1 0 0 0 0,0 0 1 0 0,0-1-1 0 0,-1 1 0 0 0,3-14 0 0 0,8-26-8 0 0,-10 36 60 0 0,-3 3 38 0 0,0 1 0 0 0,1 0-1 0 0,-1-1 1 0 0,4-11 0 0 0,-2 12-17 0 0,-1 0-1 0 0,0-1 1 0 0,0 1 0 0 0,-1-13-1 0 0,0 12 50 0 0,0-1 0 0 0,-1 0 0 0 0,-2-12 1 0 0,0 7 12 0 0,2 2 476 0 0,-4 3-362 0 0,-16-28 76 0 0,16 28 619 0 0,1 24-881 0 0,-12 43-12 0 0,12-44-8 0 0,7 37 4 0 0,-1-37-27 0 0,-1 1 0 0 0,-1 0 1 0 0,-2 22-1 0 0,1-15-1 0 0,-2 65 38 0 0,3-17-26 0 0,-1-33 11 0 0,-2 39-6 0 0,2-40-4 0 0,2-15-20 0 0,-3 61-36 0 0,-1-20-9 0 0,2-47 6 0 0,-2 3-76 0 0,-7 52-323 0 0,7-53-13 0 0,1-5 71 0 0,-7 37-120 0 0,7-37-665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1834 0 0,'0'0'11528'0'0,"89"-25"-10868"0"0,-29 7-772 0 0,-2-3 24 0 0,5 6 18 0 0,3 3 10 0 0,0-24-3396 0 0,-3 13-2570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1097 1578 0 0,'0'0'13138'0'0,"8"-9"-12733"0"0,2-3-282 0 0,-4 4 10 0 0,2 0 0 0 0,-1 0 0 0 0,14-10-1 0 0,-10 7-50 0 0,40-31 245 0 0,1 0-183 0 0,-29 20-26 0 0,33-45 40 0 0,-46 55-143 0 0,-3 4-4 0 0,-1 0 0 0 0,0 0 1 0 0,9-16-1 0 0,8-14 8 0 0,-17 29-5 0 0,-2-3 1 0 0,12-36-1 0 0,-12 36 0 0 0,-14 18-304 0 0,-30 18 275 0 0,30-18 10 0 0,3 4-2 0 0,-17 32 16 0 0,17-32 54 0 0,4 48 39 0 0,0-40-87 0 0,2-3 43 0 0,5-1 71 0 0,12 42-1 0 0,-15-54-116 0 0,-1 1 0 0 0,1-1 1 0 0,0 1-1 0 0,0-1 0 0 0,0 0 1 0 0,0 1-1 0 0,3 3 0 0 0,18 30 76 0 0,-21-35-80 0 0,0 0 0 0 0,0 0 0 0 0,-1 1 0 0 0,1-1 0 0 0,0 0 0 0 0,0 0 0 0 0,0 0 0 0 0,0 0 0 0 0,0 0 0 0 0,1 0 0 0 0,-1-1 0 0 0,0 1 0 0 0,3 1 0 0 0,38 23 89 0 0,-18-14-17 0 0,30 8-12 0 0,-52-18-60 0 0,1 0 0 0 0,0 0 0 0 0,0-1-1 0 0,0 1 1 0 0,-1-1 0 0 0,1 1 0 0 0,0-1-1 0 0,0 0 1 0 0,4 0 0 0 0,68 0 60 0 0,-70 0-61 0 0,-1 0 1 0 0,1 0 0 0 0,0-1-1 0 0,-1 0 1 0 0,1 1-1 0 0,5-3 1 0 0,60-16 5 0 0,-1-2 0 0 0,85-40 1 0 0,-108 36-154 0 0,-2-2 0 0 0,-2-1 0 0 0,0-2 0 0 0,39-39 0 0 0,-73 61 78 0 0,1 0-1 0 0,1 0 1 0 0,15-9 0 0 0,-11 7 18 0 0,-12 9 35 0 0,0-1 1 0 0,-1 1-1 0 0,1 0 0 0 0,-1 0 0 0 0,1-1 1 0 0,-1 1-1 0 0,1-1 0 0 0,-1 0 0 0 0,0 1 0 0 0,0-1 1 0 0,0 0-1 0 0,1-2 0 0 0,7-10-24 0 0,22-45-102 0 0,-9 13 77 0 0,-17 35 9 0 0,-4-3 98 0 0,2-43 22 0 0,-2 43 107 0 0,-61-10-20 0 0,49 33-123 0 0,-3 1-27 0 0,5-4 1 0 0,0 1 0 0 0,0 1 0 0 0,-15 16 1 0 0,12-13-5 0 0,-37 41 38 0 0,0 4-15 0 0,28-27-7 0 0,-16 32-4 0 0,27-45-9 0 0,0 1 1 0 0,-8 19 0 0 0,10-18-5 0 0,1-3 6 0 0,3-3 0 0 0,-10 36-4 0 0,10-36 32 0 0,15-12-30 0 0,0 1 0 0 0,20 3 0 0 0,-14-2-4 0 0,-16-2-5 0 0,0 1 0 0 0,0-1 1 0 0,0 0-1 0 0,0 0 0 0 0,0 0 0 0 0,1 0 0 0 0,-1 0 0 0 0,0 0 0 0 0,0 0 0 0 0,0 0 0 0 0,0-1 1 0 0,0 1-1 0 0,0 0 0 0 0,0-1 0 0 0,0 1 0 0 0,0-1 0 0 0,0 1 0 0 0,0-1 0 0 0,0 1 0 0 0,0-1 1 0 0,0 0-1 0 0,0 1 0 0 0,1-2 0 0 0,53-43-271 0 0,79-83 1 0 0,-78 68-97 0 0,-2-2-1 0 0,-3-3 1 0 0,-3-2 0 0 0,50-93-1 0 0,-88 141 367 0 0,-4 8 21 0 0,-1-2 0 0 0,0 1 0 0 0,4-15 0 0 0,14-39 18 0 0,-22 63-22 0 0,0 0-1 0 0,0-1 1 0 0,0 1-1 0 0,0 0 1 0 0,0-1-1 0 0,-1 1 1 0 0,0-6-1 0 0,0-10 103 0 0,0 9 26 0 0,0-1 0 0 0,1 1 0 0 0,0-1 0 0 0,4-18 0 0 0,3-17 169 0 0,-6 35 1489 0 0,-12 22-1699 0 0,-32 33-21 0 0,40-43-76 0 0,1 0 1 0 0,-1 1 0 0 0,1-1 0 0 0,0 1 0 0 0,0-1 0 0 0,0 1-1 0 0,0-1 1 0 0,0 1 0 0 0,0 0 0 0 0,0 0 0 0 0,1 0 0 0 0,-1-1 0 0 0,1 1-1 0 0,-1 0 1 0 0,1 0 0 0 0,-1 4 0 0 0,-62 364 735 0 0,40-113-416 0 0,24-218-257 0 0,2 58-3 0 0,2-52-13 0 0,8 39-12 0 0,-12-81-41 0 0,-1 0 0 0 0,0 0 0 0 0,1 0 1 0 0,0 1-1 0 0,0-1 0 0 0,0 0 0 0 0,0 0 0 0 0,1 0 0 0 0,1 3 1 0 0,27 49-174 0 0,-29-53 159 0 0,0 0 0 0 0,0 0 0 0 0,0 0 0 0 0,0-1 0 0 0,0 1 0 0 0,0 0 0 0 0,1-1 0 0 0,-1 1 0 0 0,1-1 0 0 0,-1 1 0 0 0,4 2 0 0 0,40 30-132 0 0,-44-32 124 0 0,0-1 0 0 0,1 0 0 0 0,0 0 0 0 0,-1 0-1 0 0,1 0 1 0 0,0 0 0 0 0,-1 0 0 0 0,1 0 0 0 0,0 0 0 0 0,0-1 0 0 0,0 1-1 0 0,3 0 1 0 0,52 13-964 0 0,-54-13 891 0 0,-1-1 0 0 0,1 1 0 0 0,0-1 0 0 0,-1 1 0 0 0,1-1 0 0 0,0 0 0 0 0,-1 0 0 0 0,1 0 0 0 0,-1 0 0 0 0,4-1 1 0 0,73-10-835 0 0,-70 9 800 0 0,0-1-1 0 0,0 1 0 0 0,0-2 0 0 0,-1 1 0 0 0,0-1 0 0 0,1 0 0 0 0,-1-1 1 0 0,-1 0-1 0 0,12-9 0 0 0,147-117-3620 0 0,-76 61-2636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2802 0 0,'-49'52'2395'0'0,"48"-51"-2239"0"0,0 1 1 0 0,0-1-1 0 0,-1 0 0 0 0,1 1 1 0 0,0-1-1 0 0,0 1 0 0 0,0-1 1 0 0,0 1-1 0 0,1-1 0 0 0,-1 1 1 0 0,0 0-1 0 0,0 3 0 0 0,-23 66 2742 0 0,11-27-1989 0 0,9-33-210 0 0,1 3-161 0 0,-8 42-129 0 0,9-42 189 0 0,1-1-355 0 0,-3 41-48 0 0,3-40 238 0 0,5-4-2169 0 0,0 3 1436 0 0,1 7 60 0 0,1 2-5361 0 0,-14-28 4159 0 0,-34-21 820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2130 0 0,'136'-94'3820'0'0,"-114"79"-3184"0"0,1 2 320 0 0,-5 4-658 0 0,0 1 344 0 0,33-13 0 0 0,-12 7-78 0 0,-30 11 1418 0 0,2 6-1835 0 0,33 11-39 0 0,-32-10-1 0 0,-16 7-72 0 0,-11 33-11 0 0,15-43-23 0 0,0 0 0 0 0,0-1 0 0 0,0 1 0 0 0,-1 0 0 0 0,1 0 0 0 0,0 0 0 0 0,-1 0 0 0 0,1-1 0 0 0,0 1 0 0 0,-1 0 0 0 0,1-1 0 0 0,-1 1 0 0 0,1 0 0 0 0,-1-1 0 0 0,0 1 0 0 0,1 0-1 0 0,-1-1 1 0 0,0 1 0 0 0,1-1 0 0 0,-1 1 0 0 0,0-1 0 0 0,0 0 0 0 0,1 1 0 0 0,-2-1 0 0 0,-38 22 16 0 0,19-6-6 0 0,-21 26-2 0 0,18-22-31 0 0,9-8 14 0 0,-46 31-23 0 0,48-36 26 0 0,5-3-1 0 0,0 1 1 0 0,0 0-1 0 0,0 1 1 0 0,-7 7-1 0 0,-14 11-11 0 0,21-18 6 0 0,1 0 5 0 0,-21 18 44 0 0,21-18 68 0 0,5 6-23 0 0,0 3-55 0 0,0-6 19 0 0,1-1 0 0 0,0 1 1 0 0,0 12-1 0 0,6-9 142 0 0,15 36-7 0 0,-16-36-43 0 0,4-2-8 0 0,24 28 56 0 0,-24-28-7 0 0,0-3-35 0 0,25 20-30 0 0,-24-20 73 0 0,2-5-121 0 0,33 4-98 0 0,-33-4-318 0 0,0 3-11 0 0,32 15 93 0 0,-32-15-148 0 0,3-2-775 0 0,40 9-114 0 0,-40-9 115 0 0,-2-6-76 0 0,37-9-541 0 0,-36 9 201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1578 0 0,'0'0'11526'0'0,"26"24"-8732"0"0,25-29-2257 0 0,-17-5-1088 0 0,0-2-301 0 0,1-10-9970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142 230 1038 0 0,'0'0'8425'0'0,"-7"13"-7389"0"0,-21 39-247 0 0,16-26-40 0 0,-17 48 320 0 0,23-61-932 0 0,1-3 38 0 0,0 0 0 0 0,1 0 0 0 0,-3 15 0 0 0,-7 19 174 0 0,10-33-77 0 0,1 0-48 0 0,-11 33-7 0 0,11-33 1365 0 0,4-24-1424 0 0,-1-2-107 0 0,1 4 20 0 0,0-1-1 0 0,0 1 1 0 0,5-18 0 0 0,6-35 37 0 0,-10 54-79 0 0,-1 1 0 0 0,1 0 0 0 0,1 0 0 0 0,6-17 0 0 0,-3 11-5 0 0,19-53 27 0 0,-17 51-53 0 0,-1-1-4 0 0,0 0 1 0 0,12-20 0 0 0,-9 20 3 0 0,6-11-5 0 0,21-22-8 0 0,-32 42 12 0 0,1 1 0 0 0,0 0 0 0 0,0 1 1 0 0,13-13-1 0 0,-8 10-1 0 0,-2 0-1 0 0,3 6 12 0 0,35-10-1 0 0,-35 10 7 0 0,1 8 15 0 0,38 10 0 0 0,-50-14-27 0 0,0 1 0 0 0,0-1 0 0 0,1 0 0 0 0,-1 0 1 0 0,0 1-1 0 0,0-1 0 0 0,0 1 0 0 0,0-1 1 0 0,0 1-1 0 0,0-1 0 0 0,0 1 0 0 0,0 0 0 0 0,0-1 1 0 0,0 1-1 0 0,0 0 0 0 0,-1 0 0 0 0,2 1 1 0 0,7 6 4 0 0,-4-4-2 0 0,-1 1 0 0 0,1 0 0 0 0,-1 0 0 0 0,0 0 0 0 0,-1 0 1 0 0,4 6-1 0 0,24 36 9 0 0,-19-24 0 0 0,6 23-6 0 0,-6-23 5 0 0,18 23 1 0 0,-23-35-3 0 0,-5 4-42 0 0,2 3-19 0 0,-1-9-41 0 0,-2-1 1 0 0,1 1-1 0 0,-1 0 1 0 0,0 16 0 0 0,-4 59-999 0 0,3-67 229 0 0,-2-5 115 0 0,-3 38-376 0 0,3-38-2282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1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0 713 2478 0 0,'0'0'7055'0'0,"5"-14"-5721"0"0,13-39-386 0 0,-18 52-919 0 0,0 0 0 0 0,0 0 0 0 0,0 0 0 0 0,1 0-1 0 0,-1 0 1 0 0,1 0 0 0 0,-1 0 0 0 0,1 0 0 0 0,-1 0 0 0 0,1 0 0 0 0,-1 0 0 0 0,1 0-1 0 0,0 1 1 0 0,-1-1 0 0 0,1 0 0 0 0,0 0 0 0 0,0 1 0 0 0,-1-1 0 0 0,1 1 0 0 0,0-1-1 0 0,0 0 1 0 0,0 1 0 0 0,2-1 0 0 0,44-25 494 0 0,-19 13-101 0 0,73-24 196 0 0,-87 31-563 0 0,274-112 168 0 0,-248 101-254 0 0,-1-3 15 0 0,1-3-8 0 0,-23 14 17 0 0,47-29-37 0 0,3-4-1 0 0,-56 37 35 0 0,29-21-198 0 0,-4 2 130 0 0,-27 18 1960 0 0,-4 16-1804 0 0,18 27-14 0 0,-17-27 14 0 0,-4 8 72 0 0,6 54-12 0 0,-6-54-25 0 0,-3 2-3 0 0,-4 64 64 0 0,1-49-19 0 0,-14 48 84 0 0,7-28-78 0 0,5-31-16 0 0,-10 15-33 0 0,12-29 128 0 0,2 1-185 0 0,-7 36-11 0 0,6-36 181 0 0,7-24-192 0 0,20-61 7 0 0,-3 11-28 0 0,0-10 2 0 0,1-1 2 0 0,3-3-16 0 0,-9 29-5 0 0,6-8 47 0 0,-16 43-23 0 0,-1 1 315 0 0,6 15-380 0 0,31 9 38 0 0,-32-9 1 0 0,0 6 4 0 0,29 25 15 0 0,-30-26 1 0 0,0-2-1 0 0,24 18-4 0 0,-25-18 2 0 0,3-3-5 0 0,31 11 3 0 0,-32-11 11 0 0,3-6-10 0 0,38-11-5 0 0,-29 6-1 0 0,-12 4-2 0 0,-5 2 0 0 0,-1 0-1 0 0,1 0 1 0 0,-1 0 0 0 0,0-1-1 0 0,0 0 1 0 0,0 0 0 0 0,0 0 0 0 0,4-4-1 0 0,3 0 1 0 0,-6 4-3 0 0,0-1 1 0 0,-1 1 0 0 0,1-1 0 0 0,-1 0-1 0 0,0 0 1 0 0,0 0 0 0 0,6-9 0 0 0,40-46-17 0 0,-12 12 13 0 0,-24 31 4 0 0,-9 11 0 0 0,-1 0 1 0 0,0 0-1 0 0,0 0 1 0 0,0-1-1 0 0,0 0 1 0 0,3-7-1 0 0,24-46-57 0 0,-10 25 10 0 0,-16 26 39 0 0,0-1 29 0 0,15-27-5 0 0,-16 30-14 0 0,-3 16 0 0 0,0 5 1 0 0,4 47 11 0 0,4 7-6 0 0,-2 39 13 0 0,-5-89-18 0 0,0 57 5 0 0,-1-58-5 0 0,0-7 3 0 0,0 1-1 0 0,-1-1 0 0 0,-1 0 1 0 0,-2 13-1 0 0,2-9-2 0 0,-7 44-43 0 0,-1-13-220 0 0,7-35-9 0 0,-1 4 51 0 0,-5 46-163 0 0,6-46-773 0 0,-3-6-2551 0 0,-17 27 432 0 0,17-27-1770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1396 0 0,'0'0'10938'0'0,"-9"8"-10138"0"0,-26 24-73 0 0,34-32-686 0 0,0 1 0 0 0,0 0 0 0 0,0 0 1 0 0,0 0-1 0 0,0 0 0 0 0,0 0 0 0 0,1 0 0 0 0,-1 0 1 0 0,0 0-1 0 0,1 0 0 0 0,-1 0 0 0 0,1 0 0 0 0,-1 1 1 0 0,1-1-1 0 0,0 0 0 0 0,-1 0 0 0 0,1 0 0 0 0,0 1 1 0 0,0 0-1 0 0,-21 90 1151 0 0,-30 157 447 0 0,46-213-1384 0 0,-2 36-28 0 0,5-37-41 0 0,2 31-42 0 0,0-64-136 0 0,0 0 0 0 0,0 0-1 0 0,0 0 1 0 0,0 0 0 0 0,0 0-1 0 0,0-1 1 0 0,1 1 0 0 0,-1 0-1 0 0,1 0 1 0 0,-1 0 0 0 0,1 0-1 0 0,0 0 1 0 0,1 2 0 0 0,23 47 41 0 0,-19-38-18 0 0,-5 1-3 0 0,4 40-79 0 0,-4-41-283 0 0,6-5-15 0 0,18 23 60 0 0,-19-24-57 0 0,5-4-1114 0 0,32 7 833 0 0,-32-8-109 0 0,-1-7-697 0 0,31-15 45 0 0,-31 15 151 0 0,0-5-145 0 0,28-33-921 0 0,-28 32-96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0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2936 0 0,'0'0'6292'0'0,"13"4"-5611"0"0,38 10 90 0 0,-39-11-129 0 0,-8 10-160 0 0,8 39-71 0 0,-9-40 74 0 0,-2 7-60 0 0,4 53-69 0 0,-4-54-55 0 0,-1 1-14 0 0,-4 57-51 0 0,3-57-51 0 0,-1-3-57 0 0,-7 52-116 0 0,7-51-27 0 0,-1-3 5 0 0,-9 40-169 0 0,9-41-660 0 0,0-1 5 0 0,-9 38 160 0 0,8-38-358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1606 0 0,'42'-76'2909'0'0,"-42"75"-2823"0"0,0 0 0 0 0,1 0 0 0 0,-1 0 0 0 0,0 0-1 0 0,1 1 1 0 0,-1-1 0 0 0,1 0 0 0 0,0 0 0 0 0,-1 0-1 0 0,1 0 1 0 0,0 0 0 0 0,-1 1 0 0 0,1-1-1 0 0,0 0 1 0 0,0 1 0 0 0,-1-1 0 0 0,1 0 0 0 0,0 1-1 0 0,0-1 1 0 0,0 1 0 0 0,0 0 0 0 0,0-1 0 0 0,0 1-1 0 0,0 0 1 0 0,1-1 0 0 0,44-12 1554 0 0,-45 13-1559 0 0,1-1 0 0 0,-1 1 1 0 0,0-1-1 0 0,1 1 1 0 0,-1 0-1 0 0,1 0 1 0 0,-1 0-1 0 0,0 0 1 0 0,1 0-1 0 0,-1 0 0 0 0,1 0 1 0 0,-1 0-1 0 0,0 0 1 0 0,1 1-1 0 0,1 0 1 0 0,48 11 899 0 0,-49-12-916 0 0,1 1 0 0 0,-1-1 0 0 0,0 1-1 0 0,0 0 1 0 0,0 0 0 0 0,0 0 0 0 0,0 0 0 0 0,0 0-1 0 0,0 0 1 0 0,2 2 0 0 0,45 31 471 0 0,-46-33-497 0 0,-1 1 0 0 0,0-1-1 0 0,0 1 1 0 0,0-1-1 0 0,-1 1 1 0 0,1 0-1 0 0,0 0 1 0 0,-1 0 0 0 0,1 0-1 0 0,1 2 1 0 0,33 48 347 0 0,-33-49-346 0 0,-1 0 0 0 0,-1 0-1 0 0,1 0 1 0 0,0 0 0 0 0,-1 0 0 0 0,1 0 0 0 0,0 5-1 0 0,21 55 221 0 0,-22-59-231 0 0,1-1 1 0 0,-1 1 0 0 0,0 0-1 0 0,0-1 1 0 0,-1 1-1 0 0,1 0 1 0 0,-1 4 0 0 0,6 62 218 0 0,-6-66-222 0 0,0 0 0 0 0,1-1 0 0 0,-1 1 1 0 0,-1 0-1 0 0,1 0 0 0 0,0-1 0 0 0,-2 5 0 0 0,-11 58 137 0 0,5-36-25 0 0,-15 26-12 0 0,10-31-19 0 0,-15 16-25 0 0,12-22-49 0 0,-18 12-129 0 0,30-27 77 0 0,1-1 0 0 0,0 0 0 0 0,-1 0-1 0 0,1 0 1 0 0,-1 0 0 0 0,0-1 0 0 0,0 1 0 0 0,-8 3 0 0 0,2-2-9 0 0,1 2-193 0 0,-1-4-569 0 0,-32 8 38 0 0,31-8 132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96 2356 0 0,'0'0'3743'0'0,"-4"15"-2127"0"0,-10 45-147 0 0,11-45-379 0 0,0 2-277 0 0,-10 52-108 0 0,12-60-504 0 0,0 1 1 0 0,-1-1-1 0 0,-6 18 1 0 0,-6 17 316 0 0,1 2-154 0 0,10-35-49 0 0,1 1-65 0 0,0 3-176 0 0,-10 42 364 0 0,0-11-362 0 0,9-34 624 0 0,8-34-646 0 0,16-62-8 0 0,-12 53-1 0 0,-5 19-24 0 0,-1 3 7 0 0,0 0 0 0 0,1 0 0 0 0,8-13 0 0 0,-6 8-11 0 0,-1 4 0 0 0,-1 0 0 0 0,1 1 0 0 0,13-18 0 0 0,-10 13-5 0 0,-3 4-3 0 0,1 1 0 0 0,0 1 1 0 0,0-1-1 0 0,12-11 0 0 0,-8 6-3 0 0,-1 2 4 0 0,0 1-1 0 0,20-18 0 0 0,23-21-2 0 0,9 2-11 0 0,-13 14-35 0 0,-38 27-1 0 0,0 3 11 0 0,33-14 7 0 0,-33 13 21 0 0,-14 21-148 0 0,-14 44 124 0 0,18-59 24 0 0,-1 1-1 0 0,1-1 1 0 0,0 0-1 0 0,-1 0 1 0 0,1 1 0 0 0,0-1-1 0 0,-1 0 1 0 0,0 0-1 0 0,1 0 1 0 0,-1 0-1 0 0,0 0 1 0 0,1 0-1 0 0,-1 0 1 0 0,0 0 0 0 0,0 0-1 0 0,0 0 1 0 0,0 0-1 0 0,-1 1 1 0 0,-48 39-79 0 0,-3-1 29 0 0,18-15 58 0 0,27-19 1 0 0,-1 1 0 0 0,-26 21-9 0 0,26-21-39 0 0,5 6-42 0 0,-12 36 137 0 0,12-37 3 0 0,6 1-12 0 0,7 40 12 0 0,-2-30 70 0 0,19 36 82 0 0,-9-19-134 0 0,-13-30-5 0 0,2 3-12 0 0,15 43-8 0 0,-20-54-48 0 0,-1-1 0 0 0,1 1 0 0 0,-1 0 0 0 0,1-1 0 0 0,0 1 0 0 0,0-1-1 0 0,-1 1 1 0 0,1-1 0 0 0,0 0 0 0 0,0 1 0 0 0,1-1 0 0 0,1 2 0 0 0,27 26 30 0 0,-23-22-6 0 0,2 0-6 0 0,28 19-69 0 0,-28-20-244 0 0,2-2-262 0 0,31 12 175 0 0,-32-12-623 0 0,2-6 6 0 0,36-6 196 0 0,-47 8 726 0 0,1 0-1 0 0,-1-1 0 0 0,1 1 1 0 0,-1 0-1 0 0,0-1 1 0 0,1 1-1 0 0,-1-1 0 0 0,1 1 1 0 0,-1-1-1 0 0,0 0 0 0 0,1 1 1 0 0,-1-1-1 0 0,0 0 1 0 0,2-1-1 0 0,37-28-2854 0 0,-30 23-901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60 3648 0 0,'0'0'8471'0'0,"-2"16"-7468"0"0,-16 80 578 0 0,-4 41-460 0 0,16-112-656 0 0,-18 42 178 0 0,9-19-397 0 0,11-36-45 0 0,2 2-44 0 0,-12 37 923 0 0,16-112-1011 0 0,-2 58-63 0 0,0 0 0 0 0,0 1 0 0 0,1-1 1 0 0,-1 1-1 0 0,1-1 0 0 0,-1 0 0 0 0,1 1 0 0 0,2-6 1 0 0,26-73 66 0 0,2-11-29 0 0,-26 74-39 0 0,-2 4 9 0 0,1 1 0 0 0,1-1-1 0 0,8-15 1 0 0,-8 12-1 0 0,-1 7-3 0 0,-1 1 0 0 0,2-1 0 0 0,-1 0 0 0 0,8-11 0 0 0,10-16 10 0 0,-17 27-20 0 0,0 2-10 0 0,14-26 3 0 0,-14 26-15 0 0,3 20-17 0 0,1 1 53 0 0,-2-3 11 0 0,0 0 1 0 0,-1 0-1 0 0,8 18 1 0 0,-6-14-9 0 0,-1-2 8 0 0,-1 0 0 0 0,8 23-1 0 0,-6-19-7 0 0,-2-1 11 0 0,0-1 0 0 0,5 21 0 0 0,5 15 8 0 0,-12-37-20 0 0,-1 2-55 0 0,10 44-8 0 0,-10-44 10 0 0,-3-6-346 0 0,0 0 141 0 0,1 1 0 0 0,3 15 1 0 0,-1-8 55 0 0,-1-3-309 0 0,-23 19-9191 0 0,13-24 8822 0 0,3-1-1747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2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0 399 2130 0 0,'0'0'14367'0'0,"8"-16"-13945"0"0,26-47-100 0 0,-34 61-303 0 0,1 0 1 0 0,0 1-1 0 0,0-1 1 0 0,0 0-1 0 0,1 0 1 0 0,-1 0-1 0 0,0 1 1 0 0,1-1-1 0 0,-1 0 1 0 0,1 1-1 0 0,-1 0 1 0 0,4-3-1 0 0,41-31 180 0 0,-44 33-178 0 0,1 0 0 0 0,-1 0 0 0 0,1 1 0 0 0,0-1 0 0 0,0 1 0 0 0,0-1 1 0 0,5-1-1 0 0,53-21 111 0 0,-33 10-28 0 0,21-16-22 0 0,-46 27-73 0 0,1 1-1 0 0,0-1 1 0 0,-1 1-1 0 0,1-1 1 0 0,4-5 0 0 0,46-46 30 0 0,-53 52-36 0 0,1 1-1 0 0,-1-1 1 0 0,0 1-1 0 0,1-1 1 0 0,-1 1-1 0 0,1 0 0 0 0,0-1 1 0 0,-1 1-1 0 0,1 0 1 0 0,0 0-1 0 0,0 1 1 0 0,4-3-1 0 0,37-12 20 0 0,-23 6-13 0 0,15-13-1 0 0,-26 17-3 0 0,0-1 0 0 0,28-16 8 0 0,-28 17 77 0 0,-4 16-56 0 0,16 33-3 0 0,-15-33-6 0 0,-6 3 9 0 0,2 43 38 0 0,-3-29-4 0 0,-1-12-49 0 0,0-2 7 0 0,0-1 0 0 0,-7 26 0 0 0,-12 46 53 0 0,3-5-20 0 0,7-36-15 0 0,8-33 29 0 0,4 3-48 0 0,2 55 140 0 0,5-73-145 0 0,25-15-1 0 0,-25 15-3 0 0,-1-10-3 0 0,2-2-9 0 0,23-45 15 0 0,-26 49-16 0 0,-1 3 3 0 0,0 0 1 0 0,-1-1-1 0 0,5-16 0 0 0,-4 9 1 0 0,18-46 18 0 0,-7 25-14 0 0,-12 28 15 0 0,0-3-3 0 0,16-38-6 0 0,-15 38 145 0 0,2 19-164 0 0,20 21 1 0 0,-20-21-1 0 0,-2 8 12 0 0,14 42 1 0 0,-14-42-1 0 0,0-3-5 0 0,14 30-5 0 0,-14-31-5 0 0,4-5 6 0 0,28 13 6 0 0,-28-14 6 0 0,4-8-26 0 0,1 0 11 0 0,1-1 0 0 0,14-8 0 0 0,-25 11 0 0 0,-1 0 1 0 0,1 0-1 0 0,-1 0 1 0 0,0 0 0 0 0,1-1-1 0 0,2-2 1 0 0,26-22-32 0 0,10-7 20 0 0,-41 33 12 0 0,1 0 0 0 0,0-1 1 0 0,-1 1-1 0 0,1-1 1 0 0,-1 1-1 0 0,1-1 0 0 0,-1 1 1 0 0,0-1-1 0 0,2-3 1 0 0,33-52 43 0 0,-4 5-13 0 0,-9 18-41 0 0,-17 26-4 0 0,0-2 6 0 0,21-26 1 0 0,-21 27-3 0 0,-2 22-112 0 0,9 38 117 0 0,-9-38 0 0 0,-8 39-26 0 0,2-36 21 0 0,1-3-21 0 0,-2-1 7 0 0,-8 37-58 0 0,8-37-224 0 0,0-1-8 0 0,-11 35 58 0 0,10-35-118 0 0,0 0-1643 0 0,-12 31 1115 0 0,12-32-368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0 2826 0 0,'15'6'2789'0'0,"47"16"-596"0"0,-61-22-2081 0 0,1 1 0 0 0,-1-1 0 0 0,1 1 0 0 0,-1-1-1 0 0,1 1 1 0 0,-1 0 0 0 0,0-1 0 0 0,1 1 0 0 0,-1 0 0 0 0,0 0 0 0 0,0 0-1 0 0,0 0 1 0 0,1 0 0 0 0,-1 0 0 0 0,0 0 0 0 0,0 1 0 0 0,-1-1-1 0 0,3 3 1 0 0,35 49 1450 0 0,-35-50-1441 0 0,-1 0 1 0 0,0 0-1 0 0,-1 0 0 0 0,1 0 0 0 0,-1 0 0 0 0,1 0 0 0 0,-1 0 0 0 0,1 4 0 0 0,22 64 743 0 0,-13-32-8 0 0,7 49-172 0 0,-17-83-597 0 0,0 0 0 0 0,0 0 0 0 0,0 1 0 0 0,-1-1 0 0 0,0 10 0 0 0,0-6-34 0 0,-2 45 316 0 0,-13 86-1 0 0,-26 37 183 0 0,38-158-491 0 0,-2 0 1 0 0,1 0 0 0 0,-2-1 0 0 0,-1 0 0 0 0,0 0 0 0 0,-1 0-1 0 0,-1-1 1 0 0,-1 0 0 0 0,-12 16 0 0 0,-18 28-79 0 0,18-33-421 0 0,7-12 273 0 0,-1 1-186 0 0,-21 28 0 0 0,2-1-580 0 0,34-42 687 0 0,1-1-1 0 0,-1 0 1 0 0,0 0-1 0 0,0 0 1 0 0,0 1-1 0 0,0-1 1 0 0,-1 0-1 0 0,1 0 1 0 0,0-1-1 0 0,0 1 1 0 0,-1 0-1 0 0,1 0 1 0 0,0-1-1 0 0,-1 1 1 0 0,-1 0-1 0 0,-52 23-6817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5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2978 0 0,'0'0'5387'0'0,"6"9"-4299"0"0,2 0-793 0 0,-4-3-108 0 0,1 0 1 0 0,-1 0 0 0 0,-1 0 0 0 0,1 0-1 0 0,4 12 1 0 0,0 1-19 0 0,30 53 515 0 0,26 62-168 0 0,-63-131-493 0 0,-1-1 1 0 0,2 1-1 0 0,-1-1 0 0 0,0 1 1 0 0,0-1-1 0 0,1 1 1 0 0,0-1-1 0 0,2 3 0 0 0,38 52 147 0 0,-22-34-36 0 0,-10-11-96 0 0,-3-3 11 0 0,0-1 0 0 0,1-1 0 0 0,16 14 0 0 0,-13-10-11 0 0,-4-4-7 0 0,0-1 0 0 0,1 1 0 0 0,0-1 0 0 0,9 5 0 0 0,17 12 45 0 0,-25-17 19 0 0,-1-2-11 0 0,27 15-21 0 0,-27-14-88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2936 0 0,'0'0'12872'0'0,"30"-21"-12430"0"0,17-1-1644 0 0,-17 11 128 0 0,34-14-532 0 0,-30 8-1694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5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3414 0 0,'0'0'6764'0'0,"0"16"-5885"0"0,2 45-39 0 0,-2-46-166 0 0,4 92 1451 0 0,-2-6-1134 0 0,1 6-491 0 0,-4-88-506 0 0,1 2-84 0 0,4 37 0 0 0,-2-39 53 0 0,0-5-257 0 0,0 1 1 0 0,-1 16-1 0 0,2-17-471 0 0,2 1 441 0 0,2 10 106 0 0,-4 2-4164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5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2574 0 0,'0'0'10944'0'0,"6"11"-10640"0"0,1 2-206 0 0,-3-6-10 0 0,0 0 1 0 0,0 1-1 0 0,0 0 0 0 0,4 16 1 0 0,17 48 255 0 0,-9-30-179 0 0,-12-32-27 0 0,2 1-30 0 0,17 33-17 0 0,-18-33 5 0 0,3-1-14 0 0,24 31-16 0 0,-24-31 36 0 0,3-13-83 0 0,35-9 1 0 0,-35 9 1 0 0,-2-5-3 0 0,24-24-1 0 0,-25 24-5 0 0,-3-4 3 0 0,14-36 2 0 0,-14 36-9 0 0,-4-4-3 0 0,4-45-13 0 0,-4 46 2 0 0,-4 0-1 0 0,-8-43-3 0 0,2 32 0 0 0,-14-20-10 0 0,17 35-57 0 0,-4 14-197 0 0,-31 11-168 0 0,31-10-11 0 0,5 6-771 0 0,-14 32-2137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6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242 300 1998 0 0,'0'0'4095'0'0,"3"-12"-2781"0"0,-1-2-864 0 0,1-8 24 0 0,6-12 2857 0 0,3-11-3042 0 0,-9 34 847 0 0,-5-1-1096 0 0,-1-3-28 0 0,1 8-2 0 0,1 0-1 0 0,0 0 1 0 0,0 0-1 0 0,0-12 0 0 0,-11 17-15 0 0,-35-8 0 0 0,36 7 0 0 0,-2 5 1 0 0,-40 6 2 0 0,40-6-10 0 0,2 1-11 0 0,-31 12 19 0 0,32-12 15 0 0,1 5-5 0 0,-24 24-3 0 0,24-25 17 0 0,11 6-22 0 0,-1-8 2 0 0,0-1 1 0 0,-1 1 0 0 0,2-1-1 0 0,-1 0 1 0 0,0 0 0 0 0,1 1-1 0 0,0-1 1 0 0,0 0 0 0 0,0 0-1 0 0,5 6 1 0 0,-4-8 0 0 0,0 0 0 0 0,0 0 0 0 0,1 0 1 0 0,-1-1-1 0 0,0 0 0 0 0,1 1 0 0 0,-1-1 0 0 0,1 0 0 0 0,-1-1 0 0 0,1 1 0 0 0,-1-1 0 0 0,1 1 1 0 0,-1-1-1 0 0,1 0 0 0 0,0 0 0 0 0,-1-1 0 0 0,5 0 0 0 0,69-12 15 0 0,-61 9 6 0 0,-1 0-5 0 0,42-14-7 0 0,-43 14 7 0 0,-3 2 0 0 0,1-1-9 0 0,-8 1 15 0 0,1 1 0 0 0,0-1 0 0 0,0 2 0 0 0,0-1 0 0 0,0 0 0 0 0,7 1 0 0 0,-3 6 97 0 0,30 20-25 0 0,-38-26-89 0 0,0 1-1 0 0,-1-1 1 0 0,1 1 0 0 0,0-1 0 0 0,0 1 0 0 0,0-1 0 0 0,-1 1 0 0 0,1 0-1 0 0,0 0 1 0 0,-1-1 0 0 0,1 1 0 0 0,0 0 0 0 0,-1 0 0 0 0,1 0-1 0 0,-1-1 1 0 0,0 1 0 0 0,1 0 0 0 0,-1 0 0 0 0,0 0 0 0 0,1 0 0 0 0,-1 1-1 0 0,6 11 64 0 0,-3-7-3 0 0,-1 1 1 0 0,1 0-1 0 0,-1 0 0 0 0,-1 0 0 0 0,3 15 0 0 0,6 34 105 0 0,-7-26-5 0 0,-1 36 92 0 0,-4-31-24 0 0,-6 42-50 0 0,1-38-34 0 0,-57 177 206 0 0,52-188-276 0 0,-56 103 49 0 0,62-121-114 0 0,0 1 0 0 0,0-1 0 0 0,-1 0 0 0 0,-9 8-1 0 0,4-3-7 0 0,6-6-12 0 0,0-1-1 0 0,-1 1 1 0 0,0-1-1 0 0,-11 10 0 0 0,6-7 0 0 0,-5 4-9 0 0,-16 4 11 0 0,25-14 146 0 0,5-5-135 0 0,0 0 0 0 0,0 0 0 0 0,0 0-1 0 0,0 0 1 0 0,0-1 0 0 0,0 1 0 0 0,1-1-1 0 0,-1 0 1 0 0,-3-1 0 0 0,3 0-1 0 0,1 1 1 0 0,-1 0-1 0 0,0 1 1 0 0,0-1-1 0 0,0 0 1 0 0,0 1-1 0 0,1 0 1 0 0,-1 0-1 0 0,-4 0 1 0 0,4-12 17 0 0,-11-37 8 0 0,13 47-26 0 0,1 0 1 0 0,-1 0-1 0 0,1 0 0 0 0,-1-1 1 0 0,1 1-1 0 0,0 0 0 0 0,0 0 1 0 0,0-1-1 0 0,1-3 0 0 0,2-50 45 0 0,3 25-12 0 0,3-3-42 0 0,2 1 0 0 0,25-52 0 0 0,36-36-757 0 0,135-174 0 0 0,-119 176 55 0 0,-83 112 659 0 0,80-102-745 0 0,-72 92 754 0 0,37-41-50 0 0,-19 23 54 0 0,-23 26 56 0 0,1 2 185 0 0,24-21 18 0 0,-25 21 232 0 0,0 15-407 0 0,26 26 44 0 0,-25-25 174 0 0,-2 4-10 0 0,20 38-54 0 0,-20-38 166 0 0,-7 4-201 0 0,-2 68 202 0 0,2-80-252 0 0,0-1-1 0 0,0 1 1 0 0,1-1-1 0 0,-1 1 0 0 0,1-1 1 0 0,2 7-1 0 0,1 6-2403 0 0,-3 4-5083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6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1636 0 0,'0'0'4676'0'0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7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0 3128 0 0,'0'0'4288'0'0,"-10"9"-2775"0"0,-28 27-287 0 0,21-14-45 0 0,-30 51 427 0 0,13-16-992 0 0,18-28 145 0 0,-15 32-118 0 0,29-58-573 0 0,1 1-1 0 0,-1-1 1 0 0,1 0-1 0 0,0 1 1 0 0,0-1-1 0 0,-1 6 1 0 0,-3 7 68 0 0,2-6 4 0 0,0 0 0 0 0,1 1 0 0 0,1-1 0 0 0,-1 14 0 0 0,-1-9-10 0 0,1-5 43 0 0,1 0-1 0 0,0 20 1 0 0,6-16 57 0 0,16 39-15 0 0,-21-51-202 0 0,1 0 1 0 0,-1 0 0 0 0,1-1 0 0 0,0 1 0 0 0,0 0 0 0 0,0-1 0 0 0,0 1 0 0 0,0-1-1 0 0,0 1 1 0 0,2 1 0 0 0,22 25 120 0 0,-19-22-44 0 0,10-6-89 0 0,49-2-20 0 0,-62 2 15 0 0,0 0 0 0 0,0 0 1 0 0,0-1-1 0 0,0 1 1 0 0,0-1-1 0 0,0 1 0 0 0,4-3 1 0 0,41-12-195 0 0,-20 4-721 0 0,-18 7 741 0 0,15-7-310 0 0,0-2 1 0 0,-1 0-1 0 0,0-1 0 0 0,-1-1 1 0 0,24-21-1 0 0,-6-10-3040 0 0,-3 2-2314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7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181 154 2024 0 0,'0'0'2201'0'0,"5"-12"-451"0"0,14-38-390 0 0,-14 38 3959 0 0,-4-1-4990 0 0,3-40-63 0 0,-4 40 338 0 0,-7 19-476 0 0,-23 21-3 0 0,23-21-24 0 0,0 5-21 0 0,-38 55 93 0 0,35-53-148 0 0,-1 0 0 0 0,0-1 0 0 0,0 0 1 0 0,-1-1-1 0 0,-14 10 0 0 0,25-20-22 0 0,0-1 0 0 0,0 0 0 0 0,1 1 0 0 0,-1-1 0 0 0,0 1-1 0 0,1-1 1 0 0,-1 1 0 0 0,0 0 0 0 0,1-1 0 0 0,-1 1 0 0 0,1 0 0 0 0,-1-1 0 0 0,1 1-1 0 0,-1 0 1 0 0,1-1 0 0 0,0 1 0 0 0,-1 0 0 0 0,1 0 0 0 0,0 0 0 0 0,0-1 0 0 0,-1 1 0 0 0,1 0-1 0 0,0 0 1 0 0,0 0 0 0 0,0 1 0 0 0,-12 49 150 0 0,8-38-8 0 0,3 9-36 0 0,-6 64-13 0 0,5-64 19 0 0,4-8-16 0 0,6 45-19 0 0,-7-57-74 0 0,-1 0 1 0 0,0 0-1 0 0,0 0 0 0 0,1 0 1 0 0,-1 0-1 0 0,1 0 0 0 0,0 1 1 0 0,0-1-1 0 0,1 2 0 0 0,16 31 50 0 0,-14-26-8 0 0,6 0-8 0 0,26 27-56 0 0,-27-27-187 0 0,5-7-9 0 0,42 6 39 0 0,-53-8 135 0 0,-1 1-1 0 0,1-1 1 0 0,0 0 0 0 0,-1 0 0 0 0,1 0 0 0 0,-1 0-1 0 0,1 0 1 0 0,2-1 0 0 0,44-7-1049 0 0,-21 1 11 0 0,32-15 185 0 0,-58 21 806 0 0,0 0 0 0 0,0 1 1 0 0,0-1-1 0 0,0 0 0 0 0,0 0 0 0 0,-1 0 0 0 0,1 0 0 0 0,0-1 0 0 0,0 1 1 0 0,-1 0-1 0 0,1-1 0 0 0,-1 1 0 0 0,3-3 0 0 0,43-44-2757 0 0,-36 36-606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106 460 3064 0 0,'0'0'7304'0'0,"9"-6"-7024"0"0,29-16-75 0 0,-28 17 1 0 0,-4-4-173 0 0,16-28-38 0 0,-16 28-10 0 0,-11 0-272 0 0,-13-27 277 0 0,13 28 3 0 0,-4 13 31 0 0,-26 16 123 0 0,26-15 8 0 0,1 4-38 0 0,-23 31 23 0 0,23-31 163 0 0,2 2-21 0 0,-17 35-66 0 0,17-35-19 0 0,2 3 77 0 0,-13 48-30 0 0,13-48-54 0 0,2 1-25 0 0,-3 48 40 0 0,3-48-27 0 0,6-3-36 0 0,12 38-22 0 0,-12-38 13 0 0,3-5-20 0 0,21 25-22 0 0,-21-25 73 0 0,5-7-100 0 0,50 3 34 0 0,-48-11-59 0 0,39-23-9 0 0,-50 29-28 0 0,-1 0 0 0 0,0 0 0 0 0,0-1 0 0 0,0 1 1 0 0,0-1-1 0 0,0 1 0 0 0,0-1 0 0 0,0 0 0 0 0,2-2 0 0 0,7-7-2 0 0,-1 1-87 0 0,-1 0 0 0 0,14-19 1 0 0,31-40-339 0 0,-23 25 219 0 0,-16 19-159 0 0,9-29 36 0 0,-10 28 77 0 0,-4 12 183 0 0,24-44-198 0 0,-5 5 150 0 0,-22 40 26 0 0,-1 5 52 0 0,18-24 135 0 0,-18 24 1352 0 0,-7 22-1258 0 0,-2 42-44 0 0,2-42-4 0 0,1-8-79 0 0,0 1 0 0 0,0-1 0 0 0,-1 1 0 0 0,-2 10 0 0 0,-5 44 314 0 0,2 4-236 0 0,5-48-21 0 0,2-4-20 0 0,2 41-22 0 0,-2-40 0 0 0,3-3-11 0 0,10 32-12 0 0,-10-32 24 0 0,6-5-51 0 0,30 18-4 0 0,-30-18-8 0 0,1-8-2 0 0,33-8-1 0 0,-42 10-12 0 0,0-1 0 0 0,-1 1 0 0 0,1-1 0 0 0,0 1-1 0 0,-1-1 1 0 0,1 1 0 0 0,-1-1 0 0 0,1 0-1 0 0,-1 0 1 0 0,1 0 0 0 0,1-1 0 0 0,9-5-1 0 0,-4 2-23 0 0,0 0 0 0 0,0-1 0 0 0,-1 0 0 0 0,9-8 0 0 0,29-25-81 0 0,-24 18 19 0 0,38-50-128 0 0,-18 20 94 0 0,-22 24 25 0 0,35-58-56 0 0,-18 27 93 0 0,-21 30 9 0 0,17-39 16 0 0,-18 42 28 0 0,-8 14 6 0 0,-1 0 0 0 0,0-1-1 0 0,7-21 1 0 0,3-13 37 0 0,-11 34 141 0 0,0 0-4 0 0,12-39-36 0 0,-12 39 758 0 0,-6 25-844 0 0,-11 68 192 0 0,12-64-212 0 0,-10 48 112 0 0,7-49-117 0 0,1-4 5 0 0,1 0-1 0 0,0 0 1 0 0,-1 15 0 0 0,-2 23 25 0 0,4-37-9 0 0,0 2 0 0 0,-3 49-6 0 0,3-48 48 0 0,5-5-67 0 0,10 35-6 0 0,-10-34 9 0 0,71-9-21 0 0,-63-10-63 0 0,61-39-53 0 0,-18 12 29 0 0,-27 19-148 0 0,30-12 2 0 0,-31 12 38 0 0,-13 5 132 0 0,-4 2-24 0 0,-1 1 0 0 0,1 1 0 0 0,21-10-1 0 0,11-6-102 0 0,-32 16 29 0 0,1 3 28 0 0,34-10 19 0 0,-34 9 22 0 0,-7 16 27 0 0,11 32 117 0 0,-14-43-56 0 0,-1 0-1 0 0,1 0 0 0 0,-1 0 0 0 0,0 0 0 0 0,1 0 0 0 0,-1 0 0 0 0,0 0 0 0 0,0 0 0 0 0,0 0 0 0 0,0 0 0 0 0,1 0 0 0 0,-2 0 0 0 0,1 0 1 0 0,0 0-1 0 0,0 0 0 0 0,0 0 0 0 0,0-1 0 0 0,-1 1 0 0 0,1 0 0 0 0,0 0 0 0 0,-1 1 0 0 0,-22 65 242 0 0,2-16-74 0 0,8-26-36 0 0,5-11-95 0 0,3-4-2 0 0,-1-1 0 0 0,0 0 0 0 0,0 0 0 0 0,-10 10 0 0 0,-41 52 129 0 0,19-27-138 0 0,19-25-122 0 0,-21 16-12 0 0,39-33 97 0 0,-1-1 1 0 0,0 1-1 0 0,1-1 0 0 0,-1 0 1 0 0,0 0-1 0 0,0 0 0 0 0,1 0 1 0 0,-1 0-1 0 0,-3 1 0 0 0,-35 14-254 0 0,30-11-743 0 0,2-14-2098 0 0,-22-28 44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3742 0 0,'-37'68'2238'0'0,"35"-66"-2020"0"0,1 0 1 0 0,0 1-1 0 0,0-1 0 0 0,0 1 1 0 0,0-1-1 0 0,0 1 0 0 0,0-1 0 0 0,1 1 1 0 0,-1 3-1 0 0,-10 52 1611 0 0,11-56-1711 0 0,-1 0 0 0 0,1 0 0 0 0,0 0-1 0 0,0 0 1 0 0,0 1 0 0 0,0-1 0 0 0,0 0 0 0 0,0 0 0 0 0,0 1-1 0 0,1 1 1 0 0,8 46 804 0 0,-8-49-883 0 0,-1 1 1 0 0,0-1-1 0 0,0 0 0 0 0,0 0 1 0 0,1 1-1 0 0,-1-1 1 0 0,0 0-1 0 0,0 0 0 0 0,-1 1 1 0 0,1-1-1 0 0,0 0 1 0 0,0 1-1 0 0,-1-1 0 0 0,1 0 1 0 0,0 0-1 0 0,-1 0 1 0 0,0 2-1 0 0,-17 43 537 0 0,13-35-101 0 0,2 0-119 0 0,-11 30-127 0 0,11-30 66 0 0,-1-1-1163 0 0,-12 28 28 0 0,12-28 188 0 0,-2-20-3367 0 0,-25-38-242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8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84 1548 0 0,'-15'-84'6824'0'0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9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2826 0 0,'2'14'2706'0'0,"5"44"-577"0"0,-6-43-167 0 0,-5 82 520 0 0,3-78-1673 0 0,0-1 28 0 0,-4 81 848 0 0,2-44-1330 0 0,2-41 1359 0 0,12-17-1648 0 0,35-12-14 0 0,-45 15-50 0 0,0 0 1 0 0,0 0-1 0 0,1-1 0 0 0,-1 1 0 0 0,0-1 0 0 0,0 1 0 0 0,0-1 0 0 0,1 0 1 0 0,-1 1-1 0 0,0-1 0 0 0,0 0 0 0 0,0 0 0 0 0,0 0 0 0 0,0 0 1 0 0,0 0-1 0 0,0-1 0 0 0,9-10 8 0 0,31-30 31 0 0,17-13-60 0 0,-47 44 8 0 0,-3 2 1 0 0,0 1 0 0 0,0 0-1 0 0,14-9 1 0 0,11-9-15 0 0,-25 19-17 0 0,4 3-27 0 0,36-12 51 0 0,-36 11 95 0 0,-12 20-109 0 0,0 43-4 0 0,0-43 9 0 0,-1 1-9 0 0,-2 2 10 0 0,1-3-26 0 0,1-1 0 0 0,0 18 0 0 0,-4-17-21 0 0,-23 69-1005 0 0,13-38 166 0 0,11-35 119 0 0,-1-1-371 0 0,-14 32-2258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67 3212 0 0,'0'0'10231'0'0,"-4"4"-9719"0"0,-11 13-111 0 0,11-13 852 0 0,-1 0-1048 0 0,-12 11 21 0 0,12-12 1495 0 0,-14-19-1394 0 0,15 13-114 0 0,6-3-138 0 0,5-17-18 0 0,-5 18-10 0 0,0-1-14 0 0,6-15-19 0 0,-6 16-9 0 0,1 0 1 0 0,9-14-2 0 0,-9 15-1 0 0,3 9-79 0 0,17 16 55 0 0,-22-21 20 0 0,-1 0 1 0 0,1 1-1 0 0,-1-1 0 0 0,0 0 0 0 0,1 1 0 0 0,-1-1 1 0 0,1 1-1 0 0,-1-1 0 0 0,0 0 0 0 0,0 1 0 0 0,1-1 1 0 0,-1 1-1 0 0,0-1 0 0 0,0 1 0 0 0,1-1 0 0 0,-1 1 1 0 0,0-1-1 0 0,0 1 0 0 0,0-1 0 0 0,0 1 0 0 0,0-1 0 0 0,0 1 1 0 0,0-1-1 0 0,0 1 0 0 0,0 1 0 0 0,1 6-5 0 0,0-3 2 0 0,0-1 1 0 0,-1 0 0 0 0,0 0-1 0 0,0 0 1 0 0,0 1-1 0 0,-1-1 1 0 0,-1 5-1 0 0,-1 14-5 0 0,-2-1-1 0 0,-1 0 1 0 0,-1 0 0 0 0,-1 0-1 0 0,-1-1 1 0 0,0 0-1 0 0,-16 24 1 0 0,4-12 22 0 0,-2 0 0 0 0,-1-1 1 0 0,-44 44-1 0 0,16-22 9 0 0,25-29-7 0 0,22-21 161 0 0,9-10-156 0 0,11-20-1 0 0,-15 25-19 0 0,1-1 0 0 0,0 1 0 0 0,0-1 0 0 0,0 1 0 0 0,0-1 0 0 0,0 1 0 0 0,0-1 0 0 0,0 1 0 0 0,0 0 0 0 0,0 0 0 0 0,1-1 0 0 0,-1 1 0 0 0,1 0-1 0 0,2-1 1 0 0,0-1-4 0 0,6-2-13 0 0,14-1 3 0 0,-18 4 5 0 0,3 4 4 0 0,25 8 1 0 0,-20-3 2 0 0,13 19 2 0 0,-22-20 0 0 0,0 1 1 0 0,0 1-1 0 0,6 12 0 0 0,12 38 31 0 0,-3-11 14 0 0,-9-23-50 0 0,-8-18-92 0 0,0-1-5 0 0,12 11 21 0 0,-15-16 77 0 0,0 1-1 0 0,0-1 1 0 0,0 0 0 0 0,0 0-1 0 0,0 1 1 0 0,0-1-1 0 0,1 0 1 0 0,-1 0 0 0 0,0 0-1 0 0,0 0 1 0 0,0 1-1 0 0,1-1 1 0 0,-1 0 0 0 0,0 0-1 0 0,0 0 1 0 0,0 0-1 0 0,1 0 1 0 0,-1 0 0 0 0,0 1-1 0 0,0-1 1 0 0,1 0-1 0 0,-1 0 1 0 0,0 0 0 0 0,0 0-1 0 0,1 0 1 0 0,-1 0-1 0 0,0 0 1 0 0,0 0 0 0 0,1 0-1 0 0,-1 0 1 0 0,0 0-1 0 0,0 0 1 0 0,1 0 0 0 0,-1 0-1 0 0,0-1 1 0 0,0 1-1 0 0,1 0 1 0 0,-1 0 0 0 0,0 0-1 0 0,6-1-152 0 0,-4 1 94 0 0,-1 0 1 0 0,1 0 0 0 0,0-1-1 0 0,0 1 1 0 0,-1 0 0 0 0,1-1-1 0 0,0 0 1 0 0,-1 1 0 0 0,1-1-1 0 0,-1 0 1 0 0,1 0 0 0 0,-1 0-1 0 0,1 0 1 0 0,-1 0 0 0 0,1 0 0 0 0,1-2-1 0 0,59-51-1226 0 0,-20 11-2974 0 0,-7 4-2941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9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58 94 0 0,'-20'83'4006'0'0,"15"-50"-1232"0"0,2-12-2066 0 0,-2 60 2073 0 0,5-61-2342 0 0,-2 59 1306 0 0,-3-14-1038 0 0,2-33-87 0 0,0-13-419 0 0,-10 56 661 0 0,-5 10-205 0 0,6-11-147 0 0,8-60-446 0 0,2-8-26 0 0,0 0-1 0 0,1 0 1 0 0,0 1 0 0 0,0-1 0 0 0,1 0-1 0 0,-1 6 1 0 0,-3-1 105 0 0,-12 30-25 0 0,13-30 1595 0 0,0-24-1492 0 0,-5-39-35 0 0,8 51-173 0 0,-1-1 0 0 0,1 0 0 0 0,0 1 0 0 0,0-1 0 0 0,0 1 1 0 0,0-1-1 0 0,0 0 0 0 0,0 1 0 0 0,0-1 0 0 0,1 0 0 0 0,-1 1 0 0 0,1-1 0 0 0,-1 1 0 0 0,2-4 1 0 0,2-12 45 0 0,-1 5 1 0 0,1 0 0 0 0,0 1-1 0 0,9-19 1 0 0,25-64 76 0 0,-17 38-72 0 0,54-102 0 0 0,-58 129-84 0 0,1 0 0 0 0,2 1 0 0 0,1 1 0 0 0,1 1 1 0 0,1 1-1 0 0,1 1 0 0 0,1 1 0 0 0,28-20 0 0 0,3 2-42 0 0,-28 23-23 0 0,26-12-127 0 0,-40 23-1 0 0,0 4 39 0 0,2-2 102 0 0,38-5-1115 0 0,-45 15 751 0 0,27 14-104 0 0,-26-14-626 0 0,-4 2-50 0 0,20 22 180 0 0,-19-22-218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29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3836 0 0,'39'-30'2525'0'0,"-37"29"-2330"0"0,0-1 1 0 0,0 1 0 0 0,0 0 0 0 0,1 0 0 0 0,-1 0 0 0 0,0 0 0 0 0,0 0 0 0 0,1 0-1 0 0,2 0 1 0 0,98-32 2399 0 0,-28 11-1812 0 0,-37 10-207 0 0,41-16-180 0 0,-41 16-100 0 0,33-10-61 0 0,-66 20-204 0 0,-1 1 1 0 0,0 0-1 0 0,0 0 0 0 0,1 0 0 0 0,6 0 0 0 0,47-3 45 0 0,-56 4-72 0 0,1 0 0 0 0,-1 0 0 0 0,0-1 0 0 0,1 1 0 0 0,-1-1 0 0 0,0 1 0 0 0,1-1 0 0 0,-1 0 0 0 0,3-1 0 0 0,40-17 28 0 0,-33 14-12 0 0,1 1 0 0 0,53-18 590 0 0,-56 27-333 0 0,32 12-18 0 0,-31-13 152 0 0,-8 12-46 0 0,9 47-33 0 0,-9-47-75 0 0,-1 77 318 0 0,-4-60-277 0 0,1-16-215 0 0,-11 49 256 0 0,-7 19-29 0 0,7-28-200 0 0,12-55-105 0 0,-1 0-1 0 0,1 0 1 0 0,-1 0 0 0 0,1 0-1 0 0,-1 0 1 0 0,0 0 0 0 0,0-1-1 0 0,0 1 1 0 0,0 0 0 0 0,0 0 0 0 0,0-1-1 0 0,-2 3 1 0 0,-32 44-60 0 0,26-35-18 0 0,9-5 46 0 0,0 0 0 0 0,-1 1 0 0 0,0-1-1 0 0,-4 14 1 0 0,1-5-85 0 0,2-3-632 0 0,1 0-42 0 0,-6 40 110 0 0,5-41-428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30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88 754 0 0,'117'-61'5169'0'0,"-91"53"-3621"0"0,39-6-22 0 0,-49 10-306 0 0,-1 7-338 0 0,47 7-214 0 0,-47-7-95 0 0,-12 8-115 0 0,9 31-99 0 0,-9-32-37 0 0,-11 5-6 0 0,-22 47-53 0 0,16-37-59 0 0,-16 16-46 0 0,12-21-60 0 0,6-8-72 0 0,2-2 8 0 0,0 0 1 0 0,-22 15 0 0 0,20-14-38 0 0,4-3-147 0 0,-1-1-1 0 0,1-1 1 0 0,-20 12-1 0 0,-37 23-845 0 0,33-19 153 0 0,24-16-2286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30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3686 0 0,'0'0'4995'0'0,"-4"9"-3698"0"0,-25 47 420 0 0,-3 6-443 0 0,23-46-1060 0 0,0 0 83 0 0,1 1 1 0 0,-7 17 0 0 0,7-17-156 0 0,-20 50 581 0 0,21-50-588 0 0,-16 49 398 0 0,9-20-291 0 0,11-34-4 0 0,3 2-36 0 0,-2 44-44 0 0,2-44 85 0 0,9-4-147 0 0,25 26-18 0 0,-25-27-20 0 0,4-11-22 0 0,42-4-9 0 0,-42 4-5 0 0,2-3-32 0 0,45-15-116 0 0,-31 7-7 0 0,27-21 30 0 0,-31 16 6 0 0,-12 8 58 0 0,36-33-153 0 0,-13 7 102 0 0,-31 33 83 0 0,-1-1 0 0 0,0 0-1 0 0,0 0 1 0 0,0-1-1 0 0,-1 1 1 0 0,0-1 0 0 0,4-6-1 0 0,0 0 11 0 0,-1 3 13 0 0,-2-3 0 0 0,13-32 36 0 0,-12 33 1341 0 0,-9 23-1369 0 0,-16 64 30 0 0,4-5-32 0 0,0 3-91 0 0,6-30 40 0 0,7-33-78 0 0,4-6 20 0 0,-2 0 0 0 0,1 0 0 0 0,-1-1 0 0 0,1 1 1 0 0,-2 0-1 0 0,-1 8 0 0 0,1-8-79 0 0,0 0 0 0 0,1 0 0 0 0,0-1 0 0 0,0 1 0 0 0,1 0 0 0 0,0 9 0 0 0,4 57-2809 0 0,-3-58 1700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31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81 3836 0 0,'0'0'4738'0'0,"1"17"-2947"0"0,3 53-526 0 0,-4-38-309 0 0,-6 27-16 0 0,1-29-130 0 0,1-12-589 0 0,-17 55 661 0 0,2-12-412 0 0,17-54-393 0 0,0-1 0 0 0,0 1 0 0 0,0-1 0 0 0,-1 1 0 0 0,0-1-1 0 0,-5 8 1 0 0,4-9 5 0 0,1 1 0 0 0,0 0 0 0 0,1-1 0 0 0,-1 1 0 0 0,1 0 0 0 0,-2 10 0 0 0,-12 36 74 0 0,12-39 1701 0 0,13-21-1677 0 0,26-24 62 0 0,-33 30-222 0 0,-1 1-1 0 0,1 0 0 0 0,-1-1 1 0 0,0 1-1 0 0,1-1 0 0 0,-1 1 1 0 0,0-1-1 0 0,0 0 1 0 0,0 0-1 0 0,1-3 0 0 0,36-71 280 0 0,-30 58-262 0 0,27-49 115 0 0,12-19-28 0 0,0-5-67 0 0,-3 3-17 0 0,-37 71-35 0 0,-3 7 1 0 0,1-1 0 0 0,0 1 1 0 0,13-19-1 0 0,4-7 4 0 0,-16 27 490 0 0,5 16-477 0 0,35 19 9 0 0,-44-25-30 0 0,0 0 0 0 0,-1 0 0 0 0,1 0 0 0 0,0 0 0 0 0,-1 0 0 0 0,1 1 0 0 0,-1-1 0 0 0,1 1 0 0 0,-1-1 0 0 0,0 1 1 0 0,2 1-1 0 0,7 9 4 0 0,0-1 4 0 0,-1 0 0 0 0,12 21 0 0 0,17 24 3 0 0,-37-54-12 0 0,1 1 1 0 0,0-1-1 0 0,-1 1 0 0 0,1-1 0 0 0,-1 1 1 0 0,0 0-1 0 0,0 0 0 0 0,0 0 0 0 0,0 3 1 0 0,5 12 1 0 0,0 1 4 0 0,7 37-1 0 0,-1 5 9 0 0,-8-29 2 0 0,-2-13-13 0 0,1 58 10 0 0,-3-13-19 0 0,0-48 1 0 0,-1 2 0 0 0,-1 53-65 0 0,2-53-247 0 0,-3-7-8 0 0,-9 33 70 0 0,9-33-73 0 0,-1-1-1314 0 0,-10 32 923 0 0,10-31-490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2:31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1 294 1456 0 0,'0'0'4859'0'0,"8"-8"-1325"0"0,24-26-1179 0 0,-13 18-689 0 0,-6 6-1215 0 0,-5 4-99 0 0,0 0 0 0 0,0 0 0 0 0,1 1 0 0 0,14-6 0 0 0,24-14 339 0 0,-21 14-169 0 0,34-8-133 0 0,-57 18-362 0 0,-1 0 0 0 0,0 0 0 0 0,0 0 0 0 0,0 1 0 0 0,0 0 1 0 0,1-1-1 0 0,-1 1 0 0 0,0 0 0 0 0,1 0 0 0 0,2 0 1 0 0,45 2 205 0 0,-48-2-225 0 0,-1 1 0 0 0,0-1 1 0 0,0 0-1 0 0,0 0 0 0 0,1 0 0 0 0,-1 0 0 0 0,0 0 1 0 0,0-1-1 0 0,0 1 0 0 0,1 0 0 0 0,-1-1 1 0 0,0 1-1 0 0,0 0 0 0 0,0-1 0 0 0,0 1 0 0 0,0-1 1 0 0,2-1-1 0 0,35-20-39 0 0,-28 17-31 0 0,1 0 13 0 0,1-2-18 0 0,-5 3-344 0 0,0 0 0 0 0,1 1 1 0 0,-1 0-1 0 0,15-4 0 0 0,23-7-1035 0 0,-34 10-76 0 0,-5-4-1188 0 0,20-26-146 0 0,-19 25-500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28 2712 0 0,'-19'-28'17931'0'0,"6"54"-17528"0"0,10-11-222 0 0,-4 52 133 0 0,-18 159 759 0 0,-10 106 17 0 0,29-268-900 0 0,3 17-64 0 0,2-16-36 0 0,1-31-113 0 0,0-25-215 0 0,-1 2-15 0 0,-1 32 44 0 0,2-33-85 0 0,6-24-4751 0 0,5-19 2462 0 0,-8 24 2045 0 0,1-6-148 0 0,2-11-3491 0 0,6-25-1677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33 152 3780 0 0,'-33'-21'12214'0'0,"33"19"-12071"0"0,1-1 0 0 0,-1 0 0 0 0,0 0 0 0 0,1 1 1 0 0,0-1-1 0 0,-1 0 0 0 0,1 1 0 0 0,0-1 0 0 0,2-3 0 0 0,1-2 80 0 0,2-3 321 0 0,45-26 605 0 0,-42 31-1033 0 0,0 1 0 0 0,0 0 0 0 0,1 1 0 0 0,0 0 0 0 0,18-5 0 0 0,-23 8-102 0 0,34-8 127 0 0,-32 7-185 0 0,1 2-12 0 0,27 0 12 0 0,-27 0-67 0 0,-1 1-271 0 0,33 7-1586 0 0,-12-1 1104 0 0,-21-6 116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3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3434 0 0,'0'0'13439'0'0,"9"0"-12912"0"0,1 1-386 0 0,-5 0-68 0 0,-1-1-1 0 0,1 0 0 0 0,-1 0 1 0 0,1 0-1 0 0,-1 0 0 0 0,1-1 0 0 0,8-2 1 0 0,0 2 19 0 0,36-10 298 0 0,13-6-176 0 0,-4 3-897 0 0,-27 7 386 0 0,-24 5-134 0 0,1 1-687 0 0,1 2 725 0 0,-7-1 239 0 0,1 0 0 0 0,0 0 0 0 0,0 0 0 0 0,0 0 0 0 0,0-1 0 0 0,-1 1 0 0 0,1-1 0 0 0,0 1 0 0 0,0-1 0 0 0,-1 0 0 0 0,4-2 0 0 0,0 0-253 0 0,4-2-31 0 0,0 3-3368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27 3086 0 0,'-4'-4'2079'0'0,"-14"-19"7304"0"0,21 32-8776 0 0,0 1-363 0 0,-1-5-94 0 0,0 0-1 0 0,-1-1 1 0 0,0 1 0 0 0,0 0 0 0 0,0 0 0 0 0,-1-1-1 0 0,1 8 1 0 0,0-2 32 0 0,1 37 592 0 0,-3 27 393 0 0,-15 38-388 0 0,13-89-377 0 0,0 38 1 0 0,1-6 18 0 0,-2 4 135 0 0,1 28-154 0 0,-2-14-135 0 0,2-11-86 0 0,2-30-152 0 0,0-25-151 0 0,1 2-14 0 0,-1 25 27 0 0,1-26-112 0 0,12-39-13152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2666 0 0,'0'0'3557'0'0,"-3"5"-2029"0"0,-9 14-135 0 0,9-14 2029 0 0,10-4-3104 0 0,19 1-38 0 0,-20-1-29 0 0,1-3-47 0 0,52-14-201 0 0,-54 14-63 0 0,-4 2 57 0 0,0 1 0 0 0,0-1 0 0 0,0 0-1 0 0,-1 0 1 0 0,1-1 0 0 0,0 1 0 0 0,0 0 0 0 0,0 0-1 0 0,-1 0 1 0 0,1 0 0 0 0,0-1 0 0 0,0 1 0 0 0,-1 0-1 0 0,1-1 1 0 0,0 1 0 0 0,-1-1 0 0 0,1 1 0 0 0,0-1 0 0 0,0 0-1 0 0,8-5-1322 0 0,5 3-3060 0 0,15-2 810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4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75 3872 0 0,'0'0'3461'0'0,"1"-7"-693"0"0,4-24-886 0 0,-4 24-565 0 0,5 2-253 0 0,17-15-256 0 0,-17 16-200 0 0,2 5-143 0 0,2 0-332 0 0,-5 0-54 0 0,0 0 1 0 0,0-1-1 0 0,-1 1 1 0 0,1 1-1 0 0,0-1 0 0 0,4 3 1 0 0,-2-2 3 0 0,-5-2-45 0 0,1 1 0 0 0,0 0-1 0 0,-1 0 1 0 0,1 0 0 0 0,-1 0-1 0 0,1 0 1 0 0,-1 1 0 0 0,4 1-1 0 0,15 10 106 0 0,-12-3-31 0 0,-3-3-83 0 0,-4-5-17 0 0,0 0-1 0 0,0 1 0 0 0,0 0 1 0 0,-1-1-1 0 0,1 1 1 0 0,-1 0-1 0 0,1 0 0 0 0,-1 0 1 0 0,0 0-1 0 0,1 4 0 0 0,2 1 7 0 0,-3-5-12 0 0,1 0 0 0 0,-1 0 0 0 0,0 0 1 0 0,0 0-1 0 0,0 0 0 0 0,0 0 0 0 0,-1 0 1 0 0,1 0-1 0 0,-1 0 0 0 0,0 4 1 0 0,3 25 23 0 0,-3-15-4 0 0,-1-7-19 0 0,1-7-3 0 0,0 1-1 0 0,-1 0 1 0 0,1 0-1 0 0,-1 0 0 0 0,0 0 1 0 0,0 0-1 0 0,-1-1 0 0 0,1 1 1 0 0,-3 4-1 0 0,-11 29 16 0 0,6-20-17 0 0,4-9-10 0 0,3-4 3 0 0,1-1 0 0 0,-1 0 1 0 0,0 0-1 0 0,0 0 0 0 0,-1-1 0 0 0,1 1 0 0 0,-1 0 0 0 0,1-1 0 0 0,-1 0 0 0 0,-4 4 0 0 0,0 1-6 0 0,4-4 2 0 0,0 0-1 0 0,0-1 1 0 0,0 1-1 0 0,0-1 1 0 0,-1 1-1 0 0,1-1 1 0 0,-1 0-1 0 0,-4 2 1 0 0,-34 18-464 0 0,19-12 280 0 0,17-8-74 0 0,1 0-382 0 0,-18 6-13 0 0,17-6 103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5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0 3374 0 0,'0'0'11742'0'0,"-7"3"-11402"0"0,-2-2-246 0 0,6 0-51 0 0,-1 0 0 0 0,1 0 0 0 0,0 0-1 0 0,-1 0 1 0 0,1 0 0 0 0,0 1 0 0 0,0-1-1 0 0,-4 3 1 0 0,-30 17 367 0 0,27-17-341 0 0,6-2-33 0 0,-1 0-1 0 0,1 0 1 0 0,0 0-1 0 0,-1 1 1 0 0,1-1-1 0 0,0 1 1 0 0,-6 6 0 0 0,-148 131 952 0 0,124-107-596 0 0,2 1 0 0 0,-44 63 1 0 0,51-54-119 0 0,24-43-272 0 0,1 1 1 0 0,-1 0 0 0 0,1 0-1 0 0,-1 0 1 0 0,1 0-1 0 0,0 0 1 0 0,-1 0 0 0 0,1-1-1 0 0,0 1 1 0 0,0 0-1 0 0,0 0 1 0 0,-1 0-1 0 0,1 0 1 0 0,0 2 0 0 0,-1 28 11 0 0,1-24-1 0 0,2 3-9 0 0,6 30-16 0 0,-2-25 0 0 0,-3-9 8 0 0,-3-5 3 0 0,1 1 0 0 0,0 0 0 0 0,0 0 0 0 0,0-1 1 0 0,0 1-1 0 0,0-1 0 0 0,0 1 0 0 0,1-1 0 0 0,-1 1 0 0 0,0-1 0 0 0,1 0 0 0 0,-1 0 0 0 0,1 1 0 0 0,-1-1 0 0 0,3 1 0 0 0,1 2 5 0 0,-3-2 0 0 0,0 0-1 0 0,0-1 0 0 0,0 1 0 0 0,0-1 1 0 0,0 0-1 0 0,0 1 0 0 0,0-1 0 0 0,1 0 1 0 0,-1 0-1 0 0,0 0 0 0 0,4 0 0 0 0,0 3 2 0 0,-4-3-4 0 0,0 0 0 0 0,0 0 0 0 0,0 0-1 0 0,0 0 1 0 0,1 0 0 0 0,-1-1 0 0 0,0 1-1 0 0,0-1 1 0 0,1 1 0 0 0,-1-1 0 0 0,0 0 0 0 0,1 0-1 0 0,2 0 1 0 0,3 2-14 0 0,-6-2 5 0 0,1 1 0 0 0,0-1 0 0 0,-1 0 0 0 0,1 1 0 0 0,0-1 0 0 0,0-1 0 0 0,-1 1 0 0 0,1 0-1 0 0,0 0 1 0 0,-1-1 0 0 0,6-1 0 0 0,0 1-8 0 0,-4 0 6 0 0,0 1 0 0 0,0-1 1 0 0,-1 0-1 0 0,1 0 0 0 0,0 0 0 0 0,-1 0 0 0 0,7-4 1 0 0,-1 3-17 0 0,-6 1 11 0 0,0 0 0 0 0,1 0 0 0 0,-1-1 0 0 0,0 1 0 0 0,0-1 0 0 0,0 1 0 0 0,0-1 0 0 0,0 0 1 0 0,2-3-1 0 0,49-33-179 0 0,-53 37 188 0 0,1 1 0 0 0,-1-1 0 0 0,1 0-1 0 0,-1-1 1 0 0,1 1 0 0 0,-1 0 0 0 0,0 0 0 0 0,0-1 0 0 0,0 1 0 0 0,0 0 0 0 0,0-1 0 0 0,0 1-1 0 0,0-1 1 0 0,1-1 0 0 0,0-2-8 0 0,1 0-12 0 0,0-2 52 0 0,8-22 12 0 0,-8 21 30 0 0,-2 2 52 0 0,4-22-7 0 0,-4 21 524 0 0,-4 13-645 0 0,-9 18-6 0 0,8-9 4 0 0,0 43 118 0 0,1 16 63 0 0,2-59-143 0 0,0 46 290 0 0,4 25 130 0 0,-1-3-40 0 0,-1 2-56 0 0,-2-7-127 0 0,1-12-75 0 0,1-17-216 0 0,-2-37 211 0 0,1 3-925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5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163 227 4158 0 0,'0'0'2416'0'0,"-5"3"-439"0"0,-17 7-90 0 0,22-10-1845 0 0,-1 0 1 0 0,1 0-1 0 0,-1 1 1 0 0,1-1-1 0 0,0 0 1 0 0,-1 0 0 0 0,1 0-1 0 0,0 1 1 0 0,-1-1-1 0 0,1 0 1 0 0,0 0-1 0 0,0 1 1 0 0,-1-1 0 0 0,1 0-1 0 0,0 1 1 0 0,0-1-1 0 0,-1 0 1 0 0,1 1-1 0 0,0-1 1 0 0,0 0 0 0 0,0 1-1 0 0,-1-1 1 0 0,1 0-1 0 0,0 1 1 0 0,0-1-1 0 0,0 1 1 0 0,0-1 0 0 0,0 0-1 0 0,0 1 1 0 0,0-1-1 0 0,0 1 1 0 0,0 0-1 0 0,-8 51 1803 0 0,-31 100 828 0 0,8-60-1153 0 0,5-15-442 0 0,16-44-813 0 0,7-25-43 0 0,1-1 7 0 0,-6 21-35 0 0,6-21 1870 0 0,4-16-1839 0 0,9-48 92 0 0,-4 3-94 0 0,5-16-82 0 0,36-214 100 0 0,-32 194-179 0 0,-4 24-68 0 0,-3 29 3 0 0,-7 28 0 0 0,0 4-5 0 0,8-15 1 0 0,-8 15-8 0 0,4 12-25 0 0,43 48-23 0 0,-41-40 38 0 0,89 212 79 0 0,-76-168 40 0 0,-2 1 0 0 0,11 62 0 0 0,-24-90-51 0 0,-2 3-25 0 0,-3-13 0 0 0,3 39 9 0 0,-3-4-275 0 0,-1-24 26 0 0,0-25 41 0 0,-1 1-99 0 0,-3 28-483 0 0,3-28-30 0 0,0-2-655 0 0,-2 0 717 0 0,-2 6 252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1750 0 0,'0'0'16218'0'0,"10"-3"-15874"0"0,45-17 137 0 0,35-18-641 0 0,32-14-4469 0 0,-119 51 4431 0 0,-1 1 1 0 0,1-1-1 0 0,-1 0 1 0 0,0 0-1 0 0,1 0 1 0 0,-1 0 0 0 0,0 0-1 0 0,0 0 1 0 0,0-1-1 0 0,0 1 1 0 0,0-1-1 0 0,3-2 1 0 0,0-2-439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1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46 1548 0 0,'0'0'9831'0'0,"-5"3"-8941"0"0,-21 8 2765 0 0,34-8-3300 0 0,23 9-76 0 0,-9-8-41 0 0,475-2 787 0 0,-334-6-923 0 0,132-10 6 0 0,54 0-29 0 0,860-2 115 0 0,-686 7-156 0 0,-118-5-129 0 0,-341 8-83 0 0,-53 5 47 0 0,-4 1-63 0 0,18-3-1994 0 0,-63 6-566 0 0,32 0 1652 0 0,-16 10-1979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2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4448 0 0,'0'0'15838'0'0,"7"2"-15459"0"0,5 3-241 0 0,-5-2-74 0 0,1-1-1 0 0,-1 1 0 0 0,1-1 1 0 0,-1 0-1 0 0,1-1 0 0 0,8 1 1 0 0,67-16 326 0 0,115-1 53 0 0,-132 4-358 0 0,-48 7-59 0 0,0 1 0 0 0,24-2-1 0 0,11 1 34 0 0,-39 4-51 0 0,40-7 21 0 0,-42 6-25 0 0,-6 1-2 0 0,0-1 0 0 0,-1 0 0 0 0,1 0 0 0 0,0-1 0 0 0,7-3 1 0 0,-5 4-8 0 0,-4 0-2 0 0,0 0-1 0 0,0 0 1 0 0,0-1-1 0 0,0 1 0 0 0,0-1 1 0 0,5-3-1 0 0,18-9-8 0 0,-20 11-13 0 0,-2-1 4 0 0,13-9 4 0 0,-13 9 1 0 0,-1 0-6 0 0,11-14 2 0 0,-11 13 7 0 0,-1-1-7 0 0,11-18 20 0 0,-11 18-1 0 0,-4-4-55 0 0,-1-27 55 0 0,1 27 5 0 0,-2 10-3 0 0,-1 0 1 0 0,1 0-1 0 0,-1 0 1 0 0,1-1-1 0 0,-1 0 1 0 0,-4-1-1 0 0,0-1-5 0 0,0 2-16 0 0,1 0 3 0 0,-1 1 15 0 0,-26-5-21 0 0,-1-4 21 0 0,26 7-3 0 0,2 2-7 0 0,-21-4 4 0 0,21 4 1 0 0,12 8-263 0 0,11 24 212 0 0,-15-32 60 0 0,-1 1-1 0 0,0 0 1 0 0,1-1 0 0 0,-1 1-1 0 0,0 0 1 0 0,1-1 0 0 0,-1 1 0 0 0,1-1-1 0 0,-1 1 1 0 0,1-1 0 0 0,-1 1-1 0 0,1-1 1 0 0,-1 1 0 0 0,1-1-1 0 0,-1 1 1 0 0,1-1 0 0 0,0 1 0 0 0,-1-1-1 0 0,1 0 1 0 0,0 1 0 0 0,8 2-10 0 0,-6-2 10 0 0,1 0 1 0 0,0 1-1 0 0,-1 0 1 0 0,1 0-1 0 0,-1 0 0 0 0,1 0 1 0 0,3 3-1 0 0,-1 1 6 0 0,-3-3-1 0 0,1 0-1 0 0,-1-1 1 0 0,1 1-1 0 0,-1-1 0 0 0,1 0 1 0 0,6 3-1 0 0,-1-3 0 0 0,-6-1-4 0 0,0 0 1 0 0,0 1-1 0 0,0-1 1 0 0,-1 0-1 0 0,1 1 1 0 0,0 0-1 0 0,0 0 1 0 0,-1 0-1 0 0,4 3 1 0 0,-1-3-5 0 0,-3-1 4 0 0,-1 0 0 0 0,1 0 1 0 0,-1 0-1 0 0,1 0 0 0 0,-1 0 1 0 0,1 0-1 0 0,-1 0 0 0 0,0 0 1 0 0,1 1-1 0 0,-1-1 0 0 0,0 0 1 0 0,0 1-1 0 0,0-1 0 0 0,0 1 1 0 0,1 2-1 0 0,10 17-33 0 0,-9-16-87 0 0,-5 2-216 0 0,-5 23 94 0 0,7-30 233 0 0,0 1 1 0 0,0-1-1 0 0,0 1 0 0 0,0 0 1 0 0,-1-1-1 0 0,1 1 0 0 0,0-1 1 0 0,0 1-1 0 0,0-1 0 0 0,-1 1 0 0 0,1-1 1 0 0,0 1-1 0 0,-1-1 0 0 0,1 1 1 0 0,0-1-1 0 0,-1 1 0 0 0,1-1 1 0 0,0 0-1 0 0,-1 1 0 0 0,1-1 1 0 0,-2 1-1 0 0,-3 4-57 0 0,3-3 31 0 0,0 0 1 0 0,0 0 0 0 0,-1 0-1 0 0,1-1 1 0 0,-1 1 0 0 0,1 0-1 0 0,-1-1 1 0 0,-4 2 0 0 0,-34 17-791 0 0,33-16 705 0 0,4-2 39 0 0,1-1 0 0 0,-1 1 0 0 0,0-1 1 0 0,0 1-1 0 0,1-1 0 0 0,-1 0 0 0 0,-5 0 1 0 0,1 2-421 0 0,-6 1 269 0 0,-7-4-7075 0 0,-18-2 1116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3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4988 0 0,'-49'207'9133'0'0,"-31"101"-4382"0"0,41-114-2945 0 0,38-185-421 0 0,5-17-1167 0 0,8-22-38 0 0,-7 11 1 0 0,-3 2-112 0 0,1 0 0 0 0,0 1-1 0 0,7-20 1 0 0,-5 14 28 0 0,2-35-34 0 0,35-234 398 0 0,-32 260-365 0 0,-9 29-69 0 0,0 1 1 0 0,0-1-1 0 0,-1 0 0 0 0,1 0 1 0 0,-1 0-1 0 0,1 1 1 0 0,-1-1-1 0 0,0 0 1 0 0,0 0-1 0 0,0 0 1 0 0,0-3-1 0 0,6 11-40 0 0,3 5 12 0 0,-1 0 0 0 0,0 0 0 0 0,-1 0 0 0 0,0 1-1 0 0,0 0 1 0 0,6 21 0 0 0,3 11-3 0 0,39 142-147 0 0,-43-142-135 0 0,16 48-620 0 0,-20-57-327 0 0,-8-32 1120 0 0,1 0 1 0 0,-1 0-1 0 0,1 0 1 0 0,0 0-1 0 0,0 0 0 0 0,0 0 1 0 0,0-1-1 0 0,1 1 0 0 0,3 4 1 0 0,27 55-4600 0 0,-29-57 2773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3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23 104 5600 0 0,'-22'6'14384'0'0,"53"-8"-12778"0"0,53-8-1835 0 0,82-24 815 0 0,-160 33-565 0 0,56-14 37 0 0,-51 13-52 0 0,30-8-4 0 0,-17 2-98 0 0,-18 6-5 0 0,16-19-2329 0 0,-18 17 1547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4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274 134 3150 0 0,'-33'-18'3377'0'0,"26"15"-740"0"0,4-3-637 0 0,-10-24 2522 0 0,16 22-3692 0 0,10-23-167 0 0,-10 23-153 0 0,3 3-119 0 0,16-12-83 0 0,-17 13-44 0 0,2 3-52 0 0,19-1-45 0 0,-19 2-30 0 0,-1 4-14 0 0,18 13-19 0 0,-15-7-27 0 0,-5-5-56 0 0,-2-3-15 0 0,-1-1-1 0 0,0 1 0 0 0,0 0 0 0 0,1 0 1 0 0,-1 0-1 0 0,-1 0 0 0 0,1 0 0 0 0,0 0 1 0 0,0 0-1 0 0,-1 0 0 0 0,1 0 0 0 0,-1 0 1 0 0,1 0-1 0 0,-1 3 0 0 0,3 4 4 0 0,-2-6-5 0 0,0 0-1 0 0,0 0 0 0 0,0 1 1 0 0,-1-1-1 0 0,1 0 0 0 0,-1 1 1 0 0,0-1-1 0 0,0 0 1 0 0,0 1-1 0 0,0-1 0 0 0,-2 5 1 0 0,1 10 7 0 0,-1-1 0 0 0,-1 1 1 0 0,-1 0-1 0 0,-1-1 1 0 0,-7 21-1 0 0,-1-13-9 0 0,-1-1 0 0 0,0 0 0 0 0,-2-1 0 0 0,-1-1-1 0 0,0 0 1 0 0,-2-2 0 0 0,0 0 0 0 0,-2-1 0 0 0,0 0 0 0 0,-1-2-1 0 0,-30 18 1 0 0,-10 6 27 0 0,54-36 19 0 0,3-3 107 0 0,2 0-56 0 0,2-1-25 0 0,0 0 1 0 0,-1 0 0 0 0,1 0 0 0 0,-1 0-1 0 0,1 0 1 0 0,0 0 0 0 0,-1-1 0 0 0,1 1 0 0 0,-1-1-1 0 0,0 1 1 0 0,1-1 0 0 0,-3 1 0 0 0,5-9 82 0 0,3-21 25 0 0,0 17-23 0 0,-2 8-119 0 0,-2 2-30 0 0,1 1 1 0 0,0-1-1 0 0,0 1 0 0 0,-1 0 0 0 0,1-1 0 0 0,0 1 0 0 0,0 0 0 0 0,0-1 0 0 0,0 1 0 0 0,0 0 0 0 0,1 0 0 0 0,-1 0 0 0 0,0 0 0 0 0,0 0 0 0 0,1 0 1 0 0,-1 0-1 0 0,2 0 0 0 0,4-4 12 0 0,-4 2-10 0 0,0 1 0 0 0,0 0 0 0 0,1 0 0 0 0,-1 0 0 0 0,1 0-1 0 0,5-1 1 0 0,16-8 24 0 0,-24 11-35 0 0,0-1 1 0 0,0 1 0 0 0,0 0-1 0 0,0-1 1 0 0,0 1 0 0 0,0 0-1 0 0,0 0 1 0 0,0 0-1 0 0,0 0 1 0 0,-1 0 0 0 0,1 0-1 0 0,0 0 1 0 0,0 0 0 0 0,2 0-1 0 0,44 7 5 0 0,-37-4-8 0 0,0 1-1 0 0,0 1 1 0 0,0-1-1 0 0,-1 1 1 0 0,13 10 0 0 0,-18-13 2 0 0,22 18-2 0 0,-8 0-265 0 0,-13-14 191 0 0,-2-3 31 0 0,0 0 0 0 0,-1 0-1 0 0,1-1 1 0 0,0 1 0 0 0,1-1-1 0 0,4 4 1 0 0,-1 0-27 0 0,-4-4-65 0 0,0 1 1 0 0,0-1-1 0 0,0 0 0 0 0,0 0 0 0 0,1 0 0 0 0,6 3 0 0 0,-5-1-114 0 0,-2-3 118 0 0,0 1 1 0 0,-1-1-1 0 0,1 1 0 0 0,0-1 0 0 0,0 0 1 0 0,-1 0-1 0 0,7 1 0 0 0,17 5-996 0 0,-26-7 932 0 0,1 1-1 0 0,-1-1 1 0 0,1 0 0 0 0,0 0-1 0 0,-1 0 1 0 0,1 0-1 0 0,-1 0 1 0 0,1 0 0 0 0,-1 1-1 0 0,1-1 1 0 0,-1-1-1 0 0,1 1 1 0 0,0 0-1 0 0,-1 0 1 0 0,1 0 0 0 0,-1 0-1 0 0,1 0 1 0 0,-1 0-1 0 0,1-1 1 0 0,-1 1 0 0 0,1 0-1 0 0,0-1 1 0 0,30-13-8811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4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2356 0 0,'0'0'16459'0'0,"46"6"-16103"0"0,8-14-232 0 0,9-13-1812 0 0,-30 11 1018 0 0,28-19-3899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 3724 0 0,'-21'30'10302'0'0,"58"-46"-11224"0"0,-2 5 378 0 0,-1-11-7806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4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29 5034 0 0,'-4'-5'10259'0'0,"-14"-14"-8699"0"0,13 14 324 0 0,2 29-1039 0 0,2-20-777 0 0,0 0 0 0 0,0 1 0 0 0,1-1-1 0 0,-1 0 1 0 0,1 1 0 0 0,0-1 0 0 0,0 5-1 0 0,0 54 455 0 0,-3-6-180 0 0,-1 4-114 0 0,-2-2-95 0 0,0-1-60 0 0,1-26-141 0 0,4-24-367 0 0,-1 0-19 0 0,-7 27 94 0 0,6-26-108 0 0,2-2-699 0 0,-1-1 532 0 0,-2 9 386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4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 5300 0 0,'9'0'3116'0'0,"25"1"-696"0"0,-17 3-736 0 0,16 10-291 0 0,-19-5-292 0 0,10 13-282 0 0,-23-21-778 0 0,0 0 0 0 0,-1-1 0 0 0,1 1 0 0 0,0 0 1 0 0,-1-1-1 0 0,1 1 0 0 0,0 0 0 0 0,-1 0 0 0 0,1-1 0 0 0,-1 1 1 0 0,0 0-1 0 0,1 0 0 0 0,-1 0 0 0 0,1 1 0 0 0,9 25 450 0 0,-8-12-112 0 0,-1-7-278 0 0,-1-5-65 0 0,0 0 0 0 0,0 0-1 0 0,0 0 1 0 0,0 0-1 0 0,0 0 1 0 0,-1 0 0 0 0,1 0-1 0 0,-1 0 1 0 0,0-1 0 0 0,0 1-1 0 0,-1 4 1 0 0,-3 6 23 0 0,0 0 1 0 0,0-1-1 0 0,-1 0 0 0 0,0 0 1 0 0,-1 0-1 0 0,0-1 0 0 0,-1 0 1 0 0,-1 0-1 0 0,-11 12 1 0 0,-16 5-35 0 0,-71 46 1 0 0,51-38-676 0 0,52-33 573 0 0,0 0 0 0 0,0-1-1 0 0,0 0 1 0 0,0 1 0 0 0,0-1 0 0 0,-7 2 0 0 0,1-1-130 0 0,8-2 72 0 0,1-1 1 0 0,-1 1-1 0 0,0 0 1 0 0,0 0 0 0 0,1 0-1 0 0,-1 0 1 0 0,1 0 0 0 0,-1 0-1 0 0,1 0 1 0 0,-1 0 0 0 0,1 0-1 0 0,0 1 1 0 0,-1-1 0 0 0,-1 3-1 0 0,0 1-247 0 0,-1-2-714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6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193 170 4414 0 0,'0'0'2533'0'0,"1"-7"-515"0"0,3-24-454 0 0,-3 24-183 0 0,2-19-9 0 0,-1 23-981 0 0,-2 0 0 0 0,1-1 0 0 0,0 1-1 0 0,-1-1 1 0 0,1 1 0 0 0,-1-1 0 0 0,0 1-1 0 0,-1-8 1 0 0,0-28 1701 0 0,-4 35-1934 0 0,-15-10-7 0 0,15 11-26 0 0,0 6-24 0 0,-2 1-74 0 0,-18 14 69 0 0,18-13-85 0 0,4-2-4 0 0,0-1-1 0 0,-1 1 1 0 0,2-1-1 0 0,-1 1 1 0 0,0 0-1 0 0,0 0 1 0 0,-1 3-1 0 0,-21 25 12 0 0,-5 10-15 0 0,21-30 1 0 0,6-7 2 0 0,1 0 0 0 0,-1-1 1 0 0,1 1-1 0 0,-1 1 0 0 0,-2 7 0 0 0,-6 13 26 0 0,8-19-5 0 0,1 1-8 0 0,0 0-14 0 0,1-4-3 0 0,0-1 1 0 0,0 1-1 0 0,0-1 0 0 0,1 1 0 0 0,-1 0 0 0 0,1-1 0 0 0,-1 1 0 0 0,1 3 0 0 0,6-4-57 0 0,18 5 3 0 0,-24-7 50 0 0,1 0 0 0 0,-1 1 0 0 0,1-1 0 0 0,-1 0 0 0 0,1 0 0 0 0,0 0 0 0 0,-1 0 0 0 0,1 0 0 0 0,-1 0 0 0 0,1 0 0 0 0,0 0 0 0 0,-1 0 0 0 0,1 0 0 0 0,-1 0 0 0 0,1 0 0 0 0,0-1 0 0 0,-1 1 0 0 0,1 0 0 0 0,0-1 0 0 0,26-9-49 0 0,-14 3-63 0 0,22-22-85 0 0,-27 22 171 0 0,22-22-167 0 0,2-6-27 0 0,-14 13 163 0 0,-14 17 88 0 0,0 0 14 0 0,9-14-9 0 0,-10 14 1031 0 0,-7 27-1010 0 0,3-19-50 0 0,1 0 0 0 0,-1 0 0 0 0,0-1 1 0 0,1 1-1 0 0,0 0 0 0 0,0 0 0 0 0,0 0 0 0 0,0 0 0 0 0,0 0 0 0 0,0 0 0 0 0,1 0 0 0 0,0 3 1 0 0,0 7 9 0 0,-1-7-2 0 0,0 0 0 0 0,1 0 1 0 0,0 1-1 0 0,0-1 0 0 0,0 0 0 0 0,4 8 0 0 0,-4-6 2 0 0,0-5-9 0 0,-1 1 1 0 0,1-1-1 0 0,0 0 1 0 0,0 0-1 0 0,0 1 1 0 0,1-1-1 0 0,-1 0 1 0 0,3 4-1 0 0,-1 0 0 0 0,-2-4-4 0 0,0 0 0 0 0,0-1 0 0 0,0 1 0 0 0,0-1 0 0 0,1 1 0 0 0,-1-1 0 0 0,1 0 0 0 0,0 1 0 0 0,0-1 0 0 0,2 2 0 0 0,14 17 5 0 0,-8-14-50 0 0,16 3-193 0 0,-13-8-5 0 0,-5-1 166 0 0,-5 0 37 0 0,-1-1-1 0 0,1 1 1 0 0,0-1-1 0 0,0 0 1 0 0,-1 0-1 0 0,1 0 1 0 0,0-1-1 0 0,-1 1 1 0 0,1-1 0 0 0,0 1-1 0 0,-1-1 1 0 0,6-2-1 0 0,8-1-545 0 0,0-1 0 0 0,-1-1 1 0 0,1 0-1 0 0,-1-1 0 0 0,0-1 0 0 0,-1 0 0 0 0,0-1 0 0 0,16-13 0 0 0,-10 4-3079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7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16 1204 0 0,'0'0'13009'0'0,"2"7"-12799"0"0,0 1-148 0 0,0-4-12 0 0,-1 0 0 0 0,0 1 0 0 0,-1-1 1 0 0,1 0-1 0 0,-1 0 0 0 0,1 8 0 0 0,1 43 408 0 0,-2-14-329 0 0,0-31 11 0 0,-1 1 110 0 0,-3 49 168 0 0,-1-18 9 0 0,-1-14-197 0 0,4-20-52 0 0,0 1-6 0 0,-5 28 105 0 0,5-28 171 0 0,0-3-272 0 0,-7 19 47 0 0,7-19 1750 0 0,5-12-1494 0 0,0-1-328 0 0,9-23 448 0 0,-11 21-508 0 0,11-27 286 0 0,11-20-78 0 0,45-85-17 0 0,-45 100-289 0 0,11-15-266 0 0,-31 51 48 0 0,0 0 45 0 0,10-13-52 0 0,-10 14-298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7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3780 0 0,'21'32'2858'0'0,"-20"-31"-2726"0"0,-1 0 1 0 0,1 0 0 0 0,-1 0 0 0 0,1 0 0 0 0,-1-1 0 0 0,1 1 0 0 0,-1 0 0 0 0,0 0 0 0 0,0 0 0 0 0,1 0 0 0 0,-1 0-1 0 0,0 0 1 0 0,0 0 0 0 0,0 0 0 0 0,0 0 0 0 0,0 2 0 0 0,1 61 2749 0 0,-1 3-1145 0 0,0-53-1516 0 0,0-5-41 0 0,0 0 1 0 0,0 0-1 0 0,-1-1 1 0 0,-2 10-1 0 0,-7 43 507 0 0,2-9-250 0 0,3-24-188 0 0,4-21 2241 0 0,5-15-2225 0 0,2-2-191 0 0,12-31 237 0 0,-13 32-243 0 0,9-32 260 0 0,4-16-54 0 0,-14 45-225 0 0,15-35 183 0 0,6-6-34 0 0,-21 44-175 0 0,17-26 70 0 0,-15 29-79 0 0,13-22 48 0 0,-6 5-34 0 0,-10 18 9 0 0,5 5-243 0 0,31 0-649 0 0,-35 4 498 0 0,12 13-590 0 0,-12-13-49 0 0,0 2 127 0 0,15 17-418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8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51 2958 0 0,'-6'-10'966'0'0,"-2"-3"128"0"0,-5 1 3280 0 0,-5 0-3121 0 0,14 9 471 0 0,-3 4-1163 0 0,-20 2-78 0 0,15 1 44 0 0,-40 41 571 0 0,47-41-940 0 0,-19 20 402 0 0,4 3-96 0 0,-6 10 27 0 0,2 2 1 0 0,1 0-1 0 0,-20 51 1 0 0,28-50-154 0 0,13-34-119 0 0,-1 34-74 0 0,3-32 48 0 0,7-9-143 0 0,23-1-5 0 0,-29 2-43 0 0,0 0 0 0 0,-1 0 0 0 0,1 0 0 0 0,0 0 0 0 0,-1 0-1 0 0,1-1 1 0 0,0 1 0 0 0,-1 0 0 0 0,1 0 0 0 0,0 0 0 0 0,-1-1 0 0 0,1 1 0 0 0,0 0-1 0 0,-1-1 1 0 0,1 1 0 0 0,-1-1 0 0 0,2 1 0 0 0,30-25 40 0 0,-22 19-38 0 0,-6 3-2 0 0,1 0 0 0 0,-1 0 0 0 0,1-1 1 0 0,-1 0-1 0 0,0 0 0 0 0,5-6 0 0 0,23-24 1 0 0,5-10-2 0 0,-28 32-5 0 0,18-29-44 0 0,-2-4-26 0 0,-13 20 60 0 0,-9 19 66 0 0,0-1 5 0 0,10-19-12 0 0,-9 20 294 0 0,0 33-337 0 0,-3-19-6 0 0,1 0-29 0 0,-1 1-4 0 0,3 28 9 0 0,-3-27 2 0 0,1-3-8 0 0,7 22 5 0 0,-6-22 3 0 0,1 1-19 0 0,13 20-88 0 0,-13-21-1 0 0,2-4 25 0 0,18 11-3 0 0,-18-11-73 0 0,2-1 12 0 0,22 5 33 0 0,-29-7 133 0 0,0 1-1 0 0,-1-1 0 0 0,1 0 0 0 0,0 0 1 0 0,-1 0-1 0 0,1 0 0 0 0,0 0 1 0 0,0 0-1 0 0,-1 0 0 0 0,1 0 0 0 0,0 0 1 0 0,-1 0-1 0 0,1 0 0 0 0,0 0 1 0 0,-1 0-1 0 0,1-1 0 0 0,1 1 1 0 0,34-14-385 0 0,-29 11 338 0 0,-4 2 31 0 0,0 0-1 0 0,-1 0 1 0 0,1 0 0 0 0,0-1 0 0 0,-1 1-1 0 0,1-1 1 0 0,-1 1 0 0 0,0-1-1 0 0,4-3 1 0 0,0 2-16 0 0,-3 2 25 0 0,-1-1 0 0 0,0 1 0 0 0,0 0-1 0 0,0-1 1 0 0,0 1 0 0 0,0-1 0 0 0,0 0-1 0 0,-1 1 1 0 0,1-1 0 0 0,0 0 0 0 0,-1 0-1 0 0,3-4 1 0 0,19-28-123 0 0,-17 28 142 0 0,11-23 73 0 0,-6 5-42 0 0,-8 19 19 0 0,-1-3 102 0 0,5-22-7 0 0,-6 22 91 0 0,1 1-28 0 0,5-28 3355 0 0,-11 38-3606 0 0,-12 12 22 0 0,12-12 4 0 0,2 37 2 0 0,1-32 7 0 0,2 0-17 0 0,2 24-64 0 0,-2-24-1 0 0,1-1 17 0 0,2 0 43 0 0,-3-5 3 0 0,0 1 0 0 0,0-1 0 0 0,0 0 0 0 0,0 1 1 0 0,0-1-1 0 0,0 1 0 0 0,-1-1 0 0 0,1 1 0 0 0,-1-1 0 0 0,1 5 0 0 0,3-2-155 0 0,14 18 32 0 0,-13-18-4 0 0,0-2-91 0 0,18 8 22 0 0,-17-8 52 0 0,2-4 23 0 0,22-2-15 0 0,-28 3 144 0 0,0 0-1 0 0,0 0 0 0 0,0 0 1 0 0,0 0-1 0 0,0-1 0 0 0,0 1 1 0 0,0-1-1 0 0,-1 0 1 0 0,1 1-1 0 0,0-1 0 0 0,0 0 1 0 0,0 0-1 0 0,-1 0 0 0 0,4-2 1 0 0,0-1-21 0 0,13-5-82 0 0,0-1 1 0 0,17-12 0 0 0,-28 16 105 0 0,-4 5 5 0 0,-1 0-1 0 0,0-1 0 0 0,1 1 1 0 0,-1-1-1 0 0,0 0 1 0 0,0 1-1 0 0,0-1 0 0 0,0 0 1 0 0,2-4-1 0 0,-2 4 6 0 0,0 0-1 0 0,-1 0 1 0 0,1 0 0 0 0,0 0-1 0 0,1 0 1 0 0,-1 0-1 0 0,0 1 1 0 0,4-3 0 0 0,17-12-9 0 0,-14 6 19 0 0,6-14 59 0 0,-11 18 56 0 0,0 2-70 0 0,14-11 28 0 0,-13 11 134 0 0,-6 15-204 0 0,2 1-8 0 0,0-4 5 0 0,-1-1 1 0 0,-1 1-1 0 0,1-1 1 0 0,-1 1 0 0 0,-2 8-1 0 0,0 1 8 0 0,-32 180 145 0 0,-8-7-8 0 0,-4 15 15 0 0,-40 152 205 0 0,85-348-363 0 0,-1 0 0 0 0,0 0-1 0 0,-1 0 1 0 0,0-1 0 0 0,0 0-1 0 0,-7 10 1 0 0,6-5 17 0 0,-1 16 3 0 0,5-21 12 0 0,-2-3 13 0 0,-8 17 150 0 0,8-17 1159 0 0,-4-26-945 0 0,-1-19 27 0 0,6 27-353 0 0,-4-38 277 0 0,5 5-323 0 0,2 1-1 0 0,3 0 0 0 0,1 0 0 0 0,2 0 1 0 0,19-63-1 0 0,-17 78-161 0 0,42-125-299 0 0,-39 126-178 0 0,2 1 0 0 0,0 0 1 0 0,28-39-1 0 0,-21 37 40 0 0,-10 19-77 0 0,-6 6 268 0 0,-3 3 186 0 0,0 1-1 0 0,-1-1 1 0 0,1 1 0 0 0,0-1 0 0 0,0 1 0 0 0,0 0 0 0 0,0 0 0 0 0,1 0 0 0 0,-1 0 0 0 0,0 0 0 0 0,0 0 0 0 0,4 0 0 0 0,19-8-1042 0 0,-24 9 1135 0 0,-1 0 0 0 0,1 0 0 0 0,0 0-1 0 0,-1 0 1 0 0,1-1 0 0 0,-1 1-1 0 0,1 0 1 0 0,-1-1 0 0 0,1 1-1 0 0,-1 0 1 0 0,1-1 0 0 0,-1 1-1 0 0,1-1 1 0 0,-1 1 0 0 0,1 0-1 0 0,-1-1 1 0 0,1 1 0 0 0,0-2-1 0 0,15-19-3735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29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45 177 3798 0 0,'0'0'9466'0'0,"-4"5"-8738"0"0,-13 16-161 0 0,17-20-542 0 0,-1 0 1 0 0,1-1-1 0 0,-1 1 1 0 0,1-1-1 0 0,-1 1 1 0 0,1 0-1 0 0,0 0 1 0 0,-1-1-1 0 0,1 1 1 0 0,0 0-1 0 0,0-1 1 0 0,-1 1 0 0 0,1 0-1 0 0,0 0 1 0 0,0 0-1 0 0,0-1 1 0 0,0 2-1 0 0,-6 51 810 0 0,4-41-730 0 0,-3 37 336 0 0,2 14 93 0 0,2-52-458 0 0,1-5 8 0 0,-1 0 0 0 0,1 0-1 0 0,0 0 1 0 0,0 0 0 0 0,3 10 0 0 0,1 26 98 0 0,1-27-39 0 0,7 5-16 0 0,-9-16 34 0 0,2 0-22 0 0,16 10-28 0 0,-16-11 84 0 0,2-4-106 0 0,21-3-20 0 0,-21 2-9 0 0,-2-3 11 0 0,17-18-8 0 0,-16 18-16 0 0,-4-1 0 0 0,9-17 34 0 0,-9 17-5 0 0,-2-1-16 0 0,2-2-42 0 0,-2 6-7 0 0,1 0 0 0 0,-1 0-1 0 0,0 0 1 0 0,0 0 0 0 0,0 0 0 0 0,0 0 0 0 0,0 0 0 0 0,-1 0 0 0 0,1 0 0 0 0,-2-4 0 0 0,-8-37 180 0 0,9 33-166 0 0,1 7-10 0 0,-1 0 0 0 0,1-1 0 0 0,-1 1 0 0 0,0 0 0 0 0,-1 0-1 0 0,1 0 1 0 0,-1 0 0 0 0,-3-7 0 0 0,-24-48 125 0 0,27 54-117 0 0,-2 1-3 0 0,-10-13-8 0 0,11 13-8 0 0,7 9-1416 0 0,15 16 1244 0 0,-14-15-28 0 0,4-7 23 0 0,2 2 122 0 0,-5-1 17 0 0,-1 0-1 0 0,0 0 0 0 0,0 0 0 0 0,1-1 0 0 0,-1 0 1 0 0,9-2-1 0 0,-2 1-44 0 0,34-10-365 0 0,173-82-999 0 0,-198 83 1330 0 0,0-1 0 0 0,-1 0 1 0 0,-1-2-1 0 0,0 0 0 0 0,0-1 0 0 0,27-30 0 0 0,-42 40 440 0 0,1 1-5 0 0,14-15-74 0 0,-15 14 1666 0 0,-3 16-1816 0 0,1 2-69 0 0,-1-4-6 0 0,0 0 1 0 0,0-1-1 0 0,-1 1 1 0 0,-2 11 0 0 0,-63 533 955 0 0,36-361-809 0 0,-56 209 54 0 0,72-359-190 0 0,-37 79 0 0 0,42-109-28 0 0,-10 15-2 0 0,7-16 7 0 0,-13 6 31 0 0,18-13 33 0 0,-1-7 15 0 0,-20-9 238 0 0,27 12-316 0 0,-1 0 1 0 0,1-1 0 0 0,-1 1-1 0 0,1 0 1 0 0,-1 0 0 0 0,1 0 0 0 0,-1-1-1 0 0,1 1 1 0 0,0 0 0 0 0,-1 0 0 0 0,1-1-1 0 0,-1 1 1 0 0,1 0 0 0 0,0-1-1 0 0,-1 1 1 0 0,1 0 0 0 0,0-1 0 0 0,0 1-1 0 0,-1-1 1 0 0,1 1 0 0 0,0-1-1 0 0,0 1 1 0 0,0-1 0 0 0,-1 1 0 0 0,1-1-1 0 0,-13-38 529 0 0,9 28-420 0 0,1 4 4 0 0,1 0-1 0 0,0-1 1 0 0,1 1-1 0 0,-2-14 0 0 0,-2-19 99 0 0,1 0 0 0 0,2-47 0 0 0,8 36-123 0 0,3 0 0 0 0,2 1 0 0 0,2 1 0 0 0,36-89 0 0 0,-25 83-304 0 0,3 2 0 0 0,2 0 0 0 0,3 2-1 0 0,2 1 1 0 0,62-70 0 0 0,-91 114-144 0 0,-4 5 310 0 0,1 0 0 0 0,-1-1 0 0 0,1 1 1 0 0,-1 0-1 0 0,1 0 0 0 0,-1-1 0 0 0,0 1 0 0 0,0-1 0 0 0,0 1 1 0 0,1-1-1 0 0,-2 1 0 0 0,2-3 0 0 0,1-1-85 0 0,1 1-504 0 0,9 2-4902 0 0,-11 2 5360 0 0,0-1 1 0 0,3-1 0 0 0,-4 2-275 0 0,1-1 0 0 0,0 0 0 0 0,0 1-1 0 0,0-1 1 0 0,0 1 0 0 0,0-1 0 0 0,-1 1 0 0 0,1 0 0 0 0,4 0 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3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0 556 522 0 0,'0'0'7597'0'0,"7"-1"-6108"0"0,21-5-379 0 0,-21 5-314 0 0,1-3-196 0 0,24-12-112 0 0,-18 6-107 0 0,18-27 221 0 0,-24 30-496 0 0,-4 3-23 0 0,0 0 1 0 0,0 0-1 0 0,0 0 1 0 0,0-1-1 0 0,5-9 1 0 0,23-34 317 0 0,-26 39-337 0 0,-3 5-22 0 0,0 0 1 0 0,0-1-1 0 0,0 0 1 0 0,0 0-1 0 0,-1 0 1 0 0,2-7-1 0 0,19-43 194 0 0,-17 46-199 0 0,-4 6-18 0 0,0 0-1 0 0,0-1 0 0 0,0 1 1 0 0,-1-1-1 0 0,1 0 0 0 0,-1 0 1 0 0,0 1-1 0 0,0-1 0 0 0,1-6 1 0 0,0-1 10 0 0,9-32 106 0 0,4-10 173 0 0,-11 44-266 0 0,-3 5-9 0 0,1-1-1 0 0,-1 0 1 0 0,0 0-1 0 0,0 0 0 0 0,0-9 1 0 0,2-17 167 0 0,-2 24 131 0 0,0-1-195 0 0,2-27 749 0 0,-7 40-842 0 0,-14 15-35 0 0,12-9 6 0 0,4-3 0 0 0,-10 22 79 0 0,-11 17-9 0 0,18-37-62 0 0,2-5-2 0 0,1 0 1 0 0,-1 0-1 0 0,1 0 0 0 0,0 1 0 0 0,-2 9 0 0 0,-10 37 77 0 0,10-43-86 0 0,3-4-5 0 0,-1-1 1 0 0,1 0-1 0 0,0 0 0 0 0,0 1 1 0 0,1-1-1 0 0,-1 1 1 0 0,1 8-1 0 0,-1-2 2 0 0,0 34 48 0 0,0-34-18 0 0,4 34 195 0 0,5 8-36 0 0,8 15 53 0 0,-14-62-193 0 0,0 0 7 0 0,9 17-5 0 0,-8-17 24 0 0,2-4-46 0 0,15 8-6 0 0,-15-7 49 0 0,4-5-50 0 0,24-3-10 0 0,-20 0-3 0 0,14-11-16 0 0,6-8-26 0 0,-24 17-3 0 0,19-20-167 0 0,-24 21 162 0 0,-2 4 15 0 0,0-1 0 0 0,1 0 0 0 0,-1 1 0 0 0,0-1 0 0 0,1 1 0 0 0,0 0 0 0 0,4-3 0 0 0,59-60-391 0 0,-62 61 354 0 0,0-1-23 0 0,10-14 62 0 0,-11 14 1480 0 0,-5 12-1521 0 0,-9 19 66 0 0,8-19 3 0 0,1 1-5 0 0,-6 27 0 0 0,6-27 0 0 0,1 1-1 0 0,-2 26 2 0 0,3-34-7 0 0,0-1-1 0 0,0 1 0 0 0,0 0 1 0 0,-1 0-1 0 0,1 0 0 0 0,0-1 1 0 0,1 1-1 0 0,-1 0 0 0 0,0 0 1 0 0,0 0-1 0 0,0-1 0 0 0,0 1 1 0 0,1 0-1 0 0,-1 0 0 0 0,0 0 1 0 0,1 0-1 0 0,10 22 14 0 0,-8-17 2 0 0,1 19-1 0 0,-2-18-14 0 0,0-1-7 0 0,5-2 0 0 0,25 13 3 0 0,-24-13-8 0 0,1-6-61 0 0,28-6 44 0 0,-34 7 20 0 0,-1 1 0 0 0,1 0 0 0 0,-1-1 0 0 0,1 0 0 0 0,-1 1 0 0 0,0-1 0 0 0,0 0 0 0 0,1 0 0 0 0,-1 0 0 0 0,0 0 0 0 0,0-1 0 0 0,0 1 0 0 0,3-3 0 0 0,1-1-26 0 0,-3 4 17 0 0,0-1-1 0 0,0 1 1 0 0,0-1-1 0 0,0 0 1 0 0,-1 0-1 0 0,1-1 1 0 0,0 1-1 0 0,2-3 1 0 0,0-1-10 0 0,-2 4 14 0 0,0 0 1 0 0,0-1-1 0 0,0 0 1 0 0,0 1-1 0 0,-1-1 1 0 0,5-5-1 0 0,-3 1 4 0 0,-2 6 7 0 0,-1-1 0 0 0,1 1-1 0 0,-1-1 1 0 0,0 1 0 0 0,0-1 0 0 0,0 1 0 0 0,1-1 0 0 0,-2 0 0 0 0,1 0-1 0 0,0 0 1 0 0,0 1 0 0 0,-1-1 0 0 0,2-3 0 0 0,-1-1-3 0 0,2 1-3 0 0,1-39 57 0 0,-4 42-47 0 0,0-1 0 0 0,1 1 1 0 0,-1 0-1 0 0,0 0 0 0 0,0 0 0 0 0,0-1 1 0 0,0 1-1 0 0,-1 0 0 0 0,1 0 0 0 0,0-1 1 0 0,-1 1-1 0 0,0 0 0 0 0,1 0 0 0 0,-2-2 1 0 0,-1-3 4 0 0,1 1 30 0 0,-2-2-1 0 0,-15-23-12 0 0,9 20-10 0 0,-12-5-26 0 0,16 12-2 0 0,-1 2 4 0 0,-1 1-1 0 0,4 0-25 0 0,1 1-1 0 0,0-1 1 0 0,-1 0 0 0 0,1 0 0 0 0,0 0-1 0 0,-5-3 1 0 0,0 7-181 0 0,-23 8 41 0 0,29-10 142 0 0,1-1 0 0 0,-1 1-1 0 0,0-1 1 0 0,1 1 0 0 0,-1-1 0 0 0,1 1 0 0 0,-1 0 0 0 0,1 0 0 0 0,-1 0-1 0 0,1 0 1 0 0,0 0 0 0 0,-1 0 0 0 0,1 0 0 0 0,0 0 0 0 0,0 1-1 0 0,-2 2 1 0 0,0 0-127 0 0,-1 0-356 0 0,1 2 85 0 0,-9 19-156 0 0,9-19-838 0 0,6-1-97 0 0,10 16 244 0 0,-10-16-183 0 0,5-4-1521 0 0,30 4-789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3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397 119 3724 0 0,'0'-9'2075'0'0,"-1"-2"-1475"0"0,0-23 2811 0 0,-1 28-2587 0 0,-8-17-217 0 0,8 17 363 0 0,-3 2-568 0 0,-14-11-93 0 0,14 12-25 0 0,-19-1 363 0 0,17 2-538 0 0,1 1 167 0 0,-2 2-59 0 0,0-2-155 0 0,5 1-35 0 0,0 0 0 0 0,0 0 0 0 0,-1 0 0 0 0,1 0-1 0 0,0 1 1 0 0,0-1 0 0 0,0 1 0 0 0,0 0 0 0 0,-5 2 0 0 0,0-2 13 0 0,5 0-24 0 0,0-1 0 0 0,0 1 0 0 0,0 0 1 0 0,0 0-1 0 0,0 0 0 0 0,0 0 0 0 0,0 1 0 0 0,0-1 1 0 0,-4 4-1 0 0,-1 0 4 0 0,4-2-7 0 0,0 0 0 0 0,0-1-1 0 0,0 1 1 0 0,-1-1 0 0 0,-8 3 0 0 0,-15 6 21 0 0,27-10-32 0 0,0-1 0 0 0,0 0 0 0 0,0 1 1 0 0,1-1-1 0 0,-1 1 0 0 0,0-1 0 0 0,0 1 0 0 0,0 0 0 0 0,0-1 1 0 0,1 1-1 0 0,-1 0 0 0 0,0-1 0 0 0,1 1 0 0 0,-1 0 1 0 0,0 1-1 0 0,-6 7 18 0 0,3-3 3 0 0,-1 0 0 0 0,0 0-1 0 0,0-1 1 0 0,-7 7 0 0 0,4-5-4 0 0,4-4-6 0 0,-1 1 0 0 0,1-1 0 0 0,1 1 0 0 0,-1 0 0 0 0,-4 8 0 0 0,-9 8 17 0 0,13-15 11 0 0,4 3-34 0 0,-1 22-21 0 0,1-22-4 0 0,3-7 1 0 0,0 0 13 0 0,0 0 1 0 0,0 0-1 0 0,-1 0 0 0 0,1 0 1 0 0,0 1-1 0 0,-1 0 1 0 0,1-1-1 0 0,2 3 1 0 0,2 1-7 0 0,0-1-18 0 0,1-4 7 0 0,1 0 12 0 0,-5 0-3 0 0,1 0-1 0 0,-1 0 1 0 0,0 0 0 0 0,0-1-1 0 0,0 0 1 0 0,0 1 0 0 0,1-1-1 0 0,3-2 1 0 0,5 0-19 0 0,-4 2-1 0 0,0-1 1 0 0,0-1-1 0 0,14-5 0 0 0,29-12-153 0 0,4-3-10 0 0,8-4 178 0 0,-59 25 101 0 0,0-1 164 0 0,20-10 2918 0 0,-27 19-3137 0 0,-1-1-18 0 0,2-3-8 0 0,0-1 1 0 0,0 1 0 0 0,0 0-1 0 0,0 0 1 0 0,1 0-1 0 0,-1 0 1 0 0,1-1 0 0 0,-1 1-1 0 0,1 0 1 0 0,0 0-1 0 0,-1 0 1 0 0,1 0 0 0 0,0 0-1 0 0,1 4 1 0 0,0 3 5 0 0,-3 33 47 0 0,-13 78 197 0 0,-12 128 137 0 0,22-197-334 0 0,-19 180 156 0 0,16-177-180 0 0,-3-1 0 0 0,-21 66 0 0 0,24-98-38 0 0,-1-1-1 0 0,0 0 1 0 0,-2 0-1 0 0,0 0 1 0 0,-21 25 0 0 0,29-41 4 0 0,0 0 0 0 0,0 0 0 0 0,-1 0 0 0 0,0-1 0 0 0,1 1 0 0 0,-6 2 0 0 0,1 0 0 0 0,7-5 2 0 0,0 0 0 0 0,1-1-1 0 0,-1 1 1 0 0,0 0-1 0 0,0-1 1 0 0,1 1 0 0 0,-1-1-1 0 0,0 1 1 0 0,0-1 0 0 0,0 1-1 0 0,0-1 1 0 0,0 0 0 0 0,0 1-1 0 0,-1-1 1 0 0,-26 8-4 0 0,15-8 22 0 0,-11-6 75 0 0,13 0 0 0 0,4 2-66 0 0,5 3-15 0 0,-1 0 1 0 0,1-1 0 0 0,0 0-1 0 0,-1 1 1 0 0,1-1 0 0 0,0 0-1 0 0,0 0 1 0 0,1 0 0 0 0,-1-1 0 0 0,-2-3-1 0 0,-3-7 73 0 0,1 0 0 0 0,0 0-1 0 0,1-1 1 0 0,0 1 0 0 0,-4-24 0 0 0,7 14 27 0 0,2 21-110 0 0,0-35 46 0 0,1 0 0 0 0,2 1 0 0 0,7-40 1 0 0,0 42-68 0 0,1 0 1 0 0,2 0-1 0 0,21-39 1 0 0,59-89-359 0 0,-40 83-161 0 0,79-88 0 0 0,-61 81 110 0 0,69-78-289 0 0,-135 159 669 0 0,-1 0-5 0 0,14-14 6 0 0,-14 14 7 0 0,1 1-103 0 0,17-16 2913 0 0,-21 28-2868 0 0,2 22 97 0 0,3 18 7 0 0,-5-40 4 0 0,-2 2 1 0 0,-2 32-3 0 0,2-31 0 0 0,2-2 11 0 0,1 48-4 0 0,-2-18-2313 0 0,4-34 1589 0 0,12 13-1035 0 0,-12-14-156 0 0,-1-11 270 0 0,8-22-106 0 0,-8 21-1062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32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19 358 0 0,'0'0'5072'0'0,"-25"-18"5154"0"0,73 19-13364 0 0,-5 8-5170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1270 0 0,'0'0'15400'0'0,"-2"6"-15380"0"0,-10 53 31 0 0,-5-3-14 0 0,7-6 52 0 0,8-41-77 0 0,-3 30 41 0 0,4-31-44 0 0,0-5-5 0 0,0 0 0 0 0,1 1 0 0 0,0-1 0 0 0,-1 0 0 0 0,1 0-1 0 0,1 1 1 0 0,-1-1 0 0 0,0 0 0 0 0,2 5 0 0 0,-2 0 2 0 0,1-4 0 0 0,-1 0 0 0 0,0 0 0 0 0,1-1 0 0 0,0 1 0 0 0,0 0 0 0 0,0-1 0 0 0,2 6 1 0 0,9 26 11 0 0,-9-26 0 0 0,4-7-22 0 0,17 3-72 0 0,-12-5-4 0 0,-6-1 58 0 0,-4 1 12 0 0,0-1 1 0 0,0 1 0 0 0,1-1 0 0 0,-1 1 0 0 0,0-1 0 0 0,0 0 0 0 0,0 0 0 0 0,0 0 0 0 0,0 0 0 0 0,0 0 0 0 0,3-3 0 0 0,4 0-23 0 0,25-18-139 0 0,-4-1 92 0 0,-16 10-13 0 0,-6 5 38 0 0,-4 4 11 0 0,0 0-1 0 0,-1 0 0 0 0,1 0 0 0 0,-1-1 0 0 0,0 0 0 0 0,4-6 0 0 0,-2 4-5 0 0,-2 4 29 0 0,-1 1-1 0 0,0-1 1 0 0,0 0 0 0 0,-1 0 0 0 0,1 0 0 0 0,-1 0 0 0 0,1 0 0 0 0,-1 0 0 0 0,0 0 0 0 0,1-4 0 0 0,7-23-105 0 0,-6 23 19 0 0,-4-4 19 0 0,0-30 34 0 0,2 38 59 0 0,-1 0-1 0 0,0 0 1 0 0,0 0-1 0 0,-1 0 0 0 0,1 0 1 0 0,0 0-1 0 0,-1 0 1 0 0,0 0-1 0 0,0 0 0 0 0,0 0 1 0 0,-2-4-1 0 0,0-1 9 0 0,2 6-8 0 0,1-1-1 0 0,-1 1 0 0 0,0-1 1 0 0,0 1-1 0 0,0-1 1 0 0,0 1-1 0 0,0 0 1 0 0,0-1-1 0 0,-1 1 1 0 0,-2-4-1 0 0,-1 1 15 0 0,5 3-3 0 0,-1 0-1 0 0,0 0 1 0 0,-1 0-1 0 0,1 0 1 0 0,0 0 0 0 0,-1 0-1 0 0,1 0 1 0 0,-1 1-1 0 0,1-1 1 0 0,-4-2-1 0 0,0 0 17 0 0,1 0 49 0 0,-3 2-23 0 0,-20-4-40 0 0,26 6-18 0 0,1 0-1 0 0,-1-1 1 0 0,1 1-1 0 0,-1 0 0 0 0,1 0 1 0 0,-1 0-1 0 0,0 0 1 0 0,1 0-1 0 0,-1 0 1 0 0,1 0-1 0 0,-1 0 1 0 0,0 0-1 0 0,1 0 1 0 0,-1 0-1 0 0,1 0 0 0 0,-1 1 1 0 0,0-1-1 0 0,0 1 1 0 0,-6 0 0 0 0,5 0-5 0 0,-1-1 1 0 0,1 1-1 0 0,-1 0 0 0 0,1 0 1 0 0,0 0-1 0 0,-1 0 0 0 0,1 1 1 0 0,0-1-1 0 0,-4 3 0 0 0,-1 0-58 0 0,5-3 21 0 0,-1 0 0 0 0,0 1 0 0 0,1-1 0 0 0,0 1 0 0 0,-1 0 0 0 0,1-1 0 0 0,0 1-1 0 0,0 0 1 0 0,-4 4 0 0 0,-31 42-1441 0 0,34-43 517 0 0,6 31-3853 0 0,-3-29 855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3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2024 0 0,'0'0'11454'0'0,"-7"3"-10498"0"0,-23 8-198 0 0,29-10-726 0 0,0-1-1 0 0,1 0 1 0 0,-1 0-1 0 0,0 1 1 0 0,1-1-1 0 0,-1 0 1 0 0,0 1-1 0 0,1-1 1 0 0,-1 1-1 0 0,1-1 0 0 0,-1 1 1 0 0,0-1-1 0 0,1 1 1 0 0,-1 0-1 0 0,1-1 1 0 0,0 1-1 0 0,-1-1 1 0 0,1 1-1 0 0,-1 0 0 0 0,1 0 1 0 0,0-1-1 0 0,-1 2 1 0 0,-98 201 2561 0 0,97-199-2546 0 0,0 0 1 0 0,0 0 0 0 0,0 1-1 0 0,0-1 1 0 0,1 1-1 0 0,0-1 1 0 0,0 1 0 0 0,-1 8-1 0 0,1-1 36 0 0,-1-2 128 0 0,2 0-45 0 0,2 32-32 0 0,-1-32-18 0 0,3-4-20 0 0,12 18-21 0 0,-12-18-62 0 0,34-6-381 0 0,-37 0 359 0 0,0 0-1 0 0,0 0 0 0 0,0 0 1 0 0,0 0-1 0 0,0 0 1 0 0,0 0-1 0 0,0 0 0 0 0,0-1 1 0 0,-1 1-1 0 0,1 0 0 0 0,0 0 1 0 0,0-1-1 0 0,0 1 1 0 0,0-1-1 0 0,1 0 0 0 0,133-82-3208 0 0,-128 78 2571 0 0,0 0 0 0 0,-1-1 0 0 0,1 1 1 0 0,-1-1-1 0 0,-1-1 0 0 0,1 1 0 0 0,5-9 0 0 0,8-13-6059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3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183 113 2332 0 0,'0'0'8148'0'0,"-5"3"-6667"0"0,-13 8-400 0 0,14-8-220 0 0,-1 5-182 0 0,-23 43 270 0 0,-8 16-123 0 0,-33 88-1 0 0,67-150-787 0 0,0 0 0 0 0,0 0-1 0 0,1 0 1 0 0,0 1 0 0 0,-2 8-1 0 0,2-4-1 0 0,0-5-13 0 0,0-1 1 0 0,0 1-1 0 0,0 0 1 0 0,1 0 0 0 0,-1-1-1 0 0,2 8 1 0 0,-1-3 8 0 0,-1-6-21 0 0,1-1 1 0 0,0 1-1 0 0,0 0 0 0 0,0 0 0 0 0,0-1 1 0 0,0 1-1 0 0,1 0 0 0 0,-1-1 0 0 0,1 1 0 0 0,-1 0 1 0 0,2 2-1 0 0,1 2 11 0 0,-3-5-17 0 0,0 0-1 0 0,0 0 1 0 0,1 0 0 0 0,-1 0 0 0 0,1-1 0 0 0,-1 1 0 0 0,1 0 0 0 0,0-1 0 0 0,-1 1 0 0 0,1 0 0 0 0,0-1 0 0 0,0 1 0 0 0,0-1 0 0 0,1 1 0 0 0,0 1 0 0 0,2 1 7 0 0,-1 1 18 0 0,4-1-2 0 0,21 13-25 0 0,-27-16-7 0 0,0-1 0 0 0,-1 1 0 0 0,1-1 0 0 0,0 0 1 0 0,-1 1-1 0 0,1-1 0 0 0,0 0 0 0 0,0 1 1 0 0,0-1-1 0 0,0 0 0 0 0,-1 0 0 0 0,1 0 1 0 0,0 0-1 0 0,0 1 0 0 0,0-1 0 0 0,1-1 1 0 0,7 3-21 0 0,-6-2 16 0 0,0 0-1 0 0,1 1 0 0 0,-1-1 0 0 0,0 0 0 0 0,0 0 1 0 0,1-1-1 0 0,-1 1 0 0 0,0-1 0 0 0,0 1 0 0 0,5-3 1 0 0,2 2-26 0 0,-4 0-14 0 0,0 0 0 0 0,0 0 1 0 0,0-1-1 0 0,0 0 0 0 0,0 0 0 0 0,-1 0 0 0 0,1-1 0 0 0,0 0 1 0 0,-1 0-1 0 0,9-6 0 0 0,8-7-78 0 0,-8 7-12 0 0,-1 0 1 0 0,0-1-1 0 0,-1 0 1 0 0,0-1-1 0 0,17-20 0 0 0,-2-15-258 0 0,-21 38 355 0 0,-2 4 17 0 0,0-1-1 0 0,-1 1 1 0 0,0-1 0 0 0,0 0-1 0 0,4-9 1 0 0,-2 5 2 0 0,-2 5 13 0 0,-1 0-1 0 0,1-1 0 0 0,-1 1 1 0 0,0-1-1 0 0,0 1 0 0 0,1-9 0 0 0,2 4 32 0 0,-4 5-3 0 0,1 0 0 0 0,0 0 0 0 0,-1 0 0 0 0,0 0 0 0 0,0 0 0 0 0,0 0 0 0 0,-1 0 0 0 0,1-5 0 0 0,5-39 820 0 0,-4 16-697 0 0,-2 24 256 0 0,-6 10-304 0 0,-18 6-22 0 0,24-8-69 0 0,-1 0-1 0 0,1 1 0 0 0,-1-1 1 0 0,1 0-1 0 0,0 0 0 0 0,-1 0 1 0 0,1 0-1 0 0,-1 1 0 0 0,1-1 1 0 0,0 0-1 0 0,-1 0 1 0 0,1 1-1 0 0,-1-1 0 0 0,1 0 1 0 0,0 0-1 0 0,0 1 0 0 0,-1-1 1 0 0,1 0-1 0 0,0 1 0 0 0,-1-1 1 0 0,1 1-1 0 0,0-1 0 0 0,0 0 1 0 0,0 1-1 0 0,-1 0 1 0 0,-30 65 123 0 0,16-34-55 0 0,0 10 71 0 0,10-30-118 0 0,2-5-2 0 0,0 0 1 0 0,1 0-1 0 0,0 1 0 0 0,-2 11 0 0 0,1-9 7 0 0,1-6-12 0 0,1 1 0 0 0,0-1 1 0 0,0 0-1 0 0,0 1 0 0 0,1-1 0 0 0,-1 1 1 0 0,1-1-1 0 0,1 8 0 0 0,-2-2 8 0 0,0-5-8 0 0,1 1 0 0 0,0-1 0 0 0,0 0-1 0 0,0 1 1 0 0,3 9 0 0 0,-3-6-8 0 0,0-5-7 0 0,0-1 0 0 0,0 1 0 0 0,1 0 0 0 0,-1-1 0 0 0,1 1 0 0 0,0-1 0 0 0,0 1 0 0 0,0-1 0 0 0,2 5 0 0 0,8 22 6 0 0,-4-19-13 0 0,-3-7-10 0 0,-3-3 8 0 0,0 0 1 0 0,0 1-1 0 0,0-1 1 0 0,0 0-1 0 0,0 0 1 0 0,1 0-1 0 0,-1 0 0 0 0,0 0 1 0 0,1 0-1 0 0,-1 0 1 0 0,1-1-1 0 0,-1 1 1 0 0,1 0-1 0 0,-1-1 0 0 0,1 1 1 0 0,1-1-1 0 0,22 9-46 0 0,-11-9-19 0 0,-5 1 21 0 0,-6-1 25 0 0,0 0 0 0 0,0-1 0 0 0,0 1 0 0 0,0 0 0 0 0,0-1 0 0 0,0 0 0 0 0,0 1 0 0 0,0-1 0 0 0,0 0 0 0 0,0-1 0 0 0,3-1 0 0 0,5 0-27 0 0,-3 0 6 0 0,0 0 0 0 0,-1 0-1 0 0,0 0 1 0 0,9-6 0 0 0,13-8-206 0 0,35-25 0 0 0,-50 31 166 0 0,-1 0 1 0 0,1 0-1 0 0,-2-1 0 0 0,0-1 1 0 0,13-17-1 0 0,-11 11 97 0 0,-2-1-1 0 0,0 1 1 0 0,-1-2-1 0 0,-1 0 1 0 0,-1 0 0 0 0,8-29-1 0 0,29-127 432 0 0,-42 168-380 0 0,-3 6 49 0 0,0 0 0 0 0,1 0 0 0 0,-1 0 0 0 0,-1 0 0 0 0,1 0 0 0 0,0 0 0 0 0,-1 0 0 0 0,1-7 0 0 0,-6 16-90 0 0,0-2-16 0 0,3-2-2 0 0,0 0-1 0 0,1-1 0 0 0,-1 1 0 0 0,0 0 0 0 0,1 0 0 0 0,-1 0 0 0 0,1 0 0 0 0,0 0 1 0 0,0 1-1 0 0,0-1 0 0 0,0 0 0 0 0,0 0 0 0 0,-1 5 0 0 0,-10 20-13 0 0,2-5-7 0 0,0 1-1 0 0,-12 48 0 0 0,13-39 65 0 0,-1 0 101 0 0,2 0-1 0 0,-8 56 0 0 0,14-76-126 0 0,1-7-10 0 0,0 0 1 0 0,1-1-1 0 0,-1 1 0 0 0,1 0 1 0 0,0 0-1 0 0,0 0 0 0 0,1 0 0 0 0,0 5 1 0 0,3 24 21 0 0,1-19-28 0 0,12 17-7 0 0,-1-7-16 0 0,-13-20-72 0 0,3-4-1 0 0,17 5 22 0 0,-17-5-22 0 0,4-4-121 0 0,28-11 8 0 0,-37 14 193 0 0,0-1 0 0 0,1 1 0 0 0,-1-1 1 0 0,0 1-1 0 0,0-1 0 0 0,0 1 0 0 0,0-1 0 0 0,0 0 0 0 0,0 0 0 0 0,1 1 0 0 0,-2-1 0 0 0,3-2 0 0 0,25-24-270 0 0,-2-2 0 0 0,-1 0 0 0 0,-1-2 0 0 0,34-57 0 0 0,-58 88 281 0 0,57-122-70 0 0,-28 38 293 0 0,-24 71-162 0 0,11-38 183 0 0,-3-3 117 0 0,-6 27-157 0 0,-5 20 110 0 0,-1-1-113 0 0,2-21-20 0 0,-3 22 386 0 0,0 18-592 0 0,-4 54 16 0 0,-17 97 43 0 0,12-105-34 0 0,6-38 2 0 0,-2 43-3 0 0,3-49 1 0 0,1 38-8 0 0,3-7 7 0 0,1-6 10 0 0,-2-31 1 0 0,1 0-4 0 0,5 18 0 0 0,-5-19-12 0 0,1-2-10 0 0,12 12 13 0 0,-11-12 16 0 0,3-6-6 0 0,21-6-1 0 0,-26 8-4 0 0,0-1 0 0 0,-1 1 0 0 0,1-1 1 0 0,0 1-1 0 0,0-1 0 0 0,-1 0 0 0 0,1 1 1 0 0,0-1-1 0 0,-1 0 0 0 0,1 0 0 0 0,-1 0 1 0 0,1-1-1 0 0,-1 1 0 0 0,0 0 0 0 0,2-2 1 0 0,1-1-1 0 0,4-2-1 0 0,-1 0 1 0 0,0 0-1 0 0,11-13 1 0 0,7-6-14 0 0,66-65 1 0 0,-56 54 36 0 0,44-46 3 0 0,-46 56-26 0 0,-21 15-1 0 0,-6 6-5 0 0,0 0 1 0 0,0 1 0 0 0,1-1 0 0 0,9-3-1 0 0,13-9-18 0 0,-22 13 4 0 0,0 3 2 0 0,17-3-21 0 0,-17 3 3 0 0,-4 7 6 0 0,12 18 8 0 0,-11-19-3 0 0,-2 21-4 0 0,-1-22 28 0 0,-1 1 0 0 0,0-1 0 0 0,0 0 0 0 0,0 0-1 0 0,0 1 1 0 0,-1-1 0 0 0,0 0 0 0 0,-1 6 0 0 0,-8 35 82 0 0,9-36-70 0 0,0-5-6 0 0,1 0-1 0 0,-1 0 1 0 0,0-1 0 0 0,0 1-1 0 0,0-1 1 0 0,0 1-1 0 0,-1-1 1 0 0,1 1-1 0 0,-4 3 1 0 0,-13 27 0 0 0,12-23-5 0 0,4-8 0 0 0,1 0 0 0 0,-1 0 1 0 0,1 0-1 0 0,-1-1 0 0 0,0 1 0 0 0,0 0 1 0 0,-1-1-1 0 0,1 0 0 0 0,0 0 0 0 0,-1 1 1 0 0,-3 1-1 0 0,1 2 0 0 0,3-4 1 0 0,0 0-1 0 0,0 0 0 0 0,0 0 0 0 0,0 0 1 0 0,-1 0-1 0 0,1-1 0 0 0,0 1 1 0 0,-1-1-1 0 0,1 0 0 0 0,-1 1 0 0 0,1-1 1 0 0,-4 0-1 0 0,-3 4-1 0 0,-30 10-42 0 0,4-3-196 0 0,32-11 205 0 0,-1 0-1 0 0,1 0 1 0 0,0 0 0 0 0,0 0-1 0 0,-1 0 1 0 0,1-1 0 0 0,-1 1-1 0 0,1-1 1 0 0,0 0 0 0 0,-7-1-1 0 0,0 1-27 0 0,7 0-15 0 0,0 1-1 0 0,-1-1 1 0 0,1 0-1 0 0,0 0 1 0 0,-1 0-1 0 0,1-1 1 0 0,0 1-1 0 0,-1-1 0 0 0,1 1 1 0 0,-4-2-1 0 0,-1-1-206 0 0,5 3 158 0 0,1 0 1 0 0,-1 0-1 0 0,1-1 1 0 0,-1 1-1 0 0,1-1 1 0 0,0 0-1 0 0,-1 0 1 0 0,1 0-1 0 0,0 0 1 0 0,-4-2-1 0 0,0 0-112 0 0,6 3 178 0 0,-1 0 0 0 0,1-1 0 0 0,-1 1 0 0 0,0 0-1 0 0,1 0 1 0 0,-1-1 0 0 0,1 1 0 0 0,-1 0 0 0 0,1-1 0 0 0,0 1 0 0 0,-1-1-1 0 0,1 1 1 0 0,-1 0 0 0 0,1-1 0 0 0,0 1 0 0 0,-1-1 0 0 0,1 1 0 0 0,-1-2-1 0 0,-14-20-3447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57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953 1057 2596 0 0,'0'0'15863'0'0,"-7"0"-15713"0"0,-21-1 73 0 0,21 0-18 0 0,-2-2-43 0 0,-2 1-118 0 0,5 0-18 0 0,1 1 0 0 0,0 0 0 0 0,0-1 0 0 0,0 0 0 0 0,-1-1 0 0 0,-7-4 0 0 0,2 1-10 0 0,-120-66 214 0 0,102 54-172 0 0,2 0-1 0 0,-48-43 1 0 0,15-1-149 0 0,-98-128 0 0 0,-27-89-275 0 0,109 120 145 0 0,73 150 198 0 0,1 2-6 0 0,-7-20 7 0 0,7 20 2 0 0,3 0-25 0 0,3-21 37 0 0,-3 21-12 0 0,-3 0-162 0 0,-6-36-17 0 0,-1 19 98 0 0,7 33 101 0 0,-5 30 10 0 0,5-29-8 0 0,0 32 23 0 0,-1-1 84 0 0,-10 54 0 0 0,6-57-61 0 0,-19 129 294 0 0,25-155-320 0 0,-1 36 104 0 0,3-9-93 0 0,-1-30 151 0 0,6-15-161 0 0,20-18 7 0 0,-26 23-28 0 0,1 1 0 0 0,0-1 0 0 0,0 0 0 0 0,-1 0-1 0 0,1 1 1 0 0,0-1 0 0 0,-1 0 0 0 0,1 0 0 0 0,-1 0-1 0 0,1 0 1 0 0,-1 0 0 0 0,1 0 0 0 0,-1 0 0 0 0,1-2 0 0 0,16-50 34 0 0,9-39-29 0 0,-13 51-12 0 0,-7 25-2 0 0,16-36-40 0 0,-7 23 24 0 0,-11 21 9 0 0,1 3 5 0 0,14-18 1 0 0,-15 18 2 0 0,4 4-48 0 0,0-2 39 0 0,20-1-44 0 0,-20 7-20 0 0,40 12-492 0 0,-39-13 485 0 0,-5-2 35 0 0,-1 1 0 0 0,1 0 0 0 0,-1 0 0 0 0,1 0 0 0 0,-1 0 0 0 0,1 1 1 0 0,-1-1-1 0 0,0 1 0 0 0,6 4 0 0 0,0 0-224 0 0,-4-3-75 0 0,1 1 0 0 0,-1-1 1 0 0,1 0-1 0 0,11 4 1 0 0,-8-2 24 0 0,-6-3 118 0 0,1 0 1 0 0,0-1-1 0 0,-1 1 0 0 0,1-1 0 0 0,0 1 0 0 0,0-1 0 0 0,0 0 0 0 0,5 0 0 0 0,19 5-3403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58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2206 0 0,'0'0'12018'0'0,"2"7"-11682"0"0,4 23-49 0 0,-5-23-65 0 0,1 0-33 0 0,7 35 311 0 0,-1 12-137 0 0,-2-8 14 0 0,-3-1-53 0 0,0 8 82 0 0,-2 18-23 0 0,-1-16-98 0 0,0 6 144 0 0,0-2-120 0 0,-1-2 81 0 0,2-17-244 0 0,-1-30 773 0 0,2-5-762 0 0,9 14-21 0 0,-8-14-8 0 0,1-9 47 0 0,40-33 203 0 0,2-1-147 0 0,-19 12-147 0 0,9-22-48 0 0,-32 44-156 0 0,13-12-5037 0 0,-2 10 2131 0 0,9-1 1648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5:59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1 716 0 0,'0'0'6582'0'0,"-7"1"-5676"0"0,-29 6 987 0 0,32-1-1274 0 0,-2 0-442 0 0,-11 21 855 0 0,-3 11-23 0 0,15-30-875 0 0,2-3 1 0 0,1-1-1 0 0,0 0 1 0 0,0 1 0 0 0,0 0 0 0 0,0-1 0 0 0,-1 7-1 0 0,-14 45 876 0 0,13-44-882 0 0,-6 36 647 0 0,-1 17 18 0 0,7-26-508 0 0,3-35-243 0 0,0 0 0 0 0,1-1 1 0 0,-1 1-1 0 0,1 0 1 0 0,0 0-1 0 0,1 0 1 0 0,-1 0-1 0 0,0 0 1 0 0,1 0-1 0 0,1 3 1 0 0,1 4 34 0 0,2 22 225 0 0,-2-26-249 0 0,-3-5-37 0 0,0 0 0 0 0,1 0 0 0 0,-1 0 0 0 0,1-1 0 0 0,0 1 0 0 0,-1 0 0 0 0,1 0 0 0 0,0-1 0 0 0,0 1 1 0 0,0 0-1 0 0,0-1 0 0 0,0 1 0 0 0,0-1 0 0 0,3 3 0 0 0,0 0 23 0 0,-4-2-28 0 0,1-1 0 0 0,0 1 0 0 0,0-1 0 0 0,0 1 0 0 0,0-1 0 0 0,0 0 0 0 0,0 1 0 0 0,1-1 0 0 0,-1 0 0 0 0,0 0 0 0 0,1 0 0 0 0,-1 0 0 0 0,3 2 0 0 0,1-1 15 0 0,6 4 51 0 0,17 2-15 0 0,-21-6-14 0 0,2-4-5 0 0,26-3 0 0 0,-31 5-38 0 0,-1-1-1 0 0,1 1 1 0 0,-1-1 0 0 0,0 0-1 0 0,0 0 1 0 0,1 0 0 0 0,-1 0-1 0 0,0 0 1 0 0,0-1 0 0 0,0 1-1 0 0,3-3 1 0 0,2-1 4 0 0,-5 4-26 0 0,1 0 0 0 0,-1-1 0 0 0,1 1 0 0 0,-1-1 0 0 0,0 0 0 0 0,0 0 0 0 0,0 0 1 0 0,0-1-1 0 0,0 1 0 0 0,3-3 0 0 0,1-3-65 0 0,20-9-270 0 0,-2-5-16 0 0,-8 6-249 0 0,-13 12-6 0 0,0 0-554 0 0,15-11-204 0 0,-15 11 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7:06:2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0 765 20221,'4126'-764'0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4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58 2734 0 0,'0'0'13959'0'0,"-2"-6"-13539"0"0,-9-16-56 0 0,8 16 145 0 0,-3 3-312 0 0,-16-10-39 0 0,17 10-34 0 0,-6 3-25 0 0,-30-3-15 0 0,38 3-75 0 0,0-1-1 0 0,0 1 1 0 0,1 0-1 0 0,-1-1 0 0 0,0 2 1 0 0,0-1-1 0 0,0 0 1 0 0,1 0-1 0 0,-1 1 0 0 0,0 0 1 0 0,-4 1-1 0 0,4-1-2 0 0,0 0 1 0 0,0 0-1 0 0,0 0 0 0 0,0-1 0 0 0,0 1 0 0 0,-1-1 0 0 0,1 0 0 0 0,0 1 1 0 0,0-2-1 0 0,-3 1 0 0 0,-60 0 84 0 0,-4 2-20 0 0,23-2 10 0 0,42-1-67 0 0,0 1 1 0 0,0 0-1 0 0,0 0 1 0 0,0 0-1 0 0,0 1 1 0 0,1 0-1 0 0,-10 2 1 0 0,-23 7 63 0 0,-14-1 40 0 0,34-5-65 0 0,17-4-50 0 0,0 0 0 0 0,0 0 0 0 0,0 0 0 0 0,1 0 0 0 0,-1 0 0 0 0,0 0 0 0 0,0 0 0 0 0,0 0 0 0 0,0 0 1 0 0,0 0-1 0 0,0 0 0 0 0,0 0 0 0 0,0 0 0 0 0,0 0 0 0 0,0 0 0 0 0,0 0 0 0 0,0 1 0 0 0,0-1 0 0 0,1 0 0 0 0,-1 0 1 0 0,0 0-1 0 0,0 0 0 0 0,0 0 0 0 0,0 0 0 0 0,0 0 0 0 0,0 0 0 0 0,0 0 0 0 0,0 0 0 0 0,0 0 0 0 0,0 0 0 0 0,0 0 1 0 0,0 0-1 0 0,0 0 0 0 0,0 0 0 0 0,0 0 0 0 0,0 1 0 0 0,0-1 0 0 0,0 0 0 0 0,0 0 0 0 0,0 0 0 0 0,0 0 0 0 0,0 0 1 0 0,0 0-1 0 0,0 0 0 0 0,0 0 0 0 0,0 0 0 0 0,0 0 0 0 0,0 0 0 0 0,0 0 0 0 0,0 0 0 0 0,0 0 0 0 0,0 1 0 0 0,0-1 1 0 0,0 0-1 0 0,0 0 0 0 0,0 0 0 0 0,0 0 0 0 0,33 2 183 0 0,-19-1-222 0 0,48 2 111 0 0,2-2-59 0 0,153 7-16 0 0,-202-8 10 0 0,42 6 32 0 0,1 2 8 0 0,-27-4-32 0 0,-23-3-3 0 0,-2 1-3 0 0,20 6 0 0 0,-19-6 23 0 0,-2 2-27 0 0,14 8 0 0 0,-14-9-7 0 0,-3 3-16 0 0,7 16 3 0 0,-6-16 1 0 0,-5 2 9 0 0,-2 24 10 0 0,3-24-1 0 0,-1-8-6 0 0,1 1 1 0 0,0 0-1 0 0,0 0 0 0 0,0 0 1 0 0,1 1-1 0 0,-1-1 1 0 0,0 0-1 0 0,0 0 1 0 0,0 0-1 0 0,1 1 1 0 0,-1-1-1 0 0,1 0 1 0 0,-1 1-1 0 0,0 1 1 0 0,1 0-1 0 0,-1-1 1 0 0,0 1-1 0 0,0-1 1 0 0,0 1-1 0 0,0-1 1 0 0,-1 0 0 0 0,1 1-1 0 0,-1-1 1 0 0,1 0-1 0 0,-1 0 1 0 0,-2 2-1 0 0,-29 35 6 0 0,-177 197-633 0 0,206-231 456 0 0,0 1-147 0 0,-10 19-673 0 0,10-19-65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5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113 281 1578 0 0,'0'0'13650'0'0,"4"-4"-12976"0"0,13-12-151 0 0,-11 6-70 0 0,8-28 186 0 0,-12 28-562 0 0,12-26 253 0 0,-9 27-278 0 0,-3 5-21 0 0,0 0 1 0 0,0 0-1 0 0,0 0 0 0 0,0-1 0 0 0,-1 1 0 0 0,2-9 0 0 0,9-30 270 0 0,-7 15-136 0 0,-4 22 102 0 0,-2-2-42 0 0,-2 1-145 0 0,-1-21 503 0 0,-2 29-446 0 0,-19 4-30 0 0,25-5-103 0 0,-1 0 0 0 0,1 0 0 0 0,-1 0 0 0 0,1 0 0 0 0,-1 0-1 0 0,1 0 1 0 0,-1 0 0 0 0,1 0 0 0 0,0 1 0 0 0,-1-1 0 0 0,1 0 0 0 0,-1 0-1 0 0,1 1 1 0 0,-1-1 0 0 0,1 0 0 0 0,0 1 0 0 0,-1-1 0 0 0,1 0 0 0 0,0 1 0 0 0,-1-1-1 0 0,1 0 1 0 0,0 1 0 0 0,-1 0 0 0 0,-24 32 191 0 0,2 3 36 0 0,-31 65 0 0 0,48-89-188 0 0,-8 25 161 0 0,8-20-110 0 0,0-2 24 0 0,1 1-1 0 0,1-1 1 0 0,0 1 0 0 0,-1 18-1 0 0,-1 14 50 0 0,6-26 42 0 0,6 22-26 0 0,-6-40-162 0 0,1-1-1 0 0,-1 1 1 0 0,0-1-1 0 0,1 0 0 0 0,0 1 1 0 0,0-1-1 0 0,0 0 0 0 0,0 1 1 0 0,1-1-1 0 0,2 5 1 0 0,1 1 15 0 0,-5-9-30 0 0,0 1 0 0 0,1 0 0 0 0,-1 0 0 0 0,0 0 0 0 0,1 0-1 0 0,-1-1 1 0 0,1 1 0 0 0,-1 0 0 0 0,1 0 0 0 0,-1-1 0 0 0,1 1 0 0 0,0 0 0 0 0,-1-1 0 0 0,1 1 0 0 0,0 0-1 0 0,0 0 1 0 0,24 19 74 0 0,-24-20-76 0 0,-1 1 0 0 0,1 0 0 0 0,0-1 0 0 0,-1 1 0 0 0,1-1 0 0 0,0 1 0 0 0,0-1 0 0 0,0 0 0 0 0,-1 1 0 0 0,1-1 0 0 0,0 0 0 0 0,0 1 0 0 0,0-1 0 0 0,0 0 0 0 0,1 0 0 0 0,31 6 28 0 0,-13-6-82 0 0,3-4-87 0 0,-1 0-1 0 0,0-1 1 0 0,-1-1-1 0 0,1-1 1 0 0,-1-1-1 0 0,26-14 1 0 0,-10 0-683 0 0,25-17-443 0 0,-25 11-3934 0 0,-11 6-5135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278 169 1722 0 0,'0'0'4550'0'0,"1"-8"-3079"0"0,5-25 57 0 0,-4 25 513 0 0,-3-1-1346 0 0,-2-26 96 0 0,2 26-97 0 0,-2 4-124 0 0,-28-46 775 0 0,28 46-773 0 0,-4 4-273 0 0,-20-3-42 0 0,21 4-57 0 0,-2 3-24 0 0,0-1-110 0 0,6-2-38 0 0,-1 1 0 0 0,0 0-1 0 0,1 0 1 0 0,-1 0 0 0 0,0 0 0 0 0,1 0 0 0 0,-1 0 0 0 0,1 1-1 0 0,0-1 1 0 0,0 1 0 0 0,-5 3 0 0 0,-28 24 254 0 0,27-23-224 0 0,5-3-24 0 0,0-1 0 0 0,0 1 0 0 0,-1 0 0 0 0,2-1 0 0 0,-1 1 0 0 0,0 1-1 0 0,1-1 1 0 0,-4 5 0 0 0,-22 32 224 0 0,23-32-207 0 0,-13 24 207 0 0,0 11-52 0 0,14-38-173 0 0,3-3-20 0 0,0 0 0 0 0,0 0 0 0 0,0 0 0 0 0,0 0 0 0 0,1 0 0 0 0,-1 0 1 0 0,0 0-1 0 0,1 0 0 0 0,-1 0 0 0 0,1 1 0 0 0,0-1 0 0 0,0 0 1 0 0,0 0-1 0 0,0 4 0 0 0,-1 41 81 0 0,4-42-58 0 0,9 18-10 0 0,-9-18-10 0 0,4-1-18 0 0,21 11-1 0 0,-28-15 3 0 0,0 1 0 0 0,1-1 0 0 0,-1 0 0 0 0,0 0 0 0 0,1 1 0 0 0,-1-1 0 0 0,0 0-1 0 0,1 0 1 0 0,-1 0 0 0 0,0 0 0 0 0,1 1 0 0 0,-1-1 0 0 0,0 0 0 0 0,1 0 0 0 0,-1 0 0 0 0,0 0 0 0 0,1 0-1 0 0,-1 0 1 0 0,0 0 0 0 0,1 0 0 0 0,-1 0 0 0 0,1 0 0 0 0,-1 0 0 0 0,0 0 0 0 0,1 0 0 0 0,-1-1 0 0 0,0 1-1 0 0,1 0 1 0 0,-1 0 0 0 0,0 0 0 0 0,1 0 0 0 0,-1-1 0 0 0,0 1 0 0 0,1 0 0 0 0,-1 0 0 0 0,1-1 0 0 0,34-23-99 0 0,-25 18 72 0 0,25-20-88 0 0,-7 1 62 0 0,-25 24 46 0 0,-1-1-1 0 0,0 0 1 0 0,0 0 0 0 0,1 1-1 0 0,-1-2 1 0 0,-1 1 0 0 0,1 0-1 0 0,0 0 1 0 0,0 0-1 0 0,2-6 1 0 0,11-17-50 0 0,-10 19 48 0 0,-2 4 9 0 0,-1 0 0 0 0,0-1 0 0 0,0 1 0 0 0,0-1 0 0 0,-1 0 0 0 0,1 0 0 0 0,-1 1 0 0 0,3-6 0 0 0,7-16 14 0 0,-9 18-1 0 0,-2 4-2 0 0,1-1-1 0 0,-1 1 1 0 0,0 0 0 0 0,1 0 0 0 0,0 0 0 0 0,-1 0 0 0 0,1 0 0 0 0,0 0 0 0 0,0 0 0 0 0,0 0 0 0 0,2-3 0 0 0,0 0 31 0 0,-1-2 905 0 0,-4 15-923 0 0,0 2-18 0 0,0-5-8 0 0,1 0-1 0 0,0 0 1 0 0,0 0 0 0 0,0 0 0 0 0,0 8-1 0 0,0-3-6 0 0,0 31-76 0 0,5 25-497 0 0,-2-21-597 0 0,-2-43 1054 0 0,1 0 0 0 0,-1 0 0 0 0,1 0 0 0 0,0 0 0 0 0,-1 0 0 0 0,1 0 0 0 0,0 0 0 0 0,0 0 0 0 0,0-1 0 0 0,1 1 0 0 0,0 1 0 0 0,2 2-128 0 0,-1 1-985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6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98 1944 0 0,'0'0'13317'0'0,"2"7"-12528"0"0,1 1-577 0 0,-1-6-131 0 0,-1 0 0 0 0,0 1 0 0 0,0-1 0 0 0,0 1 0 0 0,0 0 0 0 0,-1-1 0 0 0,1 1 0 0 0,-1 0 0 0 0,0-1 0 0 0,1 1 0 0 0,-1 0 0 0 0,-1 3 0 0 0,2 42 840 0 0,-3 2-211 0 0,2-40-599 0 0,-5 29 337 0 0,-1-10-259 0 0,5-22-54 0 0,-1 1-32 0 0,-4 24-22 0 0,5-25 561 0 0,7-11-539 0 0,20-14 68 0 0,-25 17-158 0 0,0 0 0 0 0,1 0 0 0 0,-1 0 0 0 0,0 0 0 0 0,0 0 0 0 0,0 0 0 0 0,0 0 0 0 0,-1 0 0 0 0,1 0 0 0 0,0 0 0 0 0,1-2 0 0 0,21-34 94 0 0,8-15 75 0 0,41-49-1 0 0,-62 88-155 0 0,100-122 176 0 0,-107 130 219 0 0,1 11-370 0 0,9 21-10 0 0,-10-13-6 0 0,0 36 9 0 0,-2-37-37 0 0,-1 38 27 0 0,-4 9-68 0 0,-1-5-517 0 0,3-25 319 0 0,1-23-125 0 0,1 1-592 0 0,-2 24 35 0 0,1-24 144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2734 0 0,'0'0'2273'0'0,"0"11"-349"0"0,3 51 1653 0 0,0-13-1564 0 0,1 11-309 0 0,-4-17-614 0 0,-2-1-360 0 0,0 3-189 0 0,-1-10-473 0 0,3-26-15 0 0,0-1-993 0 0,2 21 563 0 0,-2-21-219 0 0,34-26-9988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6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1 826 0 0,'0'0'16848'0'0,"-1"9"-16238"0"0,-4 28 41 0 0,5-17-115 0 0,5 20-124 0 0,-5-20-73 0 0,-9 40 298 0 0,6-49-557 0 0,-4 32 240 0 0,3 5 0 0 0,2-38-429 0 0,0 6-71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6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57 3108 0 0,'-25'-21'10960'0'0,"35"-14"-14500"0"0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7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2666 0 0,'0'0'2430'0'0,"3"-7"-539"0"0,8-20-348 0 0,-8 20 13 0 0,2 2-355 0 0,14-13-340 0 0,-15 14-186 0 0,-2 4-575 0 0,0 0 1 0 0,0-1-1 0 0,0 1 0 0 0,0 0 1 0 0,-1-1-1 0 0,1 1 0 0 0,0-1 1 0 0,0 0-1 0 0,-1 0 1 0 0,4-1-1 0 0,0 0 82 0 0,0 0 285 0 0,20 23 271 0 0,-20-17-438 0 0,-1 0-64 0 0,11 13-22 0 0,-10-6 65 0 0,-2-3-193 0 0,-2-5-52 0 0,0 1 1 0 0,0-1 0 0 0,0 0 0 0 0,0 0 0 0 0,-1 0 0 0 0,0 1-1 0 0,1-1 1 0 0,-1 0 0 0 0,-1 6 0 0 0,2 1 20 0 0,0-6-14 0 0,-1 1 0 0 0,0 0 0 0 0,0-1 0 0 0,0 1 0 0 0,-1 0 0 0 0,1 0 0 0 0,-2 4 0 0 0,1 3 25 0 0,0-7-21 0 0,1 1-1 0 0,-1 0 1 0 0,0 0-1 0 0,-1 0 1 0 0,-3 10-1 0 0,-12 37 205 0 0,15-43-212 0 0,-12 28 115 0 0,4-16-83 0 0,8-16 463 0 0,5-6-491 0 0,0 0 0 0 0,0 0 0 0 0,0-1 0 0 0,0 1 1 0 0,0-1-1 0 0,0 0 0 0 0,3-1 0 0 0,1 0 16 0 0,-7 2-53 0 0,1 0 0 0 0,-1 0 1 0 0,0 0-1 0 0,1 0 0 0 0,-1 0 0 0 0,0 0 0 0 0,1 0 0 0 0,-1 0 0 0 0,0 0 0 0 0,1-1 0 0 0,-1 1 0 0 0,0 0 0 0 0,1 0 0 0 0,-1 0 1 0 0,0 0-1 0 0,1-1 0 0 0,-1 1 0 0 0,0 0 0 0 0,0 0 0 0 0,1-1 0 0 0,-1 1 0 0 0,0 0 0 0 0,0 0 0 0 0,0-1 0 0 0,1 1 0 0 0,-1 0 1 0 0,0-1-1 0 0,0 1 0 0 0,0 0 0 0 0,0-1 0 0 0,1 1 0 0 0,-1 0 0 0 0,0-1 0 0 0,0 1 0 0 0,0-1 0 0 0,6-14 70 0 0,1 1-1 0 0,0 0 1 0 0,1 0-1 0 0,11-14 1 0 0,24-42 140 0 0,-14 19-190 0 0,-14 23 1 0 0,-11 21 51 0 0,-1 0 0 0 0,9-24-17 0 0,-9 24 409 0 0,-5 33-346 0 0,-3-2-47 0 0,-3 18 4 0 0,1 12-28 0 0,5-44-43 0 0,1-6 0 0 0,0 0 1 0 0,0 0-1 0 0,1 0 0 0 0,-1 1 1 0 0,1-1-1 0 0,0 0 1 0 0,2 8-1 0 0,-1 26 10 0 0,0-28-1 0 0,3-6-8 0 0,17 20 4 0 0,-13-22-51 0 0,25 5-154 0 0,-33-6 180 0 0,1-1 0 0 0,0 0 0 0 0,0 0-1 0 0,0 0 1 0 0,0 1 0 0 0,0-1 0 0 0,0 0-1 0 0,-1 0 1 0 0,1 0 0 0 0,0 0 0 0 0,0-1 0 0 0,0 1-1 0 0,0 0 1 0 0,0 0 0 0 0,1-1 0 0 0,7-1-44 0 0,-5 2 29 0 0,0-1 0 0 0,0 0 0 0 0,-1 0 1 0 0,1 0-1 0 0,0-1 0 0 0,-1 1 0 0 0,1-1 0 0 0,4-3 0 0 0,17-7-122 0 0,0-1 0 0 0,-1-1 0 0 0,-1-2 1 0 0,0 0-1 0 0,-1-1 0 0 0,-1-2 0 0 0,-1 0 0 0 0,28-33 1 0 0,-40 43 116 0 0,-4 6 17 0 0,-1-1 0 0 0,1 0 0 0 0,-1 0 0 0 0,0 0 0 0 0,0 0 0 0 0,-1 0 0 0 0,1-1 0 0 0,1-5 1 0 0,2 1-6 0 0,-4 6 15 0 0,1-1 0 0 0,-1 0-1 0 0,0 0 1 0 0,0 0 0 0 0,-1-1-1 0 0,1 1 1 0 0,0-5 0 0 0,7-21 162 0 0,-6 23 133 0 0,-2-1-159 0 0,3-25 86 0 0,-4 24 566 0 0,-2 19-717 0 0,-1 0-45 0 0,1-5-9 0 0,0-1 1 0 0,1 1 0 0 0,0 0-1 0 0,0 0 1 0 0,0 0-1 0 0,1-1 1 0 0,-1 8 0 0 0,-3 50 78 0 0,-2 16 50 0 0,4 4-41 0 0,4 0-9 0 0,1-8-32 0 0,1-5-22 0 0,-3-11-101 0 0,-1-48-48 0 0,1-6 21 0 0,-1 0 1 0 0,0 0 0 0 0,0 0-1 0 0,0 0 1 0 0,-1 1 0 0 0,0-1 0 0 0,0 4-1 0 0,-5 18-235 0 0,5-19-108 0 0,-1-1-601 0 0,0-1 466 0 0,-3 7 353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8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1548 0 0,'0'0'3661'0'0,"7"2"-700"0"0,24 7-703 0 0,-30-9-2212 0 0,-1 0-1 0 0,1 0 1 0 0,-1 0 0 0 0,0 1 0 0 0,1-1-1 0 0,-1 0 1 0 0,1 0 0 0 0,-1 0 0 0 0,0 0-1 0 0,1 0 1 0 0,-1 0 0 0 0,0 1-1 0 0,1-1 1 0 0,-1 0 0 0 0,0 0 0 0 0,1 1-1 0 0,-1-1 1 0 0,0 0 0 0 0,1 0 0 0 0,-1 1-1 0 0,0-1 1 0 0,0 0 0 0 0,1 1-1 0 0,-1-1 1 0 0,0 0 0 0 0,0 1 0 0 0,0-1-1 0 0,0 0 1 0 0,1 1 0 0 0,-1-1 0 0 0,0 1-1 0 0,0-1 1 0 0,0 1 0 0 0,7 24 1090 0 0,-6-8-68 0 0,-2-5-768 0 0,2-8-169 0 0,-1 1 1 0 0,-1 0 0 0 0,1-1-1 0 0,-1 1 1 0 0,0 0 0 0 0,0-1-1 0 0,0 1 1 0 0,-4 8-1 0 0,2-4 2 0 0,0 0-22 0 0,0 1 0 0 0,-1-1-1 0 0,0 1 1 0 0,0-1-1 0 0,-1 0 1 0 0,0 0 0 0 0,-1-1-1 0 0,0 0 1 0 0,0 0 0 0 0,-10 9-1 0 0,-91 66-979 0 0,106-81 636 0 0,-1-1 1 0 0,0 0-1 0 0,0 1 1 0 0,0-1-1 0 0,0 0 1 0 0,0 0-1 0 0,0 0 1 0 0,0 0-1 0 0,0-1 1 0 0,-1 1-1 0 0,1-1 1 0 0,0 1-1 0 0,-3 0 1 0 0,-2-1-1313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8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4330 0 0,'-1'8'3449'0'0,"-1"0"-2470"0"0,0-3-467 0 0,2-1 0 0 0,-1 1 0 0 0,0-1 0 0 0,1 1 0 0 0,0 0 0 0 0,0 6 0 0 0,0 55 2192 0 0,-16 206 1107 0 0,14-252-3587 0 0,-2 13-3 0 0,-4 3 71 0 0,-2 18-56 0 0,3-9-606 0 0,1-16 92 0 0,4-22-705 0 0,38-17-13006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8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63 482 0 0,'0'0'5880'0'0,"-26"-24"-3660"0"0,17-14-4590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115 144 1072 0 0,'7'-4'3582'0'0,"20"-9"-984"0"0,-21 9-582 0 0,-1-2-293 0 0,15-18-465 0 0,-16 18-345 0 0,1 1-137 0 0,15-17-83 0 0,-15 17 266 0 0,-2-1-614 0 0,8-18 13 0 0,-9 18 945 0 0,-6 3-1100 0 0,-13-9-36 0 0,13 9-13 0 0,-3 8-31 0 0,-2 0-87 0 0,4-3-11 0 0,0 1 0 0 0,1 0 1 0 0,0 0-1 0 0,0 1 0 0 0,0-1 0 0 0,-5 5 1 0 0,-12 14 221 0 0,2 1 0 0 0,0 1 0 0 0,1 0 0 0 0,1 1 0 0 0,-16 34 0 0 0,29-52-163 0 0,1 0-1 0 0,0 1 0 0 0,1-1 1 0 0,-2 11-1 0 0,1-5 8 0 0,1-9-39 0 0,1 0 0 0 0,0 0 0 0 0,0 0 0 0 0,0 0 0 0 0,0 0 0 0 0,1 0 0 0 0,-1 0 0 0 0,1 0 0 0 0,0 5 0 0 0,1 1 35 0 0,0 7 135 0 0,6 16-44 0 0,-7-32-168 0 0,0 0 1 0 0,0 0-1 0 0,0 0 0 0 0,1-1 1 0 0,-1 1-1 0 0,0 0 1 0 0,1 0-1 0 0,-1 0 1 0 0,0 0-1 0 0,1 0 1 0 0,-1-1-1 0 0,1 1 0 0 0,0 0 1 0 0,1 1-1 0 0,18 22 119 0 0,-20-24-124 0 0,0 1 0 0 0,1 0 0 0 0,-1-1 0 0 0,1 1 0 0 0,-1-1 0 0 0,1 1 0 0 0,-1-1 1 0 0,1 1-1 0 0,0-1 0 0 0,-1 0 0 0 0,1 1 0 0 0,-1-1 0 0 0,1 0 0 0 0,0 1 0 0 0,-1-1 0 0 0,1 0 0 0 0,0 0 0 0 0,0 0 0 0 0,1 1 0 0 0,29 7 4 0 0,-29-8-28 0 0,-1 1 0 0 0,0-1 0 0 0,0 0 1 0 0,1 0-1 0 0,-1 0 0 0 0,0 0 0 0 0,0 0 0 0 0,1 0 0 0 0,-1 0 1 0 0,0 0-1 0 0,0 0 0 0 0,1-1 0 0 0,-1 1 0 0 0,1-1 0 0 0,33-9-514 0 0,0-1 0 0 0,-1-1-1 0 0,-1-2 1 0 0,35-20 0 0 0,32-36-2795 0 0,-13 9-2279 0 0,-48 35-147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29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1396 0 0,'0'0'8604'0'0,"7"3"-6886"0"0,24 7-519 0 0,-24-8-232 0 0,-4 7-108 0 0,2-1-625 0 0,-3-5-148 0 0,-1 0 0 0 0,1 0 0 0 0,-1 0 0 0 0,1 0 0 0 0,-1 1 0 0 0,0-1 0 0 0,0 0 0 0 0,-1 1 0 0 0,1-1 0 0 0,-1 5 0 0 0,3 0 55 0 0,-2-5-73 0 0,-1 0-1 0 0,1 0 1 0 0,0 0 0 0 0,-1 0-1 0 0,0 0 1 0 0,0 0 0 0 0,0 0-1 0 0,0 0 1 0 0,0 0 0 0 0,-1 4-1 0 0,1 4 71 0 0,0-5-45 0 0,-1 0-1 0 0,1 0 0 0 0,-1 0 1 0 0,0 0-1 0 0,-2 7 1 0 0,1-2-5 0 0,2-5-13 0 0,-1-1 1 0 0,0 0 0 0 0,0 1-1 0 0,-1-1 1 0 0,0 0-1 0 0,-2 6 1 0 0,-16 39 467 0 0,1-9-126 0 0,8-18-236 0 0,9-17 1114 0 0,8-11-1157 0 0,18-16-22 0 0,-11 7-24 0 0,7-15-31 0 0,74-102 118 0 0,-68 95-147 0 0,-21 25-27 0 0,1 3 8 0 0,-3 3-4 0 0,10-15 4 0 0,-10 15 179 0 0,-5 14-127 0 0,-9 46 39 0 0,9-43-80 0 0,1-5 2 0 0,0 0 0 0 0,-1 1 0 0 0,0-1-1 0 0,-4 10 1 0 0,-13 40 78 0 0,0-8-42 0 0,10-23-41 0 0,7-20-7 0 0,1 2-9 0 0,-1 21-1 0 0,2-22 9 0 0,7-7-8 0 0,24-2 0 0 0,-30 2-4 0 0,0 0 0 0 0,0 0 0 0 0,0 0 0 0 0,-1 0 0 0 0,1 0 0 0 0,0-1 0 0 0,0 1-1 0 0,0 0 1 0 0,0 0 0 0 0,0-1 0 0 0,0 1 0 0 0,0-1 0 0 0,-1 1 0 0 0,2-2 0 0 0,7-2 2 0 0,-3 2 0 0 0,-1-1 0 0 0,0 0 0 0 0,0 0 0 0 0,0-1-1 0 0,5-4 1 0 0,226-212-172 0 0,-196 185 96 0 0,-32 29 40 0 0,-4 2 5 0 0,16-9 8 0 0,-15 9-3 0 0,-4 12 9 0 0,0 22 31 0 0,0-22-2 0 0,-1 2 0 0 0,1 30-1 0 0,0-30-3 0 0,-2-2-10 0 0,-2 26-41 0 0,2-26-6 0 0,2 0-1470 0 0,2 23 990 0 0,-2-23-548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0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4228 0 0,'0'0'9886'0'0,"7"-3"-8960"0"0,2 0-665 0 0,-5 2-125 0 0,-1 0-1 0 0,1 0 1 0 0,0-1-1 0 0,-1 0 1 0 0,1 0-1 0 0,-1 0 0 0 0,6-4 1 0 0,0-1 23 0 0,29-16 469 0 0,11-4-177 0 0,-10 3-296 0 0,-24 12-33 0 0,16-26 19 0 0,-24 31-123 0 0,15-23 46 0 0,-18 24-64 0 0,-2 4-2 0 0,0-1 0 0 0,0 1-1 0 0,-1 0 1 0 0,1-1 0 0 0,-1 0 0 0 0,0 1 0 0 0,1-1 0 0 0,-1 0 0 0 0,0-3 0 0 0,7-17-6 0 0,-6 17 21 0 0,-24 1-19 0 0,16 3 3 0 0,5 2 2 0 0,1 0 1 0 0,0 0 0 0 0,-1-1 0 0 0,1 1 0 0 0,0 0 0 0 0,-1 0 0 0 0,1 0 0 0 0,0 0 0 0 0,-1 0 0 0 0,1 0 0 0 0,0 0 0 0 0,-1 0 0 0 0,1 0 0 0 0,0 0 0 0 0,0 0 0 0 0,-1 1-1 0 0,1-1 1 0 0,0 0 0 0 0,-1 0 0 0 0,1 0 0 0 0,0 0 0 0 0,-1 0 0 0 0,1 1 0 0 0,0-1 0 0 0,0 0 0 0 0,-1 0 0 0 0,1 0 0 0 0,0 1 0 0 0,0-1 0 0 0,-1 0 0 0 0,1 0-1 0 0,0 1 1 0 0,0-1 0 0 0,0 0 0 0 0,0 1 0 0 0,-1-1 0 0 0,1 0 0 0 0,0 0 0 0 0,0 1 0 0 0,0 0 0 0 0,-5 8 0 0 0,-19 22 18 0 0,-3 1 10 0 0,19-25-21 0 0,5-3 7 0 0,-1 0 0 0 0,0 0 0 0 0,1 0 1 0 0,0 0-1 0 0,0 1 0 0 0,-3 5 1 0 0,1-2 12 0 0,2-4-11 0 0,0-1 1 0 0,0 1-1 0 0,1 0 1 0 0,0 1-1 0 0,0-1 0 0 0,-2 7 1 0 0,-6 14 46 0 0,7-19 42 0 0,3 2-7 0 0,-1 24-21 0 0,1-24-16 0 0,4-4-8 0 0,11 16-10 0 0,-14-20-41 0 0,-1 1-1 0 0,0-1 1 0 0,1 1 0 0 0,-1-1 0 0 0,0 0-1 0 0,1 1 1 0 0,-1-1 0 0 0,1 0 0 0 0,-1 1-1 0 0,0-1 1 0 0,1 0 0 0 0,-1 1 0 0 0,1-1-1 0 0,-1 0 1 0 0,1 0 0 0 0,-1 0 0 0 0,1 1-1 0 0,-1-1 1 0 0,1 0 0 0 0,0 0 0 0 0,23 6 29 0 0,-8-6 10 0 0,22-6-4 0 0,-18 1-7 0 0,43-22-205 0 0,95-48-507 0 0,-121 53 343 0 0,-27 16 282 0 0,1-1-53 0 0,10-9-19 0 0,-6 0-21 0 0,2-1 61 0 0,-12 13 161 0 0,-3-2-18 0 0,5-17 20 0 0,-5 17 2436 0 0,-4 13-2468 0 0,-6 18 1 0 0,5-19 44 0 0,2 3 0 0 0,-9 42 58 0 0,2-9 78 0 0,0 1 5 0 0,0-8-168 0 0,6-27 73 0 0,2 0-113 0 0,1 30 112 0 0,7-42-104 0 0,0 0-19 0 0,-5 3-6 0 0,0 0 1 0 0,0-1 0 0 0,0 1 0 0 0,-1-1 0 0 0,1 0 0 0 0,0 1-1 0 0,-1-1 1 0 0,1 0 0 0 0,-1-1 0 0 0,4-3 0 0 0,2 0 2 0 0,-5 3-2 0 0,1 0 0 0 0,-1-1 0 0 0,1 1 0 0 0,-1 0 0 0 0,0-1 0 0 0,4-7 0 0 0,19-24 2 0 0,1 1-3 0 0,97-155-40 0 0,-120 183 272 0 0,-1 10-214 0 0,1 0-16 0 0,-3-3-3 0 0,0 0 0 0 0,1 0-1 0 0,-1 1 1 0 0,0-1 0 0 0,0 0 0 0 0,0 1-1 0 0,-1-1 1 0 0,1 1 0 0 0,0-1 0 0 0,0 1-1 0 0,-1 0 1 0 0,1-1 0 0 0,-1 1 0 0 0,1 0-1 0 0,-1-1 1 0 0,0 3 0 0 0,8 28 41 0 0,-7-17-4 0 0,-4-6-28 0 0,2-5-6 0 0,0 0 1 0 0,0 0-1 0 0,1 0 0 0 0,-1 1 1 0 0,1-1-1 0 0,0 0 1 0 0,0 7-1 0 0,0 30-7 0 0,0-31 0 0 0,2-3-450 0 0,4 20 65 0 0,-5-21 67 0 0,6-6-2437 0 0,-4-1 2561 0 0,0 1 0 0 0,0-1 0 0 0,0 0 0 0 0,0 0 0 0 0,5-2 0 0 0,0-1-411 0 0,-7 4 445 0 0,-1 0 1 0 0,1 0-1 0 0,-1 0 0 0 0,1 0 0 0 0,-1 0 0 0 0,1-1 1 0 0,-1 1-1 0 0,1 0 0 0 0,-1 0 0 0 0,1-1 0 0 0,-1 1 1 0 0,1 0-1 0 0,-1 0 0 0 0,1-1 0 0 0,-1 1 1 0 0,0-1-1 0 0,1 1 0 0 0,-1 0 0 0 0,1-1 0 0 0,-1 1 1 0 0,0-1-1 0 0,0 1 0 0 0,1-1 0 0 0,-1 1 0 0 0,0-2 1 0 0,19-32-7477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62 3780 0 0,'2'-12'4978'0'0,"2"-4"-3582"0"0,3-17 8780 0 0,-6 46-10037 0 0,0 44 431 0 0,-17 239 441 0 0,10-245-895 0 0,-5 66-57 0 0,11-106-110 0 0,-2 30-354 0 0,0-31 77 0 0,0 5 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0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1204 0 0,'0'0'7252'0'0,"0"7"-6680"0"0,2 25-86 0 0,-2-24 1729 0 0,2-3-2048 0 0,7 18-2 0 0,-7-18 529 0 0,2-2-539 0 0,13 9 13 0 0,-13-9 114 0 0,4-2-160 0 0,40 5 129 0 0,-40-5-219 0 0,-5 0-17 0 0,0 0 0 0 0,0-1 0 0 0,0 1 0 0 0,1-1 0 0 0,-1 0 1 0 0,0 0-1 0 0,0-1 0 0 0,5 0 0 0 0,46-3 83 0 0,-12-1-68 0 0,-18 1 28 0 0,47-2 0 0 0,620 20 404 0 0,-623-18-425 0 0,-43 2-17 0 0,38 2-1 0 0,304 6 49 0 0,-1-20-36 0 0,-162 5-16 0 0,362 18 147 0 0,-534-7-152 0 0,148 14 26 0 0,-118-12-64 0 0,-19-2 12 0 0,5 2 8 0 0,28 2-90 0 0,-58-5 99 0 0,1 0-1 0 0,23-4 0 0 0,-29 2 4 0 0,90-3 28 0 0,-22 0-33 0 0,-24 2 10 0 0,-17 0-10 0 0,7 3 1 0 0,-6 1 4 0 0,-15 1 10 0 0,25-2 6 0 0,-38-1-21 0 0,-5 0 6 0 0,-1 1-20 0 0,21 0 14 0 0,-22 0-4 0 0,2-1-1 0 0,21 0 2 0 0,14 1-27 0 0,-36-1 57 0 0,-1 1-22 0 0,65 2 185 0 0,-63-3-217 0 0,-1-1 10 0 0,23-1 2 0 0,-22 1-5 0 0,1 1 7 0 0,42-1-10 0 0,-10 1-8 0 0,-14 3 22 0 0,-20-3 55 0 0,0 1-58 0 0,54 5-21 0 0,-56-5 26 0 0,-11-4-2434 0 0,-18-10-754 0 0,18 10-1928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0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 2382 0 0,'0'0'3666'0'0,"3"3"-2035"0"0,11 12-152 0 0,-11-11-379 0 0,-2 3-249 0 0,1 21 2 0 0,-1-21-161 0 0,-1 4-162 0 0,0 51 415 0 0,-1-52-810 0 0,3 27 413 0 0,4 6-110 0 0,-5-38-409 0 0,-1 1 11 0 0,0 0-1 0 0,1-1 0 0 0,0 1 0 0 0,1 0 1 0 0,-1 0-1 0 0,1-1 0 0 0,0 1 0 0 0,0-1 1 0 0,1 0-1 0 0,3 6 0 0 0,-3-8-18 0 0,-2-2-14 0 0,1 0 0 0 0,-1 0 1 0 0,0 0-1 0 0,0 1 1 0 0,0-1-1 0 0,0 0 1 0 0,0 0-1 0 0,0 1 0 0 0,0-1 1 0 0,0 1-1 0 0,-1-1 1 0 0,2 2-1 0 0,3 0 27 0 0,0-1-31 0 0,-4-1-4 0 0,1 0 0 0 0,-1 0 0 0 0,1 0 0 0 0,0 0 1 0 0,-1 0-1 0 0,1-1 0 0 0,0 1 0 0 0,0-1 0 0 0,-1 1 0 0 0,1-1 1 0 0,3 0-1 0 0,1-2-5 0 0,1 0 1 0 0,-5 2-2 0 0,0 0 1 0 0,1-1 0 0 0,-1 0 0 0 0,0 1 0 0 0,0-1-1 0 0,0 0 1 0 0,0 0 0 0 0,0 0 0 0 0,0 0 0 0 0,0 0 0 0 0,-1-1-1 0 0,1 1 1 0 0,0-1 0 0 0,1-1 0 0 0,4-1-20 0 0,-5 2 17 0 0,1 1 0 0 0,-1-1 0 0 0,0 1 0 0 0,0-1 0 0 0,0 0 0 0 0,0 0 0 0 0,0 0-1 0 0,0 0 1 0 0,0 0 0 0 0,-1-1 0 0 0,2-2 0 0 0,14-19-50 0 0,-11 10-27 0 0,-4 4 59 0 0,-1 5 11 0 0,0 0 0 0 0,0 1 1 0 0,0-1-1 0 0,1 0 0 0 0,0 1 1 0 0,2-6-1 0 0,9-20-36 0 0,-9 14-12 0 0,-3 6 46 0 0,0 5 7 0 0,0 0 1 0 0,0 0-1 0 0,-1 0 1 0 0,0 0-1 0 0,0 0 0 0 0,-1-5 1 0 0,2 2-1 0 0,-1 6 8 0 0,0-1 0 0 0,0 1 0 0 0,1-1 1 0 0,-2 1-1 0 0,1-1 0 0 0,0 0 0 0 0,0 1 0 0 0,-1-1 0 0 0,0 1 1 0 0,1-1-1 0 0,-1 1 0 0 0,-2-5 0 0 0,-7-20-4 0 0,7 20-1 0 0,-1 3 0 0 0,-14-12-4 0 0,13 12 2 0 0,-2 3 1 0 0,-21-3-29 0 0,27 4 28 0 0,0 0 1 0 0,0 0-1 0 0,0 0 0 0 0,0 0 0 0 0,0 0 0 0 0,0 0 1 0 0,0 0-1 0 0,0 0 0 0 0,0 0 0 0 0,0 0 1 0 0,1 1-1 0 0,-1-1 0 0 0,0 0 0 0 0,-1 1 0 0 0,-8 1-41 0 0,6-1 27 0 0,0 0 0 0 0,0 0 0 0 0,1 0 1 0 0,-1 1-1 0 0,0-1 0 0 0,1 1 0 0 0,-1 0 0 0 0,-5 4 0 0 0,-11 6-606 0 0,1 1-1 0 0,0 1 0 0 0,-33 30 0 0 0,35-26-2468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0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4514 0 0,'0'0'8838'0'0,"36"20"-5721"0"0,15-37-2203 0 0,-17 5-300 0 0,-1 0-152 0 0,1-2-102 0 0,-5-1-82 0 0,22-21-1078 0 0,-2 6 260 0 0,-6-4-13007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21 222 3532 0 0,'-3'4'2819'0'0,"-15"17"4340"0"0,23-15-6239 0 0,13 16-175 0 0,-18-22-731 0 0,0 0 1 0 0,0 0-1 0 0,0 1 0 0 0,0-1 1 0 0,1 0-1 0 0,-1 0 0 0 0,0 1 1 0 0,0-1-1 0 0,0 0 1 0 0,0 0-1 0 0,1 1 0 0 0,-1-1 1 0 0,0 0-1 0 0,0 0 0 0 0,1 0 1 0 0,-1 0-1 0 0,0 1 1 0 0,1-1-1 0 0,-1 0 0 0 0,0 0 1 0 0,0 0-1 0 0,1 0 0 0 0,-1 0 1 0 0,0 0-1 0 0,1 0 1 0 0,-1 0-1 0 0,0 0 0 0 0,0 0 1 0 0,1 0-1 0 0,-1 0 0 0 0,0 0 1 0 0,1 0-1 0 0,-1 0 1 0 0,0 0-1 0 0,1 0 0 0 0,-1 0 1 0 0,0 0-1 0 0,0 0 0 0 0,1-1 1 0 0,6 0 139 0 0,-3 1-78 0 0,-1-1 0 0 0,0 0 0 0 0,0 0 0 0 0,1 0 0 0 0,-1 0 0 0 0,0-1 0 0 0,5-2 0 0 0,112-63 479 0 0,-119 67-560 0 0,1-1 0 0 0,-1 0 0 0 0,1 0 0 0 0,-1 0 0 0 0,1-1 0 0 0,-1 1 0 0 0,0 0 0 0 0,1 0 0 0 0,-1-1 0 0 0,1-1 0 0 0,35-42-118 0 0,-30 37 107 0 0,-4 5 7 0 0,0-1 0 0 0,0 0-1 0 0,0 0 1 0 0,0 0 0 0 0,0 0 0 0 0,-1 0 0 0 0,2-6 0 0 0,1 0-4 0 0,15-27-38 0 0,-5 13 25 0 0,-11 18 136 0 0,-9 10 29 0 0,-1-1-95 0 0,4-2-32 0 0,0 0 0 0 0,0 0 1 0 0,1 0-1 0 0,-1 0 0 0 0,0 0 0 0 0,1 0 0 0 0,-1 0 0 0 0,1 1 1 0 0,-1-1-1 0 0,1 1 0 0 0,0-1 0 0 0,-1 1 0 0 0,1 0 1 0 0,0 0-1 0 0,-1 2 0 0 0,-12 16 50 0 0,-1 1 205 0 0,-22 39 1 0 0,31-50-226 0 0,2-4 8 0 0,0 0 0 0 0,1 0 1 0 0,0 1-1 0 0,0-1 1 0 0,-1 8-1 0 0,-2-3 18 0 0,4-5-28 0 0,-1-1 0 0 0,1 1 0 0 0,0 0 0 0 0,0 0 0 0 0,1-1 0 0 0,-2 8 0 0 0,-4 21 88 0 0,5-26 9 0 0,3 3-18 0 0,3 31-24 0 0,-4-41-91 0 0,0 0-1 0 0,0 0 1 0 0,0-1-1 0 0,0 1 0 0 0,0 0 1 0 0,0 0-1 0 0,0-1 1 0 0,1 1-1 0 0,-1 0 1 0 0,0-1-1 0 0,0 1 1 0 0,1 0-1 0 0,-1-1 0 0 0,0 1 1 0 0,1 0-1 0 0,-1-1 1 0 0,0 1-1 0 0,1 0 1 0 0,-1-1-1 0 0,1 1 0 0 0,0 0 1 0 0,18 18 70 0 0,-8-12-14 0 0,16 2-14 0 0,-9-7-30 0 0,24-4-98 0 0,-20-2-8 0 0,9-6-95 0 0,0-1 0 0 0,49-26 1 0 0,-50 19-200 0 0,0-2 0 0 0,-2 0 0 0 0,0-2 1 0 0,48-50-1 0 0,-72 67 347 0 0,0 1 0 0 0,0 0 0 0 0,0-1 0 0 0,-1 0 0 0 0,0 0 0 0 0,3-5-1 0 0,0-1 18 0 0,-2 6 10 0 0,0 0 0 0 0,-1 0 0 0 0,0 0 0 0 0,0-1 0 0 0,2-7 0 0 0,-1 3 0 0 0,-2 7 36 0 0,0 0 1 0 0,0 0-1 0 0,-1 0 0 0 0,0 0 0 0 0,0 0 0 0 0,0 0 0 0 0,0-1 1 0 0,0 1-1 0 0,0-5 0 0 0,0 0 86 0 0,1 0 209 0 0,-1 1-70 0 0,1-23 6 0 0,-2 22 1638 0 0,-25 20-1569 0 0,25-12-321 0 0,-1 0 0 0 0,1 1 0 0 0,-1-1 0 0 0,1 0 0 0 0,-1 0 0 0 0,1 1 0 0 0,0-1 0 0 0,-1 0 0 0 0,1 1 0 0 0,-1-1 0 0 0,1 0 0 0 0,0 1 0 0 0,-1-1 0 0 0,1 1 0 0 0,0-1 0 0 0,0 0 0 0 0,-1 1 1 0 0,1-1-1 0 0,0 1 0 0 0,0-1 0 0 0,0 1 0 0 0,-1-1 0 0 0,1 2 0 0 0,-4 6 28 0 0,-10 30 104 0 0,11-26-115 0 0,2-5-6 0 0,-1 0 0 0 0,0 0 0 0 0,0-1-1 0 0,-1 1 1 0 0,-3 6 0 0 0,-13 28 65 0 0,16-34-71 0 0,-7 25 30 0 0,2 0-33 0 0,6-24-74 0 0,1-1-930 0 0,-3 21 581 0 0,3-22-639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1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27 640 0 0,'-30'-27'12224'0'0,"38"83"-13916"0"0,22-32-1462 0 0,0-4 124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1 140 0 0,'-2'7'7694'0'0,"-1"1"-6751"0"0,2-4-447 0 0,-1 0-1 0 0,1 0 1 0 0,0 1 0 0 0,1-1-1 0 0,-1 0 1 0 0,0 8 0 0 0,-3 43 2135 0 0,-4 17-862 0 0,-38 150 814 0 0,43-209-2513 0 0,-6 37 212 0 0,4 0-426 0 0,2-3-2027 0 0,3-45 2101 0 0,0-1 0 0 0,0 0 1 0 0,0 1-1 0 0,0-1 0 0 0,1 1 0 0 0,-1-1 0 0 0,0 0 0 0 0,1 1 0 0 0,-1-1 1 0 0,1 0-1 0 0,-1 1 0 0 0,1-1 0 0 0,0 2 0 0 0,4 6-1227 0 0,-4 2-2469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3086 0 0,'12'-15'1654'0'0,"-6"7"-925"0"0,1-1-1 0 0,0 1 0 0 0,1 1 0 0 0,0-1 1 0 0,0 1-1 0 0,0 1 0 0 0,1-1 0 0 0,0 1 0 0 0,0 1 1 0 0,1 0-1 0 0,14-6 0 0 0,11-2 186 0 0,-26 10-209 0 0,-1 4-151 0 0,27 2-126 0 0,-34-3-414 0 0,-1 0 0 0 0,1 0 0 0 0,0 0-1 0 0,-1 0 1 0 0,1 0 0 0 0,-1 0 0 0 0,1 0-1 0 0,-1 0 1 0 0,1 0 0 0 0,-1 0 0 0 0,1 0-1 0 0,-1 1 1 0 0,1-1 0 0 0,-1 0 0 0 0,1 0 0 0 0,-1 1-1 0 0,1-1 1 0 0,-1 0 0 0 0,1 1 0 0 0,-1-1-1 0 0,1 0 1 0 0,-1 1 0 0 0,1 0 0 0 0,14 15 257 0 0,-10-5 1 0 0,-2-4-187 0 0,-2-5-51 0 0,0 1 1 0 0,0-1 0 0 0,0 1 0 0 0,0-1 0 0 0,-1 1 0 0 0,1-1 0 0 0,-1 1 0 0 0,0 0 0 0 0,0-1 0 0 0,0 1-1 0 0,0 0 1 0 0,0-1 0 0 0,-1 5 0 0 0,-1 43 172 0 0,2-45-173 0 0,0 0 1 0 0,0 0-1 0 0,0 0 1 0 0,-1 0 0 0 0,0 0-1 0 0,0 0 1 0 0,-3 10 0 0 0,0-4 10 0 0,-3 8 87 0 0,-19 37 204 0 0,23-45-292 0 0,1-6-20 0 0,0 0 1 0 0,0 0 0 0 0,0 0 0 0 0,0-1 0 0 0,-1 1-1 0 0,-3 4 1 0 0,-9 17 24 0 0,11-19-17 0 0,1-1-9 0 0,1-2-8 0 0,0-3-2 0 0,1 0 0 0 0,0 1-1 0 0,0 0 1 0 0,0-1 0 0 0,0 1-1 0 0,1 0 1 0 0,-1-1-1 0 0,0 1 1 0 0,1 0 0 0 0,-1 0-1 0 0,1-1 1 0 0,-1 4 0 0 0,10-8 31 0 0,24-10-10 0 0,-18 4-15 0 0,-6 2-15 0 0,-3 3-1 0 0,-1 0 1 0 0,1-1-1 0 0,-1 0 1 0 0,7-9-1 0 0,-7 9-3 0 0,23-26 85 0 0,43-62 1 0 0,-65 82-65 0 0,23-30 93 0 0,-8 14-61 0 0,-15 20 8 0 0,-3 3 74 0 0,12-13-9 0 0,-11 13 482 0 0,-5 12-502 0 0,0 26-14 0 0,2-18-16 0 0,2-6-54 0 0,5 30 106 0 0,-3 11 7 0 0,-2-4-79 0 0,-1-17-49 0 0,-1-23-1 0 0,-1 2-110 0 0,0 25-403 0 0,0-26 6 0 0,-1 1-489 0 0,1 24-597 0 0,-1-24-176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2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52 190 2620 0 0,'4'-6'6527'0'0,"10"-15"-4466"0"0,-11 15-416 0 0,3 3-342 0 0,19-12-319 0 0,-23 14-910 0 0,0 1 0 0 0,0-1 0 0 0,0 0 0 0 0,-1 0-1 0 0,1-1 1 0 0,0 1 0 0 0,-1 0 0 0 0,0 0-1 0 0,1-1 1 0 0,-1 1 0 0 0,1-1 0 0 0,-1 0-1 0 0,0 1 1 0 0,2-4 0 0 0,0-1 93 0 0,1 2 244 0 0,-1-2-95 0 0,10-16-47 0 0,-9 17 282 0 0,-3-3-354 0 0,3-30 746 0 0,-7 34-768 0 0,-13-19 206 0 0,11 26-241 0 0,2 0-120 0 0,-1 0-1 0 0,1 1 0 0 0,0-1 1 0 0,0 1-1 0 0,0 0 0 0 0,0 0 1 0 0,1 0-1 0 0,-1 0 0 0 0,1 0 1 0 0,-2 6-1 0 0,-3 2 60 0 0,1-8-57 0 0,3-2-13 0 0,1 0-1 0 0,0-1 0 0 0,0 1 0 0 0,0 0 1 0 0,0 0-1 0 0,1 0 0 0 0,-1 0 1 0 0,1 1-1 0 0,-1-1 0 0 0,1 0 0 0 0,0 1 1 0 0,-2 3-1 0 0,-27 50 198 0 0,10-19-129 0 0,13-20-7 0 0,1 17 23 0 0,5-26-9 0 0,1 1-18 0 0,-2 25-17 0 0,2-33-49 0 0,0-1 0 0 0,0 1 1 0 0,0 0-1 0 0,0-1 1 0 0,0 1-1 0 0,0-1 1 0 0,0 1-1 0 0,0-1 0 0 0,0 1 1 0 0,0-1-1 0 0,0 1 1 0 0,0-1-1 0 0,0 1 1 0 0,0-1-1 0 0,1 1 0 0 0,-1-1 1 0 0,0 1-1 0 0,0-1 1 0 0,1 1-1 0 0,-1-1 1 0 0,0 0-1 0 0,1 1 0 0 0,-1-1 1 0 0,1 1-1 0 0,1 1 1 0 0,0-1-1 0 0,-1 0 0 0 0,0 0 1 0 0,0 0-1 0 0,1 0 0 0 0,-1 0 1 0 0,0 0-1 0 0,0 0 0 0 0,0 1 1 0 0,0-1-1 0 0,0 0 0 0 0,-1 1 1 0 0,2 2-1 0 0,6-4 6 0 0,23 0 1 0 0,-15-4-2 0 0,55-33-407 0 0,107-73 1 0 0,-176 108 393 0 0,2 0-5 0 0,0-1-1 0 0,1 0 1 0 0,-1 0 0 0 0,-1-1 0 0 0,7-6 0 0 0,9-11 3 0 0,-1 2 4 0 0,-13 14 500 0 0,-2 0-310 0 0,10-13-11 0 0,-10 14 571 0 0,-6 10-640 0 0,-9 19-20 0 0,9-19-16 0 0,3-2-56 0 0,0-1 0 0 0,0 0 0 0 0,-1 1-1 0 0,1-1 1 0 0,-1 0 0 0 0,0 0 0 0 0,0 0 0 0 0,-3 6 0 0 0,1 0 10 0 0,1 0 36 0 0,0-1-11 0 0,-2 1-37 0 0,3-6-16 0 0,0 0 1 0 0,0 1-1 0 0,0-1 0 0 0,0 0 0 0 0,0 1 0 0 0,1-1 1 0 0,0 1-1 0 0,-1 3 0 0 0,1 1-291 0 0,-1 26-353 0 0,1-26-28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3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229 108 3628 0 0,'0'-13'2248'0'0,"3"-56"6421"0"0,-7 65-8198 0 0,-10-13-90 0 0,11 13-83 0 0,-2 7-63 0 0,-52 41 368 0 0,45-31-453 0 0,-93 128 863 0 0,102-138-974 0 0,0 1-1 0 0,0 0 1 0 0,1 0-1 0 0,0 0 1 0 0,0 0 0 0 0,0 1-1 0 0,-2 5 1 0 0,0 1 14 0 0,0-2 78 0 0,4-1-14 0 0,-3 32 274 0 0,6-35-316 0 0,-3-4-74 0 0,1 0 0 0 0,-1 1-1 0 0,1-1 1 0 0,0 0 0 0 0,-1 0 0 0 0,1 0 0 0 0,0 0 0 0 0,0 0 0 0 0,0 0-1 0 0,0 0 1 0 0,0 0 0 0 0,0 0 0 0 0,0 0 0 0 0,0 0 0 0 0,0-1 0 0 0,1 1-1 0 0,1 0 1 0 0,-1 0-4 0 0,15 1 10 0 0,16-14-61 0 0,-23 9 38 0 0,-5 1 7 0 0,0 1 1 0 0,-1-1-1 0 0,1 0 0 0 0,-1-1 1 0 0,0 1-1 0 0,0-1 1 0 0,6-4-1 0 0,32-23-64 0 0,-33 23 61 0 0,25-21-37 0 0,-13 7 59 0 0,-16 16 121 0 0,-1 0 6 0 0,13-16-29 0 0,-12 16 1619 0 0,-3 13-1587 0 0,10 43 99 0 0,-11-43-208 0 0,-1-4-13 0 0,0-1 0 0 0,1 1 0 0 0,0 0 0 0 0,0 0 1 0 0,0-1-1 0 0,2 8 0 0 0,-1-5 3 0 0,-2-3-14 0 0,0-1 0 0 0,0 0 0 0 0,1 0 0 0 0,0 0 1 0 0,-1 0-1 0 0,1 0 0 0 0,0 0 0 0 0,0 0 0 0 0,0 0 0 0 0,0 0 0 0 0,0 0 0 0 0,0-1 1 0 0,3 4-1 0 0,9 11 37 0 0,-4-9-43 0 0,14 2-134 0 0,-8-7-7 0 0,22-4 23 0 0,-15-3-110 0 0,14-8-780 0 0,69-36 1 0 0,-23 5-4630 0 0,-44 23-3222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4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45 482 0 0,'0'0'18680'0'0,"7"2"-18606"0"0,24 8 36 0 0,-26-13-73 0 0,16-11-11 0 0,-16 11-2 0 0,-2-3-10 0 0,9-19-14 0 0,-9 19 203 0 0,-11 7-190 0 0,-24 1-5 0 0,24-1-1 0 0,-16 19 15 0 0,19-16-6 0 0,0 0-3 0 0,-1 1-10 0 0,-13 10 34 0 0,16-10-1032 0 0,-6 17 450 0 0,7-17 89 0 0,21-22-5662 0 0,-13 7 2544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4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0 640 0 0,'5'5'4761'0'0,"1"-1"-3573"0"0,-5-2-862 0 0,1-1 1 0 0,0 1-1 0 0,0-1 1 0 0,-1 1-1 0 0,1 0 0 0 0,-1-1 1 0 0,1 1-1 0 0,-1 0 1 0 0,0 0-1 0 0,1 0 0 0 0,-1 0 1 0 0,0 0-1 0 0,1 4 1 0 0,4 5 520 0 0,-1-2-239 0 0,-1 0-1 0 0,1 0 0 0 0,-2 0 0 0 0,1 0 0 0 0,-2 0 0 0 0,4 17 0 0 0,12 76 1151 0 0,-18-80-1100 0 0,-3 18-296 0 0,-3-2 0 0 0,-1 1 0 0 0,-17 56 0 0 0,16-73-319 0 0,-1 0-1 0 0,0-1 0 0 0,-2 0 1 0 0,-1-1-1 0 0,0 0 1 0 0,-25 30-1 0 0,34-47-105 0 0,0 1 1 0 0,0-1-1 0 0,-1 0 1 0 0,0 0-1 0 0,1 0 1 0 0,-8 4 0 0 0,2-1-109 0 0,8-4 116 0 0,-1-1-1 0 0,0 1 1 0 0,0-1-1 0 0,0 1 0 0 0,0-1 1 0 0,0 0-1 0 0,0 0 1 0 0,0 0-1 0 0,0 0 1 0 0,-1 0-1 0 0,1 0 0 0 0,0-1 1 0 0,-4 2-1 0 0,-1-1-72 0 0,0 1-427 0 0,3-5-796 0 0,-13-9-102 0 0,16 12 1408 0 0,1-1 0 0 0,0 1-1 0 0,-1 0 1 0 0,1 0-1 0 0,0-1 1 0 0,-1 1-1 0 0,1 0 1 0 0,0 0-1 0 0,0-1 1 0 0,-1 1-1 0 0,1 0 1 0 0,0-1-1 0 0,0 1 1 0 0,0 0-1 0 0,-1-1 1 0 0,1 1-1 0 0,0-1 1 0 0,0 1-1 0 0,0 0 1 0 0,0-1-1 0 0,0 1 1 0 0,0-1-1 0 0,0 1 1 0 0,0 0-1 0 0,0-1 1 0 0,0 1-1 0 0,0-1 1 0 0,0 0-1 0 0,-2-6-444 0 0,0-8-12 0 0,5-7-3399 0 0,5-14-1221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5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99 101 3064 0 0,'0'0'6740'0'0,"1"-9"-5459"0"0,2-42 1974 0 0,-3 19-2610 0 0,0 24 2789 0 0,-2 8-3421 0 0,0 0 0 0 0,0 0 0 0 0,0 0 0 0 0,0 1 0 0 0,1-1 0 0 0,-1 1 0 0 0,0-1-1 0 0,0 1 1 0 0,0 0 0 0 0,-1 1 0 0 0,-3 0 10 0 0,6-2-21 0 0,0 0 0 0 0,-1 0 0 0 0,1 1 0 0 0,-1-1 1 0 0,1 0-1 0 0,-1 0 0 0 0,1 0 0 0 0,0 1 0 0 0,-1-1 1 0 0,1 0-1 0 0,-1 0 0 0 0,1 1 0 0 0,0-1 0 0 0,-1 0 1 0 0,1 1-1 0 0,0-1 0 0 0,-1 0 0 0 0,1 1 0 0 0,0-1 1 0 0,0 0-1 0 0,-1 1 0 0 0,1-1 0 0 0,0 1 0 0 0,0 0 1 0 0,-5 5 12 0 0,3-3-5 0 0,0 0 0 0 0,0 0 0 0 0,1 0 0 0 0,-1 0 0 0 0,0 0 0 0 0,1 1 0 0 0,-1 3 0 0 0,-2 2 5 0 0,-8 27 42 0 0,0 14 30 0 0,2 3 0 0 0,2-21-59 0 0,7-16-10 0 0,5 14-7 0 0,-3-22-2 0 0,2-1 5 0 0,10 20 22 0 0,-10-20 0 0 0,2-2-7 0 0,15 11-3 0 0,-19-15-25 0 0,-1-1 1 0 0,1 0 0 0 0,-1 1-1 0 0,0-1 1 0 0,1 1-1 0 0,-1-1 1 0 0,1 0-1 0 0,0 0 1 0 0,-1 1-1 0 0,1-1 1 0 0,-1 0-1 0 0,1 0 1 0 0,-1 0-1 0 0,1 1 1 0 0,0-1 0 0 0,-1 0-1 0 0,1 0 1 0 0,-1 0-1 0 0,1 0 1 0 0,1 0-1 0 0,5 1 9 0 0,-4 0-7 0 0,-1-1 1 0 0,1 1-1 0 0,-1-1 1 0 0,1 0-1 0 0,-1 0 1 0 0,1 0-1 0 0,-1 0 0 0 0,1 0 1 0 0,0-1-1 0 0,-1 1 1 0 0,1-1-1 0 0,3-1 1 0 0,16-4 6 0 0,-1-2 1 0 0,1 0 0 0 0,-1-1 0 0 0,22-14-1 0 0,-10 3 79 0 0,58-45 0 0 0,-75 51-116 0 0,25-31-1 0 0,-7 8-41 0 0,-16 17 90 0 0,-14 15 239 0 0,0 10-191 0 0,12 13 89 0 0,-16-17-150 0 0,1-1-1 0 0,-1 1 1 0 0,1-1 0 0 0,-1 1 0 0 0,0-1 0 0 0,1 1-1 0 0,-1-1 1 0 0,0 1 0 0 0,1 0 0 0 0,-1-1-1 0 0,0 1 1 0 0,0 0 0 0 0,0-1 0 0 0,0 1 0 0 0,1 0-1 0 0,-1-1 1 0 0,0 1 0 0 0,0 1 0 0 0,2 6 33 0 0,-1-5-26 0 0,0 0 1 0 0,-1 0-1 0 0,1 0 1 0 0,-1 0-1 0 0,1 0 1 0 0,-1 0-1 0 0,0 0 1 0 0,0 0-1 0 0,-1 0 1 0 0,1 0-1 0 0,-2 4 1 0 0,0 4 20 0 0,-2 32 132 0 0,3-35-141 0 0,0-4-15 0 0,1 0 1 0 0,-1-1-1 0 0,1 1 1 0 0,0 0-1 0 0,0-1 1 0 0,1 1-1 0 0,-1 0 1 0 0,2 5-1 0 0,3 23 32 0 0,-4-24-12 0 0,1-7-28 0 0,1 0 0 0 0,-1 0 0 0 0,-1 1 1 0 0,1-1-1 0 0,0 1 0 0 0,0-1 0 0 0,0 1 1 0 0,1 2-1 0 0,2 1-10 0 0,0-1-74 0 0,40-5-74 0 0,-30-2 73 0 0,8-9-85 0 0,-11 4 17 0 0,-6 3 109 0 0,-4 3 28 0 0,0 0-1 0 0,0 1 0 0 0,0-1 0 0 0,0 0 0 0 0,0 0 1 0 0,0 0-1 0 0,-1 0 0 0 0,1-1 0 0 0,-1 1 0 0 0,1 0 1 0 0,-1-1-1 0 0,1-3 0 0 0,3 0-7 0 0,-4 3 13 0 0,1 1 0 0 0,0 0 1 0 0,-1-1-1 0 0,0 1 1 0 0,0-1-1 0 0,0 0 1 0 0,0 1-1 0 0,0-1 1 0 0,0 0-1 0 0,0-4 1 0 0,5-20-26 0 0,-5 20 22 0 0,-2-2 57 0 0,-6-28 7 0 0,2 21-13 0 0,1 11-18 0 0,1-1 0 0 0,0 1 0 0 0,-1 0 0 0 0,0 1 0 0 0,0-1 0 0 0,-1 1 0 0 0,-8-8 1 0 0,11 11-12 0 0,0 0 0 0 0,1 0 1 0 0,-1 0-1 0 0,1 0 1 0 0,0 0-1 0 0,-1 0 1 0 0,1 0-1 0 0,0-1 0 0 0,-1 1 1 0 0,1-1-1 0 0,0 1 1 0 0,0-1-1 0 0,0 1 0 0 0,1-1 1 0 0,-2-2-1 0 0,-1-1 21 0 0,3 5-29 0 0,0-1 0 0 0,0 1 0 0 0,-1-1 0 0 0,1 1 0 0 0,-1 0 0 0 0,1-1 0 0 0,0 1 1 0 0,-1-1-1 0 0,1 1 0 0 0,-1 0 0 0 0,1-1 0 0 0,0 1 0 0 0,-1 0 0 0 0,1 0 0 0 0,-1-1 0 0 0,1 1 0 0 0,-1 0 0 0 0,0 0 0 0 0,1 0 0 0 0,-1 0 1 0 0,0 0-1 0 0,-24-7 79 0 0,19 5-13 0 0,-3 2-15 0 0,-28 2-30 0 0,22 1-80 0 0,-9 9-9 0 0,14-3 14 0 0,6-4 22 0 0,2-3-22 0 0,0 0 0 0 0,0 0 0 0 0,1 0 0 0 0,0 1 0 0 0,-1-1 0 0 0,1 0 0 0 0,0 1 0 0 0,0-1 1 0 0,-1 5-1 0 0,-7 18-353 0 0,6-19 70 0 0,8 3-257 0 0,14 27-1210 0 0,-19-35 1729 0 0,0-1 1 0 0,0 1-1 0 0,1-1 0 0 0,-1 1 1 0 0,0-1-1 0 0,0 1 1 0 0,1-1-1 0 0,-1 1 0 0 0,0-1 1 0 0,1 1-1 0 0,-1-1 1 0 0,0 1-1 0 0,1-1 0 0 0,-1 0 1 0 0,1 1-1 0 0,-1-1 0 0 0,1 0 1 0 0,-1 1-1 0 0,1-1 1 0 0,-1 0-1 0 0,1 1 0 0 0,-1-1 1 0 0,1 0-1 0 0,-1 0 1 0 0,1 0-1 0 0,0 0 0 0 0,-1 0 1 0 0,2 1-1 0 0,7 1-587 0 0,34 6-2504 0 0,14-1 113 0 0,-3 1-628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2914 0 0,'0'0'11621'0'0,"-2"5"-11235"0"0,-7 17-84 0 0,7-16-44 0 0,4 16 27 0 0,-1-18-264 0 0,-1-1 1 0 0,0 1-1 0 0,0-1 1 0 0,0 1-1 0 0,0-1 1 0 0,-1 1-1 0 0,1-1 0 0 0,-1 1 1 0 0,-2 5-1 0 0,0 1 22 0 0,-5 30 147 0 0,0 15-77 0 0,3-2-357 0 0,1-6-73 0 0,1-18-392 0 0,3-22-39 0 0,-1 1 116 0 0,1 1 354 0 0,-1 4-18 0 0,1 2-4716 0 0,4-19 3642 0 0,13-10-222 0 0,-13 10 674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2180 0 0,'1'-9'2354'0'0,"2"-27"-310"0"0,-3 27 1822 0 0,4 5-2637 0 0,12-11-305 0 0,-12 11 730 0 0,2 7-1070 0 0,19 10-112 0 0,-18-10 6 0 0,-3 4-81 0 0,12 21-89 0 0,-16-28-296 0 0,1 0-1 0 0,-1 1 0 0 0,0-1 1 0 0,1 1-1 0 0,-1-1 1 0 0,0 1-1 0 0,0-1 0 0 0,1 1 1 0 0,-1 0-1 0 0,0-1 0 0 0,0 1 1 0 0,0-1-1 0 0,0 1 1 0 0,0-1-1 0 0,0 1 0 0 0,0 0 1 0 0,0-1-1 0 0,0 1 1 0 0,0-1-1 0 0,0 1 0 0 0,0 0 1 0 0,0 0-1 0 0,-3 6 83 0 0,2-5-59 0 0,0 0-1 0 0,1 0 1 0 0,-1 0-1 0 0,1 1 1 0 0,-1-1-1 0 0,1 0 1 0 0,0 1-1 0 0,-1-1 1 0 0,1 0-1 0 0,0 0 0 0 0,1 1 1 0 0,-1-1-1 0 0,1 4 1 0 0,3 26 174 0 0,-4-16-40 0 0,-8 33 129 0 0,1-4-95 0 0,-3-22-5 0 0,6-16-164 0 0,1-1 788 0 0,7-11-675 0 0,21-24 124 0 0,5-11-137 0 0,3-7-24 0 0,2 2 1 0 0,45-44-1 0 0,-44 56-95 0 0,-30 28 101 0 0,-3 11 0 0 0,9 21-3 0 0,-12-27-109 0 0,0 1 0 0 0,1-1 0 0 0,-1 1 0 0 0,0 0 0 0 0,0-1 0 0 0,0 1 0 0 0,1 0 0 0 0,-1-1 0 0 0,0 1 0 0 0,0 0 0 0 0,0-1 0 0 0,0 1 0 0 0,0 0 0 0 0,0-1 1 0 0,0 1-1 0 0,0 0 0 0 0,-1-1 0 0 0,1 1 0 0 0,0 0 0 0 0,0-1 0 0 0,-1 2 0 0 0,-14 55 223 0 0,12-43-182 0 0,-11 39 136 0 0,-5 5-43 0 0,8-25-92 0 0,8-25-11 0 0,2 0-3 0 0,-3 22-6 0 0,3-22 56 0 0,5-8-81 0 0,-1 0 1 0 0,0-1-1 0 0,0 1 0 0 0,1-1 1 0 0,-1 1-1 0 0,5-3 1 0 0,0 1-3 0 0,-7 2 0 0 0,0 0 0 0 0,0-1 0 0 0,-1 1 0 0 0,1 0 1 0 0,0 0-1 0 0,0-1 0 0 0,-1 1 0 0 0,1 0 1 0 0,0-1-1 0 0,0 1 0 0 0,-1 0 0 0 0,1-1 0 0 0,0 1 1 0 0,-1-1-1 0 0,1 1 0 0 0,-1-1 0 0 0,1 0 0 0 0,0 0 1 0 0,7-7-6 0 0,24-24-18 0 0,-28 27 23 0 0,94-116-76 0 0,-84 100 89 0 0,2 1 0 0 0,0 0 0 0 0,20-18 0 0 0,-19 22 8 0 0,-13 12 86 0 0,0 8-90 0 0,13 13 12 0 0,-13-12-1 0 0,-2 5-7 0 0,8 46 18 0 0,-2-12-3 0 0,-2-17-118 0 0,-4-20-367 0 0,1 0-27 0 0,1 2 333 0 0,13 25-679 0 0,-3-13-818 0 0,-11-15-207 0 0,26 11-5154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6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93 4480 0 0,'0'-54'7863'0'0,"2"47"-6246"0"0,4-18-328 0 0,-5 19 361 0 0,2 12-1066 0 0,1 0-425 0 0,-3-3-94 0 0,1-1-1 0 0,-1 1 1 0 0,1 0-1 0 0,-1-1 1 0 0,0 1-1 0 0,0 0 1 0 0,0 0-1 0 0,-1 0 1 0 0,1 3-1 0 0,2 3 36 0 0,-1-4-27 0 0,-1 0 1 0 0,0 0-1 0 0,0 0 1 0 0,0 0-1 0 0,0 0 0 0 0,-1 5 1 0 0,2 3 21 0 0,0-5-31 0 0,-1-1-1 0 0,-1 1 1 0 0,1-1-1 0 0,-1 0 1 0 0,-1 11 0 0 0,1-5-5 0 0,1-5-14 0 0,-1 0 1 0 0,-1-1 0 0 0,1 1-1 0 0,-1 0 1 0 0,-3 11 0 0 0,2-4 1 0 0,-10 44 146 0 0,-2-1-51 0 0,6-23-94 0 0,5-26-8 0 0,2 1-8 0 0,-5 32 0 0 0,5-32 173 0 0,6-16-155 0 0,0-2-36 0 0,-3 6-8 0 0,-1-1 1 0 0,1 1-1 0 0,0 0 1 0 0,0-1-1 0 0,0 1 1 0 0,0 0-1 0 0,1 0 1 0 0,-1 0-1 0 0,0 0 0 0 0,1 1 1 0 0,4-3-1 0 0,36-24 72 0 0,-31 20-74 0 0,1-2 12 0 0,0 2-1 0 0,1-1 1 0 0,0 2-1 0 0,1 0 1 0 0,0 1 0 0 0,26-8-1 0 0,-32 11-26 0 0,-6 2-2 0 0,1 0 1 0 0,0 0-1 0 0,-1 1 1 0 0,1-1-1 0 0,0 1 1 0 0,4 0-1 0 0,-2 3-28 0 0,0-2 27 0 0,-4 0 4 0 0,0-1-1 0 0,0 1 1 0 0,0-1-1 0 0,0 1 1 0 0,0 0 0 0 0,0 0-1 0 0,0 0 1 0 0,0 0-1 0 0,0 0 1 0 0,-1 0-1 0 0,3 3 1 0 0,-4 5-31 0 0,-1 26 17 0 0,-2-19 9 0 0,1-9 12 0 0,1-4 1 0 0,0-1 1 0 0,1 1 0 0 0,-1-1 0 0 0,0 1 0 0 0,0-1-1 0 0,-1 0 1 0 0,1 0 0 0 0,0 1 0 0 0,-1-1-1 0 0,1 0 1 0 0,-1 0 0 0 0,-2 2 0 0 0,-2 4-2 0 0,4-5-2 0 0,-1 1 1 0 0,0 0-1 0 0,0-1 0 0 0,-1 1 1 0 0,1-1-1 0 0,-5 3 1 0 0,3 1-4 0 0,3-5 5 0 0,0 0 1 0 0,0 0-1 0 0,0 1 1 0 0,0-2-1 0 0,0 1 1 0 0,-1 0-1 0 0,1 0 1 0 0,-1-1-1 0 0,1 1 0 0 0,-1-1 1 0 0,-3 2-1 0 0,-18 8-44 0 0,19-8-110 0 0,-1-1 5 0 0,-18 2 30 0 0,18-2-32 0 0,10-34-1029 0 0,-2 23 1020 0 0,-2 7 107 0 0,0 1 0 0 0,0 0-1 0 0,1 0 1 0 0,-1 0 0 0 0,0 0 0 0 0,1 0 0 0 0,-1 0-1 0 0,0 0 1 0 0,1 0 0 0 0,-1 0 0 0 0,1 0 0 0 0,0 0 0 0 0,-1 0-1 0 0,2 0 1 0 0,137-161-4335 0 0,-19 27 2654 0 0,-101 109 1728 0 0,-12 16 259 0 0,0 1-1 0 0,0 0 1 0 0,1 0 0 0 0,1 1 0 0 0,11-10 0 0 0,44-35 4564 0 0,-41 58-4116 0 0,-16-3-571 0 0,-1-1 287 0 0,-5 8-64 0 0,1 1-254 0 0,0-5-36 0 0,-1 0 0 0 0,0 1 0 0 0,-1-1-1 0 0,1 0 1 0 0,-1 1 0 0 0,-1 5 0 0 0,2 0 44 0 0,0-5 5 0 0,-1 1 0 0 0,0 0 0 0 0,0-1 1 0 0,-3 13-1 0 0,-5 45 361 0 0,7-50-399 0 0,1-6-7 0 0,-1 1 0 0 0,0 0 0 0 0,-1 0 0 0 0,-3 9 0 0 0,3-6-14 0 0,-11 35 139 0 0,-2 3-142 0 0,8-26-38 0 0,5-17-128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6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61 5858 0 0,'0'0'4018'0'0,"-19"-33"4613"0"0,-3 6-8823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8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0 327 2454 0 0,'4'-5'3343'0'0,"16"-22"2460"0"0,-14 26-4850 0 0,19-5-235 0 0,-19 5-116 0 0,-2 6-105 0 0,9 18-11 0 0,-10-18-93 0 0,-3 6-85 0 0,1 2-218 0 0,-1-4 48 0 0,1 0-1 0 0,-2-1 1 0 0,-1 18-1 0 0,2-16-24 0 0,0-5-47 0 0,0 0 0 0 0,-1 0 0 0 0,1 0 0 0 0,-1 0 0 0 0,0 0 0 0 0,-3 8 0 0 0,-9 36 361 0 0,3-5-89 0 0,-8 20 301 0 0,16-57 236 0 0,7-13-553 0 0,26-31 141 0 0,33-51 108 0 0,92-119 402 0 0,-151 202-637 0 0,-4 12-327 0 0,2 2-6 0 0,-2-6 1 0 0,0 0-1 0 0,0 0 1 0 0,0 1-1 0 0,-1-1 1 0 0,1 0-1 0 0,-1 1 1 0 0,0-1 0 0 0,0 0-1 0 0,-1 6 1 0 0,2 2 5 0 0,-4 33 25 0 0,-3 13-8 0 0,-1-17-17 0 0,6-37-9 0 0,0 1 0 0 0,0-1 0 0 0,1 0 0 0 0,-1 1 0 0 0,1-1 0 0 0,0 1 0 0 0,0-1 0 0 0,0 0 0 0 0,1 1 0 0 0,0 5 0 0 0,1 0-16 0 0,-2-6-6 0 0,0 1 1 0 0,0-1-1 0 0,1 0 1 0 0,-1 0-1 0 0,1 1 0 0 0,-1-1 1 0 0,1 0-1 0 0,0 0 1 0 0,2 5-1 0 0,1-1-18 0 0,-4-4 16 0 0,1 1 0 0 0,0-1 0 0 0,0 0 1 0 0,0 0-1 0 0,0 0 0 0 0,0 0 0 0 0,4 4 0 0 0,-2-1-56 0 0,-3-6 58 0 0,1 1 0 0 0,-1-1 1 0 0,0 1-1 0 0,0-1 0 0 0,0 1 0 0 0,1-1 0 0 0,-1 1 0 0 0,0-1 1 0 0,1 0-1 0 0,-1 1 0 0 0,0-1 0 0 0,1 1 0 0 0,-1-1 0 0 0,1 0 1 0 0,-1 1-1 0 0,0-1 0 0 0,1 0 0 0 0,-1 0 0 0 0,1 1 0 0 0,0-1 1 0 0,20 11-440 0 0,-9-8 103 0 0,-4-1 247 0 0,-5-1 37 0 0,1-1-1 0 0,-1 1 0 0 0,0-1 0 0 0,0 0 0 0 0,0 0 1 0 0,0 0-1 0 0,0 0 0 0 0,0 0 0 0 0,1-1 0 0 0,4-1 1 0 0,27-6-628 0 0,1-1 0 0 0,66-28 0 0 0,-59 16 22 0 0,0-1 1 0 0,76-54 0 0 0,-109 68 596 0 0,0-1 0 0 0,0 0-1 0 0,13-17 1 0 0,15-15 723 0 0,-16 19-396 0 0,-17 16 39 0 0,-2 0 293 0 0,9-19-53 0 0,-9 19 240 0 0,-6-1-284 0 0,-6-19-60 0 0,7 19 184 0 0,0 7-560 0 0,0 0-1 0 0,0 0 1 0 0,0 0-1 0 0,1-1 1 0 0,-1 1 0 0 0,0-1-1 0 0,0 1 1 0 0,0-1-1 0 0,0 0 1 0 0,1 1-1 0 0,-4-3 1 0 0,0 0 39 0 0,-1 1 132 0 0,-2 3-59 0 0,0-2-125 0 0,4 1-21 0 0,1 0 0 0 0,0 0 0 0 0,0 0 0 0 0,-1 0 0 0 0,1 1-1 0 0,0-1 1 0 0,0 1 0 0 0,0 0 0 0 0,0 0 0 0 0,-3 1 0 0 0,-22 7 35 0 0,12-1-7 0 0,6-2-27 0 0,4-2-2 0 0,0-1 0 0 0,0 1 0 0 0,1 1 1 0 0,-11 9-1 0 0,8-7-6 0 0,-1 1-4 0 0,-1 0 0 0 0,2 1-1 0 0,-1 0 1 0 0,1 0-1 0 0,1 1 1 0 0,0 0 0 0 0,-9 16-1 0 0,-1 8-13 0 0,12-25-13 0 0,5 1-43 0 0,-1 32 10 0 0,0-32 14 0 0,4-5-9 0 0,8 16-65 0 0,-3-11 6 0 0,14 7 24 0 0,-21-17 89 0 0,-1 1 0 0 0,0-1 1 0 0,1 0-1 0 0,-1 1 0 0 0,0-1 0 0 0,1 0 0 0 0,-1 0 0 0 0,0 0 1 0 0,1 1-1 0 0,-1-1 0 0 0,1 0 0 0 0,-1 0 0 0 0,0 0 1 0 0,1 0-1 0 0,-1 0 0 0 0,1 1 0 0 0,-1-1 0 0 0,0 0 1 0 0,1 0-1 0 0,-1 0 0 0 0,1 0 0 0 0,-1 0 0 0 0,1 0 1 0 0,-1-1-1 0 0,0 1 0 0 0,1 0 0 0 0,-1 0 0 0 0,1 0 1 0 0,-1 0-1 0 0,0 0 0 0 0,1-1 0 0 0,-1 1 0 0 0,1-1 1 0 0,9-1-45 0 0,-6 2 22 0 0,0-1 0 0 0,-1 0-1 0 0,1-1 1 0 0,0 1-1 0 0,-1-1 1 0 0,1 1-1 0 0,-1-1 1 0 0,1 0 0 0 0,3-4-1 0 0,37-23-230 0 0,-1-3-1 0 0,57-55 0 0 0,-98 85 249 0 0,1 0-1 0 0,-1 0 1 0 0,0 0 0 0 0,0-1-1 0 0,0 1 1 0 0,0-1 0 0 0,0 0-1 0 0,0 0 1 0 0,2-5-1 0 0,-1 0-4 0 0,1 2 42 0 0,-2 1 235 0 0,6-18 0 0 0,-6 17 866 0 0,-5 14-1063 0 0,-1 0-47 0 0,2-5-12 0 0,0 0 0 0 0,1 0-1 0 0,0 0 1 0 0,0-1 0 0 0,0 1-1 0 0,0 0 1 0 0,0 1 0 0 0,0-1-1 0 0,1 0 1 0 0,0 0 0 0 0,-1 5-1 0 0,-3 41 94 0 0,1-19-65 0 0,2-22-25 0 0,4-1-77 0 0,6 24-7 0 0,-9-31 71 0 0,0 1-1 0 0,0-1 1 0 0,0 1-1 0 0,0 0 1 0 0,0-1-1 0 0,1 1 1 0 0,-1-1-1 0 0,0 1 1 0 0,0-1-1 0 0,1 1 1 0 0,-1-1-1 0 0,0 1 0 0 0,1-1 1 0 0,-1 1-1 0 0,0-1 1 0 0,1 0-1 0 0,-1 1 1 0 0,1-1-1 0 0,-1 1 1 0 0,1-1-1 0 0,17 13-107 0 0,-14-10-231 0 0,2-3 252 0 0,-1 0-1 0 0,0-1 1 0 0,0 1 0 0 0,0-1 0 0 0,5-2-1 0 0,1 1 1 0 0,7-3-242 0 0,6-6-191 0 0,-1-1-1 0 0,-1-1 1 0 0,0 0-1 0 0,-1-2 0 0 0,26-23 1 0 0,-27 19 53 0 0,-7 8 217 0 0,0-2 1 0 0,0 0-1 0 0,-2-1 1 0 0,18-26-1 0 0,-23 30 238 0 0,-3 4 23 0 0,0 0 1 0 0,1 0 0 0 0,0 0 0 0 0,0 1 0 0 0,5-6-1 0 0,18-22 621 0 0,-26 33-600 0 0,0-1 1 0 0,-1 0-1 0 0,1 1 1 0 0,-1-1 0 0 0,1 0-1 0 0,-1 1 1 0 0,1-1-1 0 0,-1 0 1 0 0,1 0-1 0 0,-1 1 1 0 0,0-1-1 0 0,1 0 1 0 0,-1 0-1 0 0,0 0 1 0 0,0 1 0 0 0,0-1-1 0 0,0 0 1 0 0,0 0-1 0 0,1-1 1 0 0,1-46 874 0 0,0 37-695 0 0,-1-31 871 0 0,-4-10-211 0 0,-1 15-317 0 0,3 27 1516 0 0,-5 14-1880 0 0,-21 9-44 0 0,26-12-141 0 0,1-1 0 0 0,-1 0 1 0 0,1 0-1 0 0,-1 1 0 0 0,1-1 0 0 0,-1 0 1 0 0,1 1-1 0 0,-1-1 0 0 0,1 0 0 0 0,-1 1 1 0 0,1-1-1 0 0,-1 1 0 0 0,1-1 0 0 0,0 1 1 0 0,-1-1-1 0 0,1 1 0 0 0,0-1 0 0 0,0 1 1 0 0,-1-1-1 0 0,1 1 0 0 0,0 0 0 0 0,0-1 1 0 0,0 1-1 0 0,0-1 0 0 0,0 1 0 0 0,-1 0 1 0 0,-3 11 27 0 0,-8 38 109 0 0,8-35-109 0 0,-6 47 135 0 0,7-45-141 0 0,0-4 1 0 0,1 0-1 0 0,1 0 1 0 0,0 14 0 0 0,-2 51 53 0 0,0-5-109 0 0,2-60-66 0 0,0-5-33 0 0,1-1-1 0 0,0 1 1 0 0,0-1-1 0 0,3 15 1 0 0,2 15-186 0 0,-4-27-115 0 0,-3-2-607 0 0,-4 26-19 0 0,5-26 135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8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1 198 400 0 0,'6'-13'1627'0'0,"1"1"0"0"0,0 0-1 0 0,1 0 1 0 0,0 1 0 0 0,1 0 0 0 0,1 0-1 0 0,18-16 1 0 0,-16 17-1166 0 0,1 1 1 0 0,1 0-1 0 0,-1 0 0 0 0,2 2 0 0 0,-1 0 0 0 0,1 0 0 0 0,0 1 1 0 0,0 1-1 0 0,1 1 0 0 0,-1 0 0 0 0,29-3 0 0 0,-1 2-118 0 0,-21 6-50 0 0,22 5-59 0 0,-33-4-49 0 0,-6 5-37 0 0,13 22-31 0 0,-14-22-18 0 0,-3 3-18 0 0,2 31-12 0 0,-3-39-62 0 0,1 1 1 0 0,-1 0-1 0 0,0 0 1 0 0,0-1 0 0 0,0 1-1 0 0,0 0 1 0 0,0-1-1 0 0,-1 1 1 0 0,1 0 0 0 0,-1-1-1 0 0,0 1 1 0 0,-1 4-1 0 0,-1 0 9 0 0,-12 48 48 0 0,14-49-71 0 0,-1-1-1 0 0,1 0 1 0 0,-1 0-1 0 0,0 0 1 0 0,0 0-1 0 0,-1 0 1 0 0,-4 7-1 0 0,1-2-3 0 0,3-4-1 0 0,1-1 1 0 0,-1 1 0 0 0,0-1-1 0 0,0 0 1 0 0,0 0 0 0 0,-5 5 0 0 0,0-1-55 0 0,7-7 4 0 0,-1 1 1 0 0,1 0 0 0 0,-1-1 0 0 0,0 1-1 0 0,0-1 1 0 0,0 0 0 0 0,0 0 0 0 0,-1 0 0 0 0,1 0-1 0 0,0 0 1 0 0,-4 2 0 0 0,-1 0-70 0 0,2 2-219 0 0,-2-3-122 0 0,-19 11-661 0 0,20-11-67 0 0,-10-42-11048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33 5124 0 0,'0'0'3846'0'0,"-14"-32"5151"0"0,-30 32-8833 0 0,23 40-2513 0 0,14-1-9223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39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88 445 2826 0 0,'-2'-19'798'0'0,"-3"-15"6949"0"0,2 28-6628 0 0,0 0-725 0 0,-6-16 2475 0 0,5 27-2379 0 0,-1-1-358 0 0,4-2-94 0 0,-1-1-1 0 0,1 1 1 0 0,-1-1-1 0 0,1 1 0 0 0,0 0 1 0 0,0-1-1 0 0,0 1 1 0 0,0 0-1 0 0,0 0 1 0 0,0 0-1 0 0,0 0 1 0 0,0 0-1 0 0,1 0 1 0 0,-1 2-1 0 0,-2 6 51 0 0,-10 27 396 0 0,-1-4-219 0 0,13-30-237 0 0,-1-1-1 0 0,1 0 1 0 0,0 1-1 0 0,0-1 1 0 0,1 1 0 0 0,-1-1-1 0 0,0 1 1 0 0,1 0-1 0 0,0-1 1 0 0,-1 1-1 0 0,1 5 1 0 0,0-1 36 0 0,-1 0 161 0 0,0 40 126 0 0,1-38-224 0 0,5-3-2 0 0,15 18-19 0 0,-15-18-23 0 0,-1-6-64 0 0,0 0 0 0 0,0 0 0 0 0,1 1 1 0 0,-1 0-1 0 0,0-1 0 0 0,5 3 1 0 0,0 0 10 0 0,-8-3-26 0 0,0 0 0 0 0,0 0 0 0 0,-1 1 0 0 0,1-1 0 0 0,0 0 0 0 0,-1 0 0 0 0,1 0 0 0 0,0 0 0 0 0,0 0 0 0 0,-1 0 0 0 0,1 0 1 0 0,0 0-1 0 0,0-1 0 0 0,-1 1 0 0 0,1 0 0 0 0,0 0 0 0 0,-1-1 0 0 0,1 1 0 0 0,1-1 0 0 0,5-1 18 0 0,-3 1-14 0 0,-1 0 1 0 0,0-1 0 0 0,0 1 0 0 0,0-1-1 0 0,0 1 1 0 0,0-1 0 0 0,0 0-1 0 0,3-3 1 0 0,0 2-14 0 0,-4 2 0 0 0,0 0 0 0 0,0 0 1 0 0,0 0-1 0 0,0 0 0 0 0,0-1 1 0 0,0 1-1 0 0,0-1 1 0 0,-1 1-1 0 0,1-1 0 0 0,-1 1 1 0 0,1-1-1 0 0,-1 0 0 0 0,3-3 1 0 0,11-16-28 0 0,-12 16-15 0 0,-7-33-258 0 0,2 27 275 0 0,2 10 24 0 0,0 0 1 0 0,0 0-1 0 0,0 0 1 0 0,0 1-1 0 0,-1-1 1 0 0,1 0-1 0 0,0 0 0 0 0,0 0 1 0 0,-1 0-1 0 0,1 0 1 0 0,0 0-1 0 0,-1 1 1 0 0,1-1-1 0 0,-2-1 1 0 0,-1-4-26 0 0,2 4 19 0 0,1 0-1 0 0,-2 1 1 0 0,1-1 0 0 0,0 0 0 0 0,0 0 0 0 0,0 1 0 0 0,-1-1 0 0 0,1 1 0 0 0,-1-1 0 0 0,1 1-1 0 0,-1 0 1 0 0,-3-3 0 0 0,-3-1-13 0 0,-20-18-81 0 0,0-5 11 0 0,9 9 61 0 0,14 14 7 0 0,1 1-25 0 0,0 1 47 0 0,2 2 7 0 0,1 0-1 0 0,-1 0 1 0 0,1-1-1 0 0,0 1 1 0 0,-1 0-1 0 0,1-1 1 0 0,0 1-1 0 0,0-1 1 0 0,-2-2-1 0 0,8 1 37 0 0,0-2-27 0 0,-3 4-8 0 0,0-1 1 0 0,0 1 0 0 0,-1 0-1 0 0,1 0 1 0 0,0-1 0 0 0,0 1-1 0 0,0 0 1 0 0,0 1 0 0 0,0-1 0 0 0,1 0-1 0 0,-1 1 1 0 0,4-1 0 0 0,4-3 3 0 0,35-7 19 0 0,142-12 130 0 0,-177 21-139 0 0,-1 1 1 0 0,1 1-1 0 0,13 0 0 0 0,-10 0-2 0 0,-11 0-11 0 0,0 0 0 0 0,0 0 0 0 0,-1 0 0 0 0,1 0 0 0 0,0 0 0 0 0,0 0 0 0 0,-1 1 1 0 0,1-1-1 0 0,0 1 0 0 0,1 0 0 0 0,49 16 61 0 0,-46-14-54 0 0,-5-2 0 0 0,1 0 0 0 0,0-1 0 0 0,0 1 0 0 0,0 0 0 0 0,0-1 0 0 0,0 1 0 0 0,0-1 0 0 0,0 0 0 0 0,4 1 0 0 0,-2 5 71 0 0,13 18-17 0 0,-12-18 16 0 0,-5 4 101 0 0,1 27-11 0 0,-1-35-157 0 0,0 0-1 0 0,0 0 1 0 0,0 0-1 0 0,0 0 1 0 0,0 0-1 0 0,0 0 1 0 0,0 0-1 0 0,0 0 1 0 0,-1 0-1 0 0,1 0 1 0 0,-1 0-1 0 0,0-1 1 0 0,1 1-1 0 0,-1 0 1 0 0,-2 3-1 0 0,0 0 27 0 0,-4 19 146 0 0,-6 4-34 0 0,3-8-71 0 0,8-15-2 0 0,-1 0-13 0 0,-11 14-12 0 0,10-14 1025 0 0,11-10-910 0 0,2 1-122 0 0,-6 2-26 0 0,1 0 0 0 0,-1 0-1 0 0,0 0 1 0 0,0 0 0 0 0,0 0-1 0 0,0-1 1 0 0,0 1 0 0 0,-1-1 0 0 0,4-4-1 0 0,50-51 147 0 0,2-1-14 0 0,67-88 0 0 0,-122 143-151 0 0,-1 1 1 0 0,0-1 0 0 0,1 1-1 0 0,0 0 1 0 0,-1 0 0 0 0,2 0-1 0 0,-1 0 1 0 0,4-2-1 0 0,1-2 2 0 0,-1 1 1 0 0,-2 2-2 0 0,14-11 2 0 0,-14 11-5 0 0,-5 5-34 0 0,0 0 33 0 0,0 0-1 0 0,0 0 1 0 0,0 0 0 0 0,0 1 0 0 0,0-1 0 0 0,0 0 0 0 0,1 0-1 0 0,-1 0 1 0 0,0 0 0 0 0,1 0 0 0 0,-1 0 0 0 0,1 0-1 0 0,0 1 1 0 0,0 0 1 0 0,0 0-1 0 0,-1-1 1 0 0,1 1 0 0 0,0 0-1 0 0,-1 0 1 0 0,1-1-1 0 0,-1 1 1 0 0,0 0 0 0 0,0 0-1 0 0,0 0 1 0 0,0 0-1 0 0,0-1 1 0 0,0 1-1 0 0,0 3 1 0 0,-2 35-2 0 0,1 22 11 0 0,1-49-5 0 0,0-5-2 0 0,0 0 1 0 0,0-1 0 0 0,1 1-1 0 0,2 11 1 0 0,3 17 0 0 0,-1-19-8 0 0,10 15-2 0 0,-6-19 0 0 0,13 10-4 0 0,-22-23 10 0 0,0 1-1 0 0,1-1 0 0 0,-1 1 0 0 0,1-1 0 0 0,-1 1 1 0 0,1-1-1 0 0,-1 1 0 0 0,1-1 0 0 0,0 0 0 0 0,-1 1 0 0 0,1-1 1 0 0,-1 0-1 0 0,1 1 0 0 0,0-1 0 0 0,-1 0 0 0 0,1 0 1 0 0,0 0-1 0 0,1 1 0 0 0,5 1-10 0 0,-3-1 6 0 0,-1 0-1 0 0,1 0 1 0 0,-1 0 0 0 0,1-1 0 0 0,-1 1-1 0 0,1-1 1 0 0,4 0 0 0 0,22 1-61 0 0,-13-4-167 0 0,3-6 74 0 0,-1 0 0 0 0,0-2 0 0 0,0 0-1 0 0,-1-1 1 0 0,-1-1 0 0 0,27-24 0 0 0,9-31-353 0 0,-50 64 491 0 0,0 1 0 0 0,0-1 0 0 0,-1 0 0 0 0,0 0 0 0 0,1 0 0 0 0,-1 0 0 0 0,-1 0 0 0 0,3-7 0 0 0,-1 1-9 0 0,14-32-84 0 0,-13 31 96 0 0,-3 8 13 0 0,0 0 0 0 0,0 0 0 0 0,0 1 0 0 0,0-1 0 0 0,0 0 0 0 0,0 0 0 0 0,-1-1 0 0 0,1 1-1 0 0,-1 0 1 0 0,0 0 0 0 0,-1-5 0 0 0,1-1-5 0 0,1 1-4 0 0,-2 0 62 0 0,-2-24 4 0 0,2 24 27 0 0,-31-1-3 0 0,25 8-47 0 0,-1 4 4 0 0,-2 0-14 0 0,5-2-1 0 0,0 1 0 0 0,0 0 0 0 0,0 0-1 0 0,1 0 1 0 0,-9 5 0 0 0,-15 9 30 0 0,16-6-3 0 0,-3 11 39 0 0,-20 36 0 0 0,22-35-44 0 0,11-19-30 0 0,0 0 0 0 0,0 1 1 0 0,0-1-1 0 0,0 1 0 0 0,1-1 1 0 0,-1 1-1 0 0,1 0 0 0 0,-1 6 1 0 0,-1-1 4 0 0,0 0 23 0 0,3 1-4 0 0,-2 31 9 0 0,1-39-39 0 0,1 0 0 0 0,0-1 0 0 0,0 1 0 0 0,0 0 0 0 0,-1-1 0 0 0,2 1 0 0 0,-1 0 0 0 0,0-1 0 0 0,0 1 0 0 0,0 0 0 0 0,1-1 0 0 0,-1 1 0 0 0,1 0 0 0 0,-1-1 0 0 0,1 1 0 0 0,0-1 0 0 0,1 3 0 0 0,-1-3-1 0 0,-1 0 0 0 0,1 0 0 0 0,-1-1 1 0 0,1 1-1 0 0,-1 0 0 0 0,1 0 0 0 0,-1 0 0 0 0,0 0 0 0 0,1 0 0 0 0,-1 0 1 0 0,0 0-1 0 0,0-1 0 0 0,0 1 0 0 0,0 0 0 0 0,0 0 0 0 0,0 0 0 0 0,0 2 1 0 0,5 1 25 0 0,17 16-4 0 0,-16-15-2 0 0,1-4-13 0 0,23 6-30 0 0,-16-7-3 0 0,-8-1 17 0 0,-4 1 4 0 0,1 0-1 0 0,-1 0 1 0 0,0-1 0 0 0,0 1 0 0 0,0-1 0 0 0,0 0 0 0 0,0 0-1 0 0,0 1 1 0 0,0-1 0 0 0,0-1 0 0 0,0 1 0 0 0,3-2 0 0 0,30-20-166 0 0,-28 19 145 0 0,19-18-73 0 0,-20 17 81 0 0,-3 2 7 0 0,-1 1 0 0 0,1 0 1 0 0,0-1-1 0 0,-1 0 0 0 0,0 1 0 0 0,0-1 0 0 0,3-5 1 0 0,31-41-44 0 0,-32 45 64 0 0,-2-2 16 0 0,9-19 89 0 0,-8 19 521 0 0,1 12-680 0 0,2 0 36 0 0,11 23-17 0 0,-15-23 17 0 0,-1-3 3 0 0,0-1 1 0 0,-1 0-1 0 0,1 0 0 0 0,0 0 0 0 0,0 0 1 0 0,0 0-1 0 0,1 0 0 0 0,-1 0 0 0 0,0-1 1 0 0,1 1-1 0 0,-1 0 0 0 0,4 2 0 0 0,0 3-3 0 0,-4-5 3 0 0,1 0-1 0 0,-1 0 0 0 0,1 0 1 0 0,0 0-1 0 0,0 0 0 0 0,0 0 1 0 0,0 0-1 0 0,0 0 0 0 0,1-1 0 0 0,-1 1 1 0 0,4 1-1 0 0,0 2-29 0 0,-4-3 13 0 0,1 0 1 0 0,-1 0-1 0 0,1 0 1 0 0,0-1-1 0 0,0 1 1 0 0,-1-1 0 0 0,1 0-1 0 0,0 1 1 0 0,0-1-1 0 0,3 0 1 0 0,38 15-188 0 0,-13-3 10 0 0,-31-13 191 0 0,1 0 0 0 0,-1 0 0 0 0,1 1 0 0 0,-1-1 0 0 0,1 0 0 0 0,-1 0-1 0 0,1 0 1 0 0,-1 0 0 0 0,0 1 0 0 0,1-1 0 0 0,-1 0 0 0 0,1 0 0 0 0,-1 0 0 0 0,1 0 0 0 0,-1 0 0 0 0,1 0 0 0 0,-1 0 0 0 0,1 0 0 0 0,-1-1-1 0 0,1 1 1 0 0,-1 0 0 0 0,1 0 0 0 0,-1 0 0 0 0,1 0 0 0 0,-1-1 0 0 0,1 1 0 0 0,-1 0 0 0 0,1 0 0 0 0,-1-1 0 0 0,1 0 0 0 0,8-3-46 0 0,26-18-167 0 0,-26 16 168 0 0,26-22-207 0 0,-26 21 218 0 0,-4 4 15 0 0,-1 0 1 0 0,1-1 0 0 0,-1 0 0 0 0,-1 0 0 0 0,1 0-1 0 0,5-7 1 0 0,28-35-46 0 0,-30 39 63 0 0,17-28-17 0 0,-18 27 32 0 0,13-26 58 0 0,-15 27-54 0 0,-2 4-2 0 0,-1-1 0 0 0,1 1-1 0 0,0 0 1 0 0,-1-1 0 0 0,0 1-1 0 0,0-1 1 0 0,1-6 0 0 0,9-37 317 0 0,-5 18-200 0 0,-5 22 17 0 0,0-4 139 0 0,2-30-15 0 0,-3 31 127 0 0,-1 3-185 0 0,-2 1-143 0 0,2 4-31 0 0,0 0 0 0 0,0-1 1 0 0,0 1-1 0 0,1 0 0 0 0,-1 0 1 0 0,1-1-1 0 0,-1 1 0 0 0,1 0 1 0 0,0-4-1 0 0,-5 11 30 0 0,0-2-50 0 0,3-2-12 0 0,0 0 1 0 0,1 0-1 0 0,-1 0 1 0 0,1 0-1 0 0,-1 0 1 0 0,1 1-1 0 0,-1-1 1 0 0,1 1-1 0 0,0-1 1 0 0,-1 1-1 0 0,1-1 1 0 0,0 1-1 0 0,0 0 1 0 0,-1 3-1 0 0,-17 37 51 0 0,-16 54 0 0 0,31-75-37 0 0,-12 79 44 0 0,14-94-57 0 0,1-1-1 0 0,0 1 1 0 0,0-1 0 0 0,0 1-1 0 0,1-1 1 0 0,0 1-1 0 0,1 6 1 0 0,0 1 3 0 0,0 8 18 0 0,8 21-4 0 0,-2-25-3 0 0,-4-9-17 0 0,-1-5-8 0 0,-1 0-1 0 0,0 0 1 0 0,1 0 0 0 0,0 0-1 0 0,-1-1 1 0 0,1 1 0 0 0,0 0-1 0 0,1-1 1 0 0,-1 0 0 0 0,3 4-1 0 0,17 16-61 0 0,-21-21 64 0 0,0-1 1 0 0,-1 1-1 0 0,1-1 1 0 0,-1 1-1 0 0,1 0 1 0 0,0-1-1 0 0,-1 1 1 0 0,1-1-1 0 0,0 0 1 0 0,0 1-1 0 0,-1-1 1 0 0,1 1-1 0 0,0-1 1 0 0,0 0-1 0 0,1 1 1 0 0,24 7-146 0 0,-25-8 123 0 0,0 0 0 0 0,-1 0 1 0 0,1 1-1 0 0,0-1 0 0 0,0 0 0 0 0,-1 0 0 0 0,1 0 1 0 0,0 0-1 0 0,-1 0 0 0 0,1 0 0 0 0,0 0 0 0 0,0 0 1 0 0,-1 0-1 0 0,1-1 0 0 0,0 1 0 0 0,-1 0 1 0 0,1 0-1 0 0,0 0 0 0 0,-1-1 0 0 0,2 0 0 0 0,132-60-2699 0 0,-114 52 1629 0 0,-2-1 1 0 0,34-21 0 0 0,-26 5-3270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1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191 254 3854 0 0,'0'0'2409'0'0,"-3"-6"-434"0"0,-14-21 2579 0 0,16 27-4444 0 0,-1 0-1 0 0,0 0 1 0 0,0 1-1 0 0,0-1 0 0 0,0 1 1 0 0,1-1-1 0 0,-1 1 1 0 0,0 0-1 0 0,1 0 1 0 0,-1 0-1 0 0,-3 2 1 0 0,1-1 101 0 0,-6 5 330 0 0,4-2-395 0 0,-16 20 449 0 0,15-17-491 0 0,4-4-28 0 0,-1 0 0 0 0,1 0 1 0 0,0 1-1 0 0,0-1 0 0 0,-5 10 1 0 0,2-4-7 0 0,-15 32 229 0 0,15-30-230 0 0,3-6-11 0 0,-1 1 0 0 0,1-1 1 0 0,1 1-1 0 0,0-1 0 0 0,-3 13 0 0 0,0-7-4 0 0,3-6-16 0 0,0 1-1 0 0,0-1 1 0 0,0 1-1 0 0,1-1 1 0 0,-1 11 0 0 0,-2 16 100 0 0,3-25-20 0 0,2 2-25 0 0,6 30-13 0 0,-2-26 11 0 0,8 3-14 0 0,-12-16-74 0 0,-1-1-1 0 0,0 0 1 0 0,0 1 0 0 0,1-1-1 0 0,-1 0 1 0 0,0 1 0 0 0,1-1-1 0 0,-1 0 1 0 0,1 1 0 0 0,-1-1-1 0 0,0 0 1 0 0,1 1 0 0 0,-1-1-1 0 0,1 0 1 0 0,-1 0 0 0 0,1 0-1 0 0,-1 0 1 0 0,0 1 0 0 0,1-1-1 0 0,-1 0 1 0 0,1 0 0 0 0,-1 0-1 0 0,1 0 1 0 0,27 6 41 0 0,-27-6-44 0 0,0 0 0 0 0,0 0 0 0 0,0 0 0 0 0,0 0-1 0 0,1 0 1 0 0,-1 0 0 0 0,0 0 0 0 0,0 0 0 0 0,0 0 0 0 0,0 0-1 0 0,1 0 1 0 0,-1-1 0 0 0,1 0 0 0 0,25-7-54 0 0,0-2 0 0 0,-1-1-1 0 0,0-2 1 0 0,37-22 0 0 0,-30 12-231 0 0,50-44 0 0 0,-70 55 213 0 0,0-1-1 0 0,-2-1 1 0 0,1 0-1 0 0,-2 0 1 0 0,0-1-1 0 0,10-20 0 0 0,20-51 26 0 0,-36 80 65 0 0,-1-1 0 0 0,-1 1 0 0 0,1-1 0 0 0,-1 0 0 0 0,2-12 0 0 0,-1 5 29 0 0,7-18 128 0 0,-5 6-112 0 0,-2 1 62 0 0,2-15 128 0 0,-4 30 172 0 0,-2 2-253 0 0,-4-28 833 0 0,1 40-931 0 0,-11 14-10 0 0,9-5 0 0 0,-9 39 31 0 0,-61 187 656 0 0,64-197-529 0 0,3-2-64 0 0,6-29-123 0 0,-6 33 121 0 0,7-35-129 0 0,-3 31 193 0 0,3-9-175 0 0,2-23 551 0 0,5-12-409 0 0,1 0-130 0 0,-4 3-41 0 0,0 0 0 0 0,0 0 0 0 0,0 0 1 0 0,0 0-1 0 0,0 0 0 0 0,-1-1 0 0 0,1 1 1 0 0,0-1-1 0 0,-1 0 0 0 0,1 1 0 0 0,-1-1 1 0 0,0 0-1 0 0,0 0 0 0 0,2-2 0 0 0,23-35 163 0 0,-20 30-158 0 0,20-25 64 0 0,11-8-43 0 0,3-1-30 0 0,-32 34-13 0 0,25-22-91 0 0,-26 24 62 0 0,-4 3 11 0 0,1 1-1 0 0,0 0 0 0 0,0 0 0 0 0,0 0 0 0 0,9-5 0 0 0,7-4-39 0 0,-15 9-12 0 0,-10 8-586 0 0,-21 28 572 0 0,-7 6 40 0 0,26-31 39 0 0,-19 27-27 0 0,19-26 26 0 0,-16 28-20 0 0,19-30 24 0 0,2-4 3 0 0,0-1 1 0 0,0 1-1 0 0,0 0 0 0 0,1 0 0 0 0,-1 0 0 0 0,1 1 0 0 0,0-1 1 0 0,0 0-1 0 0,0 4 0 0 0,-9 24 7 0 0,8-23 0 0 0,2 2 4 0 0,2 29 15 0 0,1-23-2 0 0,9 8-8 0 0,-4-14 10 0 0,-4-5-10 0 0,-2-3-10 0 0,-1-1 0 0 0,1 1 1 0 0,-1-1-1 0 0,1 1 0 0 0,-1-1 1 0 0,1 0-1 0 0,0 0 0 0 0,0 0 1 0 0,0 0-1 0 0,0 0 0 0 0,0 0 0 0 0,-1 0 1 0 0,1-1-1 0 0,4 2 0 0 0,26 8 38 0 0,-13-8-14 0 0,-2-2-25 0 0,0-1 0 0 0,0-1 0 0 0,0 0 1 0 0,0-1-1 0 0,23-8 0 0 0,-20 5-89 0 0,-1-1 0 0 0,0-1 0 0 0,0 0 0 0 0,-1-2 0 0 0,0 0 0 0 0,0-1 0 0 0,-1-1 0 0 0,-1 0 0 0 0,0-1 0 0 0,-1-1 1 0 0,24-28-1 0 0,-30 32 54 0 0,21-29-72 0 0,-22 30 90 0 0,-5 5 6 0 0,0 0 1 0 0,0 0-1 0 0,0 0 1 0 0,-1 0-1 0 0,1 0 1 0 0,-1-1-1 0 0,0 1 1 0 0,2-7-1 0 0,18-41 39 0 0,-17 41-16 0 0,-2 5-2 0 0,0 0 0 0 0,0-1 0 0 0,-1 1-1 0 0,3-13 1 0 0,-2 12 2 0 0,-1 5 0 0 0,-1-1-1 0 0,0 1 0 0 0,-1-1 1 0 0,1 0-1 0 0,0 0 0 0 0,-1 1 1 0 0,1-1-1 0 0,-1 0 0 0 0,0 0 1 0 0,0 0-1 0 0,-1-3 0 0 0,3-60 243 0 0,-3 7 4 0 0,-1 20-125 0 0,1 29-28 0 0,0 1-8 0 0,-5-27 44 0 0,4 27 514 0 0,-2 13-596 0 0,-15 11-31 0 0,18-15-32 0 0,1 1 1 0 0,-1-1-1 0 0,0 1 0 0 0,1-1 0 0 0,-1 1 0 0 0,1 0 0 0 0,-1-1 0 0 0,1 1 0 0 0,-1 0 0 0 0,1-1 1 0 0,0 1-1 0 0,-1 0 0 0 0,1 0 0 0 0,0-1 0 0 0,0 1 0 0 0,-1 0 0 0 0,1 0 0 0 0,0 1 0 0 0,-15 45 7 0 0,1-7 123 0 0,2 1-1 0 0,-11 67 1 0 0,6 23 178 0 0,15-123-284 0 0,1 1 1 0 0,0 0 0 0 0,0-1 0 0 0,1 13-1 0 0,0-7-3 0 0,2 10 37 0 0,6 19-11 0 0,-1-24-7 0 0,11 10-29 0 0,-8-18-82 0 0,10 5-4 0 0,-15-12 14 0 0,4-5-73 0 0,26 1-319 0 0,-33 0 419 0 0,-1 0 0 0 0,0 0 0 0 0,0 0 0 0 0,0 0 0 0 0,0-1-1 0 0,1 1 1 0 0,-1 0 0 0 0,0 0 0 0 0,0-1 0 0 0,0 1 0 0 0,0-1 0 0 0,0 1 0 0 0,2-2 0 0 0,7-1-106 0 0,-6 1 62 0 0,0 1 0 0 0,-1-1 1 0 0,1 1-1 0 0,0-1 1 0 0,-1 0-1 0 0,1-1 0 0 0,-1 1 1 0 0,0 0-1 0 0,6-7 1 0 0,103-96-4753 0 0,-104 91 536 0 0,12-36-3509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35 140 3086 0 0,'-34'1'10945'0'0,"50"-8"-7315"0"0,66-14-4090 0 0,-67 18 1575 0 0,249-73-791 0 0,-214 61-1359 0 0,-41 12 259 0 0,-3 0 111 0 0,19-7-140 0 0,-19 8-825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2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13 4724 0 0,'-5'-2'5870'0'0,"2"0"-5098"0"0,-19-7 4776 0 0,18 14-5175 0 0,-14 13-86 0 0,13-14 249 0 0,2 3-289 0 0,-11 17-53 0 0,11-17 308 0 0,1 0-221 0 0,-3 22-61 0 0,4-22 140 0 0,-2-1-210 0 0,1-1-82 0 0,0-3-9 0 0,1-1 1 0 0,0 1-1 0 0,0 0 0 0 0,0 0 0 0 0,1 0 0 0 0,-1 0 0 0 0,0 0 1 0 0,1 0-1 0 0,-1 0 0 0 0,1 0 0 0 0,-1 3 0 0 0,6-8-36 0 0,16-9-9 0 0,-16 9 5 0 0,-2-3 12 0 0,8-19-3 0 0,-8 19-4 0 0,-2 0-2 0 0,5-20 13 0 0,-4 20 56 0 0,-3-3-14 0 0,-2 0-51 0 0,-1-23 308 0 0,-1 34-299 0 0,1 1-28 0 0,2-2-4 0 0,1 0 0 0 0,-1 0 0 0 0,1-1 0 0 0,-1 1 0 0 0,1 0-1 0 0,-1 0 1 0 0,1-1 0 0 0,-1 1 0 0 0,0-1 0 0 0,0 1-1 0 0,1-1 1 0 0,-3 0 0 0 0,-1 6 11 0 0,-35 46-13 0 0,36-48-5 0 0,1 2-59 0 0,-10 21-228 0 0,10-21-5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2914 0 0,'0'0'1794'0'0,"-1"8"-162"0"0,-9 41 616 0 0,2 4-681 0 0,1 4-587 0 0,1-4-434 0 0,0-5-245 0 0,3-19-330 0 0,2-22-538 0 0,1 1-51 0 0,0 2 375 0 0,1 5 35 0 0,-1 1-3127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2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1 2758 0 0,'16'22'4098'0'0,"18"32"1"0"0,4 22 502 0 0,-34-58-3441 0 0,5 31-273 0 0,-7-25-229 0 0,-3-4-394 0 0,-1 0 0 0 0,0 0 0 0 0,-2 0 0 0 0,-10 33 1 0 0,5-29-205 0 0,-2-1 1 0 0,0 0-1 0 0,-1-1 0 0 0,-1 0 1 0 0,-1-1-1 0 0,-1-1 1 0 0,-1 0-1 0 0,0-1 1 0 0,-21 18-1 0 0,-81 89-3004 0 0,113-120 1827 0 0,-25 16-10798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4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0 555 3354 0 0,'0'0'12185'0'0,"2"-10"-11640"0"0,5-27-111 0 0,-7 36-415 0 0,0 0-1 0 0,0 0 1 0 0,0 0 0 0 0,0 0 0 0 0,0 0-1 0 0,1 0 1 0 0,-1 0 0 0 0,0 1 0 0 0,1-1-1 0 0,-1 0 1 0 0,1 0 0 0 0,-1 0 0 0 0,1 1-1 0 0,-1-1 1 0 0,1 0 0 0 0,0 0 0 0 0,0 0 0 0 0,84-84 608 0 0,-25 19-356 0 0,7-7-50 0 0,-44 50-157 0 0,27-38 1 0 0,-36 42-53 0 0,1 1 1 0 0,1 0-1 0 0,24-21 1 0 0,-31 28 13 0 0,4-16-2 0 0,-9 21 16 0 0,-3-2 7 0 0,4-22-1 0 0,-4 23 216 0 0,-41 8-188 0 0,32 0-49 0 0,2 4-3 0 0,-3 1-15 0 0,5-3-4 0 0,0 0 0 0 0,0 1 1 0 0,0-1-1 0 0,0 1 0 0 0,1-1 1 0 0,-5 7-1 0 0,1-3-1 0 0,3-4 0 0 0,0 1 0 0 0,1 0 0 0 0,0 0 0 0 0,0 0 0 0 0,0 0 0 0 0,-3 6 0 0 0,-16 29 6 0 0,18-31-8 0 0,0 1 1 0 0,1 0 0 0 0,-4 14-1 0 0,1 19 1 0 0,6-41-1 0 0,0 0 1 0 0,0 0-1 0 0,0 0 0 0 0,0 0 0 0 0,0 0 1 0 0,0 1-1 0 0,0-1 0 0 0,0 0 0 0 0,0 0 0 0 0,1 0 1 0 0,-1 0-1 0 0,0 0 0 0 0,1 0 0 0 0,0 2 1 0 0,16 41 2 0 0,-5-2-6 0 0,-5-26-25 0 0,-2-7 18 0 0,-3-5 3 0 0,1 1 0 0 0,-1-1 0 0 0,1 1 0 0 0,1-1 0 0 0,5 7 0 0 0,38 38-446 0 0,-43-46 289 0 0,0 2-171 0 0,10 11 165 0 0,-10-12 34 0 0,-11-3-269 0 0,-21 6 404 0 0,21-5 17 0 0,0-3-21 0 0,-59-11-214 0 0,60 11 212 0 0,8 1-38 0 0,0 0 44 0 0,1 1 0 0 0,-1-1 0 0 0,0 1 0 0 0,0-1 0 0 0,1 1 1 0 0,-1 0-1 0 0,0 0 0 0 0,0-1 0 0 0,4 4 0 0 0,0-1 0 0 0,0-1 0 0 0,0 0 12 0 0,54 10 14 0 0,-44-13-5 0 0,-5-1-14 0 0,33-9 18 0 0,-34 9-20 0 0,-4 0-6 0 0,0 1 1 0 0,0-1 0 0 0,-1 0 0 0 0,1 0 0 0 0,9-5 0 0 0,-3 2-5 0 0,34-19-9 0 0,-28 14 9 0 0,6-3-167 0 0,-1-1 0 0 0,24-19 0 0 0,-17 9 60 0 0,-28 22 101 0 0,1 1 1 0 0,-1-1-1 0 0,1 0 0 0 0,-1 0 0 0 0,0-1 0 0 0,1 1 1 0 0,-1 0-1 0 0,-1-1 0 0 0,1 1 0 0 0,0-1 0 0 0,2-4 0 0 0,0-1-10 0 0,14-20-67 0 0,-15 22 74 0 0,1 0-21 0 0,-3-2 10 0 0,2-1 19 0 0,-2 6 3 0 0,0-1 0 0 0,-1 1 0 0 0,1-1 0 0 0,-1 1 0 0 0,1 0 0 0 0,-1-1 0 0 0,0 1 0 0 0,0-1 0 0 0,-1-5 0 0 0,-2-27-9 0 0,0 30-14 0 0,-12-17 2 0 0,11 17 41 0 0,-1 4 1 0 0,0 0-11 0 0,4 1-1 0 0,-1 0 0 0 0,1 0-1 0 0,-1 0 1 0 0,0 1-1 0 0,1-1 1 0 0,-1 0-1 0 0,0 1 1 0 0,0-1-1 0 0,1 1 1 0 0,-1 0 0 0 0,-2 0-1 0 0,0 3 33 0 0,-15 12-10 0 0,14-12 7 0 0,1 4 28 0 0,-12 21-4 0 0,12-21-8 0 0,3 1 26 0 0,-3 23 137 0 0,3-23-8 0 0,3 1-44 0 0,7 27 1 0 0,-3-20 102 0 0,-2-9-182 0 0,-3-4-53 0 0,0 0-1 0 0,0-1 1 0 0,1 1 0 0 0,-1 0-1 0 0,1-1 1 0 0,-1 0 0 0 0,1 1-1 0 0,0-1 1 0 0,0 0 0 0 0,0 0-1 0 0,4 2 1 0 0,18 20 136 0 0,-10-14 24 0 0,-4-4-132 0 0,-7-3-31 0 0,1-1 0 0 0,0 1 1 0 0,0-1-1 0 0,1 0 0 0 0,-1 0 0 0 0,0-1 0 0 0,1 1 0 0 0,6 1 1 0 0,1 1 8 0 0,-7-1-13 0 0,0-1 0 0 0,0-1-1 0 0,1 1 1 0 0,-1-1 0 0 0,1 0-1 0 0,-1 0 1 0 0,11 0 0 0 0,60 8 130 0 0,-64-7-134 0 0,-5 0-10 0 0,0-1 0 0 0,1 0 0 0 0,-1 0 0 0 0,0-1 0 0 0,1 0 0 0 0,-1-1 0 0 0,1 1 0 0 0,-1-1 0 0 0,0-1 0 0 0,0 1 0 0 0,8-4 0 0 0,-4 3-2 0 0,35-15 11 0 0,-42 16-18 0 0,11-5-23 0 0,0-1 1 0 0,-1 0 0 0 0,1-1-1 0 0,-1-1 1 0 0,-1 0 0 0 0,1-1-1 0 0,-2-1 1 0 0,0 0 0 0 0,12-13 0 0 0,-16 17 16 0 0,-5 4 5 0 0,0 0-1 0 0,0 1 0 0 0,0-2 0 0 0,0 1 1 0 0,-1 0-1 0 0,0 0 0 0 0,1-1 0 0 0,-1 1 1 0 0,2-6-1 0 0,1 1 0 0 0,-2 6 2 0 0,-2-1 0 0 0,1 0 0 0 0,0 0 0 0 0,0 0 0 0 0,-1 0 0 0 0,1 0 0 0 0,-1 0 0 0 0,0 0 0 0 0,0 0 0 0 0,1-6 0 0 0,1 1-1 0 0,-2 5 1 0 0,0-1 0 0 0,0 1 0 0 0,0-1-1 0 0,0 1 1 0 0,-1-1 0 0 0,1 1 0 0 0,-1-8 0 0 0,2 3-6 0 0,-2 5 3 0 0,1 0 0 0 0,-1 0 0 0 0,1 0 0 0 0,-1 0 0 0 0,0 0 0 0 0,0 0 0 0 0,-1 0 0 0 0,1 0 0 0 0,-2-5 0 0 0,2 0-2 0 0,0 4 2 0 0,0 1 0 0 0,-1 0 0 0 0,1-1 0 0 0,-1 1 0 0 0,0 0 0 0 0,0-1 1 0 0,-2-4-1 0 0,0 3-7 0 0,2 3 5 0 0,0 1 1 0 0,1-1-1 0 0,-1 0 0 0 0,0 1 1 0 0,0-1-1 0 0,1 0 0 0 0,-1 0 1 0 0,1 0-1 0 0,0 0 1 0 0,-1-3-1 0 0,-3 1-23 0 0,1 0 20 0 0,2 3 4 0 0,1-1-1 0 0,-2 1 1 0 0,1-1-1 0 0,0 1 1 0 0,0 0-1 0 0,0 0 1 0 0,-1 0-1 0 0,1 0 1 0 0,0 0-1 0 0,-3-2 1 0 0,-3 6-34 0 0,-1-2 29 0 0,6 0 7 0 0,-1-1 0 0 0,1 1 0 0 0,-1 0 0 0 0,1-1 0 0 0,-1 1 0 0 0,1 0 0 0 0,0 1 0 0 0,-1-1 0 0 0,1 0 1 0 0,0 1-1 0 0,0-1 0 0 0,-3 4 0 0 0,-27 22-5 0 0,2 1-1 0 0,1 1 1 0 0,-45 60 0 0 0,63-71-16 0 0,0 0 0 0 0,-13 34 0 0 0,24-51 24 0 0,-3 4-15 0 0,5 2-80 0 0,1 0 73 0 0,-1-5 12 0 0,-1 1 1 0 0,0-1-1 0 0,0 0 0 0 0,-1 1 1 0 0,1-1-1 0 0,0 0 0 0 0,-1 1 0 0 0,1-1 1 0 0,-1 6-1 0 0,7-7-32 0 0,-1 1 31 0 0,-4-2 7 0 0,0 1 1 0 0,1 0 0 0 0,-1-1-1 0 0,0 1 1 0 0,0-1-1 0 0,0 0 1 0 0,0 0-1 0 0,0 0 1 0 0,1 0 0 0 0,-1 0-1 0 0,0 0 1 0 0,0 0-1 0 0,4-2 1 0 0,1 2-4 0 0,-4 0 4 0 0,-1 0 1 0 0,0 0 0 0 0,1-1 0 0 0,-1 1-1 0 0,0-1 1 0 0,0 1 0 0 0,1-1-1 0 0,-1 0 1 0 0,0 1 0 0 0,0-1-1 0 0,0-1 1 0 0,2 0 0 0 0,32-16-12 0 0,7-5-2 0 0,-17 10-23 0 0,-20 9 310 0 0,0 7-171 0 0,17 9 73 0 0,-17-8-12 0 0,-5 5-36 0 0,0 3-88 0 0,1 38 200 0 0,-32 218 478 0 0,-17 47-175 0 0,44-288-433 0 0,1 8-40 0 0,2-2 33 0 0,-1-1-13 0 0,1-24 213 0 0,0 0-187 0 0,3 22 25 0 0,-2-23 1102 0 0,4-13-1020 0 0,80-106 10 0 0,-82 108-508 0 0,1-2 49 0 0,10-14-83 0 0,-10 15-464 0 0,-1-3-4 0 0,7-20 168 0 0,-7 21-524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5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79 1270 0 0,'0'0'3608'0'0,"1"-8"-3327"0"0,4-28 4100 0 0,-2 30-3737 0 0,11-23 5073 0 0,-17 38-5524 0 0,0 0-133 0 0,1-5-10 0 0,1 0 0 0 0,0 0 0 0 0,0 0 1 0 0,0 0-1 0 0,0 1 0 0 0,1-1 0 0 0,0 0 0 0 0,0 7 1 0 0,0 2 52 0 0,-4 36 315 0 0,-3 13 176 0 0,-3 4-2 0 0,2-11-137 0 0,6-47-376 0 0,1-5-29 0 0,0 0 0 0 0,0 0 0 0 0,1 0 0 0 0,-1 0 0 0 0,1 1 0 0 0,0-1 0 0 0,0 0 0 0 0,0 0 1 0 0,0 0-1 0 0,2 6 0 0 0,2 24 64 0 0,-3-25 155 0 0,36-6-121 0 0,-36-1-145 0 0,0-1 0 0 0,-1 0 0 0 0,1 0 0 0 0,0 0 0 0 0,-1 0 0 0 0,1 0 0 0 0,0 0 0 0 0,-1 0 0 0 0,1-1 0 0 0,0 1 1 0 0,-1 0-1 0 0,1 0 0 0 0,0 0 0 0 0,-1-1 0 0 0,1 1 0 0 0,0 0 0 0 0,-1-1 0 0 0,2 0 0 0 0,5-2 17 0 0,-4 2-8 0 0,1-1 1 0 0,-1 1-1 0 0,0-1 0 0 0,0 0 0 0 0,0 0 0 0 0,0 0 0 0 0,4-5 0 0 0,2 0 2 0 0,23-21 45 0 0,-5 1-39 0 0,44-58 0 0 0,-45 47-12 0 0,-17 26-6 0 0,-7 9-3 0 0,0 0 0 0 0,0 0 0 0 0,0 0 0 0 0,0 0 1 0 0,-1-1-1 0 0,1 1 0 0 0,-1-1 0 0 0,2-6 1 0 0,5-19-9 0 0,-5 22 2 0 0,-2 1 3 0 0,6-19 20 0 0,-5 19 24 0 0,-2 13 7 0 0,-1 2-26 0 0,0 31 103 0 0,2 28-6 0 0,-1-58-102 0 0,-1-5-3 0 0,1 0 0 0 0,0 0 0 0 0,0 0-1 0 0,1 0 1 0 0,1 9 0 0 0,-1-6 9 0 0,-1-5-11 0 0,0 0 0 0 0,0 0 1 0 0,0 1-1 0 0,1-2 0 0 0,0 1 0 0 0,-1 0 1 0 0,1 0-1 0 0,0 0 0 0 0,0 0 0 0 0,3 4 1 0 0,-2 1 7 0 0,0-4-8 0 0,-1 0 0 0 0,0 0-1 0 0,1-1 1 0 0,0 1-1 0 0,0 0 1 0 0,4 5 0 0 0,-3-3-6 0 0,-3-4-5 0 0,1 0 1 0 0,0 0-1 0 0,0 0 1 0 0,0 0-1 0 0,0-1 1 0 0,0 1-1 0 0,0 0 1 0 0,1-1-1 0 0,-1 1 1 0 0,1-1-1 0 0,-1 1 1 0 0,1-1-1 0 0,-1 1 1 0 0,3 0-1 0 0,23 18 17 0 0,2-6 46 0 0,-23-11 2 0 0,47-4 25 0 0,-34-3-59 0 0,18-7-6 0 0,-33 10-22 0 0,-1 0 0 0 0,1 0 0 0 0,-1 0 0 0 0,1 0 0 0 0,-1-1 0 0 0,1 1 0 0 0,-1-1-1 0 0,0 0 1 0 0,0 0 0 0 0,3-3 0 0 0,2-1-1 0 0,-4 4-5 0 0,0 0 0 0 0,-1 0-1 0 0,1 0 1 0 0,-1-1 0 0 0,1 1 0 0 0,-1-1 0 0 0,0 0 0 0 0,4-4 0 0 0,-1 0-2 0 0,-3 4 3 0 0,0 1 0 0 0,0 0 0 0 0,0-1 0 0 0,-1 1 0 0 0,1-1 0 0 0,-1 0 0 0 0,0 0 1 0 0,3-5-1 0 0,0 1-1 0 0,-4 5 2 0 0,1 0 0 0 0,0 0 1 0 0,-1 0-1 0 0,1 0 0 0 0,-1 0 0 0 0,0 0 1 0 0,0 0-1 0 0,0-1 0 0 0,0 1 0 0 0,0-1 0 0 0,0 1 1 0 0,0-5-1 0 0,1 0-1 0 0,1 0 0 0 0,-1-2-1 0 0,0-1 2 0 0,6-34-5 0 0,-3 1 1 0 0,-4 32-17 0 0,-4 5 2 0 0,-8-18 3 0 0,9 18 2 0 0,1 6-77 0 0,0 0 91 0 0,0 0-1 0 0,0 0 0 0 0,1 1 1 0 0,-1-1-1 0 0,0 0 1 0 0,0 0-1 0 0,0 0 1 0 0,1 1-1 0 0,-1-1 0 0 0,0 0 1 0 0,0 1-1 0 0,1-1 1 0 0,-1 1-1 0 0,0-1 1 0 0,1 0-1 0 0,-1 1 0 0 0,0 0 1 0 0,0 0-1 0 0,1 0 1 0 0,-1-1 0 0 0,0 1 0 0 0,1-1 0 0 0,-1 1-1 0 0,1-1 1 0 0,-1 1 0 0 0,0-1 0 0 0,1 1 0 0 0,-1-1 0 0 0,0 0-1 0 0,0 1 1 0 0,1-1 0 0 0,-1 0 0 0 0,0 0 0 0 0,0 0 0 0 0,1 0-1 0 0,-1 1 1 0 0,0-1 0 0 0,0 0 0 0 0,-1 0 0 0 0,0 10-11 0 0,-14 48-7 0 0,14-50 17 0 0,-4 25-3 0 0,4-25 7 0 0,1-5-1 0 0,0-1 0 0 0,1 1 0 0 0,-1 0 0 0 0,1-1-1 0 0,0 1 1 0 0,0 0 0 0 0,0-1 0 0 0,0 1 0 0 0,0 0 0 0 0,1-1 0 0 0,1 6 0 0 0,-2 0 2 0 0,0-4-1 0 0,1-1 0 0 0,-1 1 0 0 0,1-1 0 0 0,0 1 0 0 0,0-1 0 0 0,0 1 0 0 0,2 4 0 0 0,-1-1 7 0 0,-2-5-4 0 0,1 1-1 0 0,-1-1 0 0 0,1 0 1 0 0,-1 0-1 0 0,1 1 0 0 0,0-1 1 0 0,0 0-1 0 0,0 0 0 0 0,1 0 0 0 0,-1 0 1 0 0,0 0-1 0 0,1 0 0 0 0,1 1 1 0 0,14 19 24 0 0,-7-14-10 0 0,-4-4-15 0 0,-4-2-3 0 0,0-1 0 0 0,1 0 0 0 0,-1 1 0 0 0,0-1 0 0 0,0 0 0 0 0,1-1 0 0 0,-1 1 0 0 0,0 0 0 0 0,1-1 0 0 0,-1 1 0 0 0,1-1 0 0 0,3 0 0 0 0,26 5 3 0 0,-15-5-31 0 0,20-6-121 0 0,-18 0-1 0 0,10-6-4 0 0,-1-2 0 0 0,-1-1 1 0 0,30-21-1 0 0,7-19-144 0 0,-60 52 288 0 0,0 0 0 0 0,-1 0 0 0 0,0 0 0 0 0,1-1 0 0 0,-1 1 0 0 0,-1-1 0 0 0,5-6 0 0 0,-2 1-3 0 0,-2 6 17 0 0,0 0 1 0 0,0-1-1 0 0,-1 0 1 0 0,1 1-1 0 0,-1-1 1 0 0,2-5-1 0 0,10-18 177 0 0,-10 22-150 0 0,-2 4-21 0 0,-1-1 1 0 0,1 0 0 0 0,-1 1-1 0 0,0-1 1 0 0,0 0 0 0 0,0 0 0 0 0,0 1-1 0 0,0-1 1 0 0,0 0 0 0 0,-1 0-1 0 0,1 0 1 0 0,-1 0 0 0 0,1-3-1 0 0,2-2 50 0 0,-2 4-21 0 0,0 1 0 0 0,0-1 0 0 0,0 1 0 0 0,-1-1 0 0 0,1 1-1 0 0,-1-1 1 0 0,1 0 0 0 0,-1-4 853 0 0,-1 18-865 0 0,-4 53 12 0 0,1-15 68 0 0,0 4 30 0 0,0-6 37 0 0,0-18-71 0 0,4-22-20 0 0,-2 1-21 0 0,-3 20-16 0 0,4-21 262 0 0,9-9-231 0 0,24-10-7 0 0,-17 5-15 0 0,82-79 66 0 0,19-32-48 0 0,-110 111-66 0 0,-4 5-5 0 0,0-1-1 0 0,0 1 1 0 0,0 0 0 0 0,0 0 0 0 0,0 0 0 0 0,1 0 0 0 0,-1 0 0 0 0,1 0-1 0 0,0 1 1 0 0,4-3 0 0 0,16-9 18 0 0,-18 10 102 0 0,-1 10-127 0 0,11 20-4 0 0,-11-21 3 0 0,-3 4-2 0 0,2 30-1 0 0,-3-30 3 0 0,0 1 0 0 0,-3 30-52 0 0,2-31-211 0 0,1-1-7 0 0,0 36-1334 0 0,0-43 1543 0 0,0-1 0 0 0,0 0 0 0 0,0 0 0 0 0,0 0 0 0 0,0 1-1 0 0,0-1 1 0 0,1 0 0 0 0,-1 0 0 0 0,0 0 0 0 0,1 0 0 0 0,-1 0 0 0 0,1 0 0 0 0,-1 0 0 0 0,1 0 0 0 0,1 2 0 0 0,3 6-1513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49 3414 0 0,'-1'-8'2748'0'0,"-4"-32"7748"0"0,4 50-10002 0 0,-1 1-352 0 0,1-5-25 0 0,0 0-1 0 0,0 0 0 0 0,1 0 1 0 0,0 1-1 0 0,0-1 1 0 0,1 6-1 0 0,1 3 45 0 0,-1-3-2 0 0,-1-1 0 0 0,0 0 0 0 0,-1 16 0 0 0,-3 49 464 0 0,3-2-128 0 0,0-14-207 0 0,0-23-192 0 0,1-28-21 0 0,0 0-99 0 0,-1 27-326 0 0,1-26-4 0 0,1-4-350 0 0,0 2 226 0 0,2 5 102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5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3212 0 0,'3'-8'3176'0'0,"10"-23"-696"0"0,-5 19-543 0 0,-3 6-1346 0 0,-3 4-367 0 0,-1 0-1 0 0,1 0 1 0 0,0 0 0 0 0,0 0 0 0 0,0 0 0 0 0,0 1 0 0 0,0-1-1 0 0,0 1 1 0 0,0-1 0 0 0,0 1 0 0 0,5-2 0 0 0,38-20 1715 0 0,-34 17-1681 0 0,35-12 843 0 0,-36 14-939 0 0,34-10 496 0 0,-11 6-313 0 0,-25 6-65 0 0,1 3-59 0 0,26 2-13 0 0,-26-2 101 0 0,-5 4-32 0 0,14 16-62 0 0,-12-9-32 0 0,-4-4-119 0 0,4 28 232 0 0,-3-3-164 0 0,-5-15-3 0 0,-15 38 264 0 0,1-8-140 0 0,6-21-207 0 0,8-20-16 0 0,0 0-9 0 0,-7 19-106 0 0,6-20-401 0 0,10-47-10596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5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39 1140 0 0,'0'0'5492'0'0,"-19"-38"5251"0"0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283 402 640 0 0,'0'0'5648'0'0,"0"-8"-3756"0"0,2-22-387 0 0,-2 22 785 0 0,-4 3-1403 0 0,-10-16-182 0 0,11 16-118 0 0,1 5-519 0 0,0 0 0 0 0,0-1 0 0 0,0 1 0 0 0,0 0 1 0 0,0-1-1 0 0,0 0 0 0 0,0 1 0 0 0,0-1 0 0 0,1 0 0 0 0,-1 0 1 0 0,-2-2-1 0 0,-1 0 59 0 0,-1 1 196 0 0,-2 3-63 0 0,-21 3-22 0 0,16 0-43 0 0,6-1-141 0 0,4-2-29 0 0,0 0 0 0 0,0 1 1 0 0,1-1-1 0 0,-1 1 0 0 0,0 0 1 0 0,0 0-1 0 0,1 0 0 0 0,-4 3 1 0 0,-2 0 19 0 0,-22 23 165 0 0,21-22-177 0 0,6-3-14 0 0,-1 0 1 0 0,1 1-1 0 0,-1-1 1 0 0,1 1-1 0 0,0-1 1 0 0,0 1-1 0 0,-3 6 1 0 0,-23 32 308 0 0,12-17-202 0 0,13-19-10 0 0,1 0 58 0 0,-8 18-17 0 0,8-19 957 0 0,12-7-996 0 0,25-10 25 0 0,-20 4-17 0 0,-6 3-90 0 0,23-23 108 0 0,105-95 86 0 0,-130 117-216 0 0,-1 2 2 0 0,14-11 1 0 0,-14 11 33 0 0,-2 9-15 0 0,9 14-4 0 0,-9-14-3 0 0,-3 6 6 0 0,0 55 120 0 0,-1-57-133 0 0,1 29 73 0 0,-1-29-73 0 0,1-6-9 0 0,0 0 0 0 0,0 1 0 0 0,0-1 0 0 0,0 1 0 0 0,1-1 0 0 0,-1 1 0 0 0,1-1 0 0 0,2 7 0 0 0,4 15 42 0 0,-5-18-9 0 0,3-4 13 0 0,18 11-9 0 0,-17-11-9 0 0,5-5-28 0 0,31-6-85 0 0,-21 0-1 0 0,16-13-116 0 0,-2-2 0 0 0,0-1 0 0 0,56-52-1 0 0,-73 59 137 0 0,-1-1-1 0 0,-1-1 0 0 0,-1 0 1 0 0,0-2-1 0 0,-1 1 0 0 0,-2-2 1 0 0,0 0-1 0 0,16-41 0 0 0,-23 53 68 0 0,-3 5 15 0 0,0 1-1 0 0,0-1 1 0 0,0 0 0 0 0,-1 1 0 0 0,0-1 0 0 0,0 0-1 0 0,1-9 1 0 0,1 3 35 0 0,-2 4-21 0 0,1 1 1 0 0,-1-1-1 0 0,-1 1 1 0 0,1-1-1 0 0,-1-7 1 0 0,1-16 104 0 0,-1 22 567 0 0,-3 3-549 0 0,-11-15-31 0 0,14 19-132 0 0,0 1 0 0 0,0 0 0 0 0,0 0-1 0 0,0 0 1 0 0,0 0 0 0 0,0-1-1 0 0,0 1 1 0 0,0 0 0 0 0,-1 0 0 0 0,1 0-1 0 0,0 0 1 0 0,0-1 0 0 0,0 1 0 0 0,0 0-1 0 0,0 0 1 0 0,0 0 0 0 0,0 0-1 0 0,0 0 1 0 0,-1-1 0 0 0,1 1 0 0 0,0 0-1 0 0,0 0 1 0 0,0 0 0 0 0,0 0 0 0 0,0 0-1 0 0,-1 0 1 0 0,1 0 0 0 0,0 0 0 0 0,0 0-1 0 0,0 0 1 0 0,0 0 0 0 0,-1 0-1 0 0,1 0 1 0 0,0-1 0 0 0,0 1 0 0 0,0 0-1 0 0,-1 1 1 0 0,1-1 0 0 0,0 0 0 0 0,0 0-1 0 0,0 0 1 0 0,0 0 0 0 0,-1 0 0 0 0,1 0-1 0 0,0 0 1 0 0,0 0 0 0 0,0 0-1 0 0,0 0 1 0 0,-1 0 0 0 0,1 0 0 0 0,0 0-1 0 0,0 1 1 0 0,0-1 0 0 0,0 0 0 0 0,0 0-1 0 0,0 0 1 0 0,-1 0 0 0 0,1 0 0 0 0,0 0-1 0 0,0 1 1 0 0,-5 1 26 0 0,4-1-21 0 0,-1 0 0 0 0,0 0 1 0 0,1 0-1 0 0,-1 0 0 0 0,1 0 1 0 0,0 0-1 0 0,-1 0 1 0 0,1 0-1 0 0,0 1 0 0 0,0-1 1 0 0,0 0-1 0 0,0 1 0 0 0,0-1 1 0 0,0 1-1 0 0,0-1 0 0 0,0 3 1 0 0,-12 16 34 0 0,2 1 0 0 0,1 0 0 0 0,0 1 0 0 0,-12 44 0 0 0,19-53-28 0 0,-1 5 8 0 0,1 0 0 0 0,0 0 0 0 0,1 24 0 0 0,0 13 6 0 0,3-29 17 0 0,6 23-5 0 0,-2-29-7 0 0,-2-10-26 0 0,-1-5-8 0 0,0 0 0 0 0,-1-1-1 0 0,1 1 1 0 0,1-1-1 0 0,-1 1 1 0 0,5 4 0 0 0,8 15-24 0 0,-15-23 24 0 0,0-1 0 0 0,1 1-1 0 0,-1 0 1 0 0,0-1 0 0 0,1 1 0 0 0,-1-1 0 0 0,1 1 0 0 0,0 0-1 0 0,-1-1 1 0 0,1 1 0 0 0,-1-1 0 0 0,1 0 0 0 0,0 1-1 0 0,-1-1 1 0 0,1 1 0 0 0,0-1 0 0 0,0 0 0 0 0,27 14-119 0 0,-13-10-396 0 0,14-2-21 0 0,-28-2 513 0 0,0 0 1 0 0,0 0 0 0 0,0 0-1 0 0,0 0 1 0 0,0 0 0 0 0,0 0-1 0 0,-1 0 1 0 0,1 0-1 0 0,0-1 1 0 0,0 1 0 0 0,0 0-1 0 0,0-1 1 0 0,-1 1 0 0 0,1 0-1 0 0,0-1 1 0 0,0 1 0 0 0,0-1-1 0 0,107-64-3856 0 0,-93 52 2459 0 0,10-16-2423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7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169 190 1722 0 0,'0'0'10771'0'0,"-6"2"-10035"0"0,-20 8-98 0 0,25-10-619 0 0,1 1 0 0 0,-1-1 1 0 0,1 0-1 0 0,-1 0 0 0 0,1 1 0 0 0,-1-1 1 0 0,1 0-1 0 0,-1 1 0 0 0,1-1 1 0 0,-1 0-1 0 0,1 1 0 0 0,-1-1 0 0 0,1 1 1 0 0,0-1-1 0 0,-1 0 0 0 0,1 1 1 0 0,-1-1-1 0 0,1 1 0 0 0,0 0 0 0 0,0-1 1 0 0,-1 1-1 0 0,1-1 0 0 0,0 1 1 0 0,0-1-1 0 0,0 2 0 0 0,-116 255 3027 0 0,115-255-3009 0 0,0 1 0 0 0,-1 0 1 0 0,1-1-1 0 0,0 1 0 0 0,1 0 0 0 0,-1 0 0 0 0,0 0 0 0 0,1 0 0 0 0,-1-1 0 0 0,1 5 0 0 0,0 1 53 0 0,-2-1 338 0 0,25 27-101 0 0,-19-27-184 0 0,4-7-28 0 0,23 0-18 0 0,-14-3 0 0 0,-5-1-70 0 0,5-2 15 0 0,1 0 0 0 0,-2-1-1 0 0,29-17 1 0 0,-18 7-35 0 0,-2-2-1 0 0,-1-1 1 0 0,0-1-1 0 0,-1-1 1 0 0,-2-1 0 0 0,0-1-1 0 0,26-40 1 0 0,-40 55-6 0 0,10-24 6 0 0,3-15-9 0 0,-11 30-2 0 0,-6 11 0 0 0,0 0 0 0 0,0 0 0 0 0,-1 0 0 0 0,3-13 0 0 0,4-15-10 0 0,-6 26 8 0 0,-2 1 6 0 0,5-22-1 0 0,-5 22-9 0 0,-4 14-73 0 0,-1 0 76 0 0,2-4 4 0 0,0 0 1 0 0,0 1-1 0 0,1-1 1 0 0,-1 1-1 0 0,1 0 1 0 0,0-1 0 0 0,0 1-1 0 0,0 0 1 0 0,-1 5-1 0 0,-16 47 47 0 0,-1 12-16 0 0,-38 151 189 0 0,47-158-34 0 0,5-23-47 0 0,3-28-12 0 0,1-1-26 0 0,-4 25-17 0 0,4-25 506 0 0,3-8-568 0 0,0 0 0 0 0,0 0 0 0 0,0-1 0 0 0,0 1 0 0 0,0-1-1 0 0,0 1 1 0 0,0-1 0 0 0,0 0 0 0 0,3-1 0 0 0,1-1 13 0 0,-6 3-28 0 0,1 0 0 0 0,-1 0 0 0 0,1 0 1 0 0,0 0-1 0 0,-1-1 0 0 0,1 1 0 0 0,-1 0 0 0 0,1-1 0 0 0,-1 1 1 0 0,1 0-1 0 0,-1-1 0 0 0,1 1 0 0 0,-1 0 0 0 0,1-1 0 0 0,-1 1 1 0 0,0-1-1 0 0,1 1 0 0 0,-1-1 0 0 0,1 0 0 0 0,182-263 171 0 0,-143 199-485 0 0,67-84-1 0 0,-102 142 250 0 0,-1 3-8 0 0,9-12-57 0 0,-10 11 12 0 0,-8 11-175 0 0,-22 25 206 0 0,-6 4 64 0 0,-75 77 18 0 0,81-86 2 0 0,20-20 4 0 0,0 0-1 0 0,1 0 1 0 0,0 1-1 0 0,0 0 1 0 0,1 0-1 0 0,-9 15 1 0 0,-2 8 8 0 0,10-16-5 0 0,3 19-4 0 0,6 4 8 0 0,-3-37-10 0 0,0 1 0 0 0,0-1 0 0 0,1 1 1 0 0,-1 0-1 0 0,0-1 0 0 0,0 1 1 0 0,0-1-1 0 0,0 1 0 0 0,0-1 0 0 0,1 1 1 0 0,-1-1-1 0 0,0 1 0 0 0,0-1 1 0 0,1 1-1 0 0,-1-1 0 0 0,0 0 1 0 0,1 1-1 0 0,-1-1 0 0 0,0 1 0 0 0,1-1 1 0 0,-1 0-1 0 0,1 1 0 0 0,3 4 15 0 0,-3-4-12 0 0,0 1-1 0 0,1-1 1 0 0,-1 1 0 0 0,0-1-1 0 0,1 0 1 0 0,-1 0-1 0 0,1 0 1 0 0,-1 1-1 0 0,1-2 1 0 0,0 1-1 0 0,-1 0 1 0 0,1 0-1 0 0,0 0 1 0 0,0-1-1 0 0,3 2 1 0 0,4 2 7 0 0,32 8 72 0 0,-39-11-83 0 0,43 9 69 0 0,0-2 0 0 0,78 5 0 0 0,-53-12-36 0 0,-28 1-24 0 0,-41-2-9 0 0,1 0 0 0 0,-1 0 0 0 0,0 0 0 0 0,1 0 0 0 0,-1 0 0 0 0,1 0 0 0 0,-1-1-1 0 0,0 1 1 0 0,1 0 0 0 0,-1-1 0 0 0,2 0 0 0 0,7-1 2 0 0,-6 0-2 0 0,1 1 1 0 0,0-1-1 0 0,0 0 1 0 0,-1 0-1 0 0,8-4 1 0 0,-5 3-2 0 0,-4 2 1 0 0,-1 0-1 0 0,1 0 0 0 0,0 0 0 0 0,-1-1 0 0 0,1 1 1 0 0,-1-1-1 0 0,1 0 0 0 0,3-3 0 0 0,12-10 0 0 0,-14 11-6 0 0,1-3-1 0 0,-2 1 12 0 0,14-21-76 0 0,22-51 0 0 0,-22 31-43 0 0,-13 38 99 0 0,7-32-50 0 0,1-18 1 0 0,1-4 28 0 0,-4 14 33 0 0,-5-4 17 0 0,-3 48 0 0 0,0 0-1 0 0,1 0 1 0 0,0 0 0 0 0,4-8 0 0 0,-3 7 798 0 0,-6 16-723 0 0,-32 170 421 0 0,6-27 55 0 0,26-140-503 0 0,-2 13 137 0 0,-4 37 0 0 0,7-49-159 0 0,0-6-10 0 0,1 0 0 0 0,0 0 0 0 0,0 0 0 0 0,1 0 0 0 0,1 10 0 0 0,0 20 51 0 0,-1-35-72 0 0,0 0 0 0 0,0-1 0 0 0,0 1-1 0 0,0-1 1 0 0,0 1 0 0 0,1-1 0 0 0,-1 1-1 0 0,1-1 1 0 0,0 1 0 0 0,0-1 0 0 0,1 5-1 0 0,1-1 11 0 0,-1 0 31 0 0,5-2-10 0 0,26 15-322 0 0,-25-23 13 0 0,1 2 187 0 0,-5 1 36 0 0,-1 0 0 0 0,0 0 0 0 0,1 0-1 0 0,-1-1 1 0 0,0 1 0 0 0,0-1 0 0 0,0 0-1 0 0,0 0 1 0 0,0 0 0 0 0,4-4 0 0 0,8-5-673 0 0,54-42-765 0 0,-59 44 148 0 0,0 0 0 0 0,-1-1 0 0 0,0 1 0 0 0,13-20 0 0 0,-5-1-7401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6:47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82 1972 0 0,'-51'8'15686'0'0,"58"-7"-14888"0"0,1 0-581 0 0,-5 0-130 0 0,0 0 0 0 0,0-1 0 0 0,0 1 0 0 0,0-1 0 0 0,1 0 0 0 0,-1 0 0 0 0,0-1 0 0 0,0 1 0 0 0,5-1 0 0 0,188-47 563 0 0,-134 29-1240 0 0,-52 16 264 0 0,-5-1-403 0 0,16-11-10 0 0,-16 11 107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5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42 2826 0 0,'0'0'7887'0'0,"-4"3"-7276"0"0,0 1-308 0 0,-13 9 5090 0 0,18-7-5190 0 0,4 21-23 0 0,-4-21-38 0 0,5-2-21 0 0,-1 0-81 0 0,-3-2-25 0 0,0-1-1 0 0,0 1 0 0 0,0-1 0 0 0,0 0 0 0 0,0 1 1 0 0,0-1-1 0 0,1 0 0 0 0,-1-1 0 0 0,0 1 1 0 0,0 0-1 0 0,1 0 0 0 0,-1-1 0 0 0,3 1 1 0 0,5 2 16 0 0,-6-1-15 0 0,1-1 0 0 0,-1 1 0 0 0,1-1 0 0 0,0 0 0 0 0,-1-1 0 0 0,1 1 0 0 0,0-1 1 0 0,5 0-1 0 0,249 5 365 0 0,803 4 186 0 0,-518 5-492 0 0,318 12 17 0 0,199 2 70 0 0,-803-35-113 0 0,-179 5-33 0 0,-35-3-12 0 0,16-3 6 0 0,-52 8 3 0 0,-6 0 8 0 0,1 1 0 0 0,-1-2 0 0 0,1 1 0 0 0,-1 0 0 0 0,1 0 1 0 0,-1-1-1 0 0,1 0 0 0 0,-1 1 0 0 0,0-1 0 0 0,1 0 0 0 0,3-2 0 0 0,-2 0-18 0 0,-3 2-1 0 0,0 0 1 0 0,0 0-1 0 0,1 0 0 0 0,-1 0 1 0 0,1 1-1 0 0,-1-1 1 0 0,1 0-1 0 0,-1 1 0 0 0,1-1 1 0 0,0 1-1 0 0,-1-1 1 0 0,3 1-1 0 0,14 3-16 0 0,-16-2 13 0 0,0-1 0 0 0,0 1 1 0 0,0-1-1 0 0,1 1 1 0 0,-1-1-1 0 0,0 0 0 0 0,1 0 1 0 0,-1 0-1 0 0,0 0 1 0 0,4-1-1 0 0,22 0 14 0 0,-21 1-2 0 0,-1-1-2 0 0,20-2-2 0 0,-19 2-2 0 0,0-1-2 0 0,35-8-3 0 0,-1 0-6 0 0,-33 7 6 0 0,24-4 5 0 0,-4 4 0 0 0,-21 2 0 0 0,2 0-4 0 0,26-4-5 0 0,-27 4 1 0 0,0 0 0 0 0,36-6 25 0 0,-19 4-16 0 0,-18 2 1 0 0,0 0-31 0 0,34-2 44 0 0,-11 1-13 0 0,-23 1 5 0 0,1 1-7 0 0,27 0 102 0 0,-30-3-81 0 0,13-8 18 0 0,-13 8-4 0 0,-9-1-9 0 0,-10-12-9 0 0,4 9-21 0 0,2 5-2 0 0,-22-13-4 0 0,-30-16-6 0 0,54 28 8 0 0,-1 0 3 0 0,-21-8 11 0 0,21 8 430 0 0,40 4-404 0 0,1 4-9 0 0,19 0 11 0 0,-42-5-32 0 0,33 5 23 0 0,-36-3-27 0 0,20 2-5 0 0,-24 0-21 0 0,12 10 4 0 0,-12-10 4 0 0,-10 1 4 0 0,-1 0 9 0 0,-24 16-8 0 0,-14 1-93 0 0,-1-2-1 0 0,-79 21 0 0 0,82-27-302 0 0,39-13 317 0 0,0 0 1 0 0,0 0-1 0 0,1 0 0 0 0,-1 0 1 0 0,1 1-1 0 0,-1 0 0 0 0,1 0 1 0 0,-3 2-1 0 0,-2 1-187 0 0,2-2-549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2478 0 0,'4'8'1912'0'0,"9"25"-290"0"0,-13-32-1567 0 0,0-1-1 0 0,0 1 0 0 0,0 0 1 0 0,0-1-1 0 0,1 1 0 0 0,-1-1 1 0 0,0 1-1 0 0,1-1 0 0 0,-1 1 1 0 0,0-1-1 0 0,1 1 0 0 0,-1-1 1 0 0,0 1-1 0 0,1-1 0 0 0,-1 1 1 0 0,1-1-1 0 0,-1 1 0 0 0,1-1 1 0 0,-1 0-1 0 0,1 1 0 0 0,-1-1 1 0 0,1 0-1 0 0,0 1 0 0 0,6 3 317 0 0,-5-2-223 0 0,1-1-1 0 0,-1 1 1 0 0,1-1-1 0 0,-1 1 1 0 0,1-1-1 0 0,0 0 1 0 0,-1 0-1 0 0,1-1 1 0 0,0 1-1 0 0,5 0 1 0 0,40 10 1280 0 0,5-3-409 0 0,-21-3-679 0 0,-17-5-31 0 0,-5-2-226 0 0,5-1 143 0 0,0 0-1 0 0,20 0 1 0 0,-29-1-84 0 0,21-10-23 0 0,-26 14-139 0 0,1-1 1 0 0,-1 1-1 0 0,0-1 1 0 0,1 0 0 0 0,-1 0-1 0 0,0 1 1 0 0,1-1-1 0 0,-1 0 1 0 0,0 0-1 0 0,0 0 1 0 0,0 0-1 0 0,0-1 1 0 0,0 1 0 0 0,0 0-1 0 0,0 0 1 0 0,1-2-1 0 0,0-1-125 0 0,3-3-315 0 0,-1 1-1 0 0,0-1 0 0 0,0 0 0 0 0,0 0 0 0 0,-1-1 1 0 0,0 1-1 0 0,2-11 0 0 0,-3 12-476 0 0,2-2-3181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7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4912 0 0,'0'0'5910'0'0,"-1"9"-4097"0"0,-1 1-1272 0 0,2-5-207 0 0,-1 1-1 0 0,1-1 0 0 0,-1 1 1 0 0,1-1-1 0 0,1 0 1 0 0,1 10-1 0 0,5 61 1321 0 0,13 221 953 0 0,-12-177-1971 0 0,-4-78-448 0 0,-3-26-103 0 0,-1-1 0 0 0,0 1 0 0 0,-4 21 0 0 0,-3 29 209 0 0,2 4-115 0 0,1-35-115 0 0,3-26-80 0 0,1 0-262 0 0,-1 1 11 0 0,0 6 157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7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58 562 0 0,'7'-9'2016'0'0,"1"1"0"0"0,0 0 0 0 0,11-8 0 0 0,-6 6-1396 0 0,-13 10-520 0 0,1-1 1 0 0,0 1 0 0 0,-1-1 0 0 0,1 1 0 0 0,0-1 0 0 0,-1 1 0 0 0,1 0-1 0 0,0-1 1 0 0,-1 1 0 0 0,1 0 0 0 0,0 0 0 0 0,0-1 0 0 0,-1 1-1 0 0,1 0 1 0 0,0 0 0 0 0,1 0 0 0 0,24-2 1144 0 0,-14 5-340 0 0,36 26 602 0 0,-43-26-926 0 0,-4 7-138 0 0,2 2-321 0 0,-1-6-38 0 0,-1 1 0 0 0,0-1 0 0 0,0 1 0 0 0,-1-1 0 0 0,0 8 0 0 0,1 18 138 0 0,-1-24-49 0 0,-3 2-32 0 0,1 1-97 0 0,1-6-20 0 0,-1 0 1 0 0,1-1-1 0 0,0 1 0 0 0,-1 0 1 0 0,0-1-1 0 0,0 1 1 0 0,-5 7-1 0 0,-10 18 63 0 0,16-27-98 0 0,-1 0 1 0 0,1-1-1 0 0,-1 1 0 0 0,1-1 1 0 0,-1 1-1 0 0,0-1 0 0 0,0 1 1 0 0,0-1-1 0 0,0 0 0 0 0,-1 0 1 0 0,-3 3-1 0 0,-1 0-61 0 0,3 0 13 0 0,0-2 0 0 0,0 1 0 0 0,0 0-1 0 0,0-1 1 0 0,-7 5 0 0 0,3-3 1 0 0,6-3-15 0 0,0 0 0 0 0,0-1 0 0 0,0 1 0 0 0,0 0 0 0 0,-1-1 0 0 0,1 0 0 0 0,0 1 0 0 0,-1-1 0 0 0,1 0 0 0 0,-6 1 0 0 0,1 0-194 0 0,1 1-549 0 0,-36-9-9604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7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3294 0 0,'0'0'1884'0'0,"3"9"-344"0"0,9 26-191 0 0,-9-19-170 0 0,-1 34 399 0 0,-1-39-1344 0 0,0 36 808 0 0,-1-35-886 0 0,-2 33 520 0 0,-4-1 372 0 0,3 2 567 0 0,3-15-1302 0 0,-1-23 2473 0 0,6-14-2282 0 0,0-2-368 0 0,-2 5-65 0 0,0-1 1 0 0,-1 0-1 0 0,0 1 0 0 0,1-1 0 0 0,-2 0 0 0 0,1 0 0 0 0,1-5 0 0 0,19-41 577 0 0,5-5-206 0 0,-22 44-387 0 0,17-31 170 0 0,-15 34-191 0 0,-4 4-17 0 0,-1 0 1 0 0,1 0-1 0 0,-1 0 1 0 0,1 0-1 0 0,-1-1 0 0 0,2-7 1 0 0,7-14-52 0 0,-9 20-13 0 0,2 1 10 0 0,11-14-59 0 0,-11 14-254 0 0,1 2-297 0 0,18-9 329 0 0,-17 8-334 0 0,0 6-3 0 0,-1-1 462 0 0,-3-1 118 0 0,0 0 1 0 0,0 1-1 0 0,0-1 1 0 0,0 0-1 0 0,-1 1 0 0 0,1-1 1 0 0,0 1-1 0 0,0 0 1 0 0,-1 0-1 0 0,1 0 1 0 0,0 0-1 0 0,-1 0 0 0 0,3 2 1 0 0,14 9-1383 0 0,-14-9-98 0 0,1 1 188 0 0,-2-1 881 0 0,8 7 75 0 0,-1-5-3285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8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 2644 0 0,'0'0'8436'0'0,"-4"8"-6678"0"0,-1 0-1264 0 0,2-4-248 0 0,1 0-1 0 0,0 0 1 0 0,0 0-1 0 0,0 1 1 0 0,0-1-1 0 0,1 0 0 0 0,-2 7 1 0 0,-13 44 1190 0 0,-1 10-545 0 0,8-26-553 0 0,8-20 76 0 0,5 39 222 0 0,-1-27-417 0 0,-3-30-204 0 0,0 1 1 0 0,0 0-1 0 0,0-1 0 0 0,1 1 1 0 0,-1 0-1 0 0,0-1 0 0 0,1 1 1 0 0,-1 0-1 0 0,1-1 0 0 0,0 1 1 0 0,-1-1-1 0 0,1 1 0 0 0,0-1 1 0 0,0 1-1 0 0,0-1 0 0 0,0 0 1 0 0,1 2-1 0 0,2 1 29 0 0,-4-3-35 0 0,1 1 0 0 0,-1-1 0 0 0,1 0 1 0 0,0 0-1 0 0,0 0 0 0 0,0 0 1 0 0,-1 1-1 0 0,1-1 0 0 0,0 0 1 0 0,0 0-1 0 0,0-1 0 0 0,1 1 1 0 0,-1 0-1 0 0,0 0 0 0 0,0 0 0 0 0,0-1 1 0 0,1 1-1 0 0,1 0 0 0 0,0 1 18 0 0,2 1 44 0 0,4-5-16 0 0,29-3-9 0 0,-37 5-45 0 0,1 0 0 0 0,-1 0 1 0 0,0-1-1 0 0,0 1 0 0 0,0 0 1 0 0,0 0-1 0 0,0-1 0 0 0,0 1 1 0 0,0-1-1 0 0,0 1 1 0 0,0-1-1 0 0,0 1 0 0 0,2-2 1 0 0,5-3-13 0 0,23-17-82 0 0,-5 1 45 0 0,-15 9 8 0 0,6-15 2 0 0,-15 26 34 0 0,-1-1 0 0 0,1 0 0 0 0,-1 0 0 0 0,0 0 1 0 0,0 0-1 0 0,0-1 0 0 0,0 1 0 0 0,0 0 0 0 0,0 0 0 0 0,-1-1 1 0 0,1 1-1 0 0,-1 0 0 0 0,1-4 0 0 0,0-1-4 0 0,1 0-16 0 0,-3-4 1 0 0,-3-35 2 0 0,0 27 7 0 0,2 10 10 0 0,1 5 2 0 0,0-1 0 0 0,-1 1 0 0 0,1 0-1 0 0,-1 0 1 0 0,0 0 0 0 0,0 1 0 0 0,-3-6 0 0 0,-22-37-13 0 0,12 22-13 0 0,12 19-87 0 0,-30-8-95 0 0,27 10 31 0 0,1 8-376 0 0,-16 13-16 0 0,16-13 90 0 0,4 3-551 0 0,-2 25-3215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8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91 1140 0 0,'-3'-6'2787'0'0,"-9"-16"-749"0"0,9 17-615 0 0,0 0-277 0 0,-9-13-235 0 0,9 13-235 0 0,-2 2-151 0 0,0-1-359 0 0,4 2-92 0 0,-1 1 1 0 0,1 0-1 0 0,-1-1 0 0 0,0 1 1 0 0,0 0-1 0 0,1 0 1 0 0,-1 0-1 0 0,0 0 0 0 0,0 1 1 0 0,0-1-1 0 0,0 0 0 0 0,-3 0 1 0 0,-19-6 189 0 0,18 6 96 0 0,-3 2-42 0 0,-25 5-72 0 0,20-1-28 0 0,-23 16 319 0 0,-4 7-177 0 0,8-5-205 0 0,32-23-147 0 0,0 1 0 0 0,0-1 0 0 0,0 1 1 0 0,0 0-1 0 0,1-1 0 0 0,-1 1 0 0 0,0-1 0 0 0,0 1 0 0 0,1 0 0 0 0,-1 0 0 0 0,1-1 0 0 0,-1 1 0 0 0,0 0 1 0 0,1 0-1 0 0,-1 2 0 0 0,-20 37 173 0 0,8-15-110 0 0,10-19 25 0 0,0 0-52 0 0,-11 19 19 0 0,11-18 419 0 0,48-4-242 0 0,-44-3-231 0 0,0 0-1 0 0,1 0 0 0 0,-1 0 1 0 0,0 0-1 0 0,0 0 0 0 0,0 0 1 0 0,0 0-1 0 0,0 0 0 0 0,0-1 1 0 0,0 1-1 0 0,0 0 0 0 0,0-1 1 0 0,2 0-1 0 0,6-1 28 0 0,28-15 112 0 0,0-4-62 0 0,0-2 0 0 0,42-35 0 0 0,-75 54-80 0 0,-1 1-1 0 0,1-1 1 0 0,0 1 0 0 0,1 0-1 0 0,6-4 1 0 0,16-9 13 0 0,-5 2-7 0 0,-17 10 37 0 0,0 2-26 0 0,15-8 4 0 0,-15 8 35 0 0,-2 7-4 0 0,1 0-41 0 0,-3-3-10 0 0,0-1 1 0 0,0 1-1 0 0,0 0 0 0 0,0-1 0 0 0,0 1 0 0 0,0 0 1 0 0,0 0-1 0 0,-1 0 0 0 0,1 0 0 0 0,0 0 1 0 0,-1 0-1 0 0,0 0 0 0 0,1-1 0 0 0,-1 5 1 0 0,8 46 437 0 0,-4-38-383 0 0,-2-6-15 0 0,-1 0-1 0 0,1 0 0 0 0,-1 0 1 0 0,0 1-1 0 0,-1 8 0 0 0,5 211 759 0 0,-2 180-90 0 0,-4-380-647 0 0,-1 1 1 0 0,-2-1-1 0 0,0 0 0 0 0,-2 0 1 0 0,-1-1-1 0 0,-1 0 1 0 0,-1 0-1 0 0,-22 43 0 0 0,29-67-42 0 0,0 1 0 0 0,0 0-1 0 0,0-1 1 0 0,0 1-1 0 0,-1-1 1 0 0,1 0 0 0 0,-1 0-1 0 0,-5 5 1 0 0,0-1 42 0 0,-4 5 274 0 0,-14 4-3 0 0,20-12-62 0 0,-2-5-1 0 0,-26-2 167 0 0,19-1-45 0 0,-10-9-93 0 0,12 3-51 0 0,4 0-176 0 0,-1 0-1 0 0,2-1 1 0 0,-1 0-1 0 0,2-1 1 0 0,-1 0-1 0 0,2 0 1 0 0,-1 0-1 0 0,2-1 1 0 0,-6-15-1 0 0,5-1-73 0 0,1 1 0 0 0,1-1 0 0 0,1 0 0 0 0,2-1 0 0 0,0 1 0 0 0,3 0 0 0 0,0 0 1 0 0,2 0-1 0 0,9-39 0 0 0,-4 35-264 0 0,1 1 1 0 0,2 0 0 0 0,1 1-1 0 0,1 0 1 0 0,2 2-1 0 0,1-1 1 0 0,39-50 0 0 0,-41 64-299 0 0,0-1 0 0 0,2 2 1 0 0,0 0-1 0 0,1 1 0 0 0,0 1 1 0 0,1 1-1 0 0,22-12 0 0 0,-29 17 201 0 0,-2 0-555 0 0,7-1-3359 0 0,27-12-2624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1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42 406 4244 0 0,'-7'-2'2684'0'0,"-1"0"-1908"0"0,6 1-252 0 0,-1 0 0 0 0,0 0-1 0 0,-1 1 1 0 0,1-1-1 0 0,0 1 1 0 0,-6-1-1 0 0,14-5 1097 0 0,1-2-1183 0 0,14-25 1306 0 0,58-95 187 0 0,5-11-1183 0 0,-79 131-712 0 0,-2 2-8 0 0,4-19-9 0 0,-5 19-17 0 0,-3 6-4 0 0,-1 0 0 0 0,1 1 1 0 0,-1-1-1 0 0,1 1 0 0 0,-1-1 1 0 0,1 1-1 0 0,-1 0 0 0 0,1 0 1 0 0,-1 0-1 0 0,-2 2 0 0 0,-2 0-6 0 0,3-2 4 0 0,-1 1-1 0 0,1-1 0 0 0,0 1 1 0 0,0 0-1 0 0,0 0 0 0 0,-5 3 1 0 0,2 0-2 0 0,-7 6-8 0 0,6-3 13 0 0,2-3 5 0 0,1 1-1 0 0,0-1 0 0 0,1 1 1 0 0,-6 8-1 0 0,-9 13 4 0 0,14-20-29 0 0,5 0-102 0 0,-4 30-108 0 0,8-30 117 0 0,13 19-118 0 0,-7-16 7 0 0,-3-6 163 0 0,-4-2 30 0 0,0 0 0 0 0,0 0 0 0 0,0 0 1 0 0,0 0-1 0 0,1-1 0 0 0,-1 1 0 0 0,6 0 1 0 0,-1 2-13 0 0,29 7-150 0 0,8 1 34 0 0,-38-11 140 0 0,-4-1 11 0 0,-1 1 0 0 0,1-1-1 0 0,0 1 1 0 0,-1 0 0 0 0,1 0-1 0 0,-1 0 1 0 0,1 0 0 0 0,-1 0-1 0 0,0 0 1 0 0,4 3 0 0 0,17 10-18 0 0,-18-11 35 0 0,-1 2-2 0 0,8 13 10 0 0,-9-13 124 0 0,-2 1-104 0 0,4 22-13 0 0,-4-21 13 0 0,2-2-40 0 0,5 18-3 0 0,-6-18 2 0 0,3-1-226 0 0,12 10 39 0 0,-13-11 35 0 0,3 0-838 0 0,19 6 671 0 0,-20-6 19 0 0,2-5-85 0 0,1 2 270 0 0,-5-1 68 0 0,-1 1 0 0 0,1 0 0 0 0,0-1-1 0 0,-1 0 1 0 0,1 0 0 0 0,-1 0 0 0 0,1 0 0 0 0,4-3-1 0 0,58-26-715 0 0,-43 19 496 0 0,-1-3 133 0 0,-11 5-4 0 0,25-22-116 0 0,-28 25 230 0 0,-5 3 18 0 0,0 1 0 0 0,0-1 0 0 0,0 0 0 0 0,0 0 0 0 0,-1 0 0 0 0,1 0 1 0 0,3-7-1 0 0,23-30-37 0 0,-23 33 53 0 0,-3 4 43 0 0,0-1 0 0 0,0 0 0 0 0,0 0 0 0 0,-1 0 0 0 0,0 0-1 0 0,3-4 1 0 0,16-34 453 0 0,-16 35-429 0 0,-4 4-10 0 0,1 0 0 0 0,0 0 0 0 0,-1-1 0 0 0,1 1 0 0 0,-1 0 0 0 0,0-1 0 0 0,0 1 0 0 0,0-4 0 0 0,3-1 72 0 0,-3 4-31 0 0,0 0 0 0 0,1 0 1 0 0,-1 0-1 0 0,-1 0 0 0 0,1 0 1 0 0,0 0-1 0 0,-1-7 0 0 0,4-36 871 0 0,-4 45-910 0 0,0-1 0 0 0,0 0-1 0 0,-1 1 1 0 0,1-1 0 0 0,-1 1-1 0 0,0-1 1 0 0,1 1 0 0 0,-2-4 0 0 0,-1 0 58 0 0,2-1 765 0 0,-5 3-563 0 0,-15-12-66 0 0,16 13-18 0 0,-1 5-41 0 0,-19 7-43 0 0,14-2-19 0 0,5-2-84 0 0,-17 21 198 0 0,-58 64 107 0 0,77-85-330 0 0,0 0 0 0 0,1 0 1 0 0,-1 0-1 0 0,1 0 1 0 0,0 1-1 0 0,-3 8 1 0 0,-6 13 109 0 0,-16 31 57 0 0,14-27-121 0 0,11-24-15 0 0,1 33 15 0 0,2-32-34 0 0,3-8-42 0 0,0 0 1 0 0,-1 1 0 0 0,1-1 0 0 0,0 0 0 0 0,-1 1 0 0 0,1 0-1 0 0,0 0 1 0 0,-1 0 0 0 0,1 0 0 0 0,2 2 0 0 0,2 0-4 0 0,-6-3 7 0 0,-1 0-1 0 0,1 1 0 0 0,-1-1 0 0 0,1 0 1 0 0,-1 0-1 0 0,1 0 0 0 0,0 0 1 0 0,-1 0-1 0 0,1 1 0 0 0,-1-1 0 0 0,1 0 1 0 0,0-1-1 0 0,-1 1 0 0 0,1 0 1 0 0,-1 0-1 0 0,1 0 0 0 0,0 0 1 0 0,-1 0-1 0 0,1 0 0 0 0,-1-1 0 0 0,1 1 1 0 0,-1 0-1 0 0,1-1 0 0 0,-1 1 1 0 0,2-1-1 0 0,202-137-632 0 0,-188 126 585 0 0,15-7-56 0 0,-22 15 103 0 0,-2 0 80 0 0,-1 3 9 0 0,18-6-20 0 0,-18 5 490 0 0,-4 9-381 0 0,6 22-10 0 0,-6-22 84 0 0,-2 2-27 0 0,0 45 96 0 0,2-4-28 0 0,1-20-288 0 0,-2-23-254 0 0,3-2-16 0 0,13 13 51 0 0,-12-14-145 0 0,-1-4 60 0 0,0 0 1 0 0,1 1-1 0 0,-1-1 1 0 0,0 1-1 0 0,7 2 0 0 0,-1-1-52 0 0,-9-2 298 0 0,0 1-1 0 0,-1-1 1 0 0,1 0 0 0 0,0 0 0 0 0,0 0 0 0 0,0 0 0 0 0,0 0-1 0 0,0 0 1 0 0,0 0 0 0 0,0 0 0 0 0,0-1 0 0 0,0 1-1 0 0,0 0 1 0 0,-1 0 0 0 0,1-1 0 0 0,0 1 0 0 0,1-1-1 0 0,-2 1 50 0 0,38-17-1324 0 0,-5 0-2528 0 0,-2-1-2734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0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4676 0 0,'0'0'4984'0'0,"6"-2"-3366"0"0,18-8-291 0 0,-18 7-273 0 0,0 7-223 0 0,18 12-166 0 0,-15-7-51 0 0,-4-3-442 0 0,-3-4-114 0 0,-1 0 1 0 0,1 0 0 0 0,-1 0 0 0 0,0 0 0 0 0,1 0 0 0 0,-1 0 0 0 0,0 1 0 0 0,0-1 0 0 0,0 0 0 0 0,-1 1 0 0 0,2 4 0 0 0,6 22 300 0 0,-6-13 165 0 0,-2-5-360 0 0,0-5-71 0 0,0-1 1 0 0,0 1 0 0 0,0 0 0 0 0,-1-1 0 0 0,0 1-1 0 0,-2 5 1 0 0,2-1 9 0 0,0-3 13 0 0,0-1 0 0 0,0 0 0 0 0,0 0 0 0 0,-6 12 0 0 0,-11 35 456 0 0,1-12-112 0 0,4-18-244 0 0,10-17 120 0 0,0-1-189 0 0,-10 15-27 0 0,10-15 447 0 0,6-12-429 0 0,18-34 88 0 0,94-163 29 0 0,-98 179-248 0 0,8-6-3 0 0,-9 11-1 0 0,-12 15-3 0 0,-2 12-84 0 0,7 21 71 0 0,-7-14 6 0 0,-2-5 9 0 0,-5 26 9 0 0,-3 13 0 0 0,3-16 3 0 0,4-24-2 0 0,0 1-1 0 0,-4 25-2 0 0,3-26 44 0 0,10-9-35 0 0,22-6 0 0 0,-30 7-18 0 0,1-1 1 0 0,0 1 0 0 0,0 0 0 0 0,0 0-1 0 0,0-1 1 0 0,0 1 0 0 0,-1 0 0 0 0,1-1 0 0 0,0 1-1 0 0,0-1 1 0 0,-1 1 0 0 0,1-1 0 0 0,0 1-1 0 0,-1-1 1 0 0,1 1 0 0 0,1-2 0 0 0,145-158 11 0 0,-123 133-10 0 0,4-2-1 0 0,-21 23-5 0 0,-3 2-3 0 0,11-11 2 0 0,-11 12 12 0 0,-1 9 7 0 0,12 33 76 0 0,-12-32-77 0 0,7 23 40 0 0,-1 9-30 0 0,1 3-103 0 0,-9-35-41 0 0,-1-4 19 0 0,1 0 1 0 0,-1 0-1 0 0,1 0 0 0 0,0 0 1 0 0,0 0-1 0 0,0 0 0 0 0,3 6 1 0 0,-2-3-45 0 0,-1-3 52 0 0,0 0-1 0 0,0 0 1 0 0,0 0 0 0 0,0-1 0 0 0,1 1 0 0 0,-1-1 0 0 0,1 1-1 0 0,3 3 1 0 0,13 20-1456 0 0,-9-16-136 0 0,44 17-5350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1172 0 0,'0'0'6091'0'0,"2"7"-4069"0"0,5 24-196 0 0,-6-24-474 0 0,1 9-301 0 0,0 17-246 0 0,-3-15-67 0 0,2-8-516 0 0,-4 31 975 0 0,2-28-1069 0 0,1-4 65 0 0,-1 0 1 0 0,0-1 0 0 0,-4 17 0 0 0,1-16-79 0 0,3-6 113 0 0,0 1-1 0 0,0-1 0 0 0,0 1 0 0 0,0-1 1 0 0,1 1-1 0 0,-1-1 0 0 0,1 7 0 0 0,6-14-54 0 0,18-11-30 0 0,-13 3-7 0 0,19-36 69 0 0,55-72 37 0 0,-70 100-192 0 0,-11 14 524 0 0,-3 13-472 0 0,2 0-74 0 0,-2-4-18 0 0,0-1-1 0 0,0 0 1 0 0,-1 1 0 0 0,1-1-1 0 0,-1 1 1 0 0,1-1 0 0 0,-1 1-1 0 0,0-1 1 0 0,0 1 0 0 0,0-1-1 0 0,0 1 1 0 0,0-1 0 0 0,-1 3-1 0 0,-4 44 227 0 0,5-39-204 0 0,-7 27 97 0 0,4-30-102 0 0,2-5-9 0 0,0 1-1 0 0,0-1 1 0 0,1 1-1 0 0,-1-1 1 0 0,1 1-1 0 0,-1-1 1 0 0,1 1-1 0 0,0 0 1 0 0,-1-1 0 0 0,1 1-1 0 0,1 5 1 0 0,0 24-4 0 0,-1-23 66 0 0,6-14-55 0 0,27-22 25 0 0,-25 22-40 0 0,20-22 30 0 0,30-37-28 0 0,-27 24-14 0 0,-2-8 4 0 0,-24 38 1 0 0,0 7-2 0 0,15-12-1 0 0,-15 12-4 0 0,-2 9 12 0 0,12 17 8 0 0,-9-8-3 0 0,-6-4-8 0 0,0-7-1 0 0,1 0 0 0 0,-1 0 0 0 0,1 0 0 0 0,-1-1 0 0 0,1 1 0 0 0,0 0 0 0 0,1 0 0 0 0,2 6 0 0 0,10 27 35 0 0,-6-13-57 0 0,-1-14-130 0 0,-2-3 95 0 0,-3-4 21 0 0,1 0 1 0 0,0-1-1 0 0,-1 1 0 0 0,1 0 0 0 0,0-1 1 0 0,7 4-1 0 0,16 14-264 0 0,-25-20 243 0 0,0 1 0 0 0,-1-1 0 0 0,1 1 0 0 0,0-1 0 0 0,-1 1-1 0 0,1-1 1 0 0,0 0 0 0 0,0 1 0 0 0,0-1 0 0 0,-1 0 0 0 0,1 0-1 0 0,0 1 1 0 0,0-1 0 0 0,0 0 0 0 0,0 0 0 0 0,-1 0 0 0 0,1 0-1 0 0,2 0 1 0 0,8 1-296 0 0,-6 0 161 0 0,1 0 1 0 0,-1-1 0 0 0,0 0-1 0 0,1 0 1 0 0,-1 0-1 0 0,0-1 1 0 0,6-1-1 0 0,42-7-1281 0 0,-9-4-2859 0 0,-3-5-4152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1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85 2052 0 0,'0'0'2071'0'0,"-7"1"-345"0"0,-23 0-110 0 0,29-1-1563 0 0,1 0 0 0 0,-1 0 0 0 0,1 0 0 0 0,-1 0 0 0 0,1 0 0 0 0,0 0 0 0 0,-1 0 0 0 0,1 0 0 0 0,-1 0 0 0 0,1 0 0 0 0,-1 0 0 0 0,1 1 0 0 0,-1-1 0 0 0,1 0 0 0 0,-1 0 0 0 0,1 1 0 0 0,0-1 0 0 0,-1 0 0 0 0,1 0 0 0 0,-1 1 0 0 0,1-1 0 0 0,0 0 0 0 0,-1 1 0 0 0,1-1 0 0 0,0 0 0 0 0,-1 1 0 0 0,-4 4 341 0 0,-16 21 1166 0 0,15-18-1269 0 0,3-5-143 0 0,1 0 0 0 0,-1 0 1 0 0,1 1-1 0 0,0-1 0 0 0,0 1 1 0 0,0-1-1 0 0,0 1 0 0 0,-1 6 1 0 0,-22 47 900 0 0,19-46-859 0 0,2-5-11 0 0,1 1 1 0 0,-1 0-1 0 0,1 0 1 0 0,-3 11-1 0 0,2-7-43 0 0,1-6-39 0 0,1 1 0 0 0,0 0 0 0 0,0-1 0 0 0,0 1 0 0 0,0 9 0 0 0,-4 14 326 0 0,4-21 225 0 0,3-1-420 0 0,3 24-13 0 0,-3-24 361 0 0,4-6-545 0 0,-1-2 0 0 0,1 1 0 0 0,0-1 1 0 0,-1 1-1 0 0,7-3 0 0 0,-1 0 0 0 0,7-1 47 0 0,-11 1-63 0 0,-1 1-4 0 0,0 0 1 0 0,0 0-1 0 0,0-1 1 0 0,-1 0-1 0 0,1 0 0 0 0,-1 0 1 0 0,0 0-1 0 0,0-1 1 0 0,0 1-1 0 0,0-1 1 0 0,0 0-1 0 0,-1 0 1 0 0,4-6-1 0 0,-3 5-5 0 0,25-32 35 0 0,33-53 0 0 0,-44 59-31 0 0,-14 24-1 0 0,0 1-1 0 0,10-18 5 0 0,-11 18 215 0 0,-6 65-58 0 0,-2-2 14 0 0,2 3-44 0 0,1-51-121 0 0,2-5-10 0 0,-1 0 0 0 0,1-1 0 0 0,0 1 0 0 0,0 0 0 0 0,0 0 0 0 0,1-1 0 0 0,-1 1 0 0 0,1 0 0 0 0,1 4 0 0 0,4 18 34 0 0,-1-13-7 0 0,-2-8-25 0 0,-2-3-8 0 0,0 0 1 0 0,0 0 0 0 0,0 0-1 0 0,0 0 1 0 0,0-1-1 0 0,0 1 1 0 0,0-1 0 0 0,1 1-1 0 0,-1-1 1 0 0,1 1-1 0 0,-1-1 1 0 0,1 0 0 0 0,-1 1-1 0 0,4 0 1 0 0,15 12 22 0 0,-8-10-22 0 0,-5-2-19 0 0,-5-1 7 0 0,0 0 0 0 0,0-1 0 0 0,0 1 0 0 0,1-1 0 0 0,-1 0 0 0 0,0 1 0 0 0,1-1 0 0 0,-1 0 0 0 0,0 0 0 0 0,0-1 0 0 0,1 1 0 0 0,-1 0 0 0 0,4-2 0 0 0,2 2-10 0 0,-6 0 11 0 0,1-1 0 0 0,0 1 0 0 0,-1 0 0 0 0,1-1 0 0 0,0 0-1 0 0,-1 1 1 0 0,1-1 0 0 0,0 0 0 0 0,-1 0 0 0 0,1 0 0 0 0,2-3 0 0 0,59-27-173 0 0,-53 22 113 0 0,-7 4 57 0 0,13-16-51 0 0,0 0 1 0 0,-2 0-1 0 0,20-37 1 0 0,-28 44 59 0 0,6-8 5 0 0,-2-1-1 0 0,-1 0 0 0 0,13-43 1 0 0,-10 12 107 0 0,-11 45-94 0 0,2-19 162 0 0,-4 25-160 0 0,0 0 1 0 0,0 0-1 0 0,-1 0 1 0 0,1 1 0 0 0,-1-1-1 0 0,0 0 1 0 0,0 0-1 0 0,0 0 1 0 0,-2-3 0 0 0,0-2 11 0 0,1 0 726 0 0,-1 8-751 0 0,1 1 0 0 0,0-1 0 0 0,0 0 0 0 0,0 1 0 0 0,0-1 0 0 0,0 1 0 0 0,0 0 0 0 0,0-1 0 0 0,0 1 0 0 0,0 0 0 0 0,-2 2 0 0 0,-1 0 5 0 0,5-3-10 0 0,-1 0 0 0 0,1 0 0 0 0,-1 0 0 0 0,1 0-1 0 0,0 0 1 0 0,-1 1 0 0 0,1-1 0 0 0,-1 0 0 0 0,1 0 0 0 0,0 0 0 0 0,-1 1 0 0 0,1-1 0 0 0,0 0 0 0 0,-1 1 0 0 0,1-1 0 0 0,0 0 0 0 0,0 1 0 0 0,-1-1 0 0 0,1 0 0 0 0,0 1 0 0 0,0-1 0 0 0,-1 0 0 0 0,1 1 0 0 0,0-1 0 0 0,0 1 0 0 0,0-1 0 0 0,0 0 0 0 0,0 1 0 0 0,0 0 0 0 0,-4 6 8 0 0,3-5-5 0 0,-1 1 0 0 0,1-1-1 0 0,0 1 1 0 0,0-1 0 0 0,0 1-1 0 0,1 0 1 0 0,-1 0 0 0 0,1-1-1 0 0,-1 1 1 0 0,1 0 0 0 0,0 5-1 0 0,-4 38 18 0 0,5-20-1 0 0,6 29 21 0 0,-7-53-37 0 0,0 0 0 0 0,1 0 0 0 0,-1 1-1 0 0,0-1 1 0 0,1 0 0 0 0,0 0 0 0 0,-1 0-1 0 0,1 0 1 0 0,1 2 0 0 0,15 30 27 0 0,-5-18-27 0 0,10 7-110 0 0,2-1 1 0 0,28 21-1 0 0,-42-35 30 0 0,31 21-385 0 0,-14-12 243 0 0,-20-13 36 0 0,-4 0-117 0 0,11 13 187 0 0,-11-13 140 0 0,-9 0 72 0 0,-19 9-20 0 0,24-11-67 0 0,-1-1-1 0 0,0 0 1 0 0,1 0 0 0 0,-1 0-1 0 0,0-1 1 0 0,0 1 0 0 0,0 0 0 0 0,0-1-1 0 0,0 1 1 0 0,0-1 0 0 0,0 0-1 0 0,0 1 1 0 0,0-1 0 0 0,-3-1-1 0 0,-1 1 37 0 0,-19 6 156 0 0,-7-3-73 0 0,3-2-110 0 0,22-1-15 0 0,-2-1-2 0 0,-24-2-110 0 0,24 2-405 0 0,4-3-479 0 0,-14-11-23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2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34 1694 0 0,'-9'-33'13165'0'0,"6"42"-12676"0"0,2-5-219 0 0,0 1 0 0 0,0 0 0 0 0,0-1 0 0 0,0 1 0 0 0,1 0 0 0 0,0 8 0 0 0,-3 60 1042 0 0,-12 195 686 0 0,13-237-1802 0 0,3-8-156 0 0,2-1-43 0 0,2 8-49 0 0,-4-22 7 0 0,1-2-96 0 0,0 1-209 0 0,2 6 252 0 0,35-5-15787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350 130 1636 0 0,'-4'3'2178'0'0,"0"1"-1585"0"0,-14 9 7426 0 0,12-10-7560 0 0,-17 5-55 0 0,18-6 1581 0 0,5-3-1968 0 0,0 1 1 0 0,0-1-1 0 0,0 0 0 0 0,0 0 0 0 0,-1 0 1 0 0,1 0-1 0 0,0 0 0 0 0,0 1 0 0 0,-1-1 0 0 0,1 0 1 0 0,0 0-1 0 0,-1 0 0 0 0,1 1 0 0 0,-1-1 1 0 0,1 0-1 0 0,-1 0 0 0 0,1 1 0 0 0,-2-2 1 0 0,2 2-6 0 0,-1-1 1 0 0,1 0-1 0 0,-1 1 1 0 0,1-1 0 0 0,-1 0-1 0 0,1 1 1 0 0,-1-1-1 0 0,1 0 1 0 0,0 0-1 0 0,-1 0 1 0 0,1 0 0 0 0,0 1-1 0 0,0-1 1 0 0,-1 0-1 0 0,1 0 1 0 0,0 0 0 0 0,0 0-1 0 0,0-1 387 0 0,-1-4-257 0 0,-5-17-27 0 0,5 18-13 0 0,1 2-85 0 0,0 0-1 0 0,0 0 1 0 0,1 0 0 0 0,-1 1-1 0 0,1-1 1 0 0,0 0 0 0 0,1-4-1 0 0,1 0 5 0 0,-2 0 16 0 0,3 1-69 0 0,13-17-7 0 0,-13 17 6 0 0,1 3 12 0 0,15-11 37 0 0,-16 10 25 0 0,0 8-41 0 0,10 11-1 0 0,-11-11-7 0 0,-3 9-22 0 0,0-10 26 0 0,0 0 0 0 0,0 1 1 0 0,0-1-1 0 0,-1 0 0 0 0,1 0 1 0 0,-1 0-1 0 0,-2 6 0 0 0,-1 6-16 0 0,-8 20 10 0 0,-1-1 0 0 0,-1 0 0 0 0,-23 38 1 0 0,-151 203-107 0 0,135-216-64 0 0,47-53 77 0 0,-7 11-23 0 0,9-13 106 0 0,0 0-32 0 0,7-10-37 0 0,16-32 199 0 0,-15 28-93 0 0,17-28 34 0 0,3-1-20 0 0,50-59 0 0 0,-67 100-15 0 0,20 7-3 0 0,-27-9-12 0 0,1 0 0 0 0,-1 0-1 0 0,1 0 1 0 0,-1 1 0 0 0,0-1 0 0 0,1 0-1 0 0,-1 0 1 0 0,1 0 0 0 0,-1 1 0 0 0,1-1-1 0 0,-1 0 1 0 0,1 1 0 0 0,-1-1 0 0 0,0 0-1 0 0,1 1 1 0 0,-1-1 0 0 0,0 0 0 0 0,1 1-1 0 0,-1-1 1 0 0,0 1 0 0 0,1-1 0 0 0,-1 1-1 0 0,0 0 1 0 0,32 61 121 0 0,-7-10-25 0 0,-5-16-148 0 0,-5-14-413 0 0,-11-16-25 0 0,1-1 80 0 0,17 15-200 0 0,-17-15-1002 0 0,26-8-1570 0 0,-25 3 1604 0 0,0-4-416 0 0,23-14 186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2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0 312 3212 0 0,'7'-8'2397'0'0,"31"-38"1539"0"0,-3-1-1355 0 0,-28 40-2301 0 0,-3 2-75 0 0,-1 1 0 0 0,1 0 1 0 0,-1 0-1 0 0,0-1 0 0 0,4-9 0 0 0,19-33 854 0 0,-21 40-924 0 0,-3 3-30 0 0,0 1 1 0 0,0-1 0 0 0,0 0-1 0 0,-1 0 1 0 0,1 0-1 0 0,-1 0 1 0 0,1-4-1 0 0,6-18 388 0 0,-6 19-115 0 0,-1 0-8 0 0,0-24 240 0 0,-1 23 1810 0 0,-7 14-2181 0 0,-22 14-1 0 0,28-19-224 0 0,0-1 1 0 0,0 1-1 0 0,0 0 1 0 0,0 0-1 0 0,0-1 0 0 0,0 1 1 0 0,0 0-1 0 0,0 0 1 0 0,0 0-1 0 0,1 0 1 0 0,-1 0-1 0 0,1 0 1 0 0,-2 2-1 0 0,-5 8 44 0 0,-17 37 199 0 0,16-33-179 0 0,3-5-6 0 0,-1 1 0 0 0,2 0-1 0 0,-1 0 1 0 0,2 0-1 0 0,0 1 1 0 0,-3 17 0 0 0,-2 17 62 0 0,6-26 2 0 0,5 18-20 0 0,1-23-24 0 0,8 9-28 0 0,-12-24-63 0 0,1 1 0 0 0,-1 0 0 0 0,0-1 0 0 0,0 1 1 0 0,1-1-1 0 0,-1 1 0 0 0,1-1 0 0 0,-1 1 0 0 0,0-1 0 0 0,1 1 0 0 0,-1-1 0 0 0,1 1 0 0 0,-1-1 0 0 0,1 0 0 0 0,-1 1 0 0 0,1-1 0 0 0,0 0 0 0 0,-1 1 0 0 0,2-1 0 0 0,25 14 9 0 0,-12-10-4 0 0,-10-3-51 0 0,-1-1-1 0 0,1 1 1 0 0,-1-1-1 0 0,0-1 1 0 0,1 1-1 0 0,-1 0 1 0 0,0-1-1 0 0,0 0 1 0 0,1 0-1 0 0,-1-1 1 0 0,0 1-1 0 0,0-1 1 0 0,0 0 0 0 0,0 0-1 0 0,4-2 1 0 0,8-4-602 0 0,16-3-346 0 0,-1-1 1 0 0,46-24-1 0 0,-53 22-1354 0 0,-1 0 0 0 0,0-1 0 0 0,39-35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3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42 3872 0 0,'-3'-6'6790'0'0,"-14"-25"-1955"0"0,9 30-3811 0 0,-23-2-275 0 0,15 4-187 0 0,7 0-411 0 0,5-1-84 0 0,0 1 1 0 0,0 0 0 0 0,1 0-1 0 0,-1 0 1 0 0,0 0 0 0 0,0 1-1 0 0,1-1 1 0 0,-5 3 0 0 0,-20 9 118 0 0,1 1 1 0 0,0 1-1 0 0,-30 23 1 0 0,49-30-147 0 0,0 0-1 0 0,1 1 1 0 0,0 0 0 0 0,0 0 0 0 0,-6 12 0 0 0,13-20-42 0 0,-6 15 54 0 0,1 14-10 0 0,4-29-40 0 0,1 0-1 0 0,0 0 1 0 0,0 0-1 0 0,0-1 1 0 0,0 1-1 0 0,0 0 1 0 0,0 0-1 0 0,0 0 1 0 0,0-1-1 0 0,0 1 1 0 0,0 0-1 0 0,0 0 1 0 0,1 0-1 0 0,-1-1 1 0 0,0 1-1 0 0,1 0 1 0 0,-1 0-1 0 0,1 0 1 0 0,14 32-2 0 0,-14-31-1 0 0,-1-1 1 0 0,1 0 0 0 0,-1 0 0 0 0,1 1-1 0 0,0-1 1 0 0,0 0 0 0 0,0 0 0 0 0,0 0-1 0 0,0 0 1 0 0,0 0 0 0 0,0 0 0 0 0,1 1-1 0 0,14 12-27 0 0,0-1 0 0 0,0-1 0 0 0,1 0-1 0 0,36 17 1 0 0,-29-20-62 0 0,0-2 0 0 0,1 0 0 0 0,40 5 0 0 0,-23-5-153 0 0,-3-1 127 0 0,-30-4 18 0 0,-15 3 4 0 0,-1 1 118 0 0,5-4-15 0 0,0 0 0 0 0,0 0 1 0 0,-1-1-1 0 0,1 1 0 0 0,-1 0 1 0 0,1-1-1 0 0,-1 1 0 0 0,0-1 1 0 0,0 0-1 0 0,0 0 0 0 0,-5 1 1 0 0,-46 17 159 0 0,-1 0-54 0 0,0-3-34 0 0,24-8-54 0 0,23-6-20 0 0,0-3-108 0 0,-22-1 62 0 0,23 2-82 0 0,12-7-785 0 0,-1-1 772 0 0,-2 5 66 0 0,-1 0 1 0 0,1 0-1 0 0,0 0 0 0 0,0 0 1 0 0,0 1-1 0 0,1-1 1 0 0,-1 1-1 0 0,1-1 0 0 0,4-3 1 0 0,124-97-3049 0 0,-56 46 1136 0 0,62-48-1431 0 0,-65 50 2514 0 0,-35 23 1606 0 0,-31 28-284 0 0,-2-2 607 0 0,17-21 8255 0 0,-19 33-9003 0 0,4 21-61 0 0,-4-21-8 0 0,-3 5 119 0 0,-2 50 244 0 0,-1-15-124 0 0,-4 6-90 0 0,1-5-102 0 0,4-17-156 0 0,2-22-21 0 0,1 0-17 0 0,-4 24-14 0 0,4-24 139 0 0,7-8-167 0 0,23-2 0 0 0,-29 2-25 0 0,-1 0-1 0 0,1 0 1 0 0,0 0 0 0 0,-1 0 0 0 0,1 0 0 0 0,-1 0 0 0 0,1 0 0 0 0,0-1-1 0 0,-1 1 1 0 0,1 0 0 0 0,-1 0 0 0 0,1 0 0 0 0,0-1 0 0 0,-1 1 0 0 0,1 0-1 0 0,-1-1 1 0 0,1 1 0 0 0,-1-1 0 0 0,1 1 0 0 0,0-1 0 0 0,6-4 4 0 0,19-20 23 0 0,12-16-2 0 0,-4 3-57 0 0,69-61 0 0 0,-99 95 13 0 0,2 7-32 0 0,19 8 22 0 0,-25-11 27 0 0,1 1 0 0 0,-1-1 0 0 0,1 0 0 0 0,-1 0 0 0 0,1 0 0 0 0,-1 1 0 0 0,1-1 0 0 0,-1 0 1 0 0,0 0-1 0 0,1 1 0 0 0,-1-1 0 0 0,1 0 0 0 0,-1 1 0 0 0,0-1 0 0 0,1 1 0 0 0,-1-1 0 0 0,0 0 0 0 0,0 1 1 0 0,1-1-1 0 0,-1 1 0 0 0,0-1 0 0 0,0 1 0 0 0,1 0 0 0 0,2 5-4 0 0,-1-3 2 0 0,0-1 1 0 0,-1 1 0 0 0,0 0-1 0 0,0 0 1 0 0,0 0-1 0 0,0 0 1 0 0,0 0 0 0 0,1 5-1 0 0,10 44-13 0 0,-3-2 16 0 0,-2-19 7 0 0,-5-23-4 0 0,1-2-12 0 0,11 18-49 0 0,-10-18 0 0 0,20-1-25 0 0,-17-3 59 0 0,-7-2 19 0 0,1 0 1 0 0,-1 1-1 0 0,1-1 0 0 0,-1 0 0 0 0,1 0 1 0 0,-1 0-1 0 0,0 0 0 0 0,1 0 0 0 0,-1 0 1 0 0,1 0-1 0 0,-1 0 0 0 0,1 0 1 0 0,-1 0-1 0 0,1 0 0 0 0,-1 0 0 0 0,1 0 1 0 0,-1-1-1 0 0,0 1 0 0 0,1 0 0 0 0,-1 0 1 0 0,1 0-1 0 0,-1-1 0 0 0,0 1 0 0 0,1 0 1 0 0,0-1-1 0 0,5-2-37 0 0,-4 2 26 0 0,1 0 0 0 0,-1 0-1 0 0,0 0 1 0 0,0-1 0 0 0,1 1-1 0 0,-1-1 1 0 0,0 1-1 0 0,-1-1 1 0 0,1 0 0 0 0,3-3-1 0 0,15-16-63 0 0,-11 9 3 0 0,-4 4 54 0 0,-3 6 15 0 0,-1-1-1 0 0,1 0 0 0 0,-1 0 0 0 0,1 0 0 0 0,-1 1 0 0 0,0-1 0 0 0,0-1 1 0 0,0 1-1 0 0,0 0 0 0 0,0-5 0 0 0,2 0-6 0 0,-2 5 7 0 0,0 0 0 0 0,0 0 0 0 0,0-1 0 0 0,0 1-1 0 0,-1 0 1 0 0,1-1 0 0 0,-1 1 0 0 0,0 0 0 0 0,-1-6 0 0 0,2-1-7 0 0,-2-29-48 0 0,1 31 47 0 0,1 5-1 0 0,-1 0 1 0 0,0 1 0 0 0,0-1-1 0 0,0 0 1 0 0,-1 0-1 0 0,1 1 1 0 0,-1-1-1 0 0,1 0 1 0 0,-1 0-1 0 0,0 1 1 0 0,0-1-1 0 0,-2-3 1 0 0,-1-4-43 0 0,-10-30-188 0 0,12 32 193 0 0,-9-26-678 0 0,-1 4 178 0 0,9 22 96 0 0,3 6 344 0 0,-1 0 1 0 0,1-1-1 0 0,0 1 0 0 0,-1 0 0 0 0,1 0 0 0 0,-1-1 0 0 0,0 1 1 0 0,0 0-1 0 0,0 0 0 0 0,0 0 0 0 0,-1-2 0 0 0,-1-2-267 0 0,0-1-864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3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1 272 0 0,'0'0'12337'0'0,"2"7"-10525"0"0,2 0-1352 0 0,-3-4-296 0 0,0-1 0 0 0,0 1-1 0 0,0 0 1 0 0,0 0 0 0 0,0-1-1 0 0,0 1 1 0 0,-1 0 0 0 0,1 0-1 0 0,-1 0 1 0 0,0 6 0 0 0,4 41 1068 0 0,-1-38-1089 0 0,-2-6-48 0 0,1 0 1 0 0,-1 1-1 0 0,-1 0 1 0 0,1-1-1 0 0,-2 13 1 0 0,2-5-11 0 0,0-6-26 0 0,-1 0-1 0 0,0 1 1 0 0,0-1-1 0 0,-3 12 1 0 0,-3 30-346 0 0,3-39 236 0 0,2-5-25 0 0,-1 1 0 0 0,1-1 1 0 0,1 1-1 0 0,-1 11 0 0 0,1-8-321 0 0,-1 5-47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3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25 754 0 0,'0'0'5276'0'0,"-34"-24"4266"0"0,50 75-13872 0 0,11-18 300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4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2826 0 0,'0'0'14131'0'0,"-3"6"-13608"0"0,-12 19-93 0 0,14-24-414 0 0,1 0 1 0 0,0-1-1 0 0,-1 1 0 0 0,1 0 0 0 0,-1 0 0 0 0,1-1 0 0 0,0 1 0 0 0,0 0 1 0 0,0 0-1 0 0,-1-1 0 0 0,1 1 0 0 0,0 0 0 0 0,0 0 0 0 0,0 0 1 0 0,0-1-1 0 0,0 1 0 0 0,0 0 0 0 0,1 0 0 0 0,-1-1 0 0 0,0 2 1 0 0,5 40 245 0 0,-5-18-45 0 0,-10 58 164 0 0,1-11-162 0 0,1-9-282 0 0,6-52 48 0 0,-3 29-157 0 0,3 10-1717 0 0,1-37 1627 0 0,1 6-155 0 0,0 1-4183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4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1 471 2052 0 0,'6'-2'4499'0'0,"39"-14"1124"0"0,19-8-3558 0 0,110-44 558 0 0,-133 50-2540 0 0,-2-2-1 0 0,44-29 0 0 0,-77 45-146 0 0,0 0-1 0 0,0 0 0 0 0,-1-1 1 0 0,1 0-1 0 0,4-5 0 0 0,-1 0-7 0 0,18-18-228 0 0,-22 21 247 0 0,0 1-106 0 0,-2 0 25 0 0,8-20 23 0 0,-8 19 23 0 0,-7 2-77 0 0,-9-16 150 0 0,10 15 78 0 0,-3 8 0 0 0,-20 6-8 0 0,14-1 11 0 0,-8 11 40 0 0,1 2 0 0 0,1 0 0 0 0,1 1 0 0 0,1 0 0 0 0,1 2 0 0 0,1 0 0 0 0,1 0 0 0 0,1 1 0 0 0,-10 29 0 0 0,19-47-71 0 0,1 0 1 0 0,0 0-1 0 0,1 1 1 0 0,0-1 0 0 0,-1 10-1 0 0,1-4 1 0 0,-1 7 57 0 0,6 15-9 0 0,-4-34-78 0 0,0 1-1 0 0,0 0 1 0 0,0 0 0 0 0,0 0-1 0 0,0-1 1 0 0,0 1 0 0 0,0 0-1 0 0,0 0 1 0 0,1-1 0 0 0,-1 1-1 0 0,0 0 1 0 0,1-1 0 0 0,-1 1-1 0 0,0 0 1 0 0,1-1 0 0 0,-1 1 0 0 0,1 0-1 0 0,15 20 87 0 0,-16-21-88 0 0,1 1 0 0 0,-1 0 0 0 0,1-1 0 0 0,-1 1 0 0 0,1-1 0 0 0,-1 1 0 0 0,1-1 0 0 0,-1 1 1 0 0,1-1-1 0 0,-1 0 0 0 0,1 1 0 0 0,-1-1 0 0 0,1 0 0 0 0,0 1 0 0 0,-1-1 0 0 0,1 0 0 0 0,1 1 0 0 0,26 9 42 0 0,-27-10-46 0 0,-1 0-1 0 0,1 1 1 0 0,0-1 0 0 0,-1 0-1 0 0,1 0 1 0 0,0 0 0 0 0,0 0-1 0 0,-1 1 1 0 0,1-1 0 0 0,0 0 0 0 0,0 0-1 0 0,0-1 1 0 0,-1 1 0 0 0,1 0-1 0 0,0 0 1 0 0,0 0 0 0 0,-1 0-1 0 0,2-1 1 0 0,21-6-111 0 0,-1 0-1 0 0,0-2 0 0 0,0 0 1 0 0,-1-2-1 0 0,26-16 0 0 0,-9-1-1081 0 0,60-57 0 0 0,-81 67 693 0 0,0 0 0 0 0,-1-1-1 0 0,-1-1 1 0 0,-1-1 0 0 0,13-24-1 0 0,13-33-274 0 0,-38 74 845 0 0,1 0 0 0 0,-1 0 0 0 0,0 0 0 0 0,-1 0 0 0 0,1 0 1 0 0,-1-1-1 0 0,0 1 0 0 0,1-6 0 0 0,0 0 47 0 0,-2 9-96 0 0,0 0 1 0 0,1 0-1 0 0,-1 0 1 0 0,0 0-1 0 0,0 0 0 0 0,1 0 1 0 0,-1-1-1 0 0,0 1 0 0 0,0 0 1 0 0,0 0-1 0 0,0 0 1 0 0,-1 0-1 0 0,1-2 0 0 0,-6-30 316 0 0,6 18 334 0 0,3-11 3476 0 0,-24 53-4017 0 0,20-26-118 0 0,1 1 0 0 0,-1-1 0 0 0,0 0 1 0 0,0 0-1 0 0,1 0 0 0 0,-1 0 1 0 0,1 1-1 0 0,-1-1 0 0 0,1 0 0 0 0,-1 0 1 0 0,1 1-1 0 0,0 0 0 0 0,-15 60 236 0 0,13-49-216 0 0,1-6 2 0 0,-1 0 1 0 0,1 0-1 0 0,-1 1 0 0 0,-1-1 0 0 0,-3 9 0 0 0,-13 31 86 0 0,14-25-23 0 0,3-9-69 0 0,-1 36 139 0 0,2-38-128 0 0,1 33 265 0 0,3-5 118 0 0,5-42-375 0 0,26-9-16 0 0,-20 4-7 0 0,-6 2-17 0 0,20-20 34 0 0,-2-3 27 0 0,-12 17 0 0 0,31-14 15 0 0,-18 13-98 0 0,-20 9-6 0 0,0 3 1 0 0,1 1 15 0 0,20-3-22 0 0,-22 7 15 0 0,18 13 2 0 0,-22-17 5 0 0,-1 1 0 0 0,1 0 0 0 0,-1 0-1 0 0,1 0 1 0 0,-1 0 0 0 0,0 0 0 0 0,0 1 0 0 0,1-1-1 0 0,-1 0 1 0 0,0 1 0 0 0,0-1 0 0 0,0 0 0 0 0,-1 1-1 0 0,1-1 1 0 0,0 1 0 0 0,0 2 0 0 0,2 1-24 0 0,0 0-63 0 0,0 2 19 0 0,11 22-68 0 0,-11-21-300 0 0,-3-7 410 0 0,0 0 1 0 0,0 0-1 0 0,0 1 0 0 0,1-1 1 0 0,-1 0-1 0 0,0 0 0 0 0,0 0 0 0 0,1 1 1 0 0,-1-1-1 0 0,1 0 0 0 0,-1 0 0 0 0,1 0 1 0 0,-1 0-1 0 0,1 0 0 0 0,0 0 1 0 0,0 1-1 0 0,0-1-93 0 0,0 0 0 0 0,-1 0 1 0 0,1 0-1 0 0,0 0 0 0 0,-1 0 0 0 0,1 0 0 0 0,-1 0 1 0 0,1 1-1 0 0,-1-1 0 0 0,0 0 0 0 0,1 0 1 0 0,-1 0-1 0 0,0 1 0 0 0,0-1 0 0 0,0 0 1 0 0,0 2-1 0 0,3 2-1264 0 0,10 18 172 0 0,-10-18-165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7:25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9 346 3762 0 0,'16'-13'1193'0'0,"21"-19"3724"0"0,1-1-1162 0 0,-31 28-3331 0 0,-4 3-237 0 0,0 0 1 0 0,-1 0 0 0 0,1 0-1 0 0,0 0 1 0 0,-1-1-1 0 0,0 1 1 0 0,1-1 0 0 0,2-3-1 0 0,11-15 478 0 0,-12 16-163 0 0,0-1-118 0 0,14-19-86 0 0,-14 19 153 0 0,-4 4-426 0 0,0 0 0 0 0,1 0 0 0 0,-1-1 1 0 0,0 1-1 0 0,1 0 0 0 0,0 0 0 0 0,-1 0 0 0 0,1 0 0 0 0,2-3 1 0 0,-1-1 28 0 0,0 0 727 0 0,-10 5-712 0 0,-23-1-14 0 0,30 2-52 0 0,1 0-1 0 0,-1 0 0 0 0,0 0 1 0 0,1 0-1 0 0,-1 0 0 0 0,0 0 1 0 0,1 0-1 0 0,-1 0 0 0 0,0 0 1 0 0,1 0-1 0 0,-1 0 0 0 0,0 1 1 0 0,1-1-1 0 0,-1 0 0 0 0,0 0 1 0 0,1 1-1 0 0,-1-1 1 0 0,1 0-1 0 0,-1 1 0 0 0,-6 3 15 0 0,-21 14 67 0 0,21-14-72 0 0,4-2-7 0 0,0-1-1 0 0,1 1 0 0 0,-1 0 0 0 0,1-1 0 0 0,0 1 0 0 0,-1 0 0 0 0,1 0 0 0 0,0 1 0 0 0,0-1 0 0 0,1 0 1 0 0,-4 5-1 0 0,-2 1 1 0 0,3-5-3 0 0,1 1 0 0 0,0-1 0 0 0,0 1-1 0 0,1 0 1 0 0,-1 0 0 0 0,1 0 0 0 0,0 0 0 0 0,-2 5 0 0 0,-13 24 4 0 0,11-15-3 0 0,-2 17 1 0 0,6-16-1 0 0,3 23-33 0 0,-1-31-119 0 0,6-9-3 0 0,1 1 109 0 0,-4-2 22 0 0,-1 0 0 0 0,1 0 1 0 0,0 0-1 0 0,-1 0 0 0 0,1 1 0 0 0,-1-1 1 0 0,0 1-1 0 0,1-1 0 0 0,2 4 0 0 0,20 15-208 0 0,-25-20 219 0 0,1 1 1 0 0,-1-1-1 0 0,1 1 0 0 0,0-1 0 0 0,-1 1 0 0 0,1-1 0 0 0,-1 0 0 0 0,1 1 1 0 0,0-1-1 0 0,-1 0 0 0 0,1 0 0 0 0,0 0 0 0 0,-1 1 0 0 0,1-1 0 0 0,0 0 1 0 0,-1 0-1 0 0,1 0 0 0 0,0 0 0 0 0,-1 0 0 0 0,1 0 0 0 0,1 0 1 0 0,7 1-54 0 0,-5-1 28 0 0,0 1 1 0 0,0-1-1 0 0,0 0 1 0 0,0 0 0 0 0,0 0-1 0 0,0-1 1 0 0,0 0-1 0 0,7-1 1 0 0,8-3-168 0 0,0 0 1 0 0,-1-1-1 0 0,0-1 0 0 0,27-15 1 0 0,19-19 193 0 0,-1-4 0 0 0,-2-2 0 0 0,95-95 0 0 0,-97 81 890 0 0,-24 27-247 0 0,-30 29-84 0 0,-1 1-280 0 0,13-11-60 0 0,-13 11 206 0 0,-4 13-330 0 0,1 1-60 0 0,-2 30 145 0 0,-4 8 22 0 0,1 8-44 0 0,3-45-126 0 0,0-7-12 0 0,1 0 0 0 0,-1 1 1 0 0,1-1-1 0 0,0 1 0 0 0,0-1 0 0 0,1 1 0 0 0,1 8 1 0 0,1-4-2 0 0,-2-6-16 0 0,0 1 1 0 0,-1-1 0 0 0,1 0-1 0 0,0 1 1 0 0,-1-1 0 0 0,0 1-1 0 0,0-1 1 0 0,0 1 0 0 0,-1 5-1 0 0,-1 20-61 0 0,2-22 14 0 0,0 1-45 0 0,2 23-199 0 0,-2-24 22 0 0,-3-2-844 0 0,-12 14 847 0 0,15-18 258 0 0,-1-1 0 0 0,1 1-1 0 0,0-1 1 0 0,-1 1 0 0 0,1-1 0 0 0,-1 0 0 0 0,1 1 0 0 0,0-1 0 0 0,-1 0 0 0 0,1 1-1 0 0,-1-1 1 0 0,1 0 0 0 0,-1 1 0 0 0,1-1 0 0 0,-1 0 0 0 0,1 0 0 0 0,-1 0-1 0 0,1 0 1 0 0,-2 1 0 0 0,-4 2-99 0 0,3-2 46 0 0,0 0 0 0 0,0 0 0 0 0,1 0 0 0 0,-1-1 0 0 0,0 1 0 0 0,0-1 0 0 0,0 1 0 0 0,-5-1 1 0 0,-1 0-35 0 0,-26 5-404 0 0,-12 6-754 0 0,1 2-266 0 0,21-5-2144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77 2156 0 0,'-51'-64'9941'0'0,"49"64"-9812"0"0,0 0 1 0 0,0-1-1 0 0,0 1 0 0 0,0 0 0 0 0,0-1 0 0 0,0 0 0 0 0,0 1 0 0 0,0-1 0 0 0,0 0 1 0 0,-3-2-1 0 0,-1 0 125 0 0,0 1 425 0 0,-1 6-161 0 0,-37 19 399 0 0,15-6-501 0 0,15-6-92 0 0,6-3-230 0 0,-22 28 460 0 0,23-29-443 0 0,3-3-46 0 0,1-1-1 0 0,0 1 1 0 0,0 0 0 0 0,0 0-1 0 0,1 1 1 0 0,-3 4 0 0 0,-9 16 142 0 0,10-19 206 0 0,3 1-265 0 0,-5 18-30 0 0,4-19 169 0 0,11-7-215 0 0,28-1-9 0 0,-28 1-13 0 0,0-2-4 0 0,1-1-28 0 0,-4 3-3 0 0,-1-1 0 0 0,0 0 0 0 0,0-1 0 0 0,0 1 0 0 0,7-6 0 0 0,38-26 142 0 0,-46 30-87 0 0,1 0-11 0 0,-1-1-21 0 0,-3 4 27 0 0,1-1 0 0 0,-1 0 0 0 0,1 1 0 0 0,-1-1 0 0 0,1 1 0 0 0,0 0 0 0 0,-1-1 0 0 0,1 1 0 0 0,2-1 0 0 0,1 8-3 0 0,14 19 26 0 0,-18-24-82 0 0,0 0 0 0 0,0 0 1 0 0,0 0-1 0 0,0 0 1 0 0,0 1-1 0 0,-1-1 1 0 0,1 0-1 0 0,0 0 1 0 0,-1 0-1 0 0,1 1 0 0 0,0-1 1 0 0,-1 0-1 0 0,0 1 1 0 0,1-1-1 0 0,-1 1 1 0 0,0-1-1 0 0,0 3 0 0 0,0-3-1 0 0,1 1-1 0 0,-1-1 0 0 0,0 1 1 0 0,0-1-1 0 0,0 0 0 0 0,1 1 1 0 0,-1-1-1 0 0,1 0 0 0 0,-1 1 0 0 0,1-1 1 0 0,-1 0-1 0 0,1 0 0 0 0,0 1 1 0 0,0-1-1 0 0,1 2 0 0 0,1 3 4 0 0,-2-4-7 0 0,0 0 1 0 0,0 0 0 0 0,0 0 0 0 0,1 0-1 0 0,-1 0 1 0 0,0 0 0 0 0,1 0 0 0 0,0 0-1 0 0,-1-1 1 0 0,1 1 0 0 0,2 1 0 0 0,1 3-1 0 0,-3-4-5 0 0,0 1-1 0 0,-1-1 1 0 0,1 0-1 0 0,0 0 1 0 0,1 0 0 0 0,-1-1-1 0 0,0 1 1 0 0,0 0 0 0 0,1-1-1 0 0,4 3 1 0 0,16 8-305 0 0,-23-11 296 0 0,1-1-1 0 0,-1 0 1 0 0,1 1-1 0 0,0-1 0 0 0,-1 0 1 0 0,1 0-1 0 0,-1 1 1 0 0,1-1-1 0 0,-1 0 1 0 0,1 0-1 0 0,0 0 1 0 0,-1 0-1 0 0,1 0 0 0 0,0 0 1 0 0,-1 0-1 0 0,1 0 1 0 0,-1 0-1 0 0,1 0 1 0 0,0 0-1 0 0,-1 0 1 0 0,2-1-1 0 0,7 0-74 0 0,-3 1-2 0 0,-1-1-1 0 0,0 0 1 0 0,1 0-1 0 0,-1 0 1 0 0,9-4-1 0 0,-9 3-19 0 0,71-25-1880 0 0,-65 22 1494 0 0,0 0 1 0 0,-1 0 0 0 0,1-1-1 0 0,-1-1 1 0 0,15-12 0 0 0,-4-3-3275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7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161 168 316 0 0,'-2'-7'3197'0'0,"0"0"-2244"0"0,-5-21 6299 0 0,2 33-6531 0 0,-15 12-159 0 0,15-13-105 0 0,1 1-34 0 0,-15 16 86 0 0,12-9-76 0 0,6-6-318 0 0,0-4-81 0 0,1 0 1 0 0,-1 1-1 0 0,1-1 1 0 0,-1 0-1 0 0,1 0 0 0 0,-1 0 1 0 0,0 0-1 0 0,0 0 0 0 0,0-1 1 0 0,-1 1-1 0 0,1 0 1 0 0,0 0-1 0 0,0-1 0 0 0,-3 3 1 0 0,-3 3 81 0 0,4-4-58 0 0,0-1 0 0 0,1 1 1 0 0,-1 0-1 0 0,1 0 0 0 0,0 1 0 0 0,0-1 1 0 0,0 0-1 0 0,0 1 0 0 0,-1 4 0 0 0,-3 1 32 0 0,3-4-15 0 0,0 1 0 0 0,0-1 1 0 0,1 1-1 0 0,-4 11 1 0 0,2-9-3 0 0,2-5-41 0 0,1 0 0 0 0,0 0 0 0 0,-1 0 0 0 0,1 0 0 0 0,0 0 0 0 0,1 0 0 0 0,-1 1 1 0 0,0-1-1 0 0,1 0 0 0 0,0 5 0 0 0,-4 32 248 0 0,5-30-144 0 0,7 28-23 0 0,-7-28-20 0 0,20 21 43 0 0,-16-24-84 0 0,2-5-8 0 0,24 10-46 0 0,-30-12-8 0 0,0 1 0 0 0,0-1 0 0 0,0 0 0 0 0,0 1 1 0 0,0-1-1 0 0,0 0 0 0 0,0 0 0 0 0,0 0 0 0 0,0 0 0 0 0,0 0 0 0 0,0 0 0 0 0,0 0 1 0 0,0 0-1 0 0,2-1 0 0 0,32-3-146 0 0,-17-1 29 0 0,22-16-483 0 0,-1-2-1 0 0,-1-1 1 0 0,50-43 0 0 0,-83 63 470 0 0,0 0 0 0 0,0-1 1 0 0,-1 0-1 0 0,0 0 0 0 0,6-9 1 0 0,0 0-8 0 0,65-79-886 0 0,-65 77 925 0 0,-5 5 97 0 0,13-32 21 0 0,-1-8 53 0 0,-9 21 192 0 0,-6 22 252 0 0,-3 0-282 0 0,-1-24 128 0 0,2 24 1009 0 0,-4 14-1242 0 0,-2 1-84 0 0,4-5-22 0 0,0 1 0 0 0,0 0 0 0 0,1-1-1 0 0,-1 1 1 0 0,1 0 0 0 0,-1-1 0 0 0,1 1-1 0 0,0 0 1 0 0,0 0 0 0 0,-1 5-1 0 0,-2 1 19 0 0,-7 30 406 0 0,-2 24 143 0 0,-40 195 1151 0 0,48-211-1490 0 0,4-40-139 0 0,0 2-20 0 0,-3 25-22 0 0,3-25 468 0 0,7-13-447 0 0,18-11-8 0 0,-13 4 6 0 0,21-31 48 0 0,166-252-1608 0 0,-194 288 1341 0 0,-9 9 128 0 0,-16 10 148 0 0,16-10-7 0 0,1 5-30 0 0,-1 0-68 0 0,2-3 12 0 0,1 0-1 0 0,-1 0 1 0 0,1 0 0 0 0,0 0 0 0 0,-2 7 0 0 0,1-5 21 0 0,1-3-19 0 0,1-1-1 0 0,-1 1 1 0 0,1-1 0 0 0,0 1 0 0 0,0 0 0 0 0,1-1-1 0 0,-1 7 1 0 0,-4 24 85 0 0,3-25-19 0 0,3-2-23 0 0,2 24-15 0 0,2-18-9 0 0,-3-6-47 0 0,-1-5-11 0 0,0 1 0 0 0,0-1 1 0 0,1 0-1 0 0,-1 0 0 0 0,0 1 0 0 0,1-1 0 0 0,-1 0 0 0 0,1 0 1 0 0,0 0-1 0 0,3 2 0 0 0,-1 2 6 0 0,-3-5-9 0 0,0 1 0 0 0,0 0 1 0 0,0-1-1 0 0,1 1 0 0 0,-1-1 1 0 0,1 1-1 0 0,-1-1 1 0 0,1 0-1 0 0,-1 1 0 0 0,1-1 1 0 0,0 0-1 0 0,0 0 1 0 0,0 0-1 0 0,3 1 0 0 0,1 2 8 0 0,-3-2-7 0 0,-1 0-1 0 0,0-1 0 0 0,1 0 0 0 0,-1 1 1 0 0,1-1-1 0 0,-1 0 0 0 0,1 0 0 0 0,-1 0 0 0 0,1-1 1 0 0,0 1-1 0 0,-1 0 0 0 0,4-1 0 0 0,1 3-3 0 0,-4-2-15 0 0,0 0 0 0 0,-1-1 1 0 0,1 1-1 0 0,0 0 0 0 0,0-1 0 0 0,0 0 1 0 0,-1 1-1 0 0,1-1 0 0 0,0 0 0 0 0,0-1 0 0 0,4 0 1 0 0,3 1-41 0 0,33-5-164 0 0,-26 2 37 0 0,1-1-1 0 0,-1 0 1 0 0,0-2-1 0 0,0 0 1 0 0,-1-1-1 0 0,24-13 1 0 0,-30 15 76 0 0,-6 3 49 0 0,0 0-1 0 0,-1 0 1 0 0,1 0 0 0 0,-1-1-1 0 0,1 1 1 0 0,-1-1 0 0 0,0 0-1 0 0,0 0 1 0 0,3-3 0 0 0,2 0-36 0 0,-4 3 52 0 0,-1 1 0 0 0,0-1-1 0 0,0 0 1 0 0,0 0 0 0 0,0 0 0 0 0,-1 0 0 0 0,1 0 0 0 0,-1-1-1 0 0,3-4 1 0 0,1 1-34 0 0,-4 4 37 0 0,1 0-1 0 0,-1 0 0 0 0,0 0 0 0 0,0 0 0 0 0,0-1 0 0 0,0 1 1 0 0,0-1-1 0 0,1-6 0 0 0,15-35-235 0 0,-14 37 259 0 0,-2 4 12 0 0,0 0 0 0 0,0 0 0 0 0,-1 0 0 0 0,1 0 0 0 0,-1 0 1 0 0,0 0-1 0 0,1-7 0 0 0,5-28 12 0 0,-1-1 65 0 0,-4 31 1 0 0,-3-1-19 0 0,0-32 22 0 0,1 32 280 0 0,-1 2-220 0 0,-3-26-2 0 0,3 26 634 0 0,-2 14-693 0 0,-1 1-55 0 0,2-5-12 0 0,1 0 1 0 0,-1 1-1 0 0,1-1 1 0 0,0 1-1 0 0,0-1 1 0 0,0 1-1 0 0,0-1 1 0 0,0 1 0 0 0,1 0-1 0 0,-1 4 1 0 0,-9 41 396 0 0,-14 89 358 0 0,17-102-519 0 0,6-3-73 0 0,-5 24 15 0 0,2-7-123 0 0,-4-2-141 0 0,1-4-260 0 0,5-33 9 0 0,0-3 63 0 0,-3 21-98 0 0,4-21-535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7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63 442 0 0,'-17'10'20721'0'0,"29"-10"-19290"0"0,-1 0-4456 0 0,-9 0 3019 0 0,0 1-1 0 0,0-1 0 0 0,1 0 1 0 0,-1 0-1 0 0,0 0 0 0 0,1 0 1 0 0,-1-1-1 0 0,0 1 1 0 0,0-1-1 0 0,1 1 0 0 0,-1-1 1 0 0,3-1-1 0 0,-2 0-24 0 0,0 1 0 0 0,0-1 0 0 0,1 1 0 0 0,-1 0 0 0 0,0 0 0 0 0,0 0 1 0 0,4 0-1 0 0,47-10-1715 0 0,-40 8 1140 0 0,27-7 433 0 0,-3-6-5106 0 0,1-3-1943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2332 0 0,'0'0'2424'0'0,"0"9"-531"0"0,4 44 1813 0 0,-3-12-2988 0 0,-1-31-142 0 0,-1-2 30 0 0,-3 27-100 0 0,4-26 659 0 0,-2-3-815 0 0,-2 19-76 0 0,2-18 1856 0 0,2-16-1913 0 0,0-24 18 0 0,0 31-213 0 0,0 0-1 0 0,0 0 1 0 0,0 0-1 0 0,0 0 0 0 0,0 0 1 0 0,0 0-1 0 0,0 0 1 0 0,0 0-1 0 0,1 0 1 0 0,-1 0-1 0 0,1 0 1 0 0,0 0-1 0 0,1-2 0 0 0,7-17 165 0 0,8-23-6 0 0,-5 17-119 0 0,-9 20-16 0 0,0 2-24 0 0,8-14-9 0 0,-8 15 2 0 0,-2 15-42 0 0,4 51 49 0 0,1-12-56 0 0,-6-41 27 0 0,4 26-82 0 0,2-8-267 0 0,-5-20-13 0 0,2-1 66 0 0,9 20-51 0 0,-5-17-375 0 0,9 3-1 0 0,-12-9 107 0 0,38-2-1528 0 0,-41-1 2071 0 0,0 1 1 0 0,0-1-1 0 0,-1 0 0 0 0,1 0 0 0 0,0 0 0 0 0,0-1 0 0 0,0 1 0 0 0,0 0 0 0 0,0 0 0 0 0,-1 0 1 0 0,1-1-1 0 0,0 1 0 0 0,0 0 0 0 0,0-1 0 0 0,-1 1 0 0 0,1-1 0 0 0,1 0 0 0 0,14-9-862 0 0,-1 0 0 0 0,-1-2 0 0 0,0 1 0 0 0,16-18 0 0 0,-6 1-864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8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3000 0 0,'4'4'12315'0'0,"11"11"-11067"0"0,-15-15-1205 0 0,1 1 0 0 0,-1-1 1 0 0,1 1-1 0 0,-1-1 0 0 0,1 0 1 0 0,-1 1-1 0 0,1-1 0 0 0,-1 0 1 0 0,1 0-1 0 0,-1 1 0 0 0,1-1 1 0 0,0 0-1 0 0,-1 0 0 0 0,1 0 1 0 0,-1 1-1 0 0,1-1 0 0 0,0 0 1 0 0,-1 0-1 0 0,1 0 1 0 0,1 0-1 0 0,8 2 196 0 0,-5-1-105 0 0,1 0 0 0 0,-1 0 0 0 0,0-1 0 0 0,1 1 0 0 0,-1-1 0 0 0,9-1 0 0 0,44-3 427 0 0,64-13 0 0 0,23-14-889 0 0,-121 25 209 0 0,-18 4 21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9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2052 0 0,'0'0'8541'0'0,"-3"5"-7090"0"0,-8 15-276 0 0,7-7-195 0 0,1 37 367 0 0,0 15-252 0 0,-2 2-425 0 0,1 5-260 0 0,4-58-361 0 0,1-7-18 0 0,-1 1 0 0 0,-1 0 0 0 0,1 0 0 0 0,-1 0-1 0 0,-3 7 1 0 0,-7 53-59 0 0,2-7-95 0 0,-2-9-770 0 0,7-43 718 0 0,2-3-195 0 0,1-1 0 0 0,-1 1 0 0 0,1 0 0 0 0,0 0 0 0 0,-1 6 0 0 0,0-2-263 0 0,-1 7 45 0 0,2 1-5263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0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0 163 2644 0 0,'2'-7'3018'0'0,"-2"0"-2232"0"0,0 5-547 0 0,0 0 0 0 0,0 0 0 0 0,1-1 0 0 0,-1 1 0 0 0,0 0 0 0 0,1 0 0 0 0,0 0 0 0 0,-1 0 0 0 0,1 0 0 0 0,0 0 0 0 0,0 0 0 0 0,0 0 0 0 0,2-2 0 0 0,0-3 270 0 0,-2 4-309 0 0,0 1 0 0 0,0-1 1 0 0,1 1-1 0 0,-1-1 0 0 0,1 1 0 0 0,-1 0 1 0 0,1 0-1 0 0,0-1 0 0 0,3-1 0 0 0,20-24 1241 0 0,-22 24-1249 0 0,-2 2-135 0 0,0 1 0 0 0,0 0 1 0 0,1-1-1 0 0,-1 1 0 0 0,0-1 0 0 0,0 1 0 0 0,1 0 1 0 0,-1 0-1 0 0,1 0 0 0 0,-1 0 0 0 0,1 0 0 0 0,-1 0 1 0 0,1 0-1 0 0,0 1 0 0 0,2-2 0 0 0,47-22 849 0 0,-46 21-574 0 0,2 2-218 0 0,21-3-35 0 0,-21 3 25 0 0,-2 5-60 0 0,15 14 4 0 0,-12-8-5 0 0,-4-3-31 0 0,8 23 60 0 0,-9-21-29 0 0,8 30 215 0 0,-8-30-217 0 0,-1-4-17 0 0,-1-1-1 0 0,0 1 1 0 0,0-1-1 0 0,0 0 1 0 0,-1 1 0 0 0,0-1-1 0 0,0 9 1 0 0,2-1 28 0 0,-1-7-18 0 0,-1 1 0 0 0,1-1 0 0 0,-1 0 0 0 0,0 1 0 0 0,-1-1 0 0 0,1 0 0 0 0,-3 10 0 0 0,1-1 9 0 0,-8 44 143 0 0,-6 12 55 0 0,4-10-84 0 0,7-30-110 0 0,3-23-12 0 0,2 1-6 0 0,-2 21-4 0 0,1-22 33 0 0,7-10-54 0 0,23-13-1 0 0,-23 11-3 0 0,-2 2-1 0 0,-1 0 1 0 0,1 0 0 0 0,-1-1-1 0 0,0 0 1 0 0,0 1-1 0 0,4-8 1 0 0,-6 9 0 0 0,30-39-8 0 0,19-41-31 0 0,18-26-1 0 0,-44 78 38 0 0,2 1 0 0 0,-21 22 4 0 0,2 3 0 0 0,20-12 16 0 0,-21 12 213 0 0,-6 12-174 0 0,-5 41 66 0 0,4-39-106 0 0,-2 29 56 0 0,3-27-53 0 0,1 37 88 0 0,5 10-15 0 0,-2-23-35 0 0,0-19-7 0 0,-1-9-37 0 0,-2-5-8 0 0,0 0-1 0 0,0 1 0 0 0,0-2 0 0 0,0 1 1 0 0,1 0-1 0 0,-1 0 0 0 0,1 0 0 0 0,0-1 0 0 0,0 1 1 0 0,2 2-1 0 0,0 2-2 0 0,-3-4-3 0 0,1 0 0 0 0,-1-1 0 0 0,1 0 0 0 0,0 1 0 0 0,0-1 0 0 0,0 0 0 0 0,0 0 0 0 0,0 0-1 0 0,0 0 1 0 0,4 2 0 0 0,22 14-13 0 0,8-9-50 0 0,-19-9-1 0 0,-7 0 45 0 0,-5 0 8 0 0,-1 0 0 0 0,0 0 1 0 0,0 0-1 0 0,0-1 0 0 0,0 0 0 0 0,0 0 0 0 0,0 0 0 0 0,0 0 0 0 0,7-4 1 0 0,18-7-246 0 0,39-21 0 0 0,-54 26 68 0 0,-1-1-1 0 0,0-1 0 0 0,0 0 1 0 0,-1-1-1 0 0,17-16 0 0 0,-17 11-59 0 0,-1 0 0 0 0,0 0 0 0 0,9-19-1 0 0,-17 30 177 0 0,0-1-1 0 0,-1 0 1 0 0,1 1-1 0 0,-1-1 0 0 0,-1 0 1 0 0,2-6-1 0 0,0 1-12 0 0,1 1-42 0 0,-3 6 89 0 0,1 0 1 0 0,-1 0-1 0 0,0 0 0 0 0,0 0 1 0 0,0-1-1 0 0,0 1 1 0 0,0-6-1 0 0,1-18-334 0 0,3-12 40 0 0,-5 37 336 0 0,0 0-1 0 0,0 0 1 0 0,0 0-1 0 0,-1 0 1 0 0,1 0-1 0 0,-1 0 1 0 0,0 0-1 0 0,0 0 1 0 0,1 0-1 0 0,-3-2 1 0 0,1-2 1 0 0,0 0 7 0 0,-4 9-8 0 0,-2 0-2 0 0,5-2 4 0 0,0 0 0 0 0,0 1-1 0 0,0-1 1 0 0,0 1 0 0 0,1 0 0 0 0,-1 0 0 0 0,-4 4 0 0 0,1-3 9 0 0,-17 17 45 0 0,17-15-47 0 0,-16 21 186 0 0,16-20-145 0 0,3-3-26 0 0,1 0 0 0 0,-1 0 0 0 0,1 1 0 0 0,0-1 0 0 0,-1 1 0 0 0,2-1 0 0 0,-3 5-1 0 0,-1 0 13 0 0,3-4 6 0 0,0 0 0 0 0,0-1 0 0 0,0 1 0 0 0,0 1 0 0 0,0-1 1 0 0,-1 6-1 0 0,-6 18 168 0 0,7-21-41 0 0,1 2-20 0 0,-2 28 55 0 0,2-28-24 0 0,3-3-40 0 0,0 1-96 0 0,2 18 355 0 0,5-25-365 0 0,28-2-13 0 0,-36 2-24 0 0,0 0 0 0 0,0 0 1 0 0,0 0-1 0 0,0 0 0 0 0,0 0 0 0 0,0 0 1 0 0,0 0-1 0 0,0-1 0 0 0,0 1 0 0 0,0 0 1 0 0,-1-1-1 0 0,1 1 0 0 0,0 0 0 0 0,0-1 1 0 0,1 0-1 0 0,24-16-31 0 0,-12 12-181 0 0,18-3-12 0 0,-31 8 214 0 0,0 0 1 0 0,0 0-1 0 0,-1-1 0 0 0,1 1 1 0 0,0 0-1 0 0,0-1 0 0 0,-1 1 1 0 0,1 0-1 0 0,0-1 0 0 0,-1 1 0 0 0,1-1 1 0 0,0 1-1 0 0,-1-1 0 0 0,1 1 1 0 0,0-1-1 0 0,-1 1 0 0 0,1-1 1 0 0,-1 1-1 0 0,1-1 0 0 0,0-1 1 0 0,8-10-40 0 0,8-9-18 0 0,1 0 0 0 0,1 0 1 0 0,28-23-1 0 0,-42 41 278 0 0,-2-5 4 0 0,9-22-47 0 0,-9 22 1320 0 0,-2 17-1473 0 0,6 25-8 0 0,-5-25 0 0 0,0-1 1 0 0,0 1-10 0 0,-1-4-9 0 0,0-1-1 0 0,0 0 1 0 0,1 0-1 0 0,-1 0 1 0 0,1 1 0 0 0,4 6-1 0 0,-4-5-10 0 0,-1-4 14 0 0,-1 1 0 0 0,1-1 0 0 0,0 0 0 0 0,0 0 0 0 0,0 0 0 0 0,0 0 0 0 0,0-1 0 0 0,1 1 0 0 0,-1 0 0 0 0,0 0 0 0 0,1-1 0 0 0,2 3 0 0 0,12 13-73 0 0,-12-13-129 0 0,3 0 3 0 0,23 9 40 0 0,-22-9-30 0 0,-2-4 65 0 0,0 0 0 0 0,0-1-1 0 0,0 0 1 0 0,8-2 0 0 0,-2 1 11 0 0,5-3-201 0 0,-9 2 224 0 0,24-14-495 0 0,-24 14 471 0 0,-6 2 73 0 0,1 0-1 0 0,0-1 1 0 0,0 1-1 0 0,-1-1 1 0 0,1 1-1 0 0,-1-1 1 0 0,0 0-1 0 0,1 0 1 0 0,-1 0 0 0 0,4-5-1 0 0,0 2-27 0 0,-3 3 64 0 0,-1 0 0 0 0,0 0 0 0 0,1 0 0 0 0,-1-1 0 0 0,0 1 0 0 0,0-1 0 0 0,0 0 0 0 0,2-4 0 0 0,11-16 68 0 0,-11 17-11 0 0,0-1 89 0 0,1 1-4 0 0,-3 4-62 0 0,-1-1 0 0 0,1 1 0 0 0,-1 0 0 0 0,1-1 0 0 0,-1 1 1 0 0,0-1-1 0 0,0 0 0 0 0,0 1 0 0 0,0-1 0 0 0,0 0 0 0 0,0-3 0 0 0,2-2 76 0 0,-1 4 3 0 0,-1 0 0 0 0,0 0-1 0 0,0 0 1 0 0,0 0 0 0 0,-1 0-1 0 0,1 0 1 0 0,-1-5 0 0 0,4-32 394 0 0,-3 31-128 0 0,-1 2-64 0 0,2-24 43 0 0,-1 24 205 0 0,-1-1-366 0 0,0-29 50 0 0,0 29 860 0 0,-3 15-1128 0 0,-8 21 1 0 0,8-11-9 0 0,-2 45-1 0 0,1 5 12 0 0,0 5 9 0 0,3-60-26 0 0,1 31-145 0 0,0-33 96 0 0,0-5 11 0 0,0 0-1 0 0,0-1 1 0 0,0 1 0 0 0,1 0 0 0 0,-1 0 0 0 0,1-1 0 0 0,0 1 0 0 0,2 5 0 0 0,5 20-446 0 0,-6-22 23 0 0,6-8-1507 0 0,22 0 801 0 0,-30 1 1127 0 0,1 0-1 0 0,-1 0 1 0 0,1 0-1 0 0,0 0 1 0 0,-1 0-1 0 0,1 0 1 0 0,-1 0-1 0 0,1 0 0 0 0,0-1 1 0 0,-1 1-1 0 0,1 0 1 0 0,-1 0-1 0 0,1-1 1 0 0,-1 1-1 0 0,1 0 1 0 0,-1-1-1 0 0,1 1 1 0 0,-1 0-1 0 0,1-1 1 0 0,-1 1-1 0 0,1-1 1 0 0,-1 1-1 0 0,1-1 1 0 0,-1 0-1 0 0,9-6-368 0 0,4-5-60 0 0,2-9-3729 0 0,6-11-2006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37 116 4660 0 0,'-36'10'12559'0'0,"88"-11"-11909"0"0,3-21-256 0 0,17-1-2192 0 0,-29 0 93 0 0,-13 7 125 0 0,-2-9 354 0 0,18 9-6518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1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97 2892 0 0,'0'0'2917'0'0,"-2"-8"-602"0"0,-4-28-191 0 0,4 27 501 0 0,-1 3-1737 0 0,-7-19-55 0 0,8 19 1473 0 0,-24 2-1897 0 0,19 2-336 0 0,1 1 144 0 0,0 6-35 0 0,-1 0-130 0 0,5-3-31 0 0,-1 0 0 0 0,1 0 0 0 0,0 0 1 0 0,0 0-1 0 0,-1 0 0 0 0,1 0 0 0 0,1 1 1 0 0,-1-1-1 0 0,0 1 0 0 0,-1 2 1 0 0,-2 2 40 0 0,-13 21 266 0 0,14-22-277 0 0,-9 25 180 0 0,8-19-168 0 0,2-6-10 0 0,1 0 1 0 0,-1 0-1 0 0,1 0 1 0 0,1 1 0 0 0,-2 10-1 0 0,-1-8-3 0 0,3-5-30 0 0,0-1-1 0 0,0 1 0 0 0,0-1 1 0 0,0 1-1 0 0,1-1 1 0 0,0 1-1 0 0,-1 0 0 0 0,1-1 1 0 0,0 1-1 0 0,1 4 1 0 0,-2 1 18 0 0,1-6-19 0 0,0 1 1 0 0,0-1-1 0 0,0 1 1 0 0,0 0 0 0 0,0-1-1 0 0,1 1 1 0 0,-1-1 0 0 0,3 7-1 0 0,4 19 60 0 0,0-16-12 0 0,10 12 7 0 0,-6-14-7 0 0,14 7-13 0 0,-9-11-9 0 0,21 5 5 0 0,-18-9-8 0 0,-10-2-35 0 0,-1-1-1 0 0,0 0 1 0 0,0-1-1 0 0,1 0 1 0 0,-1 0 0 0 0,0-1-1 0 0,15-5 1 0 0,-5 4-15 0 0,-11 2 4 0 0,9 1-6 0 0,0-1-1 0 0,0-1 1 0 0,0 0 0 0 0,-1-2 0 0 0,30-9 0 0 0,-26 4-109 0 0,-1-1-1 0 0,0 0 1 0 0,-1-2 0 0 0,0 0 0 0 0,0-1-1 0 0,17-18 1 0 0,-10 8 8 0 0,-22 21 102 0 0,0 1 1 0 0,0-1 0 0 0,-1 0 0 0 0,1 0-1 0 0,0 0 1 0 0,-1 0 0 0 0,1 0 0 0 0,-1 0 0 0 0,0 0-1 0 0,0 0 1 0 0,0 0 0 0 0,2-5 0 0 0,-1 0-3 0 0,2 1-13 0 0,-2 0 5 0 0,6-17 13 0 0,-6 17 66 0 0,-4 0-41 0 0,-6-16 15 0 0,6 16 19 0 0,-32 1-52 0 0,28 5-13 0 0,-1 0 1 0 0,-21 0-2 0 0,27 0 13 0 0,0-1-1 0 0,0 1 0 0 0,0 1 0 0 0,0-1 1 0 0,0 0-1 0 0,0 0 0 0 0,1 0 1 0 0,-1 0-1 0 0,0 1 0 0 0,0-1 1 0 0,0 0-1 0 0,0 1 0 0 0,1-1 1 0 0,-1 1-1 0 0,-1 0 0 0 0,-18 9-9 0 0,-29 9 0 0 0,38-13-5 0 0,4 0 3 0 0,-20 14-54 0 0,5-6 38 0 0,16-10-5 0 0,1 1-22 0 0,-13 17 4 0 0,14-16 10 0 0,4 3-210 0 0,1 27 168 0 0,0-27 5 0 0,4-5-130 0 0,16 12 125 0 0,-16-12 20 0 0,2-3 22 0 0,22 4 13 0 0,-22-4 5 0 0,1-3 9 0 0,-8 2 14 0 0,10-2 5 0 0,0 0 0 0 0,-1-1-1 0 0,0 0 1 0 0,0-1 0 0 0,14-7 0 0 0,-17 9 6 0 0,-4 1-5 0 0,0 0 0 0 0,0 1 0 0 0,0-1 0 0 0,0 0 0 0 0,0 0 0 0 0,0-1 0 0 0,0 1 0 0 0,0 0 0 0 0,-1 0 0 0 0,1-1 0 0 0,0 1 0 0 0,2-4 0 0 0,40-34 192 0 0,-39 36 3 0 0,-1-2-111 0 0,10-14 51 0 0,-11 14 538 0 0,2 9-673 0 0,12 12-1 0 0,-13-12 0 0 0,-1 2 0 0 0,12 15 1 0 0,-11-15-1 0 0,0-2 0 0 0,11 13-13 0 0,-11-13-60 0 0,0 0-2 0 0,14 11 14 0 0,-13-12 1 0 0,0 0-218 0 0,-1-1 251 0 0,-3-1 12 0 0,1 0 0 0 0,-1 0 0 0 0,0 0 0 0 0,1 0 0 0 0,0-1 0 0 0,-1 1 0 0 0,1 0 0 0 0,-1-1 1 0 0,1 1-1 0 0,0-1 0 0 0,-1 0 0 0 0,3 1 0 0 0,-2-1 6 0 0,0-1-1 0 0,0 1 1 0 0,1 0 0 0 0,-1-1 0 0 0,0 1-1 0 0,0-1 1 0 0,0 0 0 0 0,0 0 0 0 0,0 1-1 0 0,3-3 1 0 0,1 0-3 0 0,1 0-9 0 0,-1-2 1 0 0,30-25 2 0 0,-7 4 40 0 0,-23 21-24 0 0,18-19 23 0 0,-19 17-8 0 0,-4 4-8 0 0,1 1-1 0 0,-1-1 1 0 0,1 1 0 0 0,0-1-1 0 0,0 1 1 0 0,0 0 0 0 0,0 0 0 0 0,0 0-1 0 0,1 0 1 0 0,4-3 0 0 0,12-8 37 0 0,-14 9 11 0 0,0-1 58 0 0,16-14-9 0 0,-16 14 280 0 0,-1 13-388 0 0,9 22-14 0 0,-9-23-3 0 0,-5 3 7 0 0,-3 31 7 0 0,3-31 18 0 0,0 0 7 0 0,1 1-14 0 0,-3 34 71 0 0,-2-12-28 0 0,4-25 329 0 0,4-8-362 0 0,0-1 1 0 0,0 1 0 0 0,0-1 0 0 0,0 1 0 0 0,0 0 0 0 0,1 0-1 0 0,2 0 1 0 0,2 1 5 0 0,-8-1-20 0 0,1 0-1 0 0,0 0 1 0 0,0 0 0 0 0,-1 0-1 0 0,1 0 1 0 0,0-1-1 0 0,-1 1 1 0 0,1 0 0 0 0,0 0-1 0 0,-1 0 1 0 0,1-1 0 0 0,0 1-1 0 0,-1 0 1 0 0,1-1 0 0 0,0 1-1 0 0,-1-1 1 0 0,1 1 0 0 0,-1-1-1 0 0,1 1 1 0 0,0-2 0 0 0,209-163-50 0 0,-206 161 39 0 0,1 1 1 0 0,0 0 0 0 0,0 0 0 0 0,1 0 0 0 0,5-2-1 0 0,-1 0 0 0 0,-2 1-12 0 0,-2 6 31 0 0,1 0-5 0 0,-5-1-2 0 0,0 0-1 0 0,0 0 1 0 0,1 0-1 0 0,-1 0 1 0 0,0-1 0 0 0,0 1-1 0 0,1-1 1 0 0,-1 0-1 0 0,4 1 1 0 0,-6 9 10 0 0,0 30-5 0 0,0-30-3 0 0,-1-2-1 0 0,-4 26 1 0 0,3-25-1 0 0,1-2-474 0 0,-3 21 63 0 0,3-21 69 0 0,42-1-14395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70 3590 0 0,'0'0'6874'0'0,"1"7"-5256"0"0,4 23-474 0 0,-4-22-172 0 0,-5 25 644 0 0,3-26-1083 0 0,-1-1-133 0 0,1 1-284 0 0,1-5-52 0 0,0 0 0 0 0,-1 0 0 0 0,1 0 0 0 0,-1 0 0 0 0,1 1 0 0 0,-1-1 0 0 0,0 0 0 0 0,0 0 0 0 0,0 0 0 0 0,0 0 0 0 0,0 0 0 0 0,-2 2 0 0 0,-9 15 78 0 0,9-14 620 0 0,7-9-522 0 0,33-35 301 0 0,12-12-222 0 0,-37 39-306 0 0,1 0 0 0 0,0 1 0 0 0,0 0 0 0 0,1 1 1 0 0,17-9-1 0 0,-25 16-11 0 0,0-1 0 0 0,0 1-1 0 0,0-1 1 0 0,-1-1 0 0 0,1 1 0 0 0,-1-1-1 0 0,7-8 1 0 0,-11 12-1 0 0,-1 1 0 0 0,0-1 0 0 0,0 1 0 0 0,1 0 0 0 0,-1-1 0 0 0,0 1 0 0 0,0 0 0 0 0,1-1 0 0 0,-1 1 0 0 0,0 0 0 0 0,1-1 0 0 0,-1 1 0 0 0,1 0 0 0 0,-1 0 0 0 0,0 0 0 0 0,1-1-1 0 0,-1 1 1 0 0,1 0 0 0 0,-1 0 0 0 0,1 0 0 0 0,-1 0 0 0 0,0 0 0 0 0,1 0 0 0 0,-1-1 0 0 0,1 1 0 0 0,-1 0 0 0 0,1 1 0 0 0,5-3 11 0 0,-4 1-3 0 0,0 1 1 0 0,0-1-1 0 0,0 1 0 0 0,0-1 1 0 0,1 1-1 0 0,-1 0 0 0 0,0 0 0 0 0,0 0 1 0 0,0 0-1 0 0,0 0 0 0 0,3 1 1 0 0,-1 2 41 0 0,13 10-12 0 0,-12-10-5 0 0,-7 5 6 0 0,-4 37 23 0 0,5-38-56 0 0,-9 25 23 0 0,7-24-26 0 0,-12 26 15 0 0,13-27-30 0 0,1-5-37 0 0,0 1 0 0 0,-1 0 1 0 0,1-1-1 0 0,-1 1 1 0 0,1 0-1 0 0,-1-1 1 0 0,0 0-1 0 0,-3 4 1 0 0,-10 13-333 0 0,11-14 65 0 0,0 0-143 0 0,-10 17-729 0 0,10-16-82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2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42 4106 0 0,'0'0'8745'0'0,"-2"9"-6866"0"0,-8 44 597 0 0,-1-3-1068 0 0,4-17-908 0 0,5-25-115 0 0,-2 41 164 0 0,4-40-349 0 0,2-3-26 0 0,9 15-74 0 0,-8-16-173 0 0,4-4-23 0 0,21 4 15 0 0,-27-4 73 0 0,-1-1 1 0 0,1 0-1 0 0,0 0 1 0 0,-1 0-1 0 0,1 0 1 0 0,0 0-1 0 0,0 0 1 0 0,-1 0-1 0 0,1 0 1 0 0,0 0-1 0 0,-1 0 1 0 0,1 0-1 0 0,0 0 1 0 0,0 0-1 0 0,-1-1 1 0 0,2 0-1 0 0,6 0-92 0 0,-6 0 38 0 0,1 0-1 0 0,0 0 1 0 0,0 0-1 0 0,0 0 0 0 0,-1 0 1 0 0,1 0-1 0 0,-1-1 1 0 0,1 1-1 0 0,3-3 1 0 0,1 0-42 0 0,-4 3 54 0 0,0-1 0 0 0,0 0 0 0 0,-1 1 0 0 0,1-1 0 0 0,0 0 0 0 0,-1 0 0 0 0,1 0 0 0 0,3-5 0 0 0,0 3-24 0 0,-4 2 44 0 0,0 1-1 0 0,0-1 1 0 0,0 0 0 0 0,0 0-1 0 0,0 0 1 0 0,0 0 0 0 0,0 0 0 0 0,-1 0-1 0 0,1 0 1 0 0,1-4 0 0 0,0 0-21 0 0,10-14-148 0 0,-12 12 185 0 0,3-26 18 0 0,-3 25-1 0 0,-4 0 7 0 0,-9-27 23 0 0,11 34-30 0 0,1-1-1 0 0,-1 1 1 0 0,1 1 0 0 0,-1-1 0 0 0,0 0 0 0 0,0 0-1 0 0,0 0 1 0 0,0 0 0 0 0,0 0 0 0 0,0 1 0 0 0,0-1-1 0 0,0 1 1 0 0,-1-1 0 0 0,1 1 0 0 0,-3-3 0 0 0,-1 0 4 0 0,3 1-2 0 0,0 1-1 0 0,0-1 0 0 0,0 1 1 0 0,0 0-1 0 0,0-1 0 0 0,0 1 1 0 0,-1 0-1 0 0,1 0 1 0 0,-5-2-1 0 0,0 0 5 0 0,5 1-5 0 0,0 1-1 0 0,-1 0 0 0 0,1 1 1 0 0,-1-1-1 0 0,1 0 0 0 0,-1 1 1 0 0,1-1-1 0 0,-1 1 1 0 0,0 0-1 0 0,-4-2 0 0 0,-2 1 3 0 0,7 0-23 0 0,0 1-1 0 0,0 0 0 0 0,-1 0 1 0 0,1 0-1 0 0,0 0 1 0 0,-1 0-1 0 0,1 0 0 0 0,-1 1 1 0 0,0-1-1 0 0,1 1 0 0 0,-4 0 1 0 0,-1-1-71 0 0,1 0-181 0 0,-4 2 47 0 0,-29 5-145 0 0,38-6 311 0 0,1 0 0 0 0,-1 0 0 0 0,0 0 0 0 0,0 0 0 0 0,1 0 0 0 0,-1 0 0 0 0,0 0 0 0 0,0 0 0 0 0,1 1 0 0 0,-1-1 0 0 0,0 0 0 0 0,1 1 0 0 0,-1-1 0 0 0,0 0 0 0 0,1 1 0 0 0,-1-1 0 0 0,1 1 0 0 0,-2 0 0 0 0,-15 15-1080 0 0,13-12 131 0 0,0 1-298 0 0,-10 15-2003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30 3232 0 0,'29'-29'8527'0'0,"-25"32"-7030"0"0,14 8-312 0 0,-18-11-1156 0 0,1 0-1 0 0,-1 0 0 0 0,0 1 1 0 0,1-1-1 0 0,-1 0 0 0 0,0 0 1 0 0,0 0-1 0 0,1 1 0 0 0,-1-1 1 0 0,0 0-1 0 0,0 1 0 0 0,1-1 1 0 0,-1 0-1 0 0,0 1 0 0 0,0-1 0 0 0,0 0 1 0 0,0 1-1 0 0,1-1 0 0 0,-1 0 1 0 0,0 1-1 0 0,0-1 0 0 0,0 0 1 0 0,0 1-1 0 0,0-1 0 0 0,0 1 1 0 0,0-1-1 0 0,0 0 0 0 0,0 1 1 0 0,0-1-1 0 0,0 0 0 0 0,0 1 0 0 0,-1 0 1 0 0,2 8 220 0 0,0-4-126 0 0,-1 0-1 0 0,0-1 0 0 0,0 1 1 0 0,0 0-1 0 0,-1-1 0 0 0,1 1 1 0 0,-2 4-1 0 0,-8 41 593 0 0,-26 75 0 0 0,-48 113 175 0 0,75-205-883 0 0,8-26-81 0 0,-1 0-500 0 0,4-1-547 0 0,7 20 71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2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1456 0 0,'0'0'15829'0'0,"63"-12"-15001"0"0,-11-6-330 0 0,14-9-1460 0 0,-29 14 124 0 0,0 1 113 0 0,7-11 107 0 0,-14 9-3208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0 3354 0 0,'0'0'11757'0'0,"-4"5"-11035"0"0,-13 14-125 0 0,17-18-573 0 0,-1 0 1 0 0,1-1-1 0 0,-1 1 1 0 0,1-1 0 0 0,-1 1-1 0 0,1 0 1 0 0,0-1-1 0 0,-1 1 1 0 0,1 0-1 0 0,0-1 1 0 0,-1 1-1 0 0,1 0 1 0 0,0-1-1 0 0,0 1 1 0 0,0 0 0 0 0,0 0-1 0 0,0-1 1 0 0,0 2-1 0 0,-7 56 653 0 0,-3 15 48 0 0,0 1-236 0 0,-2-6-24 0 0,3-16-160 0 0,5-22-178 0 0,3-23 136 0 0,0 1-183 0 0,-2 25-9 0 0,3-24 256 0 0,3-9-308 0 0,1 0-1 0 0,0 0 1 0 0,0 1-1 0 0,0-1 1 0 0,7 3-1 0 0,-2 0 0 0 0,-8-3-17 0 0,-1 0 1 0 0,0 0-1 0 0,1 0 1 0 0,-1 0-1 0 0,1 1 0 0 0,-1-1 1 0 0,0 0-1 0 0,1 0 1 0 0,-1 0-1 0 0,1 0 1 0 0,-1 0-1 0 0,1 0 1 0 0,-1 0-1 0 0,0 0 1 0 0,1 0-1 0 0,-1 0 1 0 0,1-1-1 0 0,-1 1 1 0 0,0 0-1 0 0,1 0 1 0 0,-1 0-1 0 0,1 0 1 0 0,-1-1-1 0 0,0 1 1 0 0,1 0-1 0 0,-1 0 1 0 0,0-1-1 0 0,1 1 0 0 0,-1-1 1 0 0,16-13 43 0 0,-5 9-9 0 0,27-6 11 0 0,5-3-89 0 0,-14 7 25 0 0,-22 6-19 0 0,1 0-87 0 0,31-3-904 0 0,-41 12 902 0 0,-4 22 22 0 0,6-29 100 0 0,0-1-1 0 0,0 1 1 0 0,0-1 0 0 0,0 1 0 0 0,0-1-1 0 0,0 1 1 0 0,0-1 0 0 0,0 1 0 0 0,0-1-1 0 0,0 1 1 0 0,-1-1 0 0 0,1 0-1 0 0,0 1 1 0 0,0-1 0 0 0,-1 1 0 0 0,1-1-1 0 0,0 0 1 0 0,-1 1 0 0 0,1-1 0 0 0,0 0-1 0 0,-1 1 1 0 0,1-1 0 0 0,0 0 0 0 0,-2 1-1 0 0,-41 32-175 0 0,38-30 139 0 0,0 1-9 0 0,-18 10 8 0 0,17-10 10 0 0,41-7-104 0 0,-19-1 137 0 0,36-20-34 0 0,25-18-757 0 0,87-60 1 0 0,-147 89 581 0 0,2-5 148 0 0,-7 5-9 0 0,5-7 23 0 0,-13 16 340 0 0,-1-2-21 0 0,5-17-57 0 0,-6 18 1216 0 0,-9 6-1300 0 0,-22 5-28 0 0,29-6-101 0 0,-1 0 0 0 0,1 0-1 0 0,-1 0 1 0 0,1 0 0 0 0,-1 0 0 0 0,0 0 0 0 0,1 1-1 0 0,-1-1 1 0 0,1 0 0 0 0,-1 0 0 0 0,1 1 0 0 0,-1-1-1 0 0,1 0 1 0 0,-1 1 0 0 0,1-1 0 0 0,-1 0 0 0 0,1 1-1 0 0,0-1 1 0 0,-1 1 0 0 0,1-1 0 0 0,-1 1 0 0 0,-26 30 123 0 0,5-7-82 0 0,13-10 18 0 0,4-5-18 0 0,2-5-7 0 0,1 0 0 0 0,0 1 0 0 0,0-1 0 0 0,0 1 0 0 0,0 0 1 0 0,-1 5-1 0 0,-6 18 84 0 0,7-20-17 0 0,3 1 22 0 0,0 27-11 0 0,-1-36-112 0 0,0 1 0 0 0,0 0 0 0 0,0-1 0 0 0,0 1 0 0 0,0 0 1 0 0,0-1-1 0 0,0 1 0 0 0,1-1 0 0 0,-1 1 0 0 0,0 0 1 0 0,0-1-1 0 0,0 1 0 0 0,1 0 0 0 0,-1-1 0 0 0,0 1 0 0 0,1-1 1 0 0,-1 1-1 0 0,0-1 0 0 0,1 1 0 0 0,-1-1 0 0 0,0 1 0 0 0,1 0 1 0 0,18 18 54 0 0,-19-18-61 0 0,0-1 1 0 0,1 1-1 0 0,-1-1 1 0 0,1 1-1 0 0,0-1 1 0 0,-1 1-1 0 0,1-1 1 0 0,-1 0-1 0 0,1 1 1 0 0,0-1-1 0 0,-1 0 1 0 0,1 1-1 0 0,0-1 1 0 0,-1 0-1 0 0,1 0 1 0 0,0 0-1 0 0,-1 1 1 0 0,3-1-1 0 0,30 7-40 0 0,-14-6 6 0 0,3-5-218 0 0,-1-1 0 0 0,0 0 0 0 0,-1-1-1 0 0,33-15 1 0 0,-41 15 244 0 0,31-15-1985 0 0,0-1 0 0 0,44-32-1 0 0,-84 52 1692 0 0,-1 0 1 0 0,1 1-1 0 0,-1-1 0 0 0,0 0 0 0 0,0 0 0 0 0,0-1 1 0 0,0 1-1 0 0,0 0 0 0 0,0-1 0 0 0,-1 1 1 0 0,3-5-1 0 0,0 0-789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177 183 2156 0 0,'0'0'8502'0'0,"-6"-2"-7701"0"0,-18-4-200 0 0,24 6-585 0 0,-1 0 1 0 0,1-1 0 0 0,0 1-1 0 0,-1 0 1 0 0,1 0-1 0 0,-1 0 1 0 0,1 0 0 0 0,0 0-1 0 0,-1 0 1 0 0,1 0 0 0 0,0 0-1 0 0,-1 0 1 0 0,1 0 0 0 0,-1 0-1 0 0,1 0 1 0 0,0 0-1 0 0,-1 0 1 0 0,1 0 0 0 0,0 0-1 0 0,-1 1 1 0 0,1-1 0 0 0,0 0-1 0 0,-1 0 1 0 0,1 0 0 0 0,0 0-1 0 0,-1 1 1 0 0,1-1-1 0 0,-1 1 1 0 0,-46 40 944 0 0,29-23-529 0 0,2 6-205 0 0,9-13-41 0 0,2-3-119 0 0,-13 24 368 0 0,-5 31 174 0 0,21-57-460 0 0,3 1-99 0 0,2 32-71 0 0,3-41 16 0 0,-2 1 5 0 0,0 0-1 0 0,-1 0 1 0 0,1 0-1 0 0,0-1 1 0 0,-1 1-1 0 0,4-3 0 0 0,-5 2 1 0 0,0 2-1 0 0,-1-1 1 0 0,0-1 0 0 0,1 1-1 0 0,-1 0 1 0 0,0 0-1 0 0,0 0 1 0 0,1-1 0 0 0,-1 1-1 0 0,0 0 1 0 0,0-1-1 0 0,0 1 1 0 0,1-4 0 0 0,6-9-13 0 0,-2 5 9 0 0,15-29-16 0 0,35-128-245 0 0,-49 127 209 0 0,-5 6 22 0 0,4-20 54 0 0,-3 21-12 0 0,-3 24 443 0 0,-1 17-478 0 0,-4 48 120 0 0,-22 149 639 0 0,21-165-637 0 0,2 8 14 0 0,5-36-91 0 0,-2-9-27 0 0,1-1 1 0 0,-1 1 0 0 0,1 0 0 0 0,0-1 0 0 0,0 1 0 0 0,1-1-1 0 0,-1 1 1 0 0,1 0 0 0 0,0-1 0 0 0,2 7 0 0 0,0-1-43 0 0,3 5-104 0 0,9 9 27 0 0,-14-23 114 0 0,-1 1-1 0 0,0-1 0 0 0,1 1 1 0 0,-1-1-1 0 0,1 1 0 0 0,-1-1 1 0 0,1 1-1 0 0,-1-1 1 0 0,1 1-1 0 0,-1-1 0 0 0,1 0 1 0 0,-1 1-1 0 0,1-1 1 0 0,0 0-1 0 0,-1 1 0 0 0,1-1 1 0 0,-1 0-1 0 0,1 0 0 0 0,1 1 1 0 0,26 9-984 0 0,-27-10 931 0 0,0 1 0 0 0,1-1 1 0 0,-1 0-1 0 0,0 1 0 0 0,0-1 0 0 0,0 0 1 0 0,0 0-1 0 0,0 0 0 0 0,1 0 0 0 0,-1 0 1 0 0,0 0-1 0 0,0 0 0 0 0,0-1 1 0 0,0 1-1 0 0,2-1 0 0 0,4 0-137 0 0,2 0-28 0 0,0-1 0 0 0,0 0 0 0 0,-1 0 1 0 0,1-1-1 0 0,-1 0 0 0 0,0-1 0 0 0,16-8 0 0 0,8-7-2885 0 0,1-1-1445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3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1140 0 0,'0'0'13913'0'0,"-6"6"-13405"0"0,-17 17-84 0 0,22-22-399 0 0,0 0 0 0 0,0 0 0 0 0,0 0 0 0 0,0 0 1 0 0,1 1-1 0 0,-1-1 0 0 0,0 0 0 0 0,1 0 0 0 0,-1 0 0 0 0,1 1 1 0 0,-1-1-1 0 0,0 2 0 0 0,-83 258 2410 0 0,62-179-1375 0 0,-15 115 0 0 0,13 46 84 0 0,24-224-1040 0 0,6 51-88 0 0,-2-14-269 0 0,-4-46 1 0 0,1 4 7 0 0,-1 3-5623 0 0,-30-65-5435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4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3128 0 0,'87'-54'6997'0'0,"-55"37"-5552"0"0,0 2-1 0 0,36-11 1 0 0,-64 24-1335 0 0,0 1 1 0 0,0-1 0 0 0,0 1-1 0 0,0 0 1 0 0,0 0 0 0 0,0 1-1 0 0,0-1 1 0 0,7 1 0 0 0,-6 0-29 0 0,0 0 1 0 0,-1 0-1 0 0,1-1 1 0 0,0 0-1 0 0,-1 0 1 0 0,1 0-1 0 0,0 0 1 0 0,4-3-1 0 0,30-8 280 0 0,-29 8-47 0 0,-8 5-253 0 0,1-1 0 0 0,-1 1-1 0 0,1-1 1 0 0,-1 0 0 0 0,1 0 0 0 0,-1 0 0 0 0,1 0 0 0 0,-1 0 0 0 0,5-2-1 0 0,0 1 41 0 0,0 1 1014 0 0,-3 5-888 0 0,11 15-26 0 0,-11-14 249 0 0,-5 1-285 0 0,-2 24-36 0 0,2-23 46 0 0,1 0-114 0 0,2 25-50 0 0,-2-25-157 0 0,4 6-3806 0 0,1 0 3427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4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40 3190 0 0,'0'0'6254'0'0,"-12"-39"492"0"0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5198 0 0,'0'0'3103'0'0,"-3"7"-210"0"0,-1 0-2152 0 0,2-4-459 0 0,1 0 1 0 0,-1 0-1 0 0,1 0 1 0 0,0 0-1 0 0,0 0 1 0 0,0 1-1 0 0,0-1 1 0 0,1 0-1 0 0,-1 6 1 0 0,-52 356 4824 0 0,52-356-4999 0 0,0-1-21 0 0,0 2-235 0 0,0 4 145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4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94 0 0,'0'0'16118'0'0,"36"-29"-14975"0"0,20 10-1501 0 0,-26 5 66 0 0,4 4 42 0 0,32-19-3917 0 0,-36 8-3911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4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4296 0 0,'-39'20'2804'0'0,"38"-20"-2713"0"0,0 0 1 0 0,1 0-1 0 0,-1 0 1 0 0,1 1 0 0 0,-1-1-1 0 0,0 0 1 0 0,1 1-1 0 0,-1-1 1 0 0,1 0 0 0 0,-1 1-1 0 0,1-1 1 0 0,0 1 0 0 0,-1-1-1 0 0,1 1 1 0 0,-1-1-1 0 0,1 1 1 0 0,0-1 0 0 0,-1 1-1 0 0,1-1 1 0 0,0 1 0 0 0,-1 0-1 0 0,1-1 1 0 0,0 1-1 0 0,0 0 1 0 0,0 0 0 0 0,-18 52 3861 0 0,0 6-1676 0 0,14-48-1998 0 0,1-4-50 0 0,0-1 0 0 0,1 1 0 0 0,1 0 0 0 0,-2 9 0 0 0,-5 24 840 0 0,2-12-887 0 0,4-22-26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5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40 2780 0 0,'-14'-39'11708'0'0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 2826 0 0,'-3'9'3562'0'0,"-2"1"-2575"0"0,3-5-445 0 0,0 0-1 0 0,0 0 1 0 0,0 0-1 0 0,1 0 1 0 0,-1 0-1 0 0,0 11 1 0 0,-51 159 5278 0 0,44-145-5655 0 0,3-12 334 0 0,2 1 0 0 0,-4 23 0 0 0,7-37-555 0 0,0 2 821 0 0,6-11-653 0 0,43-36 348 0 0,-21 20-356 0 0,20-14-11 0 0,-2-3 0 0 0,50-51 0 0 0,-83 77-91 0 0,-3 6-3 0 0,-5 4 1 0 0,-1-1-1 0 0,1-1 1 0 0,-1 1-1 0 0,1 0 1 0 0,-1-1-1 0 0,0 0 1 0 0,0 0-1 0 0,4-4 1 0 0,11-12-3 0 0,-13 15 0 0 0,-3 10-39 0 0,9 21 19 0 0,-8-21 5 0 0,-4 5 5 0 0,-3 50 1 0 0,4-51 9 0 0,0-5-7 0 0,0 0-1 0 0,0 1 0 0 0,-1-1 0 0 0,1 0 0 0 0,-3 8 0 0 0,-2 13-289 0 0,4-20-11 0 0,0 3-368 0 0,-1 2 198 0 0,-1 5-10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75 442 0 0,'0'0'16261'0'0,"6"-1"-15897"0"0,19-2-48 0 0,-19 2 401 0 0,-2-6-461 0 0,9-21-38 0 0,-10 21 1672 0 0,-6 3-1764 0 0,-9-16 34 0 0,12 20-158 0 0,0 0 0 0 0,0 0 0 0 0,0 0 1 0 0,0-1-1 0 0,0 1 0 0 0,0 0 1 0 0,0 0-1 0 0,0 0 0 0 0,0 0 0 0 0,0-1 1 0 0,0 1-1 0 0,0 0 0 0 0,0 0 1 0 0,-1 0-1 0 0,1 0 0 0 0,0 0 0 0 0,0-1 1 0 0,0 1-1 0 0,0 0 0 0 0,0 0 0 0 0,0 0 1 0 0,-1 0-1 0 0,1 0 0 0 0,0 0 1 0 0,0 0-1 0 0,0 0 0 0 0,0 0 0 0 0,0-1 1 0 0,-1 1-1 0 0,1 0 0 0 0,0 0 1 0 0,0 0-1 0 0,0 0 0 0 0,0 0 0 0 0,-1 0 1 0 0,1 0-1 0 0,0 0 0 0 0,0 0 1 0 0,0 0-1 0 0,0 0 0 0 0,-1 0 0 0 0,1 0 1 0 0,0 0-1 0 0,0 1 0 0 0,0-1 0 0 0,0 0 1 0 0,0 0-1 0 0,-1 0 0 0 0,1 0 1 0 0,0 0-1 0 0,0 0 0 0 0,0 0 0 0 0,0 0 1 0 0,0 0-1 0 0,0 1 0 0 0,-1-1 1 0 0,1 0-1 0 0,0 0 0 0 0,0 0 0 0 0,0 0 1 0 0,-47 36 281 0 0,37-28-238 0 0,0 1 1 0 0,0 0-1 0 0,1 1 0 0 0,-9 12 0 0 0,12-14-13 0 0,3-6-20 0 0,1 0-1 0 0,0 1 1 0 0,0-1-1 0 0,0 1 1 0 0,0 0 0 0 0,1-1-1 0 0,-1 1 1 0 0,1 0 0 0 0,-2 4-1 0 0,0 0 8 0 0,1-4-10 0 0,0 0 0 0 0,1-1 0 0 0,-1 1 0 0 0,1 0 0 0 0,0 0 0 0 0,0 0 0 0 0,0 1 0 0 0,0-1 0 0 0,-1 5 0 0 0,1 0 12 0 0,-1-1 40 0 0,1 43 22 0 0,3-32-54 0 0,-1-10-22 0 0,-1-5-5 0 0,1-1 0 0 0,-1 1 0 0 0,1 0 0 0 0,-1 0 0 0 0,1-1 0 0 0,0 1 0 0 0,0 0 0 0 0,1-1 0 0 0,-1 1-1 0 0,0-1 1 0 0,4 5 0 0 0,20 31 18 0 0,4 1-18 0 0,-23-31-7 0 0,-2-3-20 0 0,-1-1 0 0 0,1 0-1 0 0,-1 0 1 0 0,1 0-1 0 0,6 5 1 0 0,38 32-317 0 0,-44-38 162 0 0,-10-1-367 0 0,-20 6 584 0 0,13-8-9 0 0,5-1-21 0 0,4 1-3 0 0,0 0 0 0 0,1-1 0 0 0,-1 0 0 0 0,0 0 0 0 0,0 0 0 0 0,-5-3 0 0 0,-47-19-81 0 0,50 21-13 0 0,0 0-172 0 0,-19-8-429 0 0,18 7-14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8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4106 0 0,'0'0'11525'0'0,"0"10"-10928"0"0,-1 49 251 0 0,0-47-705 0 0,1 36 533 0 0,4 18-145 0 0,-1-53-455 0 0,-2-6-18 0 0,0 0 0 0 0,0 0 0 0 0,-1 1 1 0 0,0-1-1 0 0,-1 10 0 0 0,-2 46 219 0 0,2-52-231 0 0,0-6-18 0 0,0 0-1 0 0,1-1 1 0 0,0 1 0 0 0,0 0-1 0 0,0 0 1 0 0,1-1 0 0 0,1 6-1 0 0,1 18 70 0 0,-2-21-23 0 0,0 1-30 0 0,2 20-13 0 0,-2-21-9 0 0,7-8 1 0 0,25-3 6 0 0,-32 4-28 0 0,0 0 0 0 0,-1 0 0 0 0,1 0 0 0 0,-1 0 0 0 0,1 0 0 0 0,-1 0 0 0 0,1 0 0 0 0,-1 0 0 0 0,1-1 0 0 0,-1 1 0 0 0,1 0 0 0 0,-1 0 0 0 0,1 0 0 0 0,-1-1 0 0 0,1 1 0 0 0,-1 0 0 0 0,1-1 0 0 0,-1 1 0 0 0,1 0 0 0 0,-1-1 0 0 0,0 1 0 0 0,1-1 0 0 0,-1 1 0 0 0,1-1 0 0 0,4-4 5 0 0,-3 4-4 0 0,0-1 0 0 0,0 0 0 0 0,-1 0 0 0 0,1 1 0 0 0,-1-1 0 0 0,1 0 0 0 0,-1 0 0 0 0,0 0-1 0 0,1 0 1 0 0,-1-1 0 0 0,0 1 0 0 0,1-5 0 0 0,19-44 20 0 0,-3 1-7 0 0,-6 14 15 0 0,-10 33-27 0 0,-1 0 1 0 0,0 0 0 0 0,0 0 0 0 0,-1 0-1 0 0,1 0 1 0 0,0 0 0 0 0,-1 0 0 0 0,0 0-1 0 0,0 0 1 0 0,0 0 0 0 0,0-6 0 0 0,-1 0 2 0 0,1 1 24 0 0,3 1 51 0 0,6-21-6 0 0,-7 21 519 0 0,-1 15-582 0 0,8 42 28 0 0,-1-2-18 0 0,1-8-21 0 0,11 6-2 0 0,2-12 3 0 0,-13-24 3 0 0,50 24-178 0 0,-45-29 26 0 0,15-3 29 0 0,-15-4-4 0 0,-6 0 61 0 0,-4 1 24 0 0,-1 0-1 0 0,1 0 1 0 0,-1 0 0 0 0,0-1-1 0 0,1 1 1 0 0,-1-1 0 0 0,0 0-1 0 0,3-2 1 0 0,2 0-17 0 0,-5 3 34 0 0,0 0 0 0 0,-1 0-1 0 0,1-1 1 0 0,0 1 0 0 0,-1-1-1 0 0,1 0 1 0 0,-1 0 0 0 0,0 0-1 0 0,0 0 1 0 0,1 0 0 0 0,1-4-1 0 0,4-1-34 0 0,-4 4 20 0 0,0 0-1 0 0,-1-1 1 0 0,1 1 0 0 0,-1-1 0 0 0,0 0 0 0 0,0 0-1 0 0,2-4 1 0 0,23-34-190 0 0,-4 4 163 0 0,-11 13 43 0 0,-10 19 38 0 0,-2-4 125 0 0,5-29 6 0 0,-4 29-31 0 0,-1 3 2 0 0,2-21 100 0 0,-2 20 795 0 0,-3 16-951 0 0,-1-1-47 0 0,2-5-12 0 0,0 1-1 0 0,0 0 1 0 0,1-1-1 0 0,-1 1 1 0 0,1 0 0 0 0,-1-1-1 0 0,1 1 1 0 0,0 0-1 0 0,0 0 1 0 0,0-1-1 0 0,0 1 1 0 0,1 4 0 0 0,-4 534 1518 0 0,2-521-1478 0 0,-13 425-979 0 0,13-433-24 0 0,1-5 23 0 0,-2 24 152 0 0,1-24-486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78 103 442 0 0,'0'0'2913'0'0,"-1"-8"-451"0"0,-2-23-646 0 0,3 24 4373 0 0,-5 12-5964 0 0,-15 17-23 0 0,13-9 47 0 0,-8 36 129 0 0,12-39-326 0 0,-6 33 309 0 0,0 14 38 0 0,5-24-255 0 0,4-31-127 0 0,-1 0 1 0 0,1 0-1 0 0,0 1 0 0 0,0-1 1 0 0,-1 0-1 0 0,2 0 0 0 0,-1 1 0 0 0,0-1 1 0 0,0 0-1 0 0,1 0 0 0 0,-1 0 1 0 0,1 1-1 0 0,1 2 0 0 0,0 2 22 0 0,-2-5-23 0 0,1 1 0 0 0,-1-1-1 0 0,1 1 1 0 0,-1-1-1 0 0,1 1 1 0 0,0-1 0 0 0,0 0-1 0 0,0 1 1 0 0,3 3-1 0 0,-1 0 10 0 0,3 2 34 0 0,10 6-13 0 0,-12-10-7 0 0,44-6 33 0 0,-47 3-69 0 0,1-2 0 0 0,-1 1 0 0 0,0 0 0 0 0,1 0 0 0 0,-1 0 0 0 0,1 0 0 0 0,-1-1 0 0 0,1 1 0 0 0,-1-1 0 0 0,3-1 1 0 0,14-5 4 0 0,-8 4-18 0 0,-1 0 0 0 0,0-1-1 0 0,-1 0 1 0 0,1 0-1 0 0,-1-1 1 0 0,0 0-1 0 0,0-1 1 0 0,0 1-1 0 0,11-12 1 0 0,11-18-107 0 0,-5 8-222 0 0,33-49 0 0 0,-53 67 247 0 0,0 0-1 0 0,-1 0 1 0 0,7-20 0 0 0,-1 0-100 0 0,8-11-134 0 0,-15 32 220 0 0,-6 16-223 0 0,-1 0 343 0 0,2-5 1 0 0,1 1 0 0 0,-1 0-1 0 0,1 1 1 0 0,-1-1-1 0 0,1 0 1 0 0,1 0 0 0 0,-2 5-1 0 0,-8 49 117 0 0,7-47-80 0 0,2-6 0 0 0,0 1 0 0 0,0 0 0 0 0,0-1-1 0 0,1 1 1 0 0,0 10 0 0 0,-1-9-5 0 0,0-4-30 0 0,1-1 0 0 0,0 0-1 0 0,-1 1 1 0 0,1-1 0 0 0,0 1 0 0 0,0-1 0 0 0,1 1 0 0 0,-1-1 0 0 0,0 1 0 0 0,1-1 0 0 0,0 0 0 0 0,1 5-1 0 0,5 16 115 0 0,-7-21-120 0 0,1-1-1 0 0,-1 1 1 0 0,1-1-1 0 0,-1 1 1 0 0,1-1-1 0 0,-1 0 1 0 0,1 1-1 0 0,0-1 1 0 0,0 0-1 0 0,0 0 1 0 0,0 1-1 0 0,0-1 1 0 0,0 0-1 0 0,0 0 1 0 0,0 0-1 0 0,0 0 1 0 0,2 1 0 0 0,0 1 16 0 0,6 2 51 0 0,11 2 19 0 0,-15-5-7 0 0,6-3-19 0 0,33-3-38 0 0,-43 4-37 0 0,0 0 0 0 0,-1 0 0 0 0,1 0 0 0 0,0 0 0 0 0,0 0-1 0 0,0 0 1 0 0,0 0 0 0 0,0-1 0 0 0,0 1 0 0 0,0 0-1 0 0,0-1 1 0 0,-1 1 0 0 0,1 0 0 0 0,0-1 0 0 0,0 1-1 0 0,0-2 1 0 0,3 0-35 0 0,1 0 0 0 0,-1-1-1 0 0,0 0 0 0 0,0 1 1 0 0,-1-1-1 0 0,1-1 0 0 0,0 1 1 0 0,-1-1-1 0 0,0 1 0 0 0,0-1 1 0 0,0 0-1 0 0,4-8 0 0 0,4-12-201 0 0,-8 18 42 0 0,-3-4-6 0 0,0-30-148 0 0,0 37 307 0 0,1 0-1 0 0,-1 0 1 0 0,0 0-1 0 0,-1 0 1 0 0,1 1-1 0 0,0-1 1 0 0,-1 0-1 0 0,1 0 1 0 0,-1 0-1 0 0,-2-4 1 0 0,0 0-39 0 0,3 3 50 0 0,-1 1 1 0 0,0 0-1 0 0,0 0 0 0 0,0 0 1 0 0,0 0-1 0 0,0 1 1 0 0,-1-1-1 0 0,1 0 0 0 0,-1 0 1 0 0,-2-2-1 0 0,-3-6-41 0 0,3-1 8 0 0,4 10 50 0 0,-1 0 1 0 0,1 0-1 0 0,-1 0 1 0 0,1 1-1 0 0,-1-1 0 0 0,0 0 1 0 0,0 0-1 0 0,0 1 1 0 0,0-1-1 0 0,0 1 1 0 0,0-1-1 0 0,-1 1 1 0 0,-2-3-1 0 0,1-1-13 0 0,3 4 29 0 0,-1-1 0 0 0,0 1-1 0 0,0 0 1 0 0,0-1 0 0 0,-1 1-1 0 0,1 0 1 0 0,0 0 0 0 0,-1-1-1 0 0,1 1 1 0 0,0 0 0 0 0,-1 0-1 0 0,1 1 1 0 0,-1-1-1 0 0,1 0 1 0 0,-1 0 0 0 0,-2 0-1 0 0,-20-9 33 0 0,18 7-5 0 0,-29 10 148 0 0,24-3-51 0 0,-5 10-17 0 0,12-10 26 0 0,4-1-76 0 0,0-1 0 0 0,-1 1 0 0 0,1 0 0 0 0,-1 0 0 0 0,1-1 0 0 0,-1 1 0 0 0,-2 4 0 0 0,1 1 22 0 0,0-2 283 0 0,3 3-165 0 0,3 27-28 0 0,-4-35-161 0 0,0 0 0 0 0,0-1 0 0 0,0 1 0 0 0,0-1 0 0 0,0 1 0 0 0,0-1 0 0 0,0 1 0 0 0,0-1 0 0 0,0 1 0 0 0,0-1 0 0 0,0 1 0 0 0,1-1 0 0 0,-1 1 0 0 0,0-1 0 0 0,0 1 0 0 0,1-1 0 0 0,-1 1 0 0 0,0-1 1 0 0,1 1-1 0 0,-1-1 0 0 0,0 1 0 0 0,1-1 0 0 0,-1 0 0 0 0,1 1 0 0 0,2 3 31 0 0,-2-3-24 0 0,0 1-1 0 0,0-1 1 0 0,0 0-1 0 0,0 0 1 0 0,0 0-1 0 0,0 0 1 0 0,1 0-1 0 0,-1 0 1 0 0,0 0-1 0 0,1 0 1 0 0,-1 0-1 0 0,0-1 1 0 0,1 1-1 0 0,-1 0 1 0 0,1-1-1 0 0,-1 1 1 0 0,4-1-1 0 0,3 4 27 0 0,-6-2-25 0 0,1-1-1 0 0,0 0 1 0 0,0 0-1 0 0,-1 0 0 0 0,1 0 1 0 0,0 0-1 0 0,0 0 1 0 0,0-1-1 0 0,0 0 1 0 0,0 1-1 0 0,0-1 0 0 0,3-1 1 0 0,10 2-64 0 0,-1-1 0 0 0,1-1 0 0 0,-1 0 0 0 0,1-2 0 0 0,21-5-1 0 0,-13 1-379 0 0,-1-2-1 0 0,0 0 1 0 0,28-17-1 0 0,-41 20-197 0 0,0-1 0 0 0,0 0 1 0 0,0 0-1 0 0,-1-1 0 0 0,-1-1 0 0 0,1 1 0 0 0,-1-1 1 0 0,12-18-1 0 0,-3-1-2625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8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2078 0 0,'10'-18'2040'0'0,"2"-1"1"0"0,0 2-1 0 0,26-30 0 0 0,-36 44-1819 0 0,0 1-1 0 0,1 0 0 0 0,-1 0 0 0 0,0 0 0 0 0,1 0 0 0 0,-1 0 1 0 0,1 1-1 0 0,0-1 0 0 0,0 1 0 0 0,4-2 0 0 0,2-1 147 0 0,-2 0 567 0 0,0 6-189 0 0,22 3-96 0 0,-22-3-141 0 0,-4 5-121 0 0,8 21-72 0 0,-9-13-19 0 0,-1-5-210 0 0,0-6-36 0 0,-1 1 0 0 0,0-1 0 0 0,0 1 0 0 0,0-1 0 0 0,-1 1 0 0 0,-1 7 0 0 0,1-2 3 0 0,-7 29 154 0 0,6-29-176 0 0,2-6-18 0 0,-1 0 0 0 0,0 0-1 0 0,0 0 1 0 0,0 0 0 0 0,0 0 0 0 0,-1-1 0 0 0,1 1-1 0 0,-1 0 1 0 0,-3 3 0 0 0,-17 32-206 0 0,-14 20-483 0 0,33-54-168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9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2826 0 0,'3'5'2950'0'0,"10"16"-82"0"0,-8-7-624 0 0,4 38 472 0 0,-2 13-743 0 0,-1 7-828 0 0,0-18-700 0 0,-5-28-84 0 0,-8 51 142 0 0,7-61-435 0 0,-3 45 224 0 0,-5 12-85 0 0,8-60-210 0 0,-5 41-82 0 0,4-41 68 0 0,-7 37-119 0 0,-4 1-695 0 0,-1-5-832 0 0,3-16 749 0 0,8-22 123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9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0 247 1750 0 0,'5'-23'1538'0'0,"1"0"0"0"0,1-1 0 0 0,1 2 0 0 0,1-1 1 0 0,1 1-1 0 0,14-22 0 0 0,-22 40-1351 0 0,1 0 0 0 0,-1 0 0 0 0,1 1 0 0 0,0-1 0 0 0,0 1 0 0 0,6-5 0 0 0,-1 1 60 0 0,-7 4-139 0 0,1 1-1 0 0,0 0 0 0 0,0 0 1 0 0,0 0-1 0 0,0 0 1 0 0,0 1-1 0 0,0-1 1 0 0,0 1-1 0 0,1-1 1 0 0,2 0-1 0 0,1-2 82 0 0,-1 1 1033 0 0,2 5-914 0 0,25 6-68 0 0,-32-8-235 0 0,0 0 1 0 0,1 0 0 0 0,-1 1-1 0 0,1-1 1 0 0,-1 0-1 0 0,0 0 1 0 0,1 0-1 0 0,-1 0 1 0 0,0 0 0 0 0,1 0-1 0 0,-1 0 1 0 0,1 1-1 0 0,-1-1 1 0 0,0 0 0 0 0,1 0-1 0 0,-1 0 1 0 0,0 1-1 0 0,0-1 1 0 0,1 0-1 0 0,-1 1 1 0 0,0-1 0 0 0,1 0-1 0 0,-1 1 1 0 0,0-1-1 0 0,0 0 1 0 0,0 1-1 0 0,1-1 1 0 0,-1 0 0 0 0,0 1-1 0 0,0-1 1 0 0,0 0-1 0 0,0 1 1 0 0,3 5 42 0 0,-2-5-32 0 0,0 1 0 0 0,0 0 0 0 0,0 0 0 0 0,0 0 0 0 0,0 0 0 0 0,-1-1 0 0 0,1 1 0 0 0,-1 0 0 0 0,0 0 0 0 0,1 0 0 0 0,-1 0 0 0 0,0 0 0 0 0,0 0 0 0 0,0 0 0 0 0,-1 3 0 0 0,1 36 41 0 0,-2-23-42 0 0,-8 14-10 0 0,9-29-7 0 0,1-1 0 0 0,-1 1 0 0 0,0-1 0 0 0,0 1 0 0 0,0-1 0 0 0,0 1 0 0 0,0-1 0 0 0,-1 0 0 0 0,1 1 0 0 0,-1-1 0 0 0,1 0 1 0 0,-4 2-1 0 0,0 2-52 0 0,4-3-34 0 0,-1 0-1 0 0,0 0 1 0 0,0 0-1 0 0,-1 0 1 0 0,1 0-1 0 0,0-1 1 0 0,-5 5 0 0 0,1-2-45 0 0,4-3 74 0 0,1 0 0 0 0,-1-1 1 0 0,1 1-1 0 0,-1-1 0 0 0,0 1 1 0 0,1-1-1 0 0,-1 1 0 0 0,0-1 0 0 0,0 0 1 0 0,-4 2-1 0 0,0 0-192 0 0,2 0-1201 0 0,-38-8-5613 0 0,34 4 3829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29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53 4546 0 0,'0'0'7565'0'0,"-4"5"-5957"0"0,-13 14-302 0 0,13-14-349 0 0,3 6-203 0 0,-1 2-503 0 0,0-4-27 0 0,1-1 0 0 0,1 0 0 0 0,-1 1 0 0 0,2 8 0 0 0,-2-6-48 0 0,1-6-23 0 0,-1 0-1 0 0,1 0 0 0 0,1 0 1 0 0,-1 1-1 0 0,1-1 1 0 0,1 7-1 0 0,5 24 183 0 0,-6-27-73 0 0,2-3-57 0 0,9 19-32 0 0,-9-18-31 0 0,2-5-26 0 0,14 9-15 0 0,-15-8 135 0 0,4-4-149 0 0,25-1-40 0 0,-32 2-51 0 0,0 0 1 0 0,-1 0 0 0 0,1 0 0 0 0,-1 0-1 0 0,1 0 1 0 0,0-1 0 0 0,-1 1 0 0 0,1 0-1 0 0,-1 0 1 0 0,1 0 0 0 0,0 0 0 0 0,-1-1 0 0 0,1 1-1 0 0,-1 0 1 0 0,1 0 0 0 0,-1-1 0 0 0,1 1-1 0 0,-1 0 1 0 0,1-1 0 0 0,0 0 0 0 0,4-2-25 0 0,-4 2 19 0 0,1-1-1 0 0,0 1 1 0 0,-1 0 0 0 0,1 0 0 0 0,-1-1 0 0 0,1 1 0 0 0,-1-1-1 0 0,0 0 1 0 0,1 1 0 0 0,-1-1 0 0 0,0 0 0 0 0,1-2 0 0 0,3-2-12 0 0,-3 4 4 0 0,0 0 0 0 0,-1-1 1 0 0,1 1-1 0 0,0-1 0 0 0,-1 0 1 0 0,0 0-1 0 0,1 1 1 0 0,-1-1-1 0 0,1-5 0 0 0,2 0-21 0 0,-2 6 24 0 0,-1-1 1 0 0,0 0-1 0 0,1 0 0 0 0,-1 0 0 0 0,0 1 1 0 0,-1-1-1 0 0,1 0 0 0 0,0 0 0 0 0,-1 0 0 0 0,0 0 1 0 0,1-4-1 0 0,1-3-12 0 0,-2 7 12 0 0,1-1-1 0 0,0 0 1 0 0,-1 0 0 0 0,0 0 0 0 0,0 0 0 0 0,0 0-1 0 0,0 1 1 0 0,-1-7 0 0 0,1 1-10 0 0,0 6 16 0 0,0 0-1 0 0,0 0 0 0 0,0 0 0 0 0,0-1 0 0 0,-1 1 0 0 0,1 0 1 0 0,-1 0-1 0 0,0 0 0 0 0,0 0 0 0 0,-2-4 0 0 0,-6-21-21 0 0,1 15 31 0 0,6 12-1 0 0,-3-4 2 0 0,0 0-1 0 0,0 1 0 0 0,-1 0 1 0 0,0 0-1 0 0,1 0 0 0 0,-1 0 1 0 0,0 1-1 0 0,-1 0 0 0 0,-9-3 1 0 0,-9-2-20 0 0,11 6 2 0 0,6 1 11 0 0,5 0 1 0 0,0 1 1 0 0,0 0-1 0 0,0 0 1 0 0,0 0-1 0 0,0 0 1 0 0,0 0 0 0 0,0 1-1 0 0,0-1 1 0 0,0 1-1 0 0,-5 1 1 0 0,-1 0-26 0 0,4-2 3 0 0,1 1 0 0 0,0 0 0 0 0,0 0 0 0 0,0 1 0 0 0,0-1-1 0 0,-7 4 1 0 0,-42 22-654 0 0,48-24 227 0 0,6 4-2138 0 0,2 21 783 0 0,-2-21 196 0 0,42-8-3122 0 0,-34 0 953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0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54 3590 0 0,'0'0'6393'0'0,"-1"-7"-5027"0"0,-6-29 3459 0 0,2 34-4374 0 0,-17-5-107 0 0,16 5-61 0 0,0 4 0 0 0,-20 2-51 0 0,24-3-214 0 0,0-1 1 0 0,1 0-1 0 0,-1 0 0 0 0,0 1 1 0 0,0-1-1 0 0,1 1 1 0 0,-1 0-1 0 0,0 0 0 0 0,1-1 1 0 0,-1 1-1 0 0,1 0 1 0 0,-1 0-1 0 0,1 0 1 0 0,-1 0-1 0 0,-1 3 0 0 0,-2 0 42 0 0,3-3-28 0 0,0 0 0 0 0,0 1 0 0 0,0-1 0 0 0,0 1 0 0 0,0-1 0 0 0,0 1 0 0 0,0-1 0 0 0,1 1 0 0 0,-1 0 0 0 0,1 0 0 0 0,-3 4 0 0 0,0 0 32 0 0,-12 9 162 0 0,14-13-205 0 0,1-1-1 0 0,-1 1 1 0 0,1 0-1 0 0,0-1 1 0 0,0 1-1 0 0,-1 0 1 0 0,1 0 0 0 0,0 0-1 0 0,0 0 1 0 0,1 0-1 0 0,-1 0 1 0 0,-1 3 0 0 0,-7 17 134 0 0,7-16-29 0 0,3 3-15 0 0,2 30 23 0 0,1-22-20 0 0,8 10-21 0 0,-3-13-21 0 0,16 13-24 0 0,-10-14-11 0 0,-7-6-29 0 0,-4-4-7 0 0,-1 0-1 0 0,1 0 1 0 0,0-1-1 0 0,-1 1 1 0 0,1-1-1 0 0,0 0 1 0 0,0 0-1 0 0,9 3 1 0 0,41 16-336 0 0,-7-5 20 0 0,-22-7-74 0 0,-19-7 4 0 0,-12 1-1083 0 0,-16 9 1571 0 0,17-9 87 0 0,-40-2 123 0 0,36-1 2359 0 0,18-2-2574 0 0,0 2-63 0 0,-5 0-18 0 0,-1 0 0 0 0,1 0 1 0 0,0-1-1 0 0,-1 1 0 0 0,1-1 0 0 0,-1 0 1 0 0,1 0-1 0 0,-1-1 0 0 0,7-2 0 0 0,44-19 101 0 0,-42 17-132 0 0,-5 1-1 0 0,1 1 0 0 0,0 1 0 0 0,0 0 0 0 0,12-3 0 0 0,-10 2 1 0 0,1 0 1 0 0,-1 0-1 0 0,0-1 0 0 0,0 0 0 0 0,0-1 0 0 0,11-9 0 0 0,8-7-144 0 0,-7 5 2 0 0,-1-1 0 0 0,24-26 0 0 0,-37 36 132 0 0,21-25-74 0 0,-12 11 65 0 0,-13 17 45 0 0,-1-5 6 0 0,9-29-2 0 0,-9 30 1118 0 0,-10 10-1012 0 0,-21 6-19 0 0,16-1-21 0 0,7-3-57 0 0,3-2-13 0 0,0 0 0 0 0,0 0 1 0 0,0 0-1 0 0,0 0 0 0 0,0 1 0 0 0,1-1 1 0 0,-1 1-1 0 0,0-1 0 0 0,1 1 1 0 0,-1 0-1 0 0,1-1 0 0 0,-2 4 1 0 0,-3 1 19 0 0,4-5-21 0 0,0 1 0 0 0,1 0 0 0 0,-1 0 0 0 0,0 0 0 0 0,1 0 0 0 0,-1 0-1 0 0,1 0 1 0 0,0 0 0 0 0,0 1 0 0 0,0-1 0 0 0,0 0 0 0 0,-1 5 0 0 0,-2-1 13 0 0,3-3-7 0 0,-1-1-1 0 0,1 0 0 0 0,0 1 1 0 0,0 0-1 0 0,0-1 0 0 0,1 1 0 0 0,-1-1 1 0 0,0 1-1 0 0,1 0 0 0 0,0-1 0 0 0,-1 5 1 0 0,-2 27 108 0 0,3-17-24 0 0,0-9-73 0 0,0-5-18 0 0,0 0 1 0 0,1 0-1 0 0,-1 0 1 0 0,0 0-1 0 0,1 0 1 0 0,0-1-1 0 0,0 1 1 0 0,0 0-1 0 0,0 0 1 0 0,0-1-1 0 0,0 1 1 0 0,2 2-1 0 0,0 4 14 0 0,-2-6-16 0 0,0 0 0 0 0,0 0 0 0 0,0 0 0 0 0,1 0 1 0 0,-1 0-1 0 0,1-1 0 0 0,-1 1 0 0 0,1 0 0 0 0,0-1 0 0 0,0 1 1 0 0,3 1-1 0 0,15 20 12 0 0,-9-15-98 0 0,14 5-7 0 0,-12-10 16 0 0,15 1-78 0 0,-12-7-350 0 0,-5 0 320 0 0,-5 1 50 0 0,0 0 0 0 0,0-1 0 0 0,0 0 0 0 0,0 0 0 0 0,7-4 0 0 0,-2 3-14 0 0,-4 0-93 0 0,-1 1 0 0 0,1-1 0 0 0,0-1 0 0 0,8-4 0 0 0,-4 2-55 0 0,-5 4 76 0 0,0-1 0 0 0,0 0 1 0 0,-1-1-1 0 0,1 1 0 0 0,7-7 0 0 0,-5 5-40 0 0,-4 3-30 0 0,-1-1 0 0 0,1 1 0 0 0,-1-1 0 0 0,1 0 1 0 0,-1 0-1 0 0,0 0 0 0 0,3-3 0 0 0,0 1-305 0 0,-4 3 322 0 0,0 0 1 0 0,1 0 0 0 0,-1 0-1 0 0,0 0 1 0 0,0-1 0 0 0,-1 1-1 0 0,1 0 1 0 0,0-1-1 0 0,1-4 1 0 0,11-16-1370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91 3000 0 0,'0'0'4688'0'0,"-2"-7"-2574"0"0,-5-31 6789 0 0,6 47-8873 0 0,-2 25-8 0 0,2-25-4 0 0,1-6-16 0 0,0 0 0 0 0,1 0 0 0 0,-1 0 0 0 0,1 0 0 0 0,-1 0 0 0 0,1 0 0 0 0,1 4 0 0 0,1 1 1 0 0,-1 0 3 0 0,0-1-8 0 0,6 23-27 0 0,-5-22 0 0 0,1-4 3 0 0,38 35-118 0 0,-37-35 102 0 0,1-2-16 0 0,21 4-65 0 0,-20-4 3 0 0,0-3 26 0 0,0 2 59 0 0,-4 0 14 0 0,-1-1-1 0 0,1 1 1 0 0,-1-1-1 0 0,0 0 1 0 0,1 0 0 0 0,-1 0-1 0 0,0-1 1 0 0,1 1-1 0 0,-1-1 1 0 0,1 1-1 0 0,-1-1 1 0 0,0 0-1 0 0,3-1 1 0 0,3 0-12 0 0,-4 2 15 0 0,-1-1 0 0 0,1 0 0 0 0,-1-1-1 0 0,1 1 1 0 0,-1 0 0 0 0,0-1 0 0 0,5-3 0 0 0,49-26 1 0 0,-55 30 22 0 0,0 1 1 0 0,0-1 0 0 0,-1 0 0 0 0,1 0-1 0 0,0 0 1 0 0,-1-1 0 0 0,1 1 0 0 0,-1 0 0 0 0,1-1-1 0 0,-1 1 1 0 0,0 0 0 0 0,2-4 0 0 0,1 1 24 0 0,0 0 502 0 0,1 9-522 0 0,17 16-1 0 0,-21-20-9 0 0,0-1 1 0 0,-1 1-1 0 0,1-1 1 0 0,-1 1-1 0 0,1 0 1 0 0,-1 0-1 0 0,1-1 1 0 0,-1 1-1 0 0,1 0 1 0 0,-1 0-1 0 0,0-1 1 0 0,1 1-1 0 0,-1 0 1 0 0,0 0-1 0 0,1 0 1 0 0,-1-1-1 0 0,0 3 1 0 0,3 8 1 0 0,7 37 10 0 0,-7-33-9 0 0,-1-5 0 0 0,0 0 0 0 0,-1 1 0 0 0,0 19 0 0 0,1-14 2 0 0,-1 48 34 0 0,-3 16-5 0 0,2 2 6 0 0,0-68-34 0 0,1-6-4 0 0,-1-1 1 0 0,0 0 0 0 0,0 0-1 0 0,-1 0 1 0 0,0 0 0 0 0,-3 11-1 0 0,2-4-4 0 0,1-6-4 0 0,0 0 1 0 0,-1 1-1 0 0,0-1 1 0 0,-5 13-1 0 0,4-9 1 0 0,-13 33-8 0 0,14-36 10 0 0,1-6 2 0 0,0 0 1 0 0,0-1-1 0 0,0 1 0 0 0,0 0 0 0 0,0 0 0 0 0,0-1 0 0 0,-1 1 0 0 0,1-1 0 0 0,-1 1 0 0 0,0-1 0 0 0,-2 3 1 0 0,-10 12-7 0 0,11-12 118 0 0,-2-2-19 0 0,-15 10-20 0 0,15-9 24 0 0,1-10 127 0 0,-2 1-151 0 0,5 3-49 0 0,-1 1 1 0 0,0-1-1 0 0,1 0 1 0 0,-1 0 0 0 0,1 0-1 0 0,-1 0 1 0 0,1 0 0 0 0,0 0-1 0 0,0 0 1 0 0,0 0-1 0 0,0-1 1 0 0,-1-3 0 0 0,-2-2 21 0 0,3 6-30 0 0,-1-1-1 0 0,1 1 0 0 0,0-1 1 0 0,0 0-1 0 0,0 0 1 0 0,0 1-1 0 0,0-1 1 0 0,1 0-1 0 0,-1 0 0 0 0,1 0 1 0 0,0 0-1 0 0,0-4 1 0 0,-2-7 13 0 0,0 3 2 0 0,1-1 1 0 0,0 1-1 0 0,1-17 0 0 0,1-10-124 0 0,1-1 1 0 0,2 0-1 0 0,16-68 1 0 0,-12 83-142 0 0,0 0 0 0 0,1 0 0 0 0,2 0 0 0 0,0 2 1 0 0,2-1-1 0 0,0 1 0 0 0,1 1 0 0 0,2 1 1 0 0,0 0-1 0 0,1 1 0 0 0,22-20 0 0 0,-31 31 120 0 0,27-23-485 0 0,5 0 59 0 0,-18 14 233 0 0,-16 13 31 0 0,-1 1 50 0 0,15-10 63 0 0,-15 10 759 0 0,-3 3-543 0 0,0 0-1 0 0,1 1 0 0 0,-1-1 1 0 0,0 0-1 0 0,1 1 0 0 0,-1 0 1 0 0,0-1-1 0 0,0 1 1 0 0,3 1-1 0 0,1 1 36 0 0,0-2 1523 0 0,-5 8-1252 0 0,2 23-43 0 0,-3-24-67 0 0,1 3-21 0 0,0 31 81 0 0,-1-31 175 0 0,0-2-305 0 0,-2 25 3 0 0,1-25-26 0 0,2 1-34 0 0,2 30-16 0 0,-3-30-2 0 0,3-2-15 0 0,-2 1-64 0 0,0-6-15 0 0,-1 1 0 0 0,1-1 0 0 0,0 0-1 0 0,0 0 1 0 0,0 0 0 0 0,0 0 0 0 0,0 0 0 0 0,1 0-1 0 0,-1 0 1 0 0,4 4 0 0 0,9 15 6 0 0,-11-16-8 0 0,5-7-2 0 0,25-1-41 0 0,-31 2 11 0 0,1 0-1 0 0,-1 0 1 0 0,1 0 0 0 0,0-1-1 0 0,-1 1 1 0 0,1-1-1 0 0,-1 0 1 0 0,1 1 0 0 0,-1-1-1 0 0,1 0 1 0 0,-1-1 0 0 0,5-1-1 0 0,0-1-33 0 0,0 0-1 0 0,1 1 1 0 0,-1-1-1 0 0,0 0 0 0 0,0 0 0 0 0,0-1 0 0 0,0 0 1 0 0,6-7-1 0 0,-3 4-122 0 0,-6 5 112 0 0,-1 0-1 0 0,0 0 0 0 0,1 0 0 0 0,-1 0 1 0 0,0-1-1 0 0,3-5 0 0 0,0 2-11 0 0,-4 5 48 0 0,0 0-1 0 0,0 0 0 0 0,0-1 0 0 0,0 1 1 0 0,-1 0-1 0 0,1-1 0 0 0,-1 1 1 0 0,1-1-1 0 0,-1 0 0 0 0,0 1 1 0 0,1-4-1 0 0,1-2-53 0 0,1-6-153 0 0,0-13 41 0 0,-5 13 35 0 0,1 6 116 0 0,0 5 28 0 0,-1-1-1 0 0,1 1 0 0 0,-1 0 1 0 0,1 0-1 0 0,-1 0 1 0 0,0 0-1 0 0,0 0 1 0 0,0 0-1 0 0,-3-4 1 0 0,2 0-12 0 0,2 5 23 0 0,-1-1 0 0 0,0 1 1 0 0,1-1-1 0 0,-1 1 0 0 0,0 0 0 0 0,0-1 0 0 0,-1 1 0 0 0,1 0 0 0 0,0 0 0 0 0,-1 0 0 0 0,1 0 0 0 0,-1 0 0 0 0,-2-1 0 0 0,-1-5-9 0 0,2 4 6 0 0,-1-1 1 0 0,1 1 0 0 0,-1 1-1 0 0,1-1 1 0 0,-8-5 0 0 0,4 2 0 0 0,-25-20-27 0 0,6 8 82 0 0,13 12 0 0 0,-48-8 187 0 0,56 13 4 0 0,1 2-208 0 0,1-1 0 0 0,-1 1 0 0 0,0 0 0 0 0,1 0 0 0 0,-1 0-1 0 0,-5 1 1 0 0,-4 1 374 0 0,18 3-353 0 0,14 16 9 0 0,-19-21-54 0 0,0 1 0 0 0,1-1 0 0 0,-1 1 0 0 0,0-1 1 0 0,1 0-1 0 0,-1 1 0 0 0,1-1 0 0 0,-1 1 0 0 0,1-1 0 0 0,-1 0 1 0 0,1 0-1 0 0,-1 1 0 0 0,1-1 0 0 0,-1 0 0 0 0,1 0 0 0 0,-1 1 0 0 0,1-1 1 0 0,0 0-1 0 0,-1 0 0 0 0,1 0 0 0 0,0 0 0 0 0,5 2 11 0 0,-4-1-10 0 0,0 0 0 0 0,0 0 1 0 0,0-1-1 0 0,1 1 0 0 0,-1-1 1 0 0,0 0-1 0 0,0 0 0 0 0,0 1 1 0 0,0-1-1 0 0,1-1 0 0 0,-1 1 1 0 0,0 0-1 0 0,0 0 1 0 0,4-2-1 0 0,5-1 0 0 0,-6 2-4 0 0,1 0 0 0 0,0 0 1 0 0,0 0-1 0 0,-1 1 0 0 0,1 0 1 0 0,8 0-1 0 0,42-1-45 0 0,-38 0-8 0 0,44-5-329 0 0,0-2 45 0 0,-11 4 31 0 0,-43 4 265 0 0,21-5-190 0 0,27-15 606 0 0,-51 17 888 0 0,-4 13-1158 0 0,0 29 63 0 0,-1-30-13 0 0,0 53 518 0 0,-2-8-382 0 0,1-9-44 0 0,2-14-157 0 0,-1-23-21 0 0,2 0-21 0 0,7 23-14 0 0,-7-23 60 0 0,3-3-65 0 0,16 14-4 0 0,-16-14-16 0 0,2-9-45 0 0,2 1 23 0 0,-5 1 8 0 0,-1 1-1 0 0,1-1 0 0 0,-1 0 0 0 0,1 0 1 0 0,-1 0-1 0 0,0 0 0 0 0,0 0 0 0 0,4-4 1 0 0,-1 1-4 0 0,-3 3 5 0 0,0 0 0 0 0,0 0 0 0 0,0 0 0 0 0,0-1 0 0 0,-1 0 0 0 0,1 0 0 0 0,2-3 0 0 0,30-35-24 0 0,-27 35 24 0 0,-4 2 1 0 0,-1 1-1 0 0,1-1 0 0 0,-1 0 1 0 0,0 0-1 0 0,0 0 1 0 0,3-6-1 0 0,24-35-32 0 0,-24 39 34 0 0,-4 4 6 0 0,0-1 1 0 0,0 1-1 0 0,-1-1 1 0 0,1 0-1 0 0,0 0 0 0 0,-1 1 1 0 0,0-1-1 0 0,2-6 1 0 0,10-23 28 0 0,-9 24-6 0 0,-1 2 25 0 0,10-19 105 0 0,-10 19 456 0 0,-1 12-567 0 0,6 36 20 0 0,1 2 80 0 0,2-2 32 0 0,-3-17-122 0 0,-1-14-41 0 0,12 7-9 0 0,-14-14-2 0 0,1 0-49 0 0,16 12-181 0 0,-16-12-11 0 0,42-4-223 0 0,-47 0 428 0 0,-1 0 0 0 0,1 0 1 0 0,0 0-1 0 0,0 0 1 0 0,0 0-1 0 0,-1 0 0 0 0,1 0 1 0 0,0 0-1 0 0,0 0 1 0 0,0-1-1 0 0,-1 1 0 0 0,1 0 1 0 0,0-1-1 0 0,0 1 1 0 0,-1 0-1 0 0,1-1 0 0 0,0 1 1 0 0,-1-1-1 0 0,2 0 1 0 0,38-28-1133 0 0,-32 24 968 0 0,-4 2-163 0 0,0 1 0 0 0,0-1-1 0 0,0 0 1 0 0,0-1 0 0 0,6-6 0 0 0,11-11-1454 0 0,-13 10 177 0 0,1-14-74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3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61 221 1862 0 0,'13'-62'3246'0'0,"-2"24"-843"0"0,-4 14-1246 0 0,-5 17-244 0 0,-1-1-175 0 0,4-26 35 0 0,-4 26 1310 0 0,-2 1-1553 0 0,-4-19-104 0 0,4 20 1105 0 0,-4 10-1295 0 0,-1 0-175 0 0,5-2-43 0 0,-1-1 0 0 0,0 0 0 0 0,0 1 1 0 0,1-1-1 0 0,-1 1 0 0 0,1-1 0 0 0,-1 1 1 0 0,1 0-1 0 0,0 0 0 0 0,0-1 0 0 0,0 1 1 0 0,0 0-1 0 0,-1 3 0 0 0,-15 31 217 0 0,12-27-167 0 0,-9 31 312 0 0,10-30-321 0 0,2-6-32 0 0,0 0 0 0 0,1 0-1 0 0,0 0 1 0 0,0 0 0 0 0,0 0-1 0 0,0 0 1 0 0,1 0 0 0 0,-1 0-1 0 0,1 7 1 0 0,1 1 38 0 0,-5 36 259 0 0,1-36-273 0 0,1-4-8 0 0,1 0-1 0 0,0-1 1 0 0,0 1-1 0 0,1 8 1 0 0,-1 17 88 0 0,3-18-16 0 0,-1-7-83 0 0,-1-5-15 0 0,1 0 0 0 0,-1 0 0 0 0,1 0 0 0 0,0 0 0 0 0,0-1 0 0 0,0 1 0 0 0,0 0 0 0 0,1-1 0 0 0,-1 1 0 0 0,4 4 0 0 0,11 19 29 0 0,-12-19-8 0 0,5-7-19 0 0,27 2-41 0 0,-20-4-6 0 0,-7-1 20 0 0,-6 3 1 0 0,1-1 1 0 0,0-1-1 0 0,-1 1 0 0 0,1 0 0 0 0,-1-1 1 0 0,0 0-1 0 0,0 1 0 0 0,1-1 0 0 0,2-3 1 0 0,7-3-41 0 0,2-1-45 0 0,0 0 0 0 0,0-1 0 0 0,-1-1 1 0 0,0 0-1 0 0,-1-1 0 0 0,17-19 0 0 0,49-74-834 0 0,-75 102 882 0 0,-1 0 0 0 0,-1-1 0 0 0,1 1 0 0 0,0-1 1 0 0,-1 1-1 0 0,0-1 0 0 0,4-8 0 0 0,6-16-206 0 0,1 3 115 0 0,-10 19 33 0 0,-1 0 23 0 0,6-20 1666 0 0,-16 49-1551 0 0,6-17 393 0 0,1 2-253 0 0,-2 24-10 0 0,2-25 273 0 0,-1 1-270 0 0,-5 20-36 0 0,5-21 437 0 0,1 1-464 0 0,-2 27 10 0 0,2-27 177 0 0,3-1-260 0 0,0 1-21 0 0,-1-5 2 0 0,0 0 1 0 0,0 0 0 0 0,0 0 0 0 0,-1 0 0 0 0,1 0 0 0 0,-1 0 0 0 0,0 3 0 0 0,4-1 5 0 0,10 13 3 0 0,-11-14 28 0 0,11-1-90 0 0,-12-3 36 0 0,0 1-1 0 0,0-1 1 0 0,0 0 0 0 0,1 0-1 0 0,-1 0 1 0 0,0 0 0 0 0,0 0-1 0 0,0 0 1 0 0,0 0-1 0 0,4-2 1 0 0,-4 2-10 0 0,-1-1 0 0 0,1 0 0 0 0,0 1 0 0 0,-1-1 0 0 0,1 0 0 0 0,-1 0 0 0 0,1 0 0 0 0,-1 0 0 0 0,0-1 0 0 0,1 1 0 0 0,-1 0-1 0 0,1-2 1 0 0,2-1-15 0 0,0 1-51 0 0,0-2 16 0 0,13-16 16 0 0,-12 16 11 0 0,-2-1-32 0 0,9-19-18 0 0,-9 19 4 0 0,2-33-206 0 0,-4 32 227 0 0,-3-1-148 0 0,-4-24 83 0 0,4 24 24 0 0,0 3 2 0 0,-8-16-41 0 0,8 16 14 0 0,-2 0 24 0 0,-13-14 4 0 0,13 14-47 0 0,0 2-94 0 0,-15-11 154 0 0,14 10 10 0 0,8 4-596 0 0,26-1 591 0 0,-1-2 33 0 0,-18 1 39 0 0,27 0-28 0 0,-28 1 31 0 0,29 3-17 0 0,-6 1 10 0 0,-15 1 20 0 0,17 8 62 0 0,-33-11-65 0 0,0-1 0 0 0,0 0 1 0 0,0 0-1 0 0,-1 1 0 0 0,1-1 1 0 0,0 0-1 0 0,0 1 1 0 0,-1-1-1 0 0,1 1 0 0 0,0-1 1 0 0,0 1-1 0 0,-1-1 0 0 0,1 1 1 0 0,-1-1-1 0 0,2 2 1 0 0,3 3 15 0 0,-3-3-9 0 0,0 0 1 0 0,0-1 0 0 0,0 2-1 0 0,-1-1 1 0 0,1 0 0 0 0,-1 0-1 0 0,1 0 1 0 0,-1 1 0 0 0,2 2-1 0 0,1 1 51 0 0,-3-4-20 0 0,1 1 0 0 0,0-1-1 0 0,-1 1 1 0 0,0-1-1 0 0,0 1 1 0 0,0-1 0 0 0,0 1-1 0 0,2 5 1 0 0,-1-1 24 0 0,6 26 459 0 0,-1 10-290 0 0,-6-40-211 0 0,-1 0 0 0 0,1 0-1 0 0,-1 0 1 0 0,1 0 0 0 0,-1 1 0 0 0,0-1-1 0 0,0 0 1 0 0,0 0 0 0 0,-1 0 0 0 0,1 0-1 0 0,-2 5 1 0 0,0 0 34 0 0,-4 28 292 0 0,4-27-290 0 0,0-2 92 0 0,1 2-26 0 0,-1 0-69 0 0,-2 24 726 0 0,11-35-725 0 0,23-6-7 0 0,-29 8-49 0 0,-1 0 0 0 0,1 0 0 0 0,0 0 0 0 0,-1-1 0 0 0,1 1 0 0 0,0 0-1 0 0,-1 0 1 0 0,1-1 0 0 0,-1 1 0 0 0,1 0 0 0 0,0-1 0 0 0,-1 1 0 0 0,1-1 0 0 0,-1 1 0 0 0,1 0-1 0 0,-1-1 1 0 0,1 1 0 0 0,-1-1 0 0 0,0 0 0 0 0,1 1 0 0 0,-1-1 0 0 0,1 0 0 0 0,82-108 99 0 0,-57 77-98 0 0,2 5-4 0 0,-1 0-10 0 0,-21 21-23 0 0,-1 2 2 0 0,15-12 3 0 0,-15 12 68 0 0,-1 9-15 0 0,1 0-9 0 0,-4-4-7 0 0,1 1-1 0 0,0 0 0 0 0,-1-1 0 0 0,1 1 0 0 0,-1 0 0 0 0,0 0 0 0 0,0 0 0 0 0,1 0 0 0 0,-1 0 1 0 0,0 0-1 0 0,-1 0 0 0 0,2 2 0 0 0,1 2 8 0 0,-1-3-6 0 0,-1 0 1 0 0,0 0-1 0 0,1-1 0 0 0,-1 1 0 0 0,-1 0 0 0 0,1 0 0 0 0,0 0 0 0 0,0 5 0 0 0,7 32 11 0 0,-6-30-4 0 0,0-2-86 0 0,7 24-301 0 0,-6-24 12 0 0,-2-1 69 0 0,3 22-219 0 0,-4-28 348 0 0,0 1-1 0 0,0 0 0 0 0,0-1 0 0 0,0 1 1 0 0,1 0-1 0 0,-1-1 0 0 0,1 1 1 0 0,-1 0-1 0 0,1-1 0 0 0,0 1 1 0 0,-1-1-1 0 0,1 1 0 0 0,0-1 0 0 0,0 0 1 0 0,0 1-1 0 0,2 1 0 0 0,0 1-363 0 0,0 1-1078 0 0,18 27-8317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4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32 1426 0 0,'-3'-5'5817'0'0,"-11"-21"2034"0"0,8 27-7324 0 0,-1 1-376 0 0,-17 1 477 0 0,18 3-361 0 0,-2 0-187 0 0,5-4-29 0 0,0 0 0 0 0,1 0 0 0 0,-1 0 1 0 0,0 1-1 0 0,1-1 0 0 0,0 1 0 0 0,-1 0 1 0 0,1 0-1 0 0,-3 5 0 0 0,-1 0 59 0 0,-13 23 329 0 0,15-25-372 0 0,2-4-34 0 0,0 1-1 0 0,1-1 1 0 0,-1 1 0 0 0,1-1-1 0 0,0 1 1 0 0,0-1-1 0 0,0 1 1 0 0,0 0 0 0 0,0 4-1 0 0,-7 21 133 0 0,6-21-34 0 0,3 2-19 0 0,3 29 16 0 0,-4-37-121 0 0,0 0 0 0 0,0 0 0 0 0,0 0 0 0 0,0 0 0 0 0,0 0 0 0 0,1 0 0 0 0,-1 0-1 0 0,0 0 1 0 0,0-1 0 0 0,1 1 0 0 0,-1 0 0 0 0,1 0 0 0 0,-1 0 0 0 0,1 0 0 0 0,0 0 0 0 0,16 24 82 0 0,-7-14-27 0 0,-3-5-54 0 0,-5-4-8 0 0,1 1 1 0 0,0-1 0 0 0,0 0 0 0 0,-1 0 0 0 0,1 0-1 0 0,0-1 1 0 0,1 1 0 0 0,4 2 0 0 0,25 9-42 0 0,14 1-530 0 0,-24-7 429 0 0,-17-5-8 0 0,-14-2-285 0 0,0 0 419 0 0,-27-4-62 0 0,28 2 49 0 0,4 1 8 0 0,-1 0 0 0 0,1 0-1 0 0,0 0 1 0 0,0 1 0 0 0,-1 0 0 0 0,1-1-1 0 0,-6 2 1 0 0,1 0-9 0 0,5-1 12 0 0,1 0 1 0 0,-1 0 0 0 0,0 1-1 0 0,0-1 1 0 0,0-1 0 0 0,0 1 0 0 0,0 0-1 0 0,1-1 1 0 0,-1 0 0 0 0,0 1-1 0 0,-3-2 1 0 0,-2-1-121 0 0,4 1-7 0 0,0 0-1 0 0,-1 1 1 0 0,1 0 0 0 0,0 0 0 0 0,-10 0 0 0 0,-13-3-285 0 0,20 3-108 0 0,0 0-631 0 0,-21-2 13 0 0,21 2 209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4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4364 0 0,'0'0'7137'0'0,"-1"11"-5864"0"0,0 2-921 0 0,2 40 1310 0 0,0-39-1379 0 0,2 44 802 0 0,-4 16-194 0 0,-2 4-278 0 0,2-63-538 0 0,-6 43 248 0 0,4-44-270 0 0,-4 38 164 0 0,2 2-779 0 0,1-21-11 0 0,3-25 91 0 0,0-1-528 0 0,-3 21-3061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3000 0 0,'0'0'10046'0'0,"38"7"-7238"0"0,13-16-2764 0 0,-11-5-18 0 0,2-7-3938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147 118 2574 0 0,'-2'-15'732'0'0,"-7"-23"2303"0"0,-3 4-1678 0 0,10 26 1786 0 0,-2 4-2152 0 0,-8-11-269 0 0,8 11-184 0 0,2 14-95 0 0,-11 50 279 0 0,-67 364 1680 0 0,76-396-2463 0 0,3 5 33 0 0,1-1-150 0 0,0-20-36 0 0,-1-6-24 0 0,1 1 1 0 0,0-1-1 0 0,0 0 1 0 0,1 0-1 0 0,2 11 1 0 0,1 12-497 0 0,-2-21-366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5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2892 0 0,'0'0'5321'0'0,"2"-8"-3041"0"0,4-23-612 0 0,-6 30-1605 0 0,0 0-1 0 0,0 0 1 0 0,0 0-1 0 0,0 1 1 0 0,1-1-1 0 0,-1 0 1 0 0,0 0-1 0 0,1 0 1 0 0,-1 1-1 0 0,0-1 1 0 0,1 0-1 0 0,-1 0 1 0 0,1 1-1 0 0,-1-1 1 0 0,1 0-1 0 0,0 1 1 0 0,-1-1 0 0 0,2 0-1 0 0,193-204 2593 0 0,-171 175-2780 0 0,-19 21 100 0 0,0 2-58 0 0,-9 3 78 0 0,-14-14 157 0 0,18 17-149 0 0,0 1 0 0 0,0 0 0 0 0,0 0 0 0 0,-1-1-1 0 0,1 1 1 0 0,0 0 0 0 0,0 0 0 0 0,0 0 0 0 0,-1-1 0 0 0,1 1-1 0 0,0 0 1 0 0,0 0 0 0 0,-1 0 0 0 0,1 0 0 0 0,0-1 0 0 0,0 1 0 0 0,-1 0-1 0 0,1 0 1 0 0,0 0 0 0 0,-1 0 0 0 0,1 0 0 0 0,0 0 0 0 0,0 0-1 0 0,-1 0 1 0 0,1 0 0 0 0,0 0 0 0 0,-1 0 0 0 0,1 0 0 0 0,0 0 0 0 0,-1 0-1 0 0,1 0 1 0 0,0 0 0 0 0,0 0 0 0 0,-1 1 0 0 0,1-1 0 0 0,0 0-1 0 0,-1 0 1 0 0,1 0 0 0 0,0 0 0 0 0,-1 1 0 0 0,-7 2 33 0 0,-26 12 236 0 0,22-8-213 0 0,-1-1 13 0 0,0 1 1 0 0,1 0-1 0 0,0 1 1 0 0,0 0-1 0 0,0 1 0 0 0,1 1 1 0 0,1 0-1 0 0,-1 0 1 0 0,2 1-1 0 0,-11 14 1 0 0,4 0 31 0 0,16-24-95 0 0,-1 0 1 0 0,1-1-1 0 0,-1 1 0 0 0,1 0 0 0 0,-1 0 1 0 0,1 0-1 0 0,0-1 0 0 0,-1 1 0 0 0,1 0 1 0 0,0 0-1 0 0,0 0 0 0 0,0 0 0 0 0,0 0 1 0 0,0 1-1 0 0,-2 6 34 0 0,1-4-24 0 0,1-1-1 0 0,-1 0 1 0 0,1 0-1 0 0,0 0 1 0 0,0 1-1 0 0,0-1 1 0 0,0 0-1 0 0,1 0 1 0 0,0 4 0 0 0,-1 0 7 0 0,0-5-19 0 0,0 0 0 0 0,0 1 0 0 0,0-1 0 0 0,0 0 0 0 0,0 0 0 0 0,1 0 0 0 0,-1 0 1 0 0,1 1-1 0 0,0-1 0 0 0,-1 0 0 0 0,1 0 0 0 0,0 0 0 0 0,0 0 0 0 0,2 2 0 0 0,17 37 75 0 0,-6-12-44 0 0,-5-17 28 0 0,24 22 43 0 0,-29-28-96 0 0,19 18 5 0 0,19 15-46 0 0,-38-35 1 0 0,0 1 4 0 0,12 14 5 0 0,-12-14-43 0 0,-1 0-384 0 0,9 14 262 0 0,-9-14-29 0 0,22-27-7665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5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27 146 3628 0 0,'0'0'10390'0'0,"-2"6"-9729"0"0,-11 32 488 0 0,10-32-1015 0 0,1-4-81 0 0,1 0-1 0 0,0 0 1 0 0,0 0-1 0 0,1 0 1 0 0,-1 0-1 0 0,0 0 1 0 0,1 0-1 0 0,-1 1 1 0 0,1-1 0 0 0,-1 4-1 0 0,2 47 519 0 0,0-42-368 0 0,0-3-34 0 0,4 23-12 0 0,-4-23-23 0 0,1-1-29 0 0,6 20-12 0 0,-6-20 187 0 0,3-5-220 0 0,15 9-16 0 0,-15-8 20 0 0,0-8-41 0 0,-1 1-19 0 0,7-6 9 0 0,0-1 1 0 0,-1 0-1 0 0,0-1 0 0 0,-1 0 1 0 0,9-15-1 0 0,0-11 3 0 0,-4-1-24 0 0,-4 15 4 0 0,-7 17 12 0 0,-1 0 42 0 0,6-22 0 0 0,-6 22 330 0 0,-1 18-335 0 0,8 47 37 0 0,-5-23-58 0 0,2 6-19 0 0,1-8 4 0 0,-6-27 38 0 0,2 0 0 0 0,10 15-7 0 0,-9-16-40 0 0,3-2-244 0 0,21 6 140 0 0,-28-9 98 0 0,1 1 1 0 0,-1-1-1 0 0,1 0 1 0 0,-1 0-1 0 0,1 0 1 0 0,-1 1-1 0 0,1-1 1 0 0,-1 0-1 0 0,1 0 1 0 0,-1 0-1 0 0,1 0 1 0 0,0 0 0 0 0,-1 0-1 0 0,1 0 1 0 0,-1 0-1 0 0,1 0 1 0 0,-1-1-1 0 0,1 1 1 0 0,-1 0-1 0 0,1 0 1 0 0,0 0-1 0 0,0-1 1 0 0,6-1-77 0 0,-3 1 20 0 0,0 0 1 0 0,-1-1 0 0 0,0 1 0 0 0,1-1 0 0 0,-1 1 0 0 0,0-1 0 0 0,5-3 0 0 0,1 0-22 0 0,-4 3 19 0 0,0-1 0 0 0,0 0 0 0 0,-1 0 0 0 0,1 0 1 0 0,7-7-1 0 0,7-5-104 0 0,0 1-144 0 0,0-1-1 0 0,-2-1 1 0 0,1 0 0 0 0,-2-1-1 0 0,21-29 1 0 0,-11 5 23 0 0,-24 38 279 0 0,0-1 0 0 0,0 1-1 0 0,0 0 1 0 0,0 0 0 0 0,0 0 0 0 0,1 0 0 0 0,0 0-1 0 0,5-5 1 0 0,-1 3 63 0 0,-2-1 121 0 0,-2 0-38 0 0,12-18 59 0 0,-12 18 2168 0 0,-7 10-2190 0 0,-12 9-8 0 0,9-4-28 0 0,-9 31 80 0 0,12-31-166 0 0,1-4-5 0 0,1 0-1 0 0,0 1 1 0 0,1-1-1 0 0,-1 1 1 0 0,0 6-1 0 0,-1-2-2 0 0,2-5-17 0 0,-1 0 0 0 0,1 0 0 0 0,0 0 0 0 0,1 0 0 0 0,-1 0 1 0 0,1 6-1 0 0,-2-1 10 0 0,1-6-17 0 0,1 0 0 0 0,-1 0 0 0 0,1 0 0 0 0,0 0 0 0 0,0 0 1 0 0,0 0-1 0 0,1 0 0 0 0,0 5 0 0 0,-1-1 7 0 0,0-5-17 0 0,0-1 1 0 0,0 1-1 0 0,1 0 0 0 0,-1-1 1 0 0,0 1-1 0 0,1-1 0 0 0,0 1 1 0 0,-1 0-1 0 0,1-1 0 0 0,0 1 1 0 0,2 2-1 0 0,6 16 50 0 0,-7-15-10 0 0,4-1-11 0 0,20 14-33 0 0,-25-18-10 0 0,-1-1-1 0 0,1 1 1 0 0,0-1-1 0 0,-1 1 1 0 0,1-1 0 0 0,0 1-1 0 0,0-1 1 0 0,-1 0-1 0 0,1 1 1 0 0,0-1 0 0 0,0 0-1 0 0,-1 0 1 0 0,1 0-1 0 0,0 1 1 0 0,0-1 0 0 0,1 0-1 0 0,26 3-92 0 0,-27-3 92 0 0,-1 0 1 0 0,1 0 0 0 0,0 0-1 0 0,0 0 1 0 0,0 0 0 0 0,0 0-1 0 0,0 0 1 0 0,0 0 0 0 0,0 0 0 0 0,0 0-1 0 0,0-1 1 0 0,0 1 0 0 0,-1 0-1 0 0,3-1 1 0 0,6-2-22 0 0,-3 1-11 0 0,-1 1 0 0 0,0-1 0 0 0,0 0 0 0 0,0-1 0 0 0,0 1-1 0 0,5-5 1 0 0,149-103-874 0 0,-155 107 877 0 0,0 0 0 0 0,0 0 0 0 0,0-1 0 0 0,0 1 0 0 0,-1-1 0 0 0,6-7 0 0 0,-1 2 7 0 0,19-24 34 0 0,-21 24-2 0 0,-4 6 1 0 0,0 0-1 0 0,1 1 1 0 0,-1-1 0 0 0,0-1 0 0 0,-1 1-1 0 0,1 0 1 0 0,2-7 0 0 0,-1 3 29 0 0,-1 4 13 0 0,-1 0 1 0 0,1 0-1 0 0,-1 0 1 0 0,1 0 0 0 0,-1 0-1 0 0,0 0 1 0 0,1-7-1 0 0,-1 3 22 0 0,1 0 104 0 0,-2-1 5 0 0,0-25 133 0 0,0 25 196 0 0,-2 1-304 0 0,-7-19 74 0 0,7 20 635 0 0,-5 10-851 0 0,-19 12-16 0 0,20-11-10 0 0,6-3-32 0 0,0 0 0 0 0,0 0 1 0 0,0 0-1 0 0,0 0 1 0 0,-1 0-1 0 0,1 0 0 0 0,0 0 1 0 0,-1 0-1 0 0,1 0 0 0 0,-1 0 1 0 0,-2 3-1 0 0,2-2 0 0 0,-1 1 0 0 0,1-1 0 0 0,0 1-1 0 0,0-1 1 0 0,0 1 0 0 0,0 0 0 0 0,1-1 0 0 0,0 1 0 0 0,-1 4-1 0 0,-1 2 4 0 0,2-6-4 0 0,-1 1 1 0 0,0-1 0 0 0,1 1-1 0 0,0-1 1 0 0,0 1-1 0 0,0-1 1 0 0,2 9 0 0 0,3 44 26 0 0,-1-1 3 0 0,-4-47-34 0 0,5 29-206 0 0,2-8 22 0 0,-5-22 32 0 0,0-2-54 0 0,1 0-67 0 0,3 9 222 0 0,-4-2-3649 0 0,4-16 2706 0 0,18-10-372 0 0,-24 13 1245 0 0,1 0 0 0 0,-1 0 0 0 0,1 0 0 0 0,-1 0 1 0 0,0-1-1 0 0,1 1 0 0 0,-1 0 0 0 0,1 0 0 0 0,-1-1 0 0 0,0 1 0 0 0,0 0 0 0 0,1-1 0 0 0,-1 1 0 0 0,0 0 1 0 0,1-1-1 0 0,-1 1 0 0 0,0 0 0 0 0,0-1 0 0 0,0 1 0 0 0,1 0 0 0 0,-1-1 0 0 0,0 1 0 0 0,0-1 0 0 0,0 1 0 0 0,0-1 1 0 0,0 1-1 0 0,0 0 0 0 0,0-1 0 0 0,0 1 0 0 0,0-1 0 0 0,7-38-6389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3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5502 0 0,'0'0'10588'0'0,"15"32"-7689"0"0,46-36-2649 0 0,4-13-162 0 0,-30 4-22 0 0,11-3-1484 0 0,4-1 128 0 0,4-7 127 0 0,-11 7 129 0 0,7 0-2592 0 0,-8 9-3026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6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0 468 5110 0 0,'3'-10'415'0'0,"-1"1"86"0"0,1 0 0 0 0,-1 0 1 0 0,2 1-1 0 0,-1-1 0 0 0,1 1 0 0 0,0 0 0 0 0,1 0 0 0 0,0 0 1 0 0,10-12-1 0 0,71-65 3434 0 0,-42 42-2773 0 0,42-51-1 0 0,-78 85-1111 0 0,-3 5-17 0 0,-1 0 1 0 0,0-1-1 0 0,-1 0 0 0 0,1 0 1 0 0,4-9-1 0 0,8-13 55 0 0,-12 21-21 0 0,-1-1-14 0 0,7-20-11 0 0,-8 21 226 0 0,-6 2-223 0 0,-16-10-8 0 0,15 11-6 0 0,-1 6-8 0 0,-3 1-13 0 0,-23 13 40 0 0,-1 5 18 0 0,26-18-32 0 0,5-2-14 0 0,-1-1 0 0 0,1 1 0 0 0,-1-1 0 0 0,1 1 0 0 0,0 0 0 0 0,-1 0 0 0 0,1 0 0 0 0,0 0 0 0 0,-2 4 0 0 0,-1-1 14 0 0,2-3-19 0 0,0 1 0 0 0,1-1 0 0 0,0 1 0 0 0,0-1 0 0 0,0 1 0 0 0,0 0 0 0 0,-3 5 0 0 0,-13 26-7 0 0,15-28-9 0 0,1 0 0 0 0,0 1-1 0 0,0 0 1 0 0,-1 11 0 0 0,2 22 20 0 0,4-24-1 0 0,7 15-5 0 0,-2-16 2 0 0,-2-6-9 0 0,-5-6-4 0 0,1 1 0 0 0,0-1 0 0 0,0 0-1 0 0,1 0 1 0 0,-1 0 0 0 0,1-1 0 0 0,-1 1 0 0 0,1 0 0 0 0,0-1 0 0 0,4 3 0 0 0,1 3 3 0 0,-5-5-3 0 0,1 1 1 0 0,0-1-1 0 0,0 0 0 0 0,0 0 0 0 0,0 0 0 0 0,9 4 0 0 0,34 19-23 0 0,9 10-44 0 0,-52-32 19 0 0,-10-1 30 0 0,0 1 20 0 0,4-2 2 0 0,0-1 0 0 0,0 1 0 0 0,0-1 0 0 0,-1 0 1 0 0,1 1-1 0 0,-1-1 0 0 0,1-1 0 0 0,-1 1 0 0 0,1 0 1 0 0,-6 0-1 0 0,-35 9 120 0 0,34-7-111 0 0,-31 1 55 0 0,30-2-60 0 0,5-2-4 0 0,0 1 1 0 0,-1-1-1 0 0,1 0 0 0 0,0 0 1 0 0,-9-1-1 0 0,6 0 0 0 0,-25-4 18 0 0,5-1-35 0 0,21 4-40 0 0,7 0-61 0 0,0 0 96 0 0,0 0-1 0 0,1 0 0 0 0,-1 0 0 0 0,1 0 1 0 0,-1 0-1 0 0,1 0 0 0 0,0 0 0 0 0,0 0 1 0 0,0 0-1 0 0,1-2 0 0 0,1-1-36 0 0,-3 4 42 0 0,0 1 1 0 0,1-1-1 0 0,-1 0 1 0 0,0 1-1 0 0,0-1 1 0 0,1 0-1 0 0,-1 1 1 0 0,0-1-1 0 0,1 1 1 0 0,-1-1-1 0 0,1 1 1 0 0,-1-1-1 0 0,1 1 1 0 0,-1-1-1 0 0,1 1 1 0 0,-1 0-1 0 0,1-1 1 0 0,0 0 0 0 0,6-4-39 0 0,23-16-170 0 0,356-189-1148 0 0,-337 187 1484 0 0,-41 19 1 0 0,-1 2-24 0 0,0 0-56 0 0,-5 1 15 0 0,0 0-1 0 0,0 0 1 0 0,1 0 0 0 0,-1 0 0 0 0,0 1 0 0 0,1-1 0 0 0,-1 1 0 0 0,5 0 0 0 0,-3 4 103 0 0,10 12 5 0 0,-10-12 106 0 0,-3 5-26 0 0,4 24-49 0 0,-4-24-30 0 0,-1 2 26 0 0,0 2-133 0 0,-2 37 177 0 0,-4-2-57 0 0,-3 2-69 0 0,1-14-176 0 0,6-27-407 0 0,-2-4-454 0 0,-11 18-70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7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2690 0 0,'0'0'9198'0'0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8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0 251 2780 0 0,'1'-7'2203'0'0,"2"-22"-341"0"0,-3 28-1769 0 0,0 1 1 0 0,0-1-1 0 0,0 1 0 0 0,0-1 1 0 0,0 0-1 0 0,1 1 1 0 0,-1-1-1 0 0,0 1 0 0 0,0-1 1 0 0,0 1-1 0 0,0-1 1 0 0,1 0-1 0 0,-1 1 0 0 0,0-1 1 0 0,1 1-1 0 0,-1-1 0 0 0,0 1 1 0 0,1 0-1 0 0,0-1 1 0 0,14-16 1439 0 0,-12 12-433 0 0,3 0-273 0 0,18-17-48 0 0,-18 17-108 0 0,1 2-127 0 0,18-8-113 0 0,-19 8 502 0 0,21 23-505 0 0,-22-16-234 0 0,-4 5-42 0 0,1 1-105 0 0,-1-6-14 0 0,0-1 0 0 0,0 1 0 0 0,-1 0-1 0 0,0 0 1 0 0,0-1 0 0 0,0 1 0 0 0,0 0 0 0 0,0 0-1 0 0,-2 5 1 0 0,-5 38 335 0 0,5-35-322 0 0,-10 35 212 0 0,-1-3-4 0 0,-8 16 67 0 0,19-54-53 0 0,7-9-193 0 0,1 0-54 0 0,-4 2-15 0 0,0 1 0 0 0,-1-1 0 0 0,1 0 0 0 0,0 0 1 0 0,0 0-1 0 0,-1 0 0 0 0,1-1 0 0 0,0 1 1 0 0,-1 0-1 0 0,0-1 0 0 0,1 1 0 0 0,-1-1 0 0 0,0 0 1 0 0,2-2-1 0 0,27-33 111 0 0,-22 29-106 0 0,105-109 139 0 0,-87 97-154 0 0,2-6-68 0 0,-9 5 33 0 0,-14 16 1 0 0,1 2-90 0 0,19-8 78 0 0,-19 8 12 0 0,-6 13-13 0 0,3 45 149 0 0,1-6-27 0 0,1-16-29 0 0,0-18-4 0 0,9 15-9 0 0,-5-17-1 0 0,-5-6-17 0 0,-2-5-7 0 0,-1 0 0 0 0,1 0 1 0 0,-1 1-1 0 0,1-1 1 0 0,0-1-1 0 0,0 1 0 0 0,0 0 1 0 0,0 0-1 0 0,0-1 0 0 0,0 1 1 0 0,1-1-1 0 0,3 2 1 0 0,22 13 19 0 0,-11-10-2 0 0,23 1-2 0 0,-18-6-6 0 0,23-6-3 0 0,-22 0-39 0 0,-7 1-29 0 0,-4 1-10 0 0,-1 0-1 0 0,1 0 1 0 0,-1-1-1 0 0,1-1 1 0 0,-1 0-1 0 0,0-1 1 0 0,-1 0-1 0 0,15-10 1 0 0,-16 9 11 0 0,2-1-126 0 0,0-1 1 0 0,0 0-1 0 0,-1 0 0 0 0,-1-1 0 0 0,1 0 0 0 0,-2 0 0 0 0,12-18 0 0 0,-16 22 102 0 0,-2 4 55 0 0,-1 0 0 0 0,1 0-1 0 0,-1 0 1 0 0,0 0 0 0 0,0 0-1 0 0,0-1 1 0 0,0 1 0 0 0,0 0-1 0 0,-1 0 1 0 0,1-1-1 0 0,-1 1 1 0 0,1-1 0 0 0,-1-2-1 0 0,3-3-28 0 0,-2 5 35 0 0,0 1-1 0 0,-1-1 1 0 0,1 0-1 0 0,0 0 0 0 0,-1 1 1 0 0,0-1-1 0 0,0 0 1 0 0,0 0-1 0 0,0 0 1 0 0,0 0-1 0 0,-1-4 0 0 0,-2-25-83 0 0,2 24 16 0 0,-2-2 17 0 0,-10-31 14 0 0,13 40 53 0 0,-1 0-1 0 0,1-1 0 0 0,-1 1 1 0 0,1 0-1 0 0,-1 0 1 0 0,1 0-1 0 0,-1 0 1 0 0,1-1-1 0 0,-1 1 0 0 0,0 0 1 0 0,0 0-1 0 0,-1-1 1 0 0,-3-5-10 0 0,4 4 8 0 0,-1 1 1 0 0,0-1-1 0 0,0 1 1 0 0,0 0-1 0 0,0-1 1 0 0,0 1-1 0 0,0 0 0 0 0,0 1 1 0 0,-1-1-1 0 0,1 0 1 0 0,-4-1-1 0 0,0-2 0 0 0,3 3 3 0 0,1 0 1 0 0,0 0 0 0 0,0 0 0 0 0,-1 1 0 0 0,1-1-1 0 0,-1 1 1 0 0,1 0 0 0 0,-1 0 0 0 0,0 0 0 0 0,-2-1-1 0 0,-18-6-6 0 0,23 8 8 0 0,-1 0 0 0 0,0-1 0 0 0,1 1 0 0 0,-1 0-1 0 0,1 0 1 0 0,-1 0 0 0 0,0 0 0 0 0,1 0 0 0 0,-1 0-1 0 0,1 0 1 0 0,-1 0 0 0 0,0 0 0 0 0,1 0 0 0 0,-1 0 0 0 0,1 0-1 0 0,-1 0 1 0 0,0 0 0 0 0,1 1 0 0 0,-1-1 0 0 0,1 0-1 0 0,-2 1 1 0 0,-29 10 0 0 0,28-10 0 0 0,1-1 1 0 0,0 1-1 0 0,0 0 0 0 0,0-1 0 0 0,0 1 1 0 0,0 0-1 0 0,0 1 0 0 0,0-1 0 0 0,1 0 1 0 0,-1 0-1 0 0,0 1 0 0 0,0-1 0 0 0,1 1 1 0 0,-2 1-1 0 0,-2 2 1 0 0,-4 6 6 0 0,-7 13-1 0 0,12-17-1 0 0,2 1-30 0 0,-1-1-10 0 0,1-4 12 0 0,1 0-1 0 0,0-1 0 0 0,0 1 1 0 0,0 0-1 0 0,0 0 1 0 0,1 0-1 0 0,-1-1 1 0 0,1 1-1 0 0,0 4 0 0 0,2-1-86 0 0,9 18-24 0 0,-10-24 122 0 0,-1 1-1 0 0,0-1 1 0 0,0 1-1 0 0,0-1 1 0 0,1 1-1 0 0,-1-1 1 0 0,0 1-1 0 0,0-1 1 0 0,1 0-1 0 0,-1 1 1 0 0,0-1-1 0 0,1 1 0 0 0,-1-1 1 0 0,1 0-1 0 0,-1 1 1 0 0,0-1-1 0 0,1 0 1 0 0,-1 0-1 0 0,1 1 1 0 0,-1-1-1 0 0,1 0 1 0 0,0 0-1 0 0,4 4-84 0 0,-3-2 60 0 0,1-1-1 0 0,-1 0 0 0 0,0 1 0 0 0,0-1 0 0 0,1 0 0 0 0,-1-1 0 0 0,1 1 0 0 0,-1 0 0 0 0,1-1 0 0 0,3 1 0 0 0,3 2-27 0 0,29 4-176 0 0,13-3 64 0 0,-41-4 156 0 0,-5 0 7 0 0,0 0-1 0 0,0 0 1 0 0,0 1-1 0 0,0 0 1 0 0,9 2-1 0 0,12 2-24 0 0,-15 1 9 0 0,-6-3 32 0 0,-3-2 19 0 0,0 0-1 0 0,-1 0 1 0 0,1 0-1 0 0,0 1 1 0 0,0-1 0 0 0,-1 0-1 0 0,1 1 1 0 0,-1 0-1 0 0,0-1 1 0 0,1 1 0 0 0,0 2-1 0 0,2-1 54 0 0,-3-2-55 0 0,0 0-1 0 0,0 0 1 0 0,1 0 0 0 0,-1 0-1 0 0,0 0 1 0 0,-1 1 0 0 0,1-1-1 0 0,0 0 1 0 0,0 1 0 0 0,0-1 0 0 0,-1 0-1 0 0,1 1 1 0 0,-1-1 0 0 0,1 1-1 0 0,-1-1 1 0 0,1 1 0 0 0,-1 1-1 0 0,3 3 43 0 0,-2-4-22 0 0,0 1 0 0 0,-1-1 0 0 0,1 0 0 0 0,0 0 0 0 0,-1 1 0 0 0,1-1 0 0 0,-1 0 0 0 0,0 0 0 0 0,0 1 1 0 0,0-1-1 0 0,0 0 0 0 0,0 1 0 0 0,-1 2 0 0 0,-19 171 1234 0 0,-2-81-752 0 0,18-66-400 0 0,-1-1 0 0 0,-1 1-1 0 0,-11 29 1 0 0,1-10-6 0 0,-28 74 328 0 0,41-111-417 0 0,1-5-14 0 0,0 0 1 0 0,-1 0-1 0 0,1 0 0 0 0,-1-1 0 0 0,-6 9 1 0 0,-16 28 21 0 0,11-21-18 0 0,11-16 35 0 0,-1-1-32 0 0,-12 14 83 0 0,12-14 1040 0 0,1-11-861 0 0,-8-19 86 0 0,8 19-47 0 0,6-4-69 0 0,-1-2-178 0 0,-1 4 18 0 0,1-1 0 0 0,0 1 0 0 0,5-16 0 0 0,84-253 159 0 0,26-4-2573 0 0,-54 177-1053 0 0,-7 15-2518 0 0,-39 57 885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36 4106 0 0,'-3'-6'3485'0'0,"-9"-23"3865"0"0,10 36-6111 0 0,0 2-891 0 0,-2 29 1060 0 0,1 31-364 0 0,2-32-784 0 0,-12 203 1766 0 0,5-165-1700 0 0,5-63-329 0 0,2-7-11 0 0,0 0-1 0 0,0 0 0 0 0,1 0 0 0 0,-1 0 0 0 0,1 1 0 0 0,0-1 1 0 0,1 8-1 0 0,2 33-929 0 0,-3-37 576 0 0,1 5 83 0 0,22-6-8814 0 0,-20-10 8862 0 0,0 2 1 0 0,1-1-1 0 0,-1 0 0 0 0,0 1 0 0 0,0-1 0 0 0,5 1 1 0 0,-2-4-2139 0 0,22-15-158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8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4988 0 0,'5'-5'794'0'0,"27"-22"1469"0"0,0-5-605 0 0,1-4-403 0 0,1-5-492 0 0,-11 11-402 0 0,-22 29-335 0 0,1 0 0 0 0,-1-1 0 0 0,0 1 0 0 0,0 0 0 0 0,0-1 0 0 0,0 1 0 0 0,0-1 0 0 0,0 1 0 0 0,-1-1 0 0 0,1 1 0 0 0,0-1-1 0 0,-1 0 1 0 0,1 1 0 0 0,-1-1 0 0 0,0 0 0 0 0,1-2 0 0 0,-1 2-6 0 0,0 0-1 0 0,0 1 1 0 0,1-1 0 0 0,-1 1-1 0 0,1-1 1 0 0,-1 0-1 0 0,1 1 1 0 0,-1 0 0 0 0,1-1-1 0 0,0 1 1 0 0,0-1 0 0 0,0 1-1 0 0,0 0 1 0 0,0-1 0 0 0,0 1-1 0 0,0 0 1 0 0,2-2-1 0 0,4-4 111 0 0,-3 4-36 0 0,-1-1 1 0 0,0 1-1 0 0,0-1 0 0 0,-1 1 1 0 0,1-1-1 0 0,-1 0 1 0 0,3-5-1 0 0,-3 3 133 0 0,4-7-191 0 0,2 4 3153 0 0,-11 4-2783 0 0,-12-13-89 0 0,15 18-312 0 0,0-1-1 0 0,0 1 1 0 0,0 0 0 0 0,0 0-1 0 0,0 0 1 0 0,0 0-1 0 0,0-1 1 0 0,0 1 0 0 0,0 0-1 0 0,-1 0 1 0 0,1 0-1 0 0,0 0 1 0 0,0-1 0 0 0,0 1-1 0 0,0 0 1 0 0,0 0-1 0 0,-1 0 1 0 0,1 0 0 0 0,0 0-1 0 0,0 0 1 0 0,0 0-1 0 0,-1 0 1 0 0,1 0 0 0 0,0-1-1 0 0,0 1 1 0 0,0 0-1 0 0,0 0 1 0 0,-1 0 0 0 0,1 0-1 0 0,0 0 1 0 0,0 0-1 0 0,0 0 1 0 0,-1 0 0 0 0,1 0-1 0 0,0 0 1 0 0,0 1-1 0 0,0-1 1 0 0,-1 0 0 0 0,1 0-1 0 0,0 0 1 0 0,0 0-1 0 0,0 0 1 0 0,0 0 0 0 0,-1 0-1 0 0,1 0 1 0 0,0 0-1 0 0,0 1 1 0 0,0-1 0 0 0,0 0-1 0 0,0 0 1 0 0,-1 0-1 0 0,1 0 1 0 0,0 0 0 0 0,0 1-1 0 0,0-1 1 0 0,0 0-1 0 0,0 0 1 0 0,0 0 0 0 0,0 1-1 0 0,-7 3 100 0 0,5-3-60 0 0,0 1-1 0 0,-1-1 1 0 0,1 1-1 0 0,0 0 1 0 0,0 0-1 0 0,0 0 1 0 0,0 0-1 0 0,1 0 1 0 0,-1 0-1 0 0,1 0 1 0 0,-3 4-1 0 0,-3 3 38 0 0,3-4-28 0 0,0-1-1 0 0,1 1 0 0 0,0 0 1 0 0,0 0-1 0 0,0 1 1 0 0,-2 5-1 0 0,-1 0 53 0 0,0 1 53 0 0,0 0 0 0 0,1 1 0 0 0,0 0 0 0 0,-5 22 1 0 0,0 6 63 0 0,7-21 28 0 0,2-9-175 0 0,0-5-32 0 0,1-1 1 0 0,-1 1-1 0 0,1-1 0 0 0,1 0 0 0 0,-1 1 0 0 0,2 6 1 0 0,2 17 78 0 0,-4-27-118 0 0,0-1 1 0 0,0 1 0 0 0,0 0 0 0 0,1-1 0 0 0,-1 1-1 0 0,0-1 1 0 0,1 1 0 0 0,-1-1 0 0 0,1 1 0 0 0,0-1-1 0 0,0 1 1 0 0,-1-1 0 0 0,1 0 0 0 0,0 1-1 0 0,0-1 1 0 0,2 3 0 0 0,1-1 7 0 0,-2 2 16 0 0,5-2-112 0 0,21 7-406 0 0,-27-10 467 0 0,-1 0 0 0 0,1 0 0 0 0,0 1 0 0 0,-1-1 0 0 0,1 0 1 0 0,-1 0-1 0 0,1 0 0 0 0,0 0 0 0 0,-1 0 0 0 0,1 1 0 0 0,0-1 0 0 0,-1 0 1 0 0,1-1-1 0 0,0 1 0 0 0,-1 0 0 0 0,1 0 0 0 0,0 0 0 0 0,-1 0 1 0 0,1 0-1 0 0,-1-1 0 0 0,2 1 0 0 0,48-18-967 0 0,4 1-1724 0 0,86-16 1 0 0,36 5-2402 0 0,-75 19 659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8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4176 0 0,'0'0'10703'0'0,"1"9"-9576"0"0,2 27-249 0 0,-3-27-226 0 0,0 2-87 0 0,1 3-341 0 0,-1-7-6 0 0,1 1 0 0 0,-2 0 0 0 0,1 0 0 0 0,-3 14 0 0 0,-5 32 656 0 0,-1 9 169 0 0,-2-3-356 0 0,6-25-311 0 0,4-26-54 0 0,2 2-73 0 0,0 32-45 0 0,-1-32-5 0 0,3-5-35 0 0,9 20-37 0 0,-9-19-25 0 0,2-3-16 0 0,16 13-18 0 0,-15-13-15 0 0,2-2-68 0 0,25 6-228 0 0,-32-8 227 0 0,-1 1 0 0 0,1-1 0 0 0,0 0 1 0 0,0 0-1 0 0,0 0 0 0 0,-1 1 0 0 0,1-1 0 0 0,0 0 0 0 0,0 0 0 0 0,0 0 0 0 0,-1 0 1 0 0,1-1-1 0 0,0 1 0 0 0,0 0 0 0 0,1-1 0 0 0,5 0-60 0 0,-5 1 37 0 0,1 0 0 0 0,0-1 0 0 0,-1 1 0 0 0,0-1 0 0 0,1 0 0 0 0,-1 0 0 0 0,1 0 0 0 0,-1 0 1 0 0,0 0-1 0 0,3-3 0 0 0,2 2-165 0 0,-4 1 88 0 0,0 0-1 0 0,-1 0 1 0 0,1-1 0 0 0,-1 1-1 0 0,0 0 1 0 0,1-1-1 0 0,-1 0 1 0 0,0 1-1 0 0,0-1 1 0 0,3-3 0 0 0,46-40-2404 0 0,-38 33 399 0 0,0 0-1 0 0,16-21 0 0 0,-25 28 764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9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75 3044 0 0,'4'-8'2348'0'0,"9"-22"171"0"0,-9 22-369 0 0,-1 3-654 0 0,2-3-1136 0 0,4-8 5673 0 0,-25 36-5556 0 0,10-6-60 0 0,-9 39 217 0 0,-3 10 291 0 0,13-51-797 0 0,2-4-18 0 0,0-1-1 0 0,1 0 1 0 0,0 1-1 0 0,-3 14 1 0 0,2-10-3 0 0,-4 35 391 0 0,5-37-423 0 0,1-6-40 0 0,0 0 0 0 0,1 0 0 0 0,-1 0-1 0 0,1 0 1 0 0,0 0 0 0 0,0 0 0 0 0,0 0-1 0 0,2 6 1 0 0,2 26 235 0 0,-1-29-176 0 0,10 21-57 0 0,-10-21-156 0 0,3-4-15 0 0,19 9 25 0 0,-25-12 101 0 0,1 1 0 0 0,-1-1-1 0 0,1 0 1 0 0,-1 0 0 0 0,0 1 0 0 0,1-1 0 0 0,-1 0 0 0 0,1 0 0 0 0,-1 0 0 0 0,1 0 0 0 0,-1 0 0 0 0,1 0 0 0 0,-1 0 0 0 0,1 1 0 0 0,-1-1 0 0 0,0-1 0 0 0,1 1 0 0 0,-1 0-1 0 0,1 0 1 0 0,-1 0 0 0 0,1 0 0 0 0,-1 0 0 0 0,1 0 0 0 0,-1 0 0 0 0,1-1 0 0 0,0 1 0 0 0,6-2-185 0 0,-4 2 68 0 0,0-1 1 0 0,0 0-1 0 0,0 0 0 0 0,0 0 0 0 0,-1-1 0 0 0,1 1 0 0 0,0 0 1 0 0,-1-1-1 0 0,5-3 0 0 0,0 1-42 0 0,92-54-2812 0 0,-87 51 1812 0 0,0-1 0 0 0,-1 0 0 0 0,0-1 0 0 0,0 0 1 0 0,17-19-1 0 0,-17 16-850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1518 0 0,'0'0'7919'0'0,"3"6"-6091"0"0,0-1-1361 0 0,-1-3-339 0 0,-1-1-1 0 0,0 1 1 0 0,0 0 0 0 0,0 0-1 0 0,0 0 1 0 0,0 0-1 0 0,0-1 1 0 0,-1 1 0 0 0,1 0-1 0 0,-1 1 1 0 0,1-1 0 0 0,-1 0-1 0 0,0 0 1 0 0,0 3 0 0 0,6 47 1373 0 0,0 1-261 0 0,0-13-987 0 0,-6-38-233 0 0,0 0-1 0 0,0 0 1 0 0,0 0-1 0 0,0 0 1 0 0,1 0-1 0 0,-1 0 1 0 0,1 0-1 0 0,-1 0 1 0 0,1 0-1 0 0,0 0 1 0 0,0 0-1 0 0,0-1 1 0 0,0 1-1 0 0,0 0 0 0 0,2 2 1 0 0,1 1 30 0 0,-2 0 151 0 0,5-3-143 0 0,21 4-10 0 0,-21-4-14 0 0,0-6-15 0 0,21-11-1 0 0,-17 7-6 0 0,-5 3-9 0 0,-4 3-4 0 0,0 0 1 0 0,-1 0-1 0 0,1 0 1 0 0,0 0-1 0 0,-1 0 1 0 0,1 0-1 0 0,-1 0 1 0 0,1-1-1 0 0,-1 1 1 0 0,2-5-1 0 0,1-1-2 0 0,11-26-10 0 0,-6 7 5 0 0,-7 13 12 0 0,-4-17 1 0 0,2 29-7 0 0,1 0 0 0 0,-2 0 1 0 0,1 0-1 0 0,0 0 1 0 0,0 0-1 0 0,-1 0 1 0 0,1 0-1 0 0,-1 0 0 0 0,1 0 1 0 0,-1 0-1 0 0,0 0 1 0 0,0 0-1 0 0,0 0 1 0 0,-1-2-1 0 0,-2-1-46 0 0,-8-19-604 0 0,8 19 530 0 0,1 0-206 0 0,-3 7-2448 0 0,-21 7 1821 0 0,20-7-266 0 0,4 3-1781 0 0,-12 23-1035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49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4562 0 0,'0'0'11244'0'0,"9"2"-10499"0"0,26 7-186 0 0,-13-6-123 0 0,332-17 905 0 0,15 0-1189 0 0,-300 17-475 0 0,-57-3 189 0 0,-3 0 16 0 0,26-2-22 0 0,-27 1 15 0 0,-16 1-410 0 0,-25-1 524 0 0,25 1-12 0 0,2-1-130 0 0,-1-1-172 0 0,-4-1 457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2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45 1778 0 0,'0'0'2891'0'0,"-1"-7"-688"0"0,-3-31 6206 0 0,5 46-8333 0 0,9 39 23 0 0,-1 2-29 0 0,0-9-41 0 0,-6-30-3 0 0,0-3-6 0 0,11 23 4 0 0,-11-23 0 0 0,2-1-5 0 0,14 15-5 0 0,-14-15-5 0 0,1-4-4 0 0,22 9-12 0 0,-28-10 5 0 0,1-1-1 0 0,0 0 1 0 0,0 1 0 0 0,0-1 0 0 0,0 0 0 0 0,0 0 0 0 0,0 1 0 0 0,0-1-1 0 0,0 0 1 0 0,0 0 0 0 0,0 0 0 0 0,0 0 0 0 0,0 0 0 0 0,-1-1-1 0 0,1 1 1 0 0,1 0 0 0 0,38-6-35 0 0,-22 1 7 0 0,28-18-135 0 0,-35 18 122 0 0,-4 1 7 0 0,1 0 1 0 0,-1 0-1 0 0,-1 0 1 0 0,8-7-1 0 0,-4 5 9 0 0,27-23-86 0 0,4-7 26 0 0,7-13 71 0 0,-44 45 692 0 0,-4 7-654 0 0,1 0 0 0 0,-1 0 0 0 0,0 0 0 0 0,1 1 0 0 0,0-1 0 0 0,-1 0-1 0 0,1 0 1 0 0,2 4 0 0 0,0 1 43 0 0,-2 13 121 0 0,-11 55 122 0 0,-6 7 304 0 0,-33 98 1 0 0,33-130-456 0 0,-3-2-1 0 0,-2-1 0 0 0,-38 66 0 0 0,16-44-20 0 0,43-68-132 0 0,-1 0-1 0 0,0 0 1 0 0,0 0-1 0 0,0 0 1 0 0,0 0 0 0 0,-1 0-1 0 0,1-1 1 0 0,0 1-1 0 0,-1 0 1 0 0,1-1 0 0 0,-1 1-1 0 0,-2 1 1 0 0,-1 1 12 0 0,2 0 295 0 0,-3-7-176 0 0,-17-10-7 0 0,17 10-26 0 0,5-7-24 0 0,-2-1-58 0 0,1 6-10 0 0,1 0 1 0 0,0 0-1 0 0,0-1 1 0 0,1 1-1 0 0,0-1 1 0 0,-1 1-1 0 0,2-6 1 0 0,-1-35 25 0 0,3 22-16 0 0,10-31-75 0 0,21-59 0 0 0,-26 92-56 0 0,1 1 0 0 0,1 0-1 0 0,1 0 1 0 0,1 1 0 0 0,0 1 0 0 0,18-22 0 0 0,-11 19-169 0 0,0 1 1 0 0,1 0-1 0 0,1 1 1 0 0,1 2-1 0 0,0 0 1 0 0,42-24 0 0 0,10 1-434 0 0,-67 38 636 0 0,23-12-174 0 0,-4 7 32 0 0,13-6-8 0 0,0 2 23 0 0,-7 3 160 0 0,-24 7 7 0 0,-1 0 8 0 0,65-15 22 0 0,-64 15 154 0 0,-2 1-89 0 0,2-1 29 0 0,18-1 2566 0 0,-29 8-2552 0 0,0-1-94 0 0,-10 12 199 0 0,1 1 0 0 0,-18 35 0 0 0,27-46-177 0 0,1-3-10 0 0,1 0-1 0 0,-1 0 1 0 0,1 0-1 0 0,0 0 0 0 0,0 0 1 0 0,0 0-1 0 0,0 0 1 0 0,0 5-1 0 0,-2 1-4 0 0,1-6-6 0 0,1 0 0 0 0,0 1 0 0 0,0-1 0 0 0,0 1 0 0 0,1-1-1 0 0,-1 1 1 0 0,1 6 0 0 0,0-8-4 0 0,0 0 0 0 0,0 1 0 0 0,0-1 0 0 0,0 0 0 0 0,1 0-1 0 0,-1 1 1 0 0,1-1 0 0 0,0 0 0 0 0,1 4 0 0 0,-1-3-1 0 0,0-1 1 0 0,0 0-1 0 0,0 0 1 0 0,-1 0-1 0 0,1 0 1 0 0,-1 1-1 0 0,0-1 1 0 0,1 0-1 0 0,-1 5 1 0 0,3 1 16 0 0,12 24-5 0 0,-14-31-17 0 0,-1 1 1 0 0,1 0-1 0 0,0-1 1 0 0,-1 1-1 0 0,1-1 1 0 0,0 1-1 0 0,0-1 1 0 0,0 0-1 0 0,0 1 1 0 0,0-1-1 0 0,0 0 1 0 0,1 0-1 0 0,-1 1 1 0 0,0-1-1 0 0,1 0 1 0 0,-1 0-1 0 0,2 1 1 0 0,2 0-13 0 0,-1 2-31 0 0,3-1 11 0 0,21 8-25 0 0,-21-8-113 0 0,2-5 4 0 0,26-6 33 0 0,-33 8 117 0 0,0-1 0 0 0,-1 1 1 0 0,1 0-1 0 0,0-1 0 0 0,0 1 0 0 0,0-1 0 0 0,-1 0 0 0 0,1 1 0 0 0,0-1 1 0 0,-1 0-1 0 0,1 0 0 0 0,-1 0 0 0 0,1 0 0 0 0,-1-1 0 0 0,1 1 0 0 0,0-2 0 0 0,3-1-55 0 0,4-5-150 0 0,7-14 44 0 0,-12 17 22 0 0,-2 0-17 0 0,8-21 21 0 0,-7 20 31 0 0,-4-1 23 0 0,-3-24 32 0 0,4 31 61 0 0,0-1 1 0 0,-1 0 0 0 0,1 0 0 0 0,0 0 0 0 0,0 1 0 0 0,-1-1 0 0 0,1 0-1 0 0,-1 0 1 0 0,0 1 0 0 0,1-1 0 0 0,-1 0 0 0 0,0 1 0 0 0,0-1 0 0 0,0 1 0 0 0,-2-3-1 0 0,0 0-6 0 0,-1-4 21 0 0,-1 1 1 0 0,0 0 0 0 0,0 0-1 0 0,0 1 1 0 0,-1 0 0 0 0,-10-10 0 0 0,11 11-14 0 0,-12-14 64 0 0,-5 0 56 0 0,2 4-56 0 0,15 11 97 0 0,0 1-64 0 0,-15-10-22 0 0,15 10 515 0 0,15 3-539 0 0,45 0 98 0 0,-8 0-48 0 0,3-3-35 0 0,4-1-26 0 0,-2-2-2 0 0,-3 4 3 0 0,-39 0-32 0 0,-5 0 1 0 0,0 1 0 0 0,-1 1 0 0 0,1-1 1 0 0,0 1-1 0 0,0 0 0 0 0,9 1 0 0 0,21 0 426 0 0,-33 4-348 0 0,10 13-19 0 0,-9-14 121 0 0,-3 7-77 0 0,-3 29-22 0 0,2-30 1 0 0,0 0 37 0 0,-2 27-14 0 0,2-28-21 0 0,2 0-8 0 0,3 27 26 0 0,-3-27-11 0 0,0-2-21 0 0,3 28 114 0 0,0-30-160 0 0,12 15 13 0 0,-12-15 31 0 0,-2-5-71 0 0,0-1 1 0 0,0 1-1 0 0,-1 0 1 0 0,1 0-1 0 0,0-1 1 0 0,0 1-1 0 0,0 0 1 0 0,0 0-1 0 0,0 1 0 0 0,0-1 1 0 0,3 1-1 0 0,-3-1 0 0 0,0 1-1 0 0,0-1 0 0 0,0 0 1 0 0,0 0-1 0 0,0 0 0 0 0,0 0 0 0 0,1 0 1 0 0,-1 0-1 0 0,0 0 0 0 0,0-1 1 0 0,0 1-1 0 0,0-1 0 0 0,0 0 0 0 0,0 1 1 0 0,2-2-1 0 0,2 0 3 0 0,-4 2-3 0 0,0-1-1 0 0,0 1 0 0 0,1-1 1 0 0,-1 1-1 0 0,0-1 0 0 0,0 0 1 0 0,0 0-1 0 0,-1 0 1 0 0,1 0-1 0 0,0-1 0 0 0,0 1 1 0 0,1-2-1 0 0,35-24-58 0 0,4-4 6 0 0,-32 25 33 0 0,-5 2-1 0 0,1 0 0 0 0,0 0 0 0 0,-1-1-1 0 0,8-8 1 0 0,-5 6 4 0 0,-3 3 3 0 0,0 0 0 0 0,-1 0 1 0 0,0-1-1 0 0,7-9 0 0 0,-4 6 8 0 0,18-25 1 0 0,-6 2 6 0 0,-15 24 79 0 0,0 13-74 0 0,12 21-2 0 0,-12-20-1 0 0,-3 3 1 0 0,-2 1-7 0 0,0-7-5 0 0,1 0-1 0 0,-1 0 1 0 0,1 0-1 0 0,0 0 1 0 0,1 0-1 0 0,-1 0 1 0 0,1 0-1 0 0,0 0 1 0 0,1 6 0 0 0,1-3-37 0 0,-2-4-70 0 0,0-1 1 0 0,0 1-1 0 0,0 0 1 0 0,0-1-1 0 0,-1 1 0 0 0,1 0 1 0 0,-1 0-1 0 0,0 3 1 0 0,4-2-280 0 0,13 8-157 0 0,-12-9-824 0 0,4-6-111 0 0,27-9 138 0 0,-35 11 1236 0 0,0 1 1 0 0,0 0-1 0 0,0-1 0 0 0,0 1 1 0 0,0-1-1 0 0,0 1 0 0 0,1-1 1 0 0,-2 0-1 0 0,1 1 1 0 0,0-1-1 0 0,0 0 0 0 0,0 0 1 0 0,1-1-1 0 0,23-22-3157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3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3212 0 0,'0'0'12334'0'0,"1"9"-11947"0"0,2 2-280 0 0,-2-7-41 0 0,0 1-1 0 0,0 0 1 0 0,-1 0 0 0 0,1-1-1 0 0,-1 1 1 0 0,-1 9 0 0 0,0 32 497 0 0,-1-38-486 0 0,1-4-17 0 0,0 0 0 0 0,1 0 1 0 0,-1 0-1 0 0,1 0 0 0 0,0 0 1 0 0,0 0-1 0 0,1 5 0 0 0,2 31 327 0 0,-1-35-298 0 0,1-1-62 0 0,-2-3-12 0 0,0 1-1 0 0,1-1 0 0 0,-1 1 0 0 0,0-1 0 0 0,-1 1 0 0 0,1 0 0 0 0,0-1 0 0 0,0 1 0 0 0,-1 0 1 0 0,1-1-1 0 0,-1 1 0 0 0,1 2 0 0 0,6-4 9 0 0,21 0-5 0 0,-26 0-19 0 0,-1 0 0 0 0,1 0-1 0 0,0 0 1 0 0,0 0 0 0 0,-1 0 0 0 0,1 0 0 0 0,0-1 0 0 0,-1 1 0 0 0,1 0-1 0 0,0-1 1 0 0,-1 0 0 0 0,1 1 0 0 0,-1-1 0 0 0,1 0 0 0 0,-1 0 0 0 0,3-1-1 0 0,0-1-8 0 0,-2 2 5 0 0,0 1 1 0 0,0-1-1 0 0,0 0 1 0 0,0 1 0 0 0,0-1-1 0 0,0 0 1 0 0,0 0 0 0 0,0-1-1 0 0,-1 1 1 0 0,1 0-1 0 0,0-1 1 0 0,1-1 0 0 0,14-13-38 0 0,-10 10 27 0 0,18-18-67 0 0,1-7 10 0 0,-20 26 57 0 0,13-20-63 0 0,13-29-2 0 0,-30 49 69 0 0,1 0-3 0 0,7-16 12 0 0,-8 16 89 0 0,0 13-92 0 0,7 22 2 0 0,-6-22 9 0 0,-1 2 40 0 0,11 42 42 0 0,-11-45-77 0 0,9 22 67 0 0,0-6-30 0 0,-9-17-7 0 0,3-1-3 0 0,15 19 11 0 0,-15-18-5 0 0,1-3-8 0 0,18 8-5 0 0,-18-8-9 0 0,3-4-2 0 0,26-2-6 0 0,-19-1-14 0 0,-8 2-12 0 0,-5 1 4 0 0,0 0 0 0 0,0 0 0 0 0,1 0 0 0 0,-1-1 0 0 0,-1 1-1 0 0,1-1 1 0 0,0 1 0 0 0,0-1 0 0 0,3-3 0 0 0,34-23-70 0 0,-32 22 55 0 0,-3 3 2 0 0,-1-1-1 0 0,1 1 0 0 0,-1-1 1 0 0,0 1-1 0 0,7-9 1 0 0,-4 5 1 0 0,-2 3 7 0 0,-2 1 1 0 0,1-1-1 0 0,0 0 1 0 0,-1 0-1 0 0,0-1 0 0 0,3-4 1 0 0,22-32-87 0 0,-22 34 86 0 0,-4 3 6 0 0,1 1-1 0 0,-1-1 1 0 0,0 1-1 0 0,0-1 1 0 0,0 0-1 0 0,2-7 1 0 0,6-15-25 0 0,-8 20 4 0 0,0-3 7 0 0,5-24 17 0 0,-6 25 192 0 0,-2 1-153 0 0,-4-19-5 0 0,4 20 1 0 0,-2 12-101 0 0,-2 1 65 0 0,3-5 5 0 0,0 0 0 0 0,1 0 0 0 0,-1 1 0 0 0,1-1 0 0 0,0 0 0 0 0,-1 1 0 0 0,1-1 0 0 0,0 1-1 0 0,1-1 1 0 0,-1 1 0 0 0,0 0 0 0 0,0 3 0 0 0,-2 2 3 0 0,2-6-2 0 0,0 1 0 0 0,1 0-1 0 0,-1 0 1 0 0,0-1 0 0 0,1 1 0 0 0,-1 0-1 0 0,1 0 1 0 0,0 0 0 0 0,0 0 0 0 0,0-1-1 0 0,1 5 1 0 0,-2 2 2 0 0,1-5 3 0 0,0 0 0 0 0,0 0 0 0 0,0 0 0 0 0,0 0 0 0 0,1 0 0 0 0,-1 0-1 0 0,3 7 1 0 0,-2-2 6 0 0,-1-5-7 0 0,0-1-1 0 0,1 0 1 0 0,-1 1-1 0 0,1-1 0 0 0,0 0 1 0 0,0 1-1 0 0,0-1 0 0 0,0 0 1 0 0,1 0-1 0 0,1 4 1 0 0,0 1 1 0 0,-1-3-1 0 0,0-1-1 0 0,0 1 1 0 0,0-1 0 0 0,0 0-1 0 0,1 0 1 0 0,3 6 0 0 0,0-1-1 0 0,-4-4-1 0 0,1 0 0 0 0,0 0 0 0 0,1-1 0 0 0,-1 1-1 0 0,7 5 1 0 0,35 42-467 0 0,-41-47 290 0 0,-4-3-755 0 0,0 1 912 0 0,-1 0 1 0 0,1-1-1 0 0,0 1 0 0 0,-1-1 0 0 0,0 1 0 0 0,0-1 0 0 0,-1 4 0 0 0,0 0-7 0 0,0 1-39 0 0,-4-6 40 0 0,-19 3 109 0 0,19-3 84 0 0,-3-1-89 0 0,-26 0 67 0 0,27 0 1284 0 0,40 12-1215 0 0,-31-11-213 0 0,-1-1 0 0 0,1 0 0 0 0,0 0 0 0 0,-1 1 0 0 0,1-1 0 0 0,-1 0 0 0 0,1 0 0 0 0,0 0 0 0 0,-1 0 1 0 0,1 0-1 0 0,0 0 0 0 0,-1 0 0 0 0,1 0 0 0 0,0 0 0 0 0,-1 0 0 0 0,1 0 0 0 0,0 0 0 0 0,-1-1 0 0 0,2 1 0 0 0,7-2 17 0 0,28-10-7 0 0,145-80-625 0 0,-178 90 585 0 0,0 0-1 0 0,0 0 1 0 0,0-1 0 0 0,0 0-1 0 0,0 1 1 0 0,0-1 0 0 0,5-7-1 0 0,-1 2-12 0 0,15-10-105 0 0,-20 16 134 0 0,-1 0 0 0 0,1 0 0 0 0,-1-1 0 0 0,0 1 0 0 0,0-1 0 0 0,1 1 0 0 0,-2-1 0 0 0,3-4 0 0 0,-3 7 8 0 0,17-25 47 0 0,-14 19 9 0 0,0 1-13 0 0,9-13 26 0 0,-10 13 1553 0 0,-10 9-1549 0 0,-18 10 21 0 0,24-14-89 0 0,1 0-1 0 0,-1 1 1 0 0,1-1 0 0 0,-1 0-1 0 0,1 0 1 0 0,0 0 0 0 0,-1 1 0 0 0,1-1-1 0 0,0 0 1 0 0,-1 1 0 0 0,1-1-1 0 0,0 0 1 0 0,-1 1 0 0 0,1-1 0 0 0,0 0-1 0 0,-1 1 1 0 0,1-1 0 0 0,0 0-1 0 0,0 1 1 0 0,0-1 0 0 0,-1 1 0 0 0,1-1-1 0 0,0 1 1 0 0,0-1 0 0 0,0 0-1 0 0,0 1 1 0 0,0-1 0 0 0,0 1 0 0 0,0 0-1 0 0,-3 7 21 0 0,2-5-12 0 0,0 0 1 0 0,1 0-1 0 0,-1 0 0 0 0,1 0 0 0 0,-1 0 0 0 0,1 0 0 0 0,0 0 0 0 0,0 0 0 0 0,1 6 0 0 0,-2-1 25 0 0,1-4-11 0 0,0 0 0 0 0,0 0-1 0 0,0 0 1 0 0,0 0 0 0 0,1 0 0 0 0,-1 0 0 0 0,3 5 0 0 0,3 18 65 0 0,-2-15-16 0 0,-1-6-50 0 0,-2-4-14 0 0,0-1 0 0 0,0 1-1 0 0,0 0 1 0 0,0 0 0 0 0,0-1 0 0 0,0 1-1 0 0,1 0 1 0 0,-1-1 0 0 0,0 1-1 0 0,1-1 1 0 0,-1 0 0 0 0,4 2-1 0 0,12 11 48 0 0,-12-10-69 0 0,4-4-237 0 0,28 1 1 0 0,-20-3 48 0 0,130-64-4447 0 0,-146 65 4366 0 0,0 1 0 0 0,0-1 0 0 0,1 1 0 0 0,-1-1 0 0 0,0 1 0 0 0,0-1 0 0 0,0 0 0 0 0,0 0 0 0 0,0 1 0 0 0,0-1 0 0 0,0 0 0 0 0,0 0 0 0 0,0-1 0 0 0,29-33-6585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4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3334 0 0,'0'0'12460'0'0,"2"7"-12304"0"0,1 0-108 0 0,5 27 298 0 0,-6-26-293 0 0,-1-4-9 0 0,0 0-1 0 0,-1 0 0 0 0,1 0 1 0 0,-1 1-1 0 0,0-1 0 0 0,-1 8 1 0 0,2-3 5 0 0,0-5-6 0 0,-1 0 1 0 0,0 0-1 0 0,0 0 1 0 0,0 0-1 0 0,0 0 1 0 0,-1-1-1 0 0,1 1 1 0 0,-3 7 0 0 0,0-3 15 0 0,2-5 84 0 0,0 0-1 0 0,0 0 0 0 0,0 0 1 0 0,0 0-1 0 0,1 0 0 0 0,-1 0 1 0 0,1 6-1 0 0,5-13 3 0 0,0 0-105 0 0,-2 2-26 0 0,-1 1 0 0 0,0-1 0 0 0,0 1 1 0 0,-1-1-1 0 0,1 0 0 0 0,0 0 0 0 0,-1 0 1 0 0,1 0-1 0 0,-1 0 0 0 0,1 0 0 0 0,1-5 1 0 0,2-2 18 0 0,19-28 124 0 0,-17 27-132 0 0,21-27 74 0 0,-20 29-82 0 0,19-25 52 0 0,-11 9-38 0 0,-6 14-1 0 0,12-6 28 0 0,-16 13 129 0 0,-1 5-166 0 0,18 7-8 0 0,-23-9-13 0 0,1 0 0 0 0,-1 0-1 0 0,1 0 1 0 0,-1 0 0 0 0,1 1 0 0 0,-1-1 0 0 0,0 0 0 0 0,1 0 0 0 0,-1 1 0 0 0,0-1 0 0 0,1 0 0 0 0,-1 0 0 0 0,0 1 0 0 0,1-1 0 0 0,-1 0 0 0 0,0 1 0 0 0,1-1 0 0 0,-1 1 0 0 0,0-1 0 0 0,0 0 0 0 0,0 1 0 0 0,1-1 0 0 0,-1 1 0 0 0,0-1 0 0 0,0 1 0 0 0,0-1 0 0 0,0 0 0 0 0,0 1 0 0 0,0 0 0 0 0,4 8-2 0 0,-2-5 2 0 0,0 1 0 0 0,-1-1-1 0 0,0 0 1 0 0,1 1 0 0 0,-2-1-1 0 0,2 9 1 0 0,2 16 10 0 0,-3-22 2 0 0,-1 4-4 0 0,0 32 9 0 0,0-32 35 0 0,0-3 0 0 0,-2 26-10 0 0,2-26-18 0 0,2-2-85 0 0,7 15 68 0 0,-6-15-3 0 0,3-11-1 0 0,25-18 0 0 0,12-14-62 0 0,95-100-86 0 0,-137 134 144 0 0,1 1-1 0 0,0 0 0 0 0,0-1 1 0 0,0 1-1 0 0,0 0 0 0 0,0 0 1 0 0,1 0-1 0 0,-1 1 1 0 0,4-3-1 0 0,15-9-17 0 0,-1-2 7 0 0,-15 11 50 0 0,0 10-29 0 0,13 17-3 0 0,-12-10-4 0 0,1 23-1 0 0,-1 9-63 0 0,-4-4-238 0 0,-2-33-11 0 0,0 1 55 0 0,-1 29-141 0 0,0-29-699 0 0,3-2-68 0 0,5 22 130 0 0,-5-22-333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5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39 123 1270 0 0,'0'0'8701'0'0,"-3"6"-7208"0"0,-9 21-360 0 0,9-12-243 0 0,3-6-634 0 0,-4 30 812 0 0,-3 11 73 0 0,1 1-97 0 0,3-15-778 0 0,2-28 251 0 0,2 0-396 0 0,4 20-26 0 0,-4-21 160 0 0,6-10-211 0 0,22-7 10 0 0,-22 7-10 0 0,-1-1-7 0 0,0 1-27 0 0,-4 2-6 0 0,0 0 1 0 0,1 0-1 0 0,-1-1 0 0 0,0 1 0 0 0,0 0 1 0 0,-1-1-1 0 0,1 0 0 0 0,0 1 0 0 0,0-1 1 0 0,-1 0-1 0 0,1 0 0 0 0,1-3 0 0 0,35-45 86 0 0,-24 26 75 0 0,-4 2-44 0 0,-7 16-90 0 0,10-23 356 0 0,-10 24-315 0 0,-2 3 3 0 0,0 0 0 0 0,0 0 0 0 0,0 0 0 0 0,0 0-1 0 0,-1-1 1 0 0,1 1 0 0 0,0 0 0 0 0,-1 0-1 0 0,0 0 1 0 0,1-4 0 0 0,-1 8-74 0 0,0 0 0 0 0,0 0 0 0 0,0 0 0 0 0,0 0 0 0 0,0 0-1 0 0,1-1 1 0 0,-1 1 0 0 0,1 0 0 0 0,1 4 0 0 0,5 15 6 0 0,5 19 5 0 0,-11-31-10 0 0,-1-6-2 0 0,1 0 1 0 0,-1 0 0 0 0,1 0 0 0 0,0-1-1 0 0,0 1 1 0 0,0 0 0 0 0,0 0-1 0 0,0 0 1 0 0,0 0 0 0 0,3 3 0 0 0,-2 0-4 0 0,-1-3-5 0 0,0-1 1 0 0,0 0-1 0 0,0 0 0 0 0,0 1 0 0 0,0-1 0 0 0,1 0 0 0 0,-1 0 1 0 0,1 0-1 0 0,-1-1 0 0 0,1 1 0 0 0,2 2 0 0 0,13 15-75 0 0,-12-14 17 0 0,2-3-37 0 0,23 7-182 0 0,-22-6 1 0 0,2-4 51 0 0,30-1-34 0 0,-39 2 219 0 0,1 0 0 0 0,-1 0 0 0 0,1-1 0 0 0,-1 1 0 0 0,1 0 0 0 0,-1-1 0 0 0,1 1 0 0 0,-1 0 0 0 0,1-1 0 0 0,2-1 0 0 0,26-14-599 0 0,0-1-1 0 0,31-25 0 0 0,-53 35 425 0 0,1-1-1 0 0,-2 0 1 0 0,11-11-1 0 0,-6 4-179 0 0,-4 6 351 0 0,-3 5 35 0 0,-1-1 0 0 0,0 1 0 0 0,0-1 0 0 0,0 0 0 0 0,4-9 0 0 0,-2 7 9 0 0,-4 5 12 0 0,0-1 0 0 0,0 1 0 0 0,0 0-1 0 0,-1-1 1 0 0,1 0 0 0 0,0 1 0 0 0,-1-1 0 0 0,0 0 0 0 0,0 0 0 0 0,0 0 0 0 0,1-4 0 0 0,11-36 942 0 0,-5 18-587 0 0,-6 19 3 0 0,-2-3 248 0 0,-2-27-67 0 0,1 28 244 0 0,-1 1-295 0 0,0 0-304 0 0,1 5-5 0 0,0-1 1 0 0,0 1 0 0 0,0-1-1 0 0,0 1 1 0 0,1-1-1 0 0,-1 1 1 0 0,1-1 0 0 0,-1-4-1 0 0,-1 12-96 0 0,-10 15-22 0 0,9-15-12 0 0,2 6-7 0 0,-3 50 75 0 0,3-51-106 0 0,0-6-7 0 0,1 1 0 0 0,0 0 0 0 0,0 0 0 0 0,0 0 0 0 0,0-1 0 0 0,2 7 0 0 0,4 35-14 0 0,-2-17-1 0 0,-3-22-98 0 0,0 2-383 0 0,7 24-9 0 0,-7-25 117 0 0,3-2-172 0 0,9 19-905 0 0,-9-19-138 0 0,22 15-5042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5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1 934 0 0,'0'0'9580'0'0,"-1"7"-7889"0"0,-1 1-1258 0 0,1-4-189 0 0,0 0 0 0 0,0 0 0 0 0,1 0 0 0 0,-1 0 0 0 0,1 0 0 0 0,0 0 0 0 0,1 5 0 0 0,0 44 1300 0 0,-2 5-591 0 0,3 1-323 0 0,-1-8-259 0 0,1-4-162 0 0,0-10-513 0 0,-2-28-20 0 0,2-2-335 0 0,3 21-344 0 0,-4-20-55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5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4210 0 0,'6'-21'1012'0'0,"13"-28"3707"0"0,-4 17-2709 0 0,-8 21-603 0 0,44-22 1319 0 0,-45 30-2207 0 0,2 2-117 0 0,28-4 370 0 0,-34 5-752 0 0,1 0 1 0 0,-1 0-1 0 0,0 1 1 0 0,0-1-1 0 0,0 1 1 0 0,0 0-1 0 0,0-1 1 0 0,1 1-1 0 0,-1 0 1 0 0,0 0 0 0 0,2 2-1 0 0,1 0 20 0 0,2 0 59 0 0,-2 3-17 0 0,22 34 26 0 0,-22-34-95 0 0,9 21 44 0 0,-4-5-82 0 0,-8-16-201 0 0,0 2-10 0 0,6 24 45 0 0,-6-24-125 0 0,-2 0-1528 0 0,1 25 1019 0 0,0-24-377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2802 0 0,'0'0'11362'0'0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6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5184 0 0,'-1'7'3074'0'0,"-1"2"-2117"0"0,0 29 2765 0 0,3 26-1193 0 0,-1 15-876 0 0,-4 7-677 0 0,-25 197 519 0 0,22-235-1338 0 0,-16 92-3 0 0,22-129-159 0 0,0-6-49 0 0,1 0 1 0 0,-1 0 0 0 0,0 1 0 0 0,0-1 0 0 0,-1 0 0 0 0,0-1-1 0 0,-2 6 1 0 0,-7 19-335 0 0,8-22 66 0 0,0-1-1521 0 0,-12 18 373 0 0,11-18 136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38 640 0 0,'18'-26'3980'0'0,"-18"25"-3872"0"0,0 1 0 0 0,0-1 0 0 0,0 1 0 0 0,1 0 0 0 0,-1-1 0 0 0,0 1 0 0 0,0 0 0 0 0,1-1 0 0 0,-1 1 0 0 0,0 0 0 0 0,1-1 0 0 0,-1 1 0 0 0,0 0 0 0 0,1 0 0 0 0,-1 0 0 0 0,0-1 0 0 0,1 1 0 0 0,-1 0 0 0 0,1 0 0 0 0,-1 0 0 0 0,1 0 0 0 0,-1-1 0 0 0,0 1 0 0 0,1 0 0 0 0,-1 0 0 0 0,1 0 0 0 0,24-4 2119 0 0,-25 4-2171 0 0,1 0 0 0 0,-1-1-1 0 0,1 1 1 0 0,-1 0-1 0 0,1 0 1 0 0,-1 0 0 0 0,1 0-1 0 0,-1 0 1 0 0,1 0-1 0 0,-1 0 1 0 0,0 0 0 0 0,1 0-1 0 0,-1 1 1 0 0,1-1-1 0 0,-1 0 1 0 0,1 0 0 0 0,-1 0-1 0 0,0 0 1 0 0,1 0-1 0 0,-1 1 1 0 0,1-1 0 0 0,-1 0-1 0 0,0 1 1 0 0,1-1 0 0 0,-1 0-1 0 0,0 0 1 0 0,1 1-1 0 0,22 17 1018 0 0,-13-7-294 0 0,-4-5-563 0 0,-4-4-138 0 0,-1 0 0 0 0,1 1 0 0 0,0-1 1 0 0,-1 0-1 0 0,1 0 0 0 0,-1 1 0 0 0,0-1 1 0 0,0 1-1 0 0,0-1 0 0 0,0 1 1 0 0,1 4-1 0 0,1 0 55 0 0,-2-6-79 0 0,0 1-1 0 0,0 1 0 0 0,0-1 0 0 0,0 0 1 0 0,-1 0-1 0 0,1 0 0 0 0,-1 0 0 0 0,1 1 0 0 0,-1-1 1 0 0,0 2-1 0 0,-3 46 413 0 0,3-49-456 0 0,0 0 0 0 0,0 0 0 0 0,0 0 0 0 0,0 0 0 0 0,-1 0 0 0 0,1 0 0 0 0,0 0 0 0 0,0 0 0 0 0,0 0 0 0 0,-1 0 0 0 0,1 0 0 0 0,-1 0 0 0 0,1 0 0 0 0,-1 0 0 0 0,0 1 0 0 0,-2 5 30 0 0,2-5-27 0 0,-1 1 0 0 0,1-1 0 0 0,0 1 0 0 0,-1-1 0 0 0,1 0 0 0 0,-1 1 0 0 0,0-1 0 0 0,0 0 0 0 0,0 0 0 0 0,0 0 0 0 0,-3 2 0 0 0,-32 29 19 0 0,31-27-130 0 0,4-4 39 0 0,0 1 1 0 0,-1-1 0 0 0,1 0-1 0 0,-1 0 1 0 0,1 0 0 0 0,-1 0 0 0 0,0-1-1 0 0,0 1 1 0 0,1-1 0 0 0,-1 0-1 0 0,-4 2 1 0 0,-1 1-76 0 0,4-2-41 0 0,-1 1 0 0 0,1-1 0 0 0,-1-1 0 0 0,1 1 0 0 0,-10 1-1 0 0,-10 4-3389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1:51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1 970 0 0,'0'0'5572'0'0,"2"7"-5225"0"0,9 22-30 0 0,-9-22 1191 0 0,4-5-1127 0 0,17 6 66 0 0,-17-6 221 0 0,-1 1-416 0 0,54 24 834 0 0,-52-25-950 0 0,37 5 170 0 0,-36-6-275 0 0,28-2 95 0 0,108-15 144 0 0,197-12 201 0 0,-203 26-380 0 0,122-4 19 0 0,644-15 108 0 0,-697 26-236 0 0,84-1 21 0 0,-92-6-34 0 0,-103 2-31 0 0,-44 0 61 0 0,3 1 2 0 0,4 4 9 0 0,-11-2 5 0 0,6 2-24 0 0,7-2 6 0 0,6 2 24 0 0,6-4-5 0 0,-2-2-3 0 0,-8 2 8 0 0,-20 1-20 0 0,39-1 4 0 0,-74-1 2 0 0,32 1 25 0 0,-32-1-21 0 0,-1 1-5 0 0,21 0-6 0 0,59-3-19 0 0,-80 1 21 0 0,1 1-3 0 0,-1-1 9 0 0,21-2 3 0 0,-22 2 0 0 0,36 1 29 0 0,-38 3-31 0 0,14 10-2 0 0,-13-10 34 0 0,1-5-25 0 0,25-6-5 0 0,1 5-3 0 0,15 5 28 0 0,-38-2-23 0 0,-3 0-1 0 0,35-2 107 0 0,-14 2-97 0 0,-21 0-8 0 0,0 2-33 0 0,15 4 18 0 0,-16-4 972 0 0,-8-8-7521 0 0,-8-16 4548 0 0,9 17 108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3872 0 0,'0'0'8059'0'0,"4"4"-7370"0"0,13 10 58 0 0,-13-10-78 0 0,-3 4-150 0 0,6 42 717 0 0,-5-15-951 0 0,-1-26-42 0 0,-2-3 30 0 0,-1 20-37 0 0,1-20 1297 0 0,6-12-1399 0 0,12-18-22 0 0,-10 11-23 0 0,-1-5-50 0 0,1 0 0 0 0,1 0 0 0 0,1 1 0 0 0,16-24 1 0 0,-10 19-31 0 0,-11 16 1 0 0,-1 12-75 0 0,10 15 47 0 0,-9-8 1 0 0,-3-5 14 0 0,0-4 7 0 0,-1 0 0 0 0,1 0 0 0 0,-1 0 0 0 0,0 0 0 0 0,0 0 0 0 0,0-1 0 0 0,-2 8 0 0 0,0-3 8 0 0,1-5-6 0 0,0 1-1 0 0,1-1 1 0 0,-1 0-1 0 0,1 0 1 0 0,0 1-1 0 0,0-1 1 0 0,0 0-1 0 0,0 1 0 0 0,1 4 1 0 0,3 33 31 0 0,-3-12-26 0 0,-1-22 5 0 0,9 28 17 0 0,-9-35-31 0 0,0-1-1 0 0,0 0 1 0 0,1 1-1 0 0,-1-1 0 0 0,0 0 1 0 0,1 1-1 0 0,-1-1 1 0 0,1 1-1 0 0,-1-1 1 0 0,1 1-1 0 0,-1-1 1 0 0,1 1-1 0 0,-1-1 0 0 0,1 1 1 0 0,-1-1-1 0 0,1 1 1 0 0,0 0-1 0 0,-1-1 1 0 0,2 0-1 0 0,-1 1 2 0 0,1-1-1 0 0,-1 1 1 0 0,0-1-1 0 0,0 0 1 0 0,1 0-1 0 0,-1 0 0 0 0,0 0 1 0 0,0 0-1 0 0,0 0 1 0 0,0 0-1 0 0,0 0 1 0 0,0 0-1 0 0,0-1 1 0 0,-1 1-1 0 0,2-2 1 0 0,21-33 52 0 0,-10 13-43 0 0,15-22-5 0 0,35-81 1 0 0,-60 119 21 0 0,-1 3-9 0 0,6-16-4 0 0,-6 15-10 0 0,0 12-123 0 0,4 20-89 0 0,-4-20-2 0 0,-2 3 39 0 0,0 1 102 0 0,1-3-117 0 0,-1-1 1 0 0,-1 0-1 0 0,1 1 0 0 0,-3 8 1 0 0,-3 34-1205 0 0,3-19 284 0 0,3-24-2806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6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4192 0 0,'0'0'4617'0'0,"5"5"-2894"0"0,16 17-469 0 0,-20-21-1209 0 0,-1-1 0 0 0,1 1 0 0 0,0 0 0 0 0,-1-1 0 0 0,1 1 0 0 0,-1 0 0 0 0,0-1 0 0 0,1 1 0 0 0,-1 0 0 0 0,1-1 0 0 0,-1 1 0 0 0,0 0 0 0 0,0 0 1 0 0,1 0-1 0 0,-1-1 0 0 0,0 1 0 0 0,0 0 0 0 0,0 0 0 0 0,0 1 0 0 0,9 63 1499 0 0,-6-49-1307 0 0,-1-2 69 0 0,-1 1 1 0 0,1 24-1 0 0,-1-23-166 0 0,0-4 36 0 0,-1 1 0 0 0,0-1-1 0 0,-2 17 1 0 0,2-13-46 0 0,-1-3 44 0 0,1-1 0 0 0,-6 24 0 0 0,-5 28 223 0 0,-2-7-148 0 0,4-27-245 0 0,6-22-353 0 0,1-2-28 0 0,-5 21 68 0 0,5-20-242 0 0,32-32-11185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6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46 1750 0 0,'0'0'4037'0'0,"0"-7"-1052"0"0,-4-32 6531 0 0,-5 40-9074 0 0,-24 2-92 0 0,32-3-333 0 0,0 0 0 0 0,0 0 0 0 0,1 0 0 0 0,-1 0-1 0 0,0 1 1 0 0,1-1 0 0 0,-1 0 0 0 0,0 0 0 0 0,0 0 0 0 0,1 0 0 0 0,-1 1-1 0 0,1-1 1 0 0,-1 0 0 0 0,0 1 0 0 0,1-1 0 0 0,-1 1 0 0 0,1-1-1 0 0,-2 1 1 0 0,-4 3 75 0 0,3-2-51 0 0,1 0 1 0 0,-1 0-1 0 0,1 0 0 0 0,-1 0 1 0 0,1 0-1 0 0,0 1 1 0 0,0-1-1 0 0,-2 4 1 0 0,-2-1 15 0 0,4-3-30 0 0,0 0 0 0 0,0 0 0 0 0,0 0 1 0 0,0 0-1 0 0,0 0 0 0 0,1 1 0 0 0,-1-1 0 0 0,1 0 0 0 0,-1 1 0 0 0,-1 5 1 0 0,-2-1 29 0 0,3-4-34 0 0,0 0 0 0 0,1-1 0 0 0,-1 1 0 0 0,1 0 0 0 0,-1 0 0 0 0,1 0 0 0 0,0 0 0 0 0,0 0 0 0 0,1 0 0 0 0,-2 6 0 0 0,-1-2 19 0 0,2-4-20 0 0,0-1 0 0 0,1 1 0 0 0,-1-1 0 0 0,0 1 0 0 0,1 0 0 0 0,0-1 0 0 0,-1 1 0 0 0,1-1 0 0 0,0 1 0 0 0,0 0 0 0 0,1 4 0 0 0,-1 1 32 0 0,-1-5-35 0 0,1 0 0 0 0,0-1 0 0 0,0 1 0 0 0,0 0 0 0 0,0 0 0 0 0,1-1 0 0 0,-1 1 0 0 0,1 0 0 0 0,0-1 0 0 0,0 1 0 0 0,1 2 0 0 0,-1 1 15 0 0,-1-4-22 0 0,0 0 0 0 0,1 0 0 0 0,-1 0 0 0 0,1 0-1 0 0,-1 0 1 0 0,1 0 0 0 0,0 0 0 0 0,0 0-1 0 0,0 0 1 0 0,0 0 0 0 0,0-1 0 0 0,3 4 0 0 0,9 13 58 0 0,-10-13-16 0 0,5-3-54 0 0,25 10-176 0 0,-16-10-13 0 0,16-2 33 0 0,-15-4-113 0 0,111-53-2156 0 0,-74 26-3023 0 0,-26 13-3110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02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2373 206 2502 0 0,'0'0'2084'0'0,"-5"-3"-393"0"0,-20-12 2733 0 0,19 13-3999 0 0,-17-6-21 0 0,17 6 386 0 0,1-1-617 0 0,-17-9-36 0 0,17 9 198 0 0,-1 2-222 0 0,0-2-67 0 0,4 1 13 0 0,0 1 0 0 0,-1 0 1 0 0,0 0-1 0 0,1 1 0 0 0,-1-1 0 0 0,0 0 1 0 0,1 1-1 0 0,-1 0 0 0 0,-3-1 1 0 0,-25-3 109 0 0,23 3 188 0 0,1 0-179 0 0,-37-10 333 0 0,5 0-141 0 0,11 5-297 0 0,21 5 78 0 0,0-2-122 0 0,0 0-19 0 0,3 2 0 0 0,0-1 0 0 0,1 1 1 0 0,-1 0-1 0 0,0 0 0 0 0,0 0 0 0 0,-7 0 1 0 0,-19-4-1 0 0,22 4-12 0 0,0 1-15 0 0,-2-2 16 0 0,5 2 0 0 0,1-1 0 0 0,-1 1 0 0 0,1 0-1 0 0,-1 0 1 0 0,0 0 0 0 0,-6 2 0 0 0,-15 1-2 0 0,13-3 5 0 0,-12-5-1 0 0,19 4 7 0 0,-2 1 9 0 0,-25 0-4 0 0,25 0 11 0 0,0 1 14 0 0,-24 0-7 0 0,24-1 22 0 0,0 0-18 0 0,-38 2 37 0 0,0 2 16 0 0,-2-1 116 0 0,3 2 16 0 0,17-3-141 0 0,21-1-15 0 0,0 0-12 0 0,-2 0-32 0 0,-29 0 105 0 0,-7-2-21 0 0,36 2-84 0 0,5 0-10 0 0,0 0 0 0 0,0-1 0 0 0,0 0 1 0 0,0 0-1 0 0,0 0 0 0 0,0-1 1 0 0,-5 0-1 0 0,-34-5 50 0 0,-2 2-28 0 0,-9 0-3 0 0,2 1-3 0 0,43 2-23 0 0,-28 2 46 0 0,2 2-34 0 0,26-2 39 0 0,1-1-18 0 0,-24 1-5 0 0,24 0-7 0 0,2 1 7 0 0,0 1-21 0 0,4-2-4 0 0,0 0 1 0 0,0 0-1 0 0,-1 0 0 0 0,1 0 0 0 0,0 0 0 0 0,-1-1 1 0 0,1 1-1 0 0,-1-1 0 0 0,1 0 0 0 0,-6 1 1 0 0,-1-1 13 0 0,5 0-4 0 0,-1 0 1 0 0,1 0-1 0 0,0 1 0 0 0,-1-1 1 0 0,1 1-1 0 0,-7 2 1 0 0,4 0 1 0 0,-26 4 70 0 0,24-7-64 0 0,4 1-3 0 0,0-1-1 0 0,0 1 1 0 0,0-1-1 0 0,0 2 1 0 0,-8 1 0 0 0,3 1-1 0 0,-32 6 69 0 0,-11 0 3 0 0,5 0-29 0 0,21-3-24 0 0,21-5-6 0 0,-1 1-6 0 0,-19 7-7 0 0,20-8 20 0 0,-1 0-27 0 0,0-1-7 0 0,5 0-1 0 0,0-1 1 0 0,-1 1-1 0 0,1-1 0 0 0,-1 1 1 0 0,1 0-1 0 0,0 0 1 0 0,0 0-1 0 0,-1 0 1 0 0,1 0-1 0 0,0 0 1 0 0,-3 4-1 0 0,-21 11 12 0 0,19-12 31 0 0,3 2-13 0 0,-12 14-1 0 0,13-15-9 0 0,-4-1-1 0 0,-145 78 115 0 0,147-80-135 0 0,-1 2-1 0 0,-20 11 1 0 0,19-11 12 0 0,2 0 2 0 0,-15 11 0 0 0,15-12-7 0 0,0 2 5 0 0,-17 11-3 0 0,16-11 2 0 0,3 0-2 0 0,-11 18 19 0 0,11-18-1 0 0,-2 0-6 0 0,-18 21-8 0 0,6 3-6 0 0,16-27-6 0 0,0 1 0 0 0,-1-1 1 0 0,1 0-1 0 0,0 1 0 0 0,-1-1 0 0 0,0 0 0 0 0,1 0 0 0 0,-1 0 0 0 0,0 0 0 0 0,-3 3 0 0 0,3-3 1 0 0,-1 0-1 0 0,1 0 0 0 0,0 0 0 0 0,0 1 0 0 0,-1-1 0 0 0,2 1 0 0 0,-4 4 1 0 0,-26 40 140 0 0,28-43-105 0 0,0 3 10 0 0,-10 20 61 0 0,10-21-5 0 0,0 1-24 0 0,-8 21-14 0 0,8-21-12 0 0,1 0-9 0 0,-7 22-13 0 0,7-22-5 0 0,-1 1 3 0 0,-10 22-6 0 0,9-23-5 0 0,3 1-1 0 0,-4 21 25 0 0,4-21-2 0 0,-1 0-9 0 0,-5 25-14 0 0,6-25-22 0 0,-2 0-4 0 0,-8 26 0 0 0,8-26 4 0 0,1 0 6 0 0,-7 22-3 0 0,7-23 1 0 0,0 1 2 0 0,-4 23 10 0 0,5-24-2 0 0,0 1 1 0 0,-2 21-3 0 0,2-22 14 0 0,1 3-14 0 0,-1 30 1 0 0,0-30 5 0 0,1-2-1 0 0,-1 24-4 0 0,1-24 1 0 0,0-1 3 0 0,1 24-2 0 0,-1-23-2 0 0,-1 1 2 0 0,-4 30 10 0 0,4-29-2 0 0,0-2-5 0 0,-3 43 24 0 0,0-24-19 0 0,3-20-2 0 0,1 2-2 0 0,1 29-3 0 0,-1-29-3 0 0,0-1-4 0 0,1 22 0 0 0,0-22 22 0 0,-1 1-19 0 0,2 29-2 0 0,-2-29 2 0 0,0-1-1 0 0,-2 22-3 0 0,2-23 2 0 0,1 0 13 0 0,5 21-2 0 0,-5-21-5 0 0,0 1-2 0 0,3 22-2 0 0,-3-23-5 0 0,0 0 0 0 0,4 23 4 0 0,-4-23 10 0 0,0 1-2 0 0,3 22-2 0 0,-3-22-2 0 0,0 0 5 0 0,6 25 0 0 0,-5-24-6 0 0,0-1-2 0 0,7 23 8 0 0,-7-23 1 0 0,1-1-6 0 0,8 23-1 0 0,-8-23 1 0 0,-2-5-12 0 0,0-1 0 0 0,0 1-1 0 0,0-1 1 0 0,0 1 0 0 0,0 0-1 0 0,0-1 1 0 0,-1 1 0 0 0,1 0-1 0 0,0 0 1 0 0,-1-1 0 0 0,0 1 0 0 0,1 2-1 0 0,0 1 2 0 0,1 1 3 0 0,-1-6-5 0 0,0 1 1 0 0,-1 0-1 0 0,1-1 1 0 0,-1 1-1 0 0,1 0 0 0 0,-1-1 1 0 0,1 1-1 0 0,-1 0 1 0 0,1-1-1 0 0,-1 1 0 0 0,0 0 1 0 0,1 0-1 0 0,-1 0 1 0 0,0-1-1 0 0,0 1 0 0 0,1 0 1 0 0,-1 0-1 0 0,0 1 1 0 0,0 0-1 0 0,0-1 0 0 0,0 0 0 0 0,1 0-1 0 0,-1 0 1 0 0,0 1 0 0 0,1-1 0 0 0,-1 0 0 0 0,1 0 0 0 0,-1 0 0 0 0,1 0 0 0 0,0 0 0 0 0,-1 0 0 0 0,1 0 0 0 0,0 0 0 0 0,0 0 0 0 0,-1 0 0 0 0,1 0 0 0 0,0-1 0 0 0,2 2 0 0 0,17 17 32 0 0,-17-12-22 0 0,8 19-3 0 0,5 11-3 0 0,-13-30-1 0 0,0-2 3 0 0,10 18-1 0 0,-10-18-3 0 0,2 1-102 0 0,1-1 71 0 0,-4-3 17 0 0,0 0 0 0 0,1 0 0 0 0,-1 1 0 0 0,-1-1 0 0 0,1 0 0 0 0,0 1 0 0 0,-1-1 0 0 0,1 1 0 0 0,-1-1 0 0 0,2 4 0 0 0,29 51 106 0 0,-28-52-40 0 0,0 2-13 0 0,15 17-15 0 0,-14-18-7 0 0,0-1-6 0 0,13 14-2 0 0,-13-14 2 0 0,0-2-1 0 0,17 9-2 0 0,-17-9 1 0 0,0 1 4 0 0,15 8-2 0 0,-15-9-1 0 0,2 1-7 0 0,-1 2-10 0 0,-3-4-1 0 0,0 1 0 0 0,0-1 1 0 0,0 0-1 0 0,0 0 0 0 0,1 0 1 0 0,-1-1-1 0 0,0 1 1 0 0,5 0-1 0 0,18 9-5 0 0,-19-8 4 0 0,0 0 3 0 0,28 12 1 0 0,-3-3 4 0 0,69 31 7 0 0,-42-15-12 0 0,-53-25 8 0 0,0-1 2 0 0,18 6 0 0 0,-18-6-3 0 0,1 0-9 0 0,30 6 2 0 0,-4 0 6 0 0,25 8-21 0 0,0 3 1 0 0,-53-17 13 0 0,3 0 0 0 0,30 10 4 0 0,-7-2 5 0 0,-25-7 6 0 0,0-1 0 0 0,19 6-2 0 0,-18-6 4 0 0,-1-1-10 0 0,19 5-1 0 0,-19-5 19 0 0,2 0-10 0 0,41 5 8 0 0,-22-5-27 0 0,-20 0-2 0 0,2 0 4 0 0,43 7 3 0 0,-6-4 10 0 0,7 1-8 0 0,-26-2-3 0 0,-21-2-6 0 0,1 0-13 0 0,21 4 25 0 0,-21-4 3 0 0,1-1-2 0 0,25 3-2 0 0,-24-3 2 0 0,-2 0 5 0 0,23 0-2 0 0,-22 0 11 0 0,0 0-10 0 0,26 0-7 0 0,-26 0-9 0 0,1 0-9 0 0,24-4 23 0 0,-24 3 0 0 0,-3 0-1 0 0,1-2-3 0 0,23-2 11 0 0,1 3-11 0 0,-24 2 0 0 0,2-2-2 0 0,31-6-2 0 0,6-1-5 0 0,-18 4 5 0 0,15 1-6 0 0,-32 4 5 0 0,-2 0-8 0 0,-2-2 3 0 0,56-14-7 0 0,-57 14 55 0 0,-2-1-93 0 0,14-11-5 0 0,-13 10 14 0 0,0 1 20 0 0,37-23 107 0 0,58-27 0 0 0,-90 48-84 0 0,30-13-18 0 0,9-1-1 0 0,0 0 12 0 0,-40 16 7 0 0,-5 2 1 0 0,0 0 0 0 0,0-1 0 0 0,0 0 0 0 0,0 0 0 0 0,0 0 0 0 0,7-5 0 0 0,-5 2-2 0 0,24-11-15 0 0,-23 13 15 0 0,21-10-4 0 0,-24 10 12 0 0,4-1 6 0 0,-1-1 0 0 0,1 0 0 0 0,-1-1 1 0 0,0 1-1 0 0,0-1 0 0 0,-1-1 0 0 0,0 1 1 0 0,0-1-1 0 0,9-14 0 0 0,-1-9-16 0 0,-10 22 2 0 0,2 3 0 0 0,16-18 40 0 0,0-1 1 0 0,25-37 0 0 0,-45 58-43 0 0,-1 1 1 0 0,1-1-1 0 0,0 1 1 0 0,0-1-1 0 0,0 1 1 0 0,0 0-1 0 0,5-4 1 0 0,-2 1-3 0 0,0 1-12 0 0,-1-4-55 0 0,11-24 20 0 0,-12 24 11 0 0,1 2 29 0 0,12-21 70 0 0,-12 21 3 0 0,0-1-10 0 0,12-25 102 0 0,16-45 0 0 0,-29 70-143 0 0,7-26 21 0 0,-2-2-17 0 0,2-9-13 0 0,1 0 1 0 0,0-1 0 0 0,-10 30 0 0 0,7-19-5 0 0,6-10-5 0 0,-5 7-3 0 0,3-1-4 0 0,-8 29 17 0 0,-2 5 1 0 0,-1 0 1 0 0,0 0-1 0 0,1 0 0 0 0,-2-1 1 0 0,1 1-1 0 0,0 0 0 0 0,-1-7 1 0 0,4-35-22 0 0,-1 12 14 0 0,-3 26 0 0 0,1-1 0 0 0,4-43-2 0 0,3 2-1 0 0,0 12 2 0 0,2-3-3 0 0,1 8-1 0 0,-4 12 2 0 0,0 0 0 0 0,-1-1-1 0 0,5-44 1 0 0,-8 15 14 0 0,-3-10-1 0 0,-10-25 47 0 0,9 82-53 0 0,0-4 20 0 0,-1-15 9 0 0,-3-7 3 0 0,2-2-21 0 0,2 25 0 0 0,1-2-3 0 0,-1-23-3 0 0,0 24-2 0 0,1-1-4 0 0,-1-41-4 0 0,2 19 13 0 0,-1 24 1 0 0,-2-2 3 0 0,-6-25 22 0 0,6 25-2 0 0,1 3-8 0 0,-5-19 7 0 0,5 19 99 0 0,-4 0-79 0 0,-13-16-9 0 0,13 16-8 0 0,2-1-8 0 0,-12-22-4 0 0,11 22-7 0 0,0 1-6 0 0,-12-19 0 0 0,8 15-4 0 0,-9-4-2 0 0,10 4 0 0 0,-3-17 7 0 0,8 21 27 0 0,-1 0-22 0 0,-8-16-1 0 0,8 17-5 0 0,0 0-3 0 0,-10-13-3 0 0,10 14-6 0 0,-2-1-5 0 0,-13-14 5 0 0,14 14-3 0 0,0 0-1 0 0,-13-13 1 0 0,12 14 7 0 0,2 0 7 0 0,-11-13 1 0 0,10 13-8 0 0,1 0-12 0 0,-12-13 2 0 0,11 13 1 0 0,-2 0 0 0 0,-17-11 3 0 0,18 11 0 0 0,-13-8-3 0 0,-4-5 17 0 0,-29-11-33 0 0,46 25 14 0 0,-2 1-2 0 0,-19-8-13 0 0,20 8 1 0 0,-1 1 5 0 0,-20-3-11 0 0,21 2-61 0 0,-3 3 1 0 0,-39 1-100 0 0,5 3-426 0 0,34-4 528 0 0,-29 7-358 0 0,7 0-79 0 0,29-8 470 0 0,-1 1-1 0 0,1-1 1 0 0,0 1 0 0 0,0-1 0 0 0,0 1-1 0 0,0 0 1 0 0,0 0 0 0 0,0 0-1 0 0,0 0 1 0 0,0 0 0 0 0,0 0 0 0 0,-2 3-1 0 0,-16 11-678 0 0,15-13 351 0 0,3-2 135 0 0,0 1-1 0 0,0 0 1 0 0,1 0-1 0 0,-1 0 1 0 0,0 0-1 0 0,1 0 1 0 0,-1 0-1 0 0,0 1 1 0 0,1-1-1 0 0,0 0 1 0 0,-1 1 0 0 0,-1 1-1 0 0,0 2-213 0 0,-5 6 71 0 0,-8-1-3631 0 0,-11 4-1477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04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1894 137 2690 0 0,'-30'-15'1336'0'0,"24"13"-180"0"0,-1-3-106 0 0,-19-12-258 0 0,20 13-183 0 0,-1 2-1 0 0,-32-8 1229 0 0,-6-3-587 0 0,-23-6-402 0 0,62 17-596 0 0,-3 0-58 0 0,-1-1-134 0 0,4 1 27 0 0,-1 0 1 0 0,1 1-1 0 0,-1 0 1 0 0,-11-1-1 0 0,-38-4 160 0 0,13 4 62 0 0,35 1-269 0 0,-29-1 128 0 0,29 4-132 0 0,4-2-17 0 0,1 1 1 0 0,-1-1-1 0 0,1 0 1 0 0,-1 0 0 0 0,0 0-1 0 0,1 0 1 0 0,-1-1-1 0 0,-4 0 1 0 0,-36-6 135 0 0,1 2 125 0 0,2 0 30 0 0,32 3-272 0 0,-31-2 252 0 0,-10 3-84 0 0,22 2-183 0 0,22-1 13 0 0,-1 1 32 0 0,-19 2-3 0 0,20-2 20 0 0,-1-1-89 0 0,-21 2-6 0 0,21-2 2 0 0,-2 0 25 0 0,-46 0 22 0 0,24 2-14 0 0,23-2 48 0 0,-2-1 1 0 0,-44-2 36 0 0,5 1 3 0 0,-5-1-27 0 0,-2 3 23 0 0,22 0-65 0 0,25 0 0 0 0,0 0 30 0 0,-2 0-48 0 0,4-1 4 0 0,1 1 1 0 0,-1 0-1 0 0,1 0 1 0 0,-11 2-1 0 0,-23 4 158 0 0,-24 14-120 0 0,59-18-32 0 0,0 2-3 0 0,-97 82 303 0 0,78-68-281 0 0,0-3 4 0 0,4 2 41 0 0,14-13-1 0 0,2 0-21 0 0,-12 13-23 0 0,12-13-21 0 0,1 1-8 0 0,-12 17-5 0 0,11-17-10 0 0,1 1-12 0 0,-26 53 15 0 0,26-52 7 0 0,0-2-2 0 0,-9 18-2 0 0,9-17 21 0 0,1 0 1 0 0,-8 20-9 0 0,8-19 4 0 0,-1-1 35 0 0,-6 20-3 0 0,7-19-13 0 0,0 0-1 0 0,-6 20 37 0 0,6-20-6 0 0,0 0-19 0 0,-5 19 2 0 0,6-20 44 0 0,-2 1-12 0 0,-8 22-18 0 0,8-22-8 0 0,0 0 19 0 0,-9 24-9 0 0,9-24-16 0 0,3-4-56 0 0,0 0 0 0 0,-1 0 1 0 0,1-1-1 0 0,0 1 0 0 0,-1 0 1 0 0,0-1-1 0 0,0 1 0 0 0,0 0 1 0 0,-2 3-1 0 0,0 2 12 0 0,0-1 38 0 0,1 2-12 0 0,-13 39 63 0 0,13-40-90 0 0,-10 25 67 0 0,-6 6 13 0 0,14-31-82 0 0,-10 25 61 0 0,-6 27 54 0 0,18-54-98 0 0,0 3-6 0 0,-7 25 5 0 0,6-26-7 0 0,2 2-8 0 0,-4 28-1 0 0,4-29-3 0 0,0 1-4 0 0,-3 28-1 0 0,3-29 1 0 0,0-1 10 0 0,-3 23 0 0 0,3-23-5 0 0,0 2-4 0 0,-3 41-9 0 0,-6 1-1 0 0,8-33 6 0 0,5 31 4 0 0,-1-2 6 0 0,-1 5 2 0 0,2-8 22 0 0,-1 5 10 0 0,-2-1 23 0 0,2-15-27 0 0,-1-25-12 0 0,0 1-2 0 0,4 33 6 0 0,-3-32-8 0 0,-1-1-3 0 0,-1 2-21 0 0,0-7 2 0 0,1 1 1 0 0,-1 0-1 0 0,1 0 0 0 0,0 0 1 0 0,3 9-1 0 0,3 12 33 0 0,-5-21-8 0 0,2 3-6 0 0,16 43 45 0 0,-18-43-65 0 0,-2-6-6 0 0,1 1 0 0 0,0-1 1 0 0,0 0-1 0 0,0 0 1 0 0,1 1-1 0 0,-1-1 0 0 0,1 0 1 0 0,3 5-1 0 0,10 17 27 0 0,-11-18-5 0 0,-1 1-9 0 0,10 25 13 0 0,2 0 0 0 0,26 40 0 0 0,-36-66-29 0 0,11 21 14 0 0,1 8 8 0 0,2 5-2 0 0,-4-13-11 0 0,-11-21-2 0 0,0 3 0 0 0,0 1-7 0 0,-2-5-1 0 0,0 0 1 0 0,0 0-1 0 0,1 0 1 0 0,-1 0-1 0 0,6 7 0 0 0,-4-5 1 0 0,16 22 9 0 0,17 24 90 0 0,-28-44-75 0 0,25 19 29 0 0,-2-3-19 0 0,6 3 0 0 0,-32-22-31 0 0,-2-4-1 0 0,-1 1 0 0 0,1-1-1 0 0,0 1 1 0 0,0-1 0 0 0,7 4 0 0 0,28 19 9 0 0,-32-21-11 0 0,23 14 5 0 0,9 2 10 0 0,-32-16-14 0 0,-3-2-1 0 0,0-1 1 0 0,-1 1-1 0 0,1-1 1 0 0,1 0-1 0 0,-1 0 0 0 0,4 1 1 0 0,35 14 17 0 0,0 1-6 0 0,-1-1-26 0 0,0-3 8 0 0,4-1 45 0 0,-8-4-22 0 0,-29-7-9 0 0,-2 1-12 0 0,21 9-1 0 0,-21-10 1 0 0,0 1-1 0 0,27 9 4 0 0,2-1-1 0 0,-9-1 0 0 0,-22-8-1 0 0,4-1 0 0 0,1-2 2 0 0,-5 1 0 0 0,-1 0 0 0 0,1 0 1 0 0,-1 1-1 0 0,1-1 0 0 0,-1 1 0 0 0,0 0 0 0 0,7 2 1 0 0,14 5-3 0 0,47 7 1 0 0,-63-14 1 0 0,-2 0-5 0 0,3-1 3 0 0,50 5 9 0 0,-15-2-5 0 0,-9 0-1 0 0,-1-2-2 0 0,42 0-11 0 0,-41 0-1 0 0,-27 0-2 0 0,1-2 7 0 0,34-5 2 0 0,1-7 6 0 0,6 4 1 0 0,-14 1 1 0 0,-18 4 13 0 0,0-1-1 0 0,25-11 1 0 0,-33 12-24 0 0,131-53-35 0 0,-42 16 24 0 0,-38 15 8 0 0,-53 24 11 0 0,-6 2 0 0 0,0-1 0 0 0,0 0 1 0 0,1 0-1 0 0,-1 0 1 0 0,0 0-1 0 0,0 0 0 0 0,-1-1 1 0 0,1 1-1 0 0,0-1 1 0 0,3-2-1 0 0,25-15-3 0 0,-17 13 4 0 0,-10 4 1 0 0,-1 1 0 0 0,1-1 0 0 0,-1 0 0 0 0,1 0 0 0 0,-1 0 0 0 0,5-4 0 0 0,11-9 2 0 0,-14 11 0 0 0,1 0 1 0 0,16-15 0 0 0,-17 15 0 0 0,-1-1-1 0 0,46-63 16 0 0,-25 38 1 0 0,2-1 21 0 0,-20 24-32 0 0,17-23 28 0 0,3-10 35 0 0,-1 2 10 0 0,33-44 79 0 0,-58 79-157 0 0,1 0 1 0 0,0 0-1 0 0,0 0 1 0 0,0 0-1 0 0,0 0 1 0 0,0 0-1 0 0,1 0 1 0 0,3-3-1 0 0,1 0 3 0 0,-2-1 13 0 0,-2-2-4 0 0,6-30-11 0 0,-7 30-2 0 0,0 0 0 0 0,13-42 16 0 0,-6 10 4 0 0,1-1-4 0 0,-1 0-9 0 0,-1 3 25 0 0,-4 11-10 0 0,-3 21-7 0 0,0-3 2 0 0,0-2-11 0 0,0-38 58 0 0,-5-10-28 0 0,0 12-13 0 0,-2 5 3 0 0,4 35-24 0 0,1 5-3 0 0,1 1 0 0 0,-1-1 0 0 0,1 0 0 0 0,-1 0 0 0 0,1 0 0 0 0,0 1 0 0 0,0-1 0 0 0,0 0 0 0 0,0 0 0 0 0,1 0 0 0 0,1-5 0 0 0,3-21 10 0 0,-6 13 1 0 0,-9-37 5 0 0,4 12-11 0 0,0-10-6 0 0,-1 2 7 0 0,5 42-6 0 0,-6-24 9 0 0,-12-30 2 0 0,18 55-10 0 0,2 2-3 0 0,0 1 1 0 0,-1-1-1 0 0,1 1 0 0 0,-1 0 1 0 0,1-1-1 0 0,-1 1 1 0 0,0 0-1 0 0,-3-6 0 0 0,1 0 2 0 0,-2-5 4 0 0,-2 3-9 0 0,1 0 0 0 0,1 0 0 0 0,0 0 0 0 0,0-1 0 0 0,1 0 0 0 0,-3-14 0 0 0,4 14 5 0 0,1 3 3 0 0,-1 1-2 0 0,-6-23 0 0 0,6 24-4 0 0,0-1-13 0 0,-8-25-4 0 0,9 24 4 0 0,-3 2 6 0 0,-19-38 13 0 0,21 38-4 0 0,-12-22 3 0 0,1 8-2 0 0,-1-4 2 0 0,-4-2-21 0 0,4 8 4 0 0,11 15 2 0 0,-2-1 2 0 0,-16-16 6 0 0,17 16 1 0 0,0 1-1 0 0,-14-13 2 0 0,15 13-5 0 0,-1 1-6 0 0,-14-11 10 0 0,14 10 7 0 0,1 1 0 0 0,-13-11-5 0 0,12 10-9 0 0,1 1-2 0 0,0-2 8 0 0,-18-10-9 0 0,2 3 9 0 0,18 11 2 0 0,1 1 1 0 0,-1-1-1 0 0,0 0 1 0 0,1 0-1 0 0,-1 0 1 0 0,1-1-1 0 0,0 1 0 0 0,-1 0 1 0 0,1 0-1 0 0,0-1 1 0 0,-1 1-1 0 0,1-1 0 0 0,-2-2 1 0 0,0-1-2 0 0,-1 0-3 0 0,-2 0-1 0 0,-19-14 0 0 0,19 14-1 0 0,1 1 0 0 0,-15-13 3 0 0,15 13 0 0 0,0 0-1 0 0,-15-13 0 0 0,15 13 5 0 0,2-2 3 0 0,-27-47-50 0 0,27 47-39 0 0,-2 2-3 0 0,-14-14 17 0 0,14 14 6 0 0,0-1-30 0 0,-1-1 66 0 0,4 4 15 0 0,0-1 1 0 0,-1 1 0 0 0,1 0-1 0 0,-1 0 1 0 0,0 0 0 0 0,1 0-1 0 0,-1 0 1 0 0,-5-2 0 0 0,-28-15-210 0 0,29 15 176 0 0,4 2 28 0 0,0 0 0 0 0,0 0 0 0 0,-1 1 0 0 0,1 0 0 0 0,0-1-1 0 0,0 1 1 0 0,-1 1 0 0 0,1-1 0 0 0,-4 0 0 0 0,-43-10-408 0 0,-5 0-90 0 0,46 8 441 0 0,3 1-44 0 0,0 0 0 0 0,1 1 0 0 0,-1 0 1 0 0,0 0-1 0 0,-7 0 0 0 0,-42-6-854 0 0,25 4 456 0 0,23 2-522 0 0,-2 2-29 0 0,-26 2 124 0 0,26-2-350 0 0,-27 8-8193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08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1694 0 0,'0'0'15639'0'0,"8"1"-15487"0"0,2-1-82 0 0,33 6 294 0 0,25 6-99 0 0,89 4 0 0 0,84-9 13 0 0,-61-2-133 0 0,48 4-18 0 0,231 12 51 0 0,725 23 99 0 0,-107-24-759 0 0,-836-15 427 0 0,41 3 13 0 0,-231-5 38 0 0,-7 2 1 0 0,-35-4 385 0 0,-2-2-415 0 0,0-1-160 0 0,6 0 265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7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2870 0 0,'0'0'14037'0'0,"-1"12"-13431"0"0,0 2-428 0 0,1-5-2 0 0,-1 0 0 0 0,0 0-1 0 0,-4 16 1 0 0,-6 24 605 0 0,-4 10-104 0 0,1-5-21 0 0,11-43-535 0 0,1-6-38 0 0,0 0 0 0 0,1 0 0 0 0,-1 1-1 0 0,1-1 1 0 0,0 12 0 0 0,-1-9 2 0 0,2-4 16 0 0,-1 1 0 0 0,0-1 0 0 0,1 1 0 0 0,0-1 0 0 0,0 1 0 0 0,1 5 0 0 0,1 28 102 0 0,-1-29-36 0 0,1-3-10 0 0,1 1-111 0 0,-2-5-22 0 0,1 1 0 0 0,-1-1 0 0 0,0 1-1 0 0,0-1 1 0 0,-1 1 0 0 0,1-1 0 0 0,0 6 0 0 0,5-6 48 0 0,17 8-57 0 0,-23-9-15 0 0,1-1 0 0 0,0 0 0 0 0,-1 0 0 0 0,1 1 0 0 0,0-1 0 0 0,-1 0 0 0 0,1 0 1 0 0,0 0-1 0 0,-1 0 0 0 0,1 0 0 0 0,0 0 0 0 0,0 0 0 0 0,-1 0 0 0 0,1 0 0 0 0,0 0 0 0 0,-1 0 0 0 0,1 0 1 0 0,1-1-1 0 0,31-4-108 0 0,-17-1-420 0 0,-7 3 335 0 0,-4 1 73 0 0,0 0 0 0 0,0-1 0 0 0,-1 1 0 0 0,1-1 0 0 0,-1 0 0 0 0,5-4 0 0 0,0 0-52 0 0,-4 3-201 0 0,0 0 0 0 0,1 0 1 0 0,0 0-1 0 0,11-5 1 0 0,86-46-4135 0 0,-90 46 649 0 0,22-22-2634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8:57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35 2406 0 0,'0'0'6696'0'0,"1"-7"-4519"0"0,0-1-1428 0 0,1-11 7059 0 0,-7 24-7713 0 0,4-3-61 0 0,-1 0 0 0 0,1 0 0 0 0,-1 1 0 0 0,1-1 0 0 0,0 0 1 0 0,0 1-1 0 0,0-1 0 0 0,0 0 0 0 0,0 1 0 0 0,0-1 0 0 0,0 4 1 0 0,-14 47 520 0 0,-3 13-34 0 0,14-54-457 0 0,2-6-15 0 0,1-1-1 0 0,-1 1 0 0 0,1 0 0 0 0,0 0 1 0 0,0 0-1 0 0,0 7 0 0 0,-2 23 133 0 0,3-34-165 0 0,-1 0-1 0 0,1 0 1 0 0,0 1-1 0 0,-1-1 1 0 0,1 0 0 0 0,1 1-1 0 0,-1-1 1 0 0,0 0-1 0 0,0 0 1 0 0,1 1 0 0 0,0-1-1 0 0,-1 0 1 0 0,2 3-1 0 0,1 1 20 0 0,-3-4-27 0 0,0-1-1 0 0,0 1 0 0 0,0-1 0 0 0,1 0 1 0 0,-1 1-1 0 0,0-1 0 0 0,1 0 1 0 0,-1 1-1 0 0,1-1 0 0 0,0 0 0 0 0,-1 0 1 0 0,1 0-1 0 0,0 1 0 0 0,0-1 1 0 0,0 0-1 0 0,0 0 0 0 0,2 1 0 0 0,-3-1-2 0 0,1-1-1 0 0,-1 1 0 0 0,1-1 1 0 0,-1 1-1 0 0,1-1 0 0 0,-1 1 0 0 0,1 0 1 0 0,-1-1-1 0 0,1 1 0 0 0,-1 0 1 0 0,1-1-1 0 0,-1 1 0 0 0,0 0 0 0 0,0 0 1 0 0,1-1-1 0 0,-1 1 0 0 0,0 0 0 0 0,0 0 1 0 0,0-1-1 0 0,0 3 0 0 0,9-1-37 0 0,27 6-319 0 0,-35-8 329 0 0,0 0 0 0 0,0 1 0 0 0,0-1-1 0 0,0 0 1 0 0,0 0 0 0 0,0 0 0 0 0,1 0 0 0 0,-1 0-1 0 0,0 0 1 0 0,0 0 0 0 0,0 0 0 0 0,0 0-1 0 0,0-1 1 0 0,0 1 0 0 0,1-1 0 0 0,32-10-903 0 0,56-27 1 0 0,34-14-2171 0 0,-70 32-1579 0 0,-10 7-3211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2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30 1038 0 0,'0'0'13142'0'0,"-8"0"-13107"0"0,-21-1 2 0 0,22 0 569 0 0,1 0-494 0 0,-20-6-23 0 0,19 5 95 0 0,0 0-93 0 0,-1-1-53 0 0,5 1 23 0 0,-1 1 1 0 0,1 0-1 0 0,-1 0 0 0 0,0 0 1 0 0,0 0-1 0 0,1 1 0 0 0,-5-1 1 0 0,2-1-23 0 0,4 2-8 0 0,0-1-1 0 0,0 0 1 0 0,0 1-1 0 0,-1 0 1 0 0,1-1-1 0 0,0 1 1 0 0,0 0-1 0 0,0 0 1 0 0,0 0-1 0 0,0 0 1 0 0,-3 1-1 0 0,-31 9 101 0 0,29-8-81 0 0,0 1-12 0 0,-8 3-20 0 0,0 0 8 0 0,1 0-1 0 0,0 1 1 0 0,0 0-1 0 0,-17 13 1 0 0,26-15-22 0 0,3-3-5 0 0,0 0 0 0 0,0 0 0 0 0,0 0 0 0 0,0 0 0 0 0,0 0 1 0 0,0-1-1 0 0,-1 1 0 0 0,1-1 0 0 0,-5 2 0 0 0,-17 10-155 0 0,13-4-5 0 0,4-3 112 0 0,4-3 0 0 0,-1 1-1 0 0,1-1 1 0 0,0 1-1 0 0,0 0 1 0 0,-4 7-1 0 0,-9 15-561 0 0,11-19-18 0 0,1-2 94 0 0,-13 18-428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3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36 2574 0 0,'0'0'7453'0'0,"-2"-6"-6532"0"0,-5-17-234 0 0,5 17 597 0 0,12 54-456 0 0,-8-41-711 0 0,1 28 495 0 0,-4 21-93 0 0,-2 8 170 0 0,-3 2-218 0 0,0-5 18 0 0,3-8-164 0 0,-2-5 4 0 0,4-37-440 0 0,0 6 129 0 0,0 1-6962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4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68 1238 0 0,'0'0'16578'0'0,"0"9"-16567"0"0,-2 44 95 0 0,2-44-78 0 0,-2 31 151 0 0,-6 21 42 0 0,2-17-66 0 0,1-18-88 0 0,4-20 31 0 0,1 3-64 0 0,2 27-8 0 0,-1-27 149 0 0,2-9-169 0 0,0-1 0 0 0,-1 1 0 0 0,1 0-1 0 0,0-1 1 0 0,0 1 0 0 0,0-1 0 0 0,0 0 0 0 0,2-1 0 0 0,3-1 3 0 0,-7 3-8 0 0,-1 0 0 0 0,1 0 0 0 0,0 0 0 0 0,-1-1 0 0 0,1 1 1 0 0,0 0-1 0 0,-1 0 0 0 0,1-1 0 0 0,-1 1 0 0 0,1 0 0 0 0,-1 0 0 0 0,1-1 1 0 0,0 1-1 0 0,-1-1 0 0 0,1 1 0 0 0,-1-1 0 0 0,0 1 0 0 0,2-1 1 0 0,3-4 4 0 0,15-19 21 0 0,5-12-11 0 0,-1 1-15 0 0,26-32-5 0 0,-42 54-1 0 0,22-53-10 0 0,-28 61 149 0 0,2 12-186 0 0,2 0 55 0 0,-4-4 0 0 0,0 1-1 0 0,0-1 1 0 0,0 0 0 0 0,0 1 0 0 0,-1-1-1 0 0,1 1 1 0 0,1 6 0 0 0,10 27 18 0 0,-1-9-16 0 0,-9-21-2 0 0,1-1 0 0 0,10 16 0 0 0,-4-13-7 0 0,16 4-26 0 0,-20-9-1 0 0,2-6-22 0 0,21-5-13 0 0,-27 7 59 0 0,0 0 1 0 0,0-1 0 0 0,0 1-1 0 0,0 0 1 0 0,-1-1 0 0 0,1 0 0 0 0,0 1-1 0 0,0-1 1 0 0,-1 0 0 0 0,1 0 0 0 0,0 0-1 0 0,-1 0 1 0 0,1 0 0 0 0,-1-1-1 0 0,2 0 1 0 0,1-2-10 0 0,5-2-45 0 0,0-1 1 0 0,0 0 0 0 0,-1-1-1 0 0,0 0 1 0 0,7-9-1 0 0,-9 11 52 0 0,18-23-104 0 0,-19 21 94 0 0,-3 5 11 0 0,0 1 0 0 0,0-1 0 0 0,0 0 0 0 0,0 0 0 0 0,0 0 0 0 0,-1 0 0 0 0,1 0 0 0 0,-1 0 0 0 0,1-4 0 0 0,1-1-5 0 0,0 1 14 0 0,6-16 12 0 0,-3 1 79 0 0,1-1-42 0 0,-5 17 24 0 0,-1-2-47 0 0,0 2-18 0 0,0-14-15 0 0,-4 22-11 0 0,-3 11 7 0 0,3-8 4 0 0,3 7 1 0 0,3 41 10 0 0,-3-40 6 0 0,8 33 72 0 0,-7-37-69 0 0,9 28 47 0 0,4 2 19 0 0,-4-16-50 0 0,-8-17-6 0 0,0 1-18 0 0,8 18-5 0 0,-7-18 64 0 0,-6-2-50 0 0,-9 16-4 0 0,9-16 31 0 0,-5-6-28 0 0,-26-2-40 0 0,25 3-140 0 0,3-3-11 0 0,-21-8 36 0 0,20 9-79 0 0,3-2-379 0 0,-13-10-14 0 0,12 10 96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4034 0 0,'0'0'5626'0'0,"4"5"-3746"0"0,1-2-1433 0 0,-4-2-334 0 0,1 0-1 0 0,-1 0 0 0 0,1 0 1 0 0,-1 1-1 0 0,0-1 1 0 0,0 0-1 0 0,0 1 1 0 0,1-1-1 0 0,-1 1 0 0 0,-1-1 1 0 0,1 1-1 0 0,0 0 1 0 0,0-1-1 0 0,-1 1 1 0 0,1 0-1 0 0,0 2 0 0 0,3 4 182 0 0,-2-4-85 0 0,0 0 0 0 0,-1 0 0 0 0,1 1 0 0 0,-1-1 0 0 0,0 0 0 0 0,1 8 0 0 0,1-2 50 0 0,-2-4-91 0 0,1 0 1 0 0,-1 1-1 0 0,0-1 0 0 0,0 0 1 0 0,-1 8-1 0 0,2-3-15 0 0,-1-6-43 0 0,0 1 0 0 0,-1-1 0 0 0,1 0 0 0 0,-1 0 0 0 0,-1 1 0 0 0,0 9 0 0 0,-5 41 582 0 0,0-24-448 0 0,5-24-35 0 0,0 0-42 0 0,-2-1-104 0 0,2-4-9 0 0,0-1 1 0 0,1 1-1 0 0,-1 0 1 0 0,0-1-1 0 0,1 1 1 0 0,0 0-1 0 0,-1-1 1 0 0,1 1-1 0 0,0 0 1 0 0,1 2-1 0 0,5-7-22 0 0,5-2-15 0 0,0 0 0 0 0,20-13 0 0 0,-22 6 0 0 0,75-170-21 0 0,-69 146 4 0 0,4-2 10 0 0,-15 29 26 0 0,-1 4 3 0 0,8-13-9 0 0,-9 13 37 0 0,1 12-53 0 0,0 2-9 0 0,6 33 68 0 0,-6-32-53 0 0,-2-4-5 0 0,1 1 1 0 0,-1-1-1 0 0,0 0 0 0 0,-1 0 1 0 0,0 8-1 0 0,0-1-1 0 0,0-4 3 0 0,0-1 0 0 0,0 1 0 0 0,4 18 0 0 0,-2-12-4 0 0,8 42 34 0 0,-2-20-64 0 0,-8-35-3 0 0,1 0-1 0 0,-1-1 1 0 0,0 1 0 0 0,1-1 0 0 0,0 1-1 0 0,0-1 1 0 0,0 0 0 0 0,0 1 0 0 0,0-1-1 0 0,0 0 1 0 0,1 0 0 0 0,-1 1-1 0 0,3 1 1 0 0,0 2-29 0 0,5 4-81 0 0,13 4-137 0 0,-22-14 227 0 0,1 0 0 0 0,-1 1 0 0 0,1-1 1 0 0,-1 0-1 0 0,1 1 0 0 0,-1-1 0 0 0,1 0 0 0 0,0 0 0 0 0,-1 1 0 0 0,1-1 1 0 0,-1 0-1 0 0,1 0 0 0 0,0 0 0 0 0,-1 0 0 0 0,1 0 0 0 0,-1 0 0 0 0,1 0 1 0 0,0 0-1 0 0,-1 0 0 0 0,1 0 0 0 0,0-1 0 0 0,9 0-233 0 0,-1 0-1 0 0,0-1 1 0 0,0 0-1 0 0,-1-1 1 0 0,1 0-1 0 0,0 0 1 0 0,-1-1 0 0 0,0 0-1 0 0,0-1 1 0 0,15-10-1 0 0,9-13-3865 0 0,-1 0-3325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4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3946 0 0,'0'0'7769'0'0,"0"10"-6393"0"0,5 53 1213 0 0,-2-15-2089 0 0,-2-36 187 0 0,-1-2-491 0 0,0 30-204 0 0,0-30-41 0 0,0-2-973 0 0,2 26 172 0 0,-2-25 115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4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28 5724 0 0,'0'0'3668'0'0,"-20"-27"4081"0"0,35 63-14310 0 0,17-13 191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5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11 236 3668 0 0,'-2'-10'2090'0'0,"-5"-30"-420"0"0,7 40-1619 0 0,0 0 0 0 0,0-1 0 0 0,-1 1 0 0 0,1-1 0 0 0,0 1 0 0 0,0-1 0 0 0,0 1 0 0 0,0-1 0 0 0,0 1 0 0 0,0-1 0 0 0,0 1 0 0 0,0-1 1 0 0,0 1-1 0 0,0-1 0 0 0,0 1 0 0 0,0-1 0 0 0,0 1 0 0 0,0-1 0 0 0,0 1 0 0 0,1-1 0 0 0,-1 1 0 0 0,0 0 0 0 0,0-1 0 0 0,0 1 0 0 0,1-1 1 0 0,-1 1-1 0 0,0 0 0 0 0,1-1 0 0 0,-1 1 0 0 0,0-1 0 0 0,1 1 0 0 0,18-20 1246 0 0,-14 16-368 0 0,0-1-202 0 0,16-11-9 0 0,-15 12 1499 0 0,-3 10-1971 0 0,13 17-23 0 0,-12-17 61 0 0,-4 4-32 0 0,0 2-182 0 0,-4 34 228 0 0,-2 0 89 0 0,-3 1 7 0 0,3-11-279 0 0,5-27 332 0 0,2-2-373 0 0,3 20-8 0 0,-2-20 52 0 0,5-10 4 0 0,1-1-82 0 0,25-14 126 0 0,6-7-28 0 0,5-7-50 0 0,-4 1-36 0 0,-32 26-47 0 0,-4 2-2 0 0,0 1 0 0 0,0-1-1 0 0,0 0 1 0 0,-1-1 0 0 0,1 1 0 0 0,2-4 0 0 0,12-13 6 0 0,-13 15-10 0 0,-1 2-3 0 0,15-9 3 0 0,-14 9-6 0 0,-1 8-96 0 0,12 18 80 0 0,-12-17 6 0 0,0 1 4 0 0,13 19 10 0 0,-13-19 0 0 0,1-3-1 0 0,12 14-13 0 0,-7-11-48 0 0,-5-4 39 0 0,-3-2 14 0 0,0-1 0 0 0,0 1-1 0 0,0 0 1 0 0,0 0 0 0 0,0-1 0 0 0,0 1 0 0 0,1-1 0 0 0,-1 1-1 0 0,0-1 1 0 0,0 0 0 0 0,0 0 0 0 0,0 0 0 0 0,4-1 0 0 0,32 2-197 0 0,-21-4 4 0 0,3-4-30 0 0,0-1 0 0 0,0-1 0 0 0,-1-1 0 0 0,33-24 0 0 0,-37 23 29 0 0,-5 4-55 0 0,0 0 0 0 0,-1-1 1 0 0,0 0-1 0 0,-1 0 0 0 0,0-1 0 0 0,0 0 0 0 0,-1 0 0 0 0,9-16 0 0 0,-10 18 103 0 0,-4 4 87 0 0,0 0 1 0 0,0 0-1 0 0,-1 0 1 0 0,1 0-1 0 0,-1 0 0 0 0,1 0 1 0 0,-1-1-1 0 0,0 1 1 0 0,1-5-1 0 0,1 1-35 0 0,-2 5 61 0 0,0 0-1 0 0,0 0 1 0 0,0-1 0 0 0,0 1 0 0 0,-1-1 0 0 0,1 1 0 0 0,-1 0 0 0 0,1-1 0 0 0,-1-4 0 0 0,-3-34-101 0 0,3 33 198 0 0,-3 2-8 0 0,-8-14 2 0 0,9 15 95 0 0,-6 7-90 0 0,-23 5-13 0 0,18-2-21 0 0,7 0-13 0 0,-18 17 9 0 0,17-15-12 0 0,-16 21-7 0 0,-3 7-5 0 0,9-15 24 0 0,13-15 54 0 0,1 2 0 0 0,-9 19-10 0 0,9-19 33 0 0,3-5-84 0 0,0 0 0 0 0,1 0-1 0 0,-1 1 1 0 0,0-1 0 0 0,1 0 0 0 0,0 0-1 0 0,-1 1 1 0 0,1-1 0 0 0,0 0 0 0 0,2 3 0 0 0,0 1 4 0 0,0 1 6 0 0,3-3-36 0 0,0 0 11 0 0,-4-2 6 0 0,0 0 0 0 0,0-1 0 0 0,0 1 0 0 0,0-1 1 0 0,0 0-1 0 0,0 0 0 0 0,0 0 0 0 0,1 0 0 0 0,-1 0 0 0 0,0 0 0 0 0,1-1 1 0 0,4 2-1 0 0,31 6-54 0 0,65 24-57 0 0,-93-25 102 0 0,-6-3 11 0 0,-2-3 3 0 0,-1 1 1 0 0,1-1-1 0 0,-1 0 0 0 0,0 1 0 0 0,1-1 0 0 0,-1 1 1 0 0,0-1-1 0 0,0 1 0 0 0,0-1 0 0 0,0 1 0 0 0,-1 0 1 0 0,1 0-1 0 0,0-1 0 0 0,-1 1 0 0 0,1 3 0 0 0,9 26 36 0 0,-7-13-4 0 0,-1-6-16 0 0,-2-5 36 0 0,1 0 0 0 0,-1-1 1 0 0,0 1-1 0 0,-1 0 0 0 0,-2 12 0 0 0,-38 195 938 0 0,-117 266 473 0 0,150-457-1397 0 0,-5 15 17 0 0,5-23 26 0 0,-37 43 210 0 0,42-54 106 0 0,-2 0-24 0 0,-14 10-92 0 0,15-11 644 0 0,-2-6-394 0 0,-15-10-136 0 0,16 10-53 0 0,1-5 108 0 0,-1-1-329 0 0,4 6-87 0 0,-1-1 0 0 0,0 1-1 0 0,1 0 1 0 0,-1-1 0 0 0,1 1 0 0 0,0-1 0 0 0,0 0 0 0 0,0 1-1 0 0,0-8 1 0 0,-4-21 212 0 0,5 11-38 0 0,6-20-125 0 0,2 1-1 0 0,2-1 0 0 0,18-45 1 0 0,-13 51-235 0 0,2 1 0 0 0,0 1 1 0 0,3 1-1 0 0,1 1 1 0 0,33-40-1 0 0,-33 43-101 0 0,-15 18 11 0 0,1 1 0 0 0,0-1 1 0 0,1 2-1 0 0,0-1 0 0 0,0 1 1 0 0,14-10-1 0 0,36-23-1771 0 0,-53 38 928 0 0,2 4 124 0 0,21 2-376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7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82 3086 0 0,'5'-16'900'0'0,"-3"12"-445"0"0,-1 1 0 0 0,3-24 11109 0 0,-10 28-11241 0 0,-28 2 156 0 0,28 4-197 0 0,0 2-195 0 0,2-5-29 0 0,1 1 1 0 0,-1-1-1 0 0,1 1 1 0 0,0 0-1 0 0,-3 9 1 0 0,-17 34 456 0 0,4-11-222 0 0,14-18-64 0 0,-1 36 282 0 0,2-8-40 0 0,4-42-421 0 0,1 1 0 0 0,-1-1 1 0 0,1 0-1 0 0,0 1 0 0 0,2 7 0 0 0,0-1 13 0 0,-3-10-47 0 0,0 0 0 0 0,0 0 0 0 0,1 0 0 0 0,-1 0 0 0 0,0 0 0 0 0,1 0 0 0 0,-1 0 0 0 0,1-1 0 0 0,0 1 0 0 0,0 0 0 0 0,0 0 0 0 0,0 0 0 0 0,0-1 0 0 0,0 1 0 0 0,2 2 1 0 0,1 0 23 0 0,-2 1 70 0 0,7-1-5 0 0,25 8-16 0 0,-17-8-19 0 0,17-2-8 0 0,-33-1-55 0 0,1-1 0 0 0,0 0 0 0 0,-1 0 0 0 0,1 0 0 0 0,-1-1 1 0 0,1 1-1 0 0,0 0 0 0 0,-1-1 0 0 0,1 1 0 0 0,2-1 0 0 0,7-3 14 0 0,0 2-6 0 0,-1-1-1 0 0,0 0 0 0 0,-1-1 1 0 0,1 0-1 0 0,0-1 0 0 0,9-6 0 0 0,7-8 15 0 0,51-32-50 0 0,-51 38 10 0 0,-17 9 3 0 0,0 0-1 0 0,0-1 0 0 0,0 0 1 0 0,-1-1-1 0 0,0 0 0 0 0,0 0 1 0 0,12-13-1 0 0,-10 11 1 0 0,-6 5 5 0 0,-1-1 0 0 0,1 1-1 0 0,-1-1 1 0 0,1 1 0 0 0,-1-1 0 0 0,0 0-1 0 0,0 0 1 0 0,3-7 0 0 0,30-53-17 0 0,-34 59 940 0 0,-2 7-921 0 0,0 0 0 0 0,0 0-1 0 0,-1 0 1 0 0,1-1 0 0 0,-1 1 0 0 0,0 0 0 0 0,1 0-1 0 0,-1-1 1 0 0,0 1 0 0 0,0 0 0 0 0,0-1-1 0 0,-1 3 1 0 0,-1 0-2 0 0,1 2-8 0 0,1 3 6 0 0,-1 29 3 0 0,2-34 2 0 0,-1 0-1 0 0,1 1 1 0 0,0-1 0 0 0,0 0 0 0 0,0 1 0 0 0,1-1 0 0 0,0 0 0 0 0,2 9 0 0 0,0-3 1 0 0,-2 0 10 0 0,1-1 0 0 0,5 27-2 0 0,-7-35-9 0 0,0-1-1 0 0,0 1 0 0 0,0 0 1 0 0,0-1-1 0 0,1 1 0 0 0,-1-1 1 0 0,0 1-1 0 0,0 0 0 0 0,0-1 1 0 0,0 1-1 0 0,1-1 1 0 0,-1 1-1 0 0,0-1 0 0 0,1 1 1 0 0,-1-1-1 0 0,0 1 0 0 0,1-1 1 0 0,-1 1-1 0 0,0-1 0 0 0,1 1 1 0 0,0 0-1 0 0,40 35-290 0 0,-37-32 206 0 0,3-6-160 0 0,22-7 151 0 0,-21 7 5 0 0,-5-2-35 0 0,0 0 87 0 0,-3 3 23 0 0,1-1-1 0 0,0 1 1 0 0,0-1 0 0 0,0 1-1 0 0,0 0 1 0 0,0 0 0 0 0,0-1-1 0 0,0 1 1 0 0,1 0-1 0 0,-1 0 1 0 0,3-1 0 0 0,-3-5-65 0 0,3-20-11 0 0,-3 20 11 0 0,-4 1-21 0 0,-6-22 122 0 0,7 21 6 0 0,-2 3-4 0 0,-43-36-50 0 0,43 37 8 0 0,-1-2 6 0 0,-19-16 9 0 0,6-3 1 0 0,15 19 52 0 0,10 2-30 0 0,38-18-21 0 0,-7 5-13 0 0,-34 13 12 0 0,1 1 0 0 0,-1 1 0 0 0,1-1 1 0 0,0 0-1 0 0,0 1 0 0 0,0 0 0 0 0,-1 0 0 0 0,7 0 0 0 0,6-1-2 0 0,66-20-33 0 0,-74 20 31 0 0,1 2 7 0 0,28 1 2 0 0,-29 0 0 0 0,-2 1 5 0 0,-1 1-5 0 0,-5-1-2 0 0,1-1-1 0 0,0 0 1 0 0,0 0 0 0 0,0 0-1 0 0,0 0 1 0 0,1-1 0 0 0,-1 1-1 0 0,0 0 1 0 0,0-1 0 0 0,0 0 0 0 0,3 1-1 0 0,-2 6 26 0 0,0 1 6 0 0,-1-5 0 0 0,-1 1 1 0 0,0-1-1 0 0,0 0 0 0 0,0 0 0 0 0,0 1 1 0 0,0-1-1 0 0,-1 1 0 0 0,1-1 0 0 0,-1 6 1 0 0,3 30 58 0 0,-2-29-9 0 0,-3-2-18 0 0,-5 26-9 0 0,5-26 6 0 0,0-2-10 0 0,-5 18-6 0 0,5-18 232 0 0,10-10-227 0 0,23-12-13 0 0,-15 5-7 0 0,2-6-21 0 0,-1 0 0 0 0,0-2 0 0 0,14-21-1 0 0,-16 20-15 0 0,1 0 1 0 0,22-21-1 0 0,-29 32-1 0 0,19-20 0 0 0,-6 7 13 0 0,-18 18 100 0 0,0 38-94 0 0,-2-24-9 0 0,-1-1 5 0 0,-1 1-2 0 0,1 2-5 0 0,-4 38-37 0 0,-1-8-165 0 0,3-32-8 0 0,0-3 40 0 0,-4 19-106 0 0,4-20-488 0 0,0 3-573 0 0,0 1 1050 0 0,-1 6-130 0 0,1 1-4576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7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5614 0 0,'0'0'13194'0'0,"2"7"-12818"0"0,9 31 144 0 0,-8-30-458 0 0,-1-4-26 0 0,-1-1 0 0 0,1 1 0 0 0,-1 1 0 0 0,0-1 0 0 0,0 0 0 0 0,0 7 0 0 0,2-2 2 0 0,-2-5-15 0 0,0 1 0 0 0,0-1 0 0 0,-1 1 0 0 0,1-1 0 0 0,-1 1 0 0 0,0 8 0 0 0,-1 39 165 0 0,2-42-164 0 0,-4 30 77 0 0,3-31-83 0 0,0-6-7 0 0,-1 1 0 0 0,1 0 0 0 0,0 0 0 0 0,-1-1 0 0 0,0 1 0 0 0,0 0 0 0 0,-2 5 0 0 0,0-4 28 0 0,2-3 5 0 0,0-1 0 0 0,1 1-1 0 0,-1 0 1 0 0,0 0 0 0 0,0 0 0 0 0,1 0 0 0 0,-1 0 0 0 0,1 0 0 0 0,0 0 0 0 0,-1 0 0 0 0,1 3 0 0 0,6-9 5 0 0,17-9-13 0 0,-22 12-35 0 0,0 0 1 0 0,-1 1-1 0 0,1-1 0 0 0,0 0 1 0 0,0 1-1 0 0,0-1 0 0 0,0 0 1 0 0,-1 0-1 0 0,1 0 0 0 0,0 1 1 0 0,-1-1-1 0 0,1 0 0 0 0,0-2 1 0 0,25-41 11 0 0,54-84-5 0 0,-57 99-9 0 0,2 0 7 0 0,-20 23 1 0 0,0 2 0 0 0,14-12 0 0 0,-14 12 98 0 0,-1 9-67 0 0,14 17-6 0 0,-11-8-10 0 0,1 19-21 0 0,-2 5-221 0 0,-6-28 129 0 0,1-2-174 0 0,-2 2-263 0 0,-6 32-244 0 0,5-32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8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1636 0 0,'0'0'11550'0'0,"8"-2"-10918"0"0,1 1-455 0 0,-6 1-111 0 0,0 0 1 0 0,0 0-1 0 0,0-1 1 0 0,0 1-1 0 0,0-1 1 0 0,0 0-1 0 0,0 0 0 0 0,0 0 1 0 0,0 0-1 0 0,4-3 1 0 0,29-14 492 0 0,8-5-203 0 0,-37 20-311 0 0,-4 2-22 0 0,-1 0-1 0 0,1-1 1 0 0,-1 1 0 0 0,1-1 0 0 0,-1 1-1 0 0,1-1 1 0 0,-1 0 0 0 0,0 0 0 0 0,0 0-1 0 0,3-3 1 0 0,13-13 115 0 0,-14 14-26 0 0,0-2-14 0 0,13-16 22 0 0,-12 17 1316 0 0,-12 2-1391 0 0,-18-8-8 0 0,19 8-12 0 0,2 9-23 0 0,-2 0-2 0 0,4-4-1 0 0,-1 1 1 0 0,1 0-1 0 0,0 0 1 0 0,0 0-1 0 0,0 0 1 0 0,0 0-1 0 0,-2 6 1 0 0,-28 49-148 0 0,29-53 95 0 0,3-4 40 0 0,0 1-1 0 0,0-1 0 0 0,-1 1 1 0 0,1-1-1 0 0,0 1 1 0 0,0-1-1 0 0,-1 1 0 0 0,1-1 1 0 0,-1 1-1 0 0,1-1 0 0 0,-1 0 1 0 0,1 1-1 0 0,-2 1 1 0 0,1-2-41 0 0,0 0 0 0 0,0 1 1 0 0,1-1-1 0 0,-1 1 0 0 0,1-1 1 0 0,-1 0-1 0 0,1 1 1 0 0,-1-1-1 0 0,1 1 0 0 0,0-1 1 0 0,0 1-1 0 0,0-1 0 0 0,0 3 1 0 0,0-1-10 0 0,0-1 0 0 0,0 1 0 0 0,1-1 0 0 0,-1 1 0 0 0,1-1 0 0 0,0 1 0 0 0,0-1 0 0 0,0 1 0 0 0,0-1 0 0 0,2 4 0 0 0,0 0-131 0 0,0 2-402 0 0,3-7 94 0 0,2 2 315 0 0,-6-2 10 0 0,1 0 1 0 0,0 0-1 0 0,0 0 1 0 0,-1-1-1 0 0,1 1 1 0 0,0-1-1 0 0,0 0 1 0 0,0 1-1 0 0,0-1 1 0 0,3-1-1 0 0,2 2-332 0 0,-4-1 219 0 0,0 1 0 0 0,0-1 1 0 0,0 0-1 0 0,0 0 0 0 0,0-1 1 0 0,0 1-1 0 0,5-2 0 0 0,25-4-1152 0 0,-18 0-684 0 0,21-16 42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8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74 139 4414 0 0,'0'-7'2623'0'0,"2"-1"-1787"0"0,0-5 26 0 0,-2-2 4759 0 0,-4 21-4965 0 0,-2 0-478 0 0,-13 23 525 0 0,0 7-101 0 0,14-28-518 0 0,3-5-41 0 0,0 0-1 0 0,0 1 1 0 0,0-1 0 0 0,1 0 0 0 0,-1 1 0 0 0,1 0 0 0 0,-2 5 0 0 0,-4 17 106 0 0,5-19-18 0 0,2 1-25 0 0,0 24-26 0 0,0-31-76 0 0,-1 1 0 0 0,1-1 0 0 0,1 0 1 0 0,-1 0-1 0 0,0 0 0 0 0,0 0 1 0 0,0 0-1 0 0,0 0 0 0 0,1 0 0 0 0,-1 0 1 0 0,1 0-1 0 0,-1 0 0 0 0,1 1 1 0 0,14 29-40 0 0,-15-31 26 0 0,1 1 0 0 0,-1 0 1 0 0,0-1-1 0 0,0 1 0 0 0,1-1 1 0 0,-1 1-1 0 0,0-1 0 0 0,1 1 0 0 0,-1-1 1 0 0,0 1-1 0 0,1-1 0 0 0,-1 0 1 0 0,1 1-1 0 0,-1-1 0 0 0,0 1 0 0 0,1-1 1 0 0,-1 0-1 0 0,1 1 0 0 0,-1-1 1 0 0,1 0-1 0 0,0 0 0 0 0,-1 1 0 0 0,1-1 1 0 0,-1 0-1 0 0,1 0 0 0 0,0 0 1 0 0,33 11-234 0 0,-18-9 43 0 0,-8-2 126 0 0,-5 1 13 0 0,0-1-1 0 0,0 0 1 0 0,0 0 0 0 0,0-1-1 0 0,0 1 1 0 0,0 0 0 0 0,0-1-1 0 0,0 0 1 0 0,0 0 0 0 0,-1 0-1 0 0,5-1 1 0 0,4-2-131 0 0,33-12-629 0 0,-8 0 396 0 0,-19 7-92 0 0,25-25-327 0 0,-35 30 755 0 0,-5 2 76 0 0,1 1-1 0 0,-1-1 1 0 0,0 0-1 0 0,0 0 1 0 0,0 1-1 0 0,0-1 1 0 0,0-1-1 0 0,0 1 1 0 0,0 0-1 0 0,2-4 1 0 0,11-16 64 0 0,-12 17-14 0 0,1-3 77 0 0,0 0 4 0 0,-2 4-24 0 0,0 1 0 0 0,0-1 0 0 0,0 0 0 0 0,-1 0 0 0 0,0 0 0 0 0,0 0 0 0 0,1-5 0 0 0,4-16 245 0 0,-4 19 2 0 0,-1-3 229 0 0,5-25-66 0 0,-5 26-117 0 0,-1-1-11 0 0,0-25 212 0 0,0 25 1201 0 0,-2 4-1353 0 0,0 2-308 0 0,1 2-65 0 0,0-1 0 0 0,0 1 1 0 0,0 0-1 0 0,0-1 0 0 0,0 1 0 0 0,0-1 1 0 0,0 1-1 0 0,1-1 0 0 0,-1 1 0 0 0,1-1 1 0 0,-1 0-1 0 0,1-2 0 0 0,0 5-53 0 0,0 0 0 0 0,0 0 1 0 0,0 0-1 0 0,0 0 0 0 0,0 0 0 0 0,0 0 0 0 0,0 0 0 0 0,-1 0 0 0 0,1 0 0 0 0,0 0 0 0 0,0 0 0 0 0,-1 0 0 0 0,1 0 0 0 0,-1 0 0 0 0,1 0 0 0 0,-1 0 1 0 0,0 1-1 0 0,-1 0 4 0 0,1 0 0 0 0,-1 1 0 0 0,1-1 0 0 0,0 1 1 0 0,0-1-1 0 0,0 1 0 0 0,0 0 0 0 0,0-1 0 0 0,1 1 0 0 0,-1 4 1 0 0,-12 55 151 0 0,10-52-146 0 0,-6 36 90 0 0,-1 18-5 0 0,8-53-93 0 0,-5 39 54 0 0,3-5-33 0 0,3-33-6 0 0,0-1-66 0 0,-2 31-233 0 0,3-31-11 0 0,0-3 50 0 0,0 24-73 0 0,0-24-425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1518 0 0,'0'0'3833'0'0,"9"-3"-1025"0"0,0-1-2054 0 0,34-7 2263 0 0,12 1-875 0 0,4 4-947 0 0,-3 1-579 0 0,-7-3-191 0 0,-37 7-360 0 0,-5 1 5 0 0,0-1 0 0 0,0 0 1 0 0,0 0-1 0 0,9-4 1 0 0,22-5 176 0 0,-15 1-135 0 0,-17 7 964 0 0,-3 21-943 0 0,-2-17-111 0 0,0 1 0 0 0,-1-1 0 0 0,1 1 0 0 0,-1-1 1 0 0,1 0-1 0 0,-1 1 0 0 0,0-1 0 0 0,0 1 0 0 0,0-1 1 0 0,-1 1-1 0 0,1-1 0 0 0,-1 3 0 0 0,-5 53 195 0 0,3-15-166 0 0,2-32-10 0 0,6 18 17 0 0,-3-20-49 0 0,-1-2 14 0 0,2-1-3 0 0,8 19 14 0 0,-8-19 67 0 0,3-3 0 0 0,23 12 6 0 0,-21-15-247 0 0,24-4-11 0 0,-16 0 31 0 0,-7 0 83 0 0,-5 3-1 0 0,1-1 0 0 0,-1 0 0 0 0,1 0 0 0 0,-1-1 0 0 0,7-4 0 0 0,-6 5-7 0 0,-3 2 33 0 0,-1-1-1 0 0,1 0 1 0 0,-1 1 0 0 0,1-1-1 0 0,-1 0 1 0 0,1 0 0 0 0,-1 0-1 0 0,0 0 1 0 0,1 0 0 0 0,-1 0-1 0 0,0 0 1 0 0,0-1 0 0 0,0 1-1 0 0,0 0 1 0 0,0-1 0 0 0,2-1-1 0 0,1-3-17 0 0,13-20-57 0 0,-13 19 81 0 0,-2 4 2 0 0,0 0 1 0 0,0 0 0 0 0,-1-1 0 0 0,1 1 0 0 0,-1 0 0 0 0,0-1-1 0 0,2-4 1 0 0,5-17 5 0 0,-6 19 55 0 0,-3-5 3 0 0,-1-31-13 0 0,2 39-40 0 0,0-1-1 0 0,0 1 0 0 0,0-1 1 0 0,0 1-1 0 0,-1-1 1 0 0,0 1-1 0 0,1 0 0 0 0,-1-1 1 0 0,0 1-1 0 0,-3-5 1 0 0,0-1 7 0 0,-3-20 43 0 0,-5-2-37 0 0,9 26-15 0 0,-10-24-50 0 0,13 27 41 0 0,-1 1-1 0 0,1-1 0 0 0,-1 0 1 0 0,0 1-1 0 0,0-1 1 0 0,0 1-1 0 0,0-1 0 0 0,0 1 1 0 0,0-1-1 0 0,0 1 0 0 0,0-1 1 0 0,-1 1-1 0 0,1 0 1 0 0,-1 0-1 0 0,-1-2 0 0 0,-2 0-7 0 0,1-1-78 0 0,-4 4-522 0 0,-25 0 360 0 0,32 0 239 0 0,1 0 0 0 0,-1 0-1 0 0,1 0 1 0 0,-1-1 0 0 0,1 1-1 0 0,-1 0 1 0 0,1 1 0 0 0,-1-1 0 0 0,1 0-1 0 0,-1 0 1 0 0,1 0 0 0 0,-1 0-1 0 0,1 0 1 0 0,-1 0 0 0 0,1 1-1 0 0,-1-1 1 0 0,1 0 0 0 0,-1 0 0 0 0,1 1-1 0 0,-1-1 1 0 0,1 0 0 0 0,0 1-1 0 0,-1-1 1 0 0,1 0 0 0 0,-1 1 0 0 0,-3 2-214 0 0,2-2 139 0 0,1 0 0 0 0,-1 0 1 0 0,1 0-1 0 0,0 0 0 0 0,-1 0 1 0 0,1 0-1 0 0,0 0 0 0 0,0 1 1 0 0,0-1-1 0 0,0 1 0 0 0,0-1 1 0 0,0 0-1 0 0,0 1 0 0 0,0 0 1 0 0,1-1-1 0 0,-2 4 0 0 0,-10 22-663 0 0,9-20-393 0 0,3 3-2364 0 0,-3 41-2327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2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0 306 3686 0 0,'6'-8'2670'0'0,"25"-32"-87"0"0,88-122 2463 0 0,-114 154-4838 0 0,-3-1-46 0 0,5-24-32 0 0,-6 25 142 0 0,-6 5-203 0 0,-16-8-14 0 0,21 10-53 0 0,-1 1 1 0 0,1 0-1 0 0,-1 0 0 0 0,1-1 1 0 0,-1 1-1 0 0,1 0 0 0 0,-1 0 1 0 0,1 0-1 0 0,-1 0 0 0 0,1-1 1 0 0,-1 1-1 0 0,1 0 1 0 0,-1 0-1 0 0,1 0 0 0 0,-1 0 1 0 0,1 0-1 0 0,-1 0 0 0 0,0 0 1 0 0,1 1-1 0 0,-2-1 0 0 0,-38 7 114 0 0,33-6-99 0 0,4-1-9 0 0,1 0 0 0 0,0 1 1 0 0,-1-1-1 0 0,1 1 0 0 0,-1-1 0 0 0,1 1 0 0 0,0 0 1 0 0,0 0-1 0 0,0 0 0 0 0,-1 0 0 0 0,1 0 1 0 0,-2 2-1 0 0,-16 9 26 0 0,15-9 8 0 0,7 3-76 0 0,5 21-4 0 0,-1-15 10 0 0,23 15-25 0 0,8 3 6 0 0,0-4 10 0 0,-30-22 31 0 0,-5-2 3 0 0,1-1 1 0 0,-1 1-1 0 0,0-1 1 0 0,1 1-1 0 0,-1 0 1 0 0,0 0-1 0 0,0 0 0 0 0,-1 0 1 0 0,1 0-1 0 0,3 5 1 0 0,8 12 6 0 0,-9-15 70 0 0,-2 3 5 0 0,8 17-17 0 0,-7-17 375 0 0,-3 0-300 0 0,1 32 173 0 0,5-38-201 0 0,16 6-19 0 0,-17-5-42 0 0,2-6-102 0 0,35-23-63 0 0,-3-3-98 0 0,6-6-45 0 0,124-135 498 0 0,-138 139 183 0 0,-26 27-146 0 0,0 1-58 0 0,16-13-25 0 0,-16 13 399 0 0,-4 5-571 0 0,1 0 0 0 0,0 0 0 0 0,0 1 0 0 0,-1-1 0 0 0,1 0 0 0 0,-1 0 0 0 0,1 1 0 0 0,-1-1 0 0 0,2 3 0 0 0,1 0 14 0 0,2 6 59 0 0,-2-4-68 0 0,-3-3-14 0 0,1-1 0 0 0,-1 1 0 0 0,0 0 0 0 0,0-1 0 0 0,0 1 0 0 0,0 0 0 0 0,0 0 1 0 0,-1 0-1 0 0,1 4 0 0 0,2 1 13 0 0,-2-5-13 0 0,0 0 0 0 0,0 0 1 0 0,0 1-1 0 0,0-1 0 0 0,-1 0 0 0 0,0 0 0 0 0,1 0 1 0 0,-1 0-1 0 0,0 1 0 0 0,-1 5 0 0 0,1 0 9 0 0,0-5-11 0 0,0 0 1 0 0,0 0-1 0 0,0 0 1 0 0,0 0 0 0 0,-1 0-1 0 0,0 0 1 0 0,0-1 0 0 0,-1 5-1 0 0,1 2 18 0 0,0-6-11 0 0,1 0 1 0 0,-1 0-1 0 0,0 0 0 0 0,0 0 1 0 0,-1 0-1 0 0,1 0 0 0 0,-1 0 1 0 0,-2 4-1 0 0,1 1 7 0 0,2-4-9 0 0,-1-1-1 0 0,1-1 0 0 0,-1 1 1 0 0,0 0-1 0 0,0 0 0 0 0,0-1 1 0 0,0 1-1 0 0,-5 5 0 0 0,1 0 33 0 0,5-5-20 0 0,-1 0 0 0 0,-1-1 0 0 0,1 1 0 0 0,0-1 0 0 0,-1 1 0 0 0,0-1 1 0 0,0 0-1 0 0,0 0 0 0 0,-6 4 0 0 0,1 2 15 0 0,4-5-14 0 0,0 1-1 0 0,-1-1 0 0 0,1 0 0 0 0,-1-1 1 0 0,0 1-1 0 0,-8 4 0 0 0,-25 17 113 0 0,18-15-15 0 0,-23 5-26 0 0,21-10-61 0 0,-24 2-177 0 0,24-6-16 0 0,-20-7 32 0 0,40 6 67 0 0,-1 0-1 0 0,1 0 1 0 0,-1-1-1 0 0,1 1 1 0 0,0 0 0 0 0,-1-1-1 0 0,1 0 1 0 0,-1 0 0 0 0,1 1-1 0 0,0-1 1 0 0,0-1-1 0 0,0 1 1 0 0,-4-2 0 0 0,5 2-116 0 0,0 0 1 0 0,-1 0 0 0 0,1 0 0 0 0,0 0-1 0 0,-1 0 1 0 0,1 1 0 0 0,-1-1-1 0 0,0 0 1 0 0,1 1 0 0 0,-4-1-1 0 0,1-4-935 0 0,-10-14-330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3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37 150 3494 0 0,'-6'2'1921'0'0,"-24"6"3544"0"0,38-5-4935 0 0,23 8-15 0 0,-10-8-94 0 0,188-11 438 0 0,218-23-15 0 0,56-2-322 0 0,-97 24-99 0 0,-27 1-154 0 0,214 6 18 0 0,-518 4-257 0 0,966 9 576 0 0,-922-13-532 0 0,-45 2-46 0 0,86-11 1 0 0,-74 0-184 0 0,-1-4 0 0 0,74-25 0 0 0,-132 37 22 0 0,-2 0-379 0 0,15-8 303 0 0,-15 8-46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3000 0 0,'0'0'2328'0'0,"0"7"-451"0"0,-2 41 1234 0 0,1 8-1353 0 0,1-43-1494 0 0,0-4 47 0 0,-1 1 1 0 0,1-1-1 0 0,-5 15 0 0 0,-6 42 717 0 0,0-1-264 0 0,-1-2-291 0 0,9-47-394 0 0,-1-1 0 0 0,0 0 0 0 0,-7 17 0 0 0,8-18 30 0 0,-3 41 74 0 0,6-43-156 0 0,-6 34 125 0 0,4-38-84 0 0,-5 23 2309 0 0,0-6-2340 0 0,6-24-35 0 0,1-1 0 0 0,0 1 0 0 0,0 0-1 0 0,0-1 1 0 0,0 1 0 0 0,-1-1 0 0 0,1 1 0 0 0,0-1-1 0 0,0 1 1 0 0,0 0 0 0 0,0-1 0 0 0,0 1 0 0 0,1-1-1 0 0,-1 1 1 0 0,0 0 0 0 0,0-1 0 0 0,0 1 0 0 0,0-1-1 0 0,1 2 1 0 0,1 5 14 0 0,-1-3-6 0 0,-1-1-1 0 0,1 0 1 0 0,0 0 0 0 0,1 0-1 0 0,-1 0 1 0 0,0 0 0 0 0,1 0-1 0 0,3 4 1 0 0,12 21 27 0 0,-8-15-11 0 0,21 11-17 0 0,1-9-4 0 0,-31-14-7 0 0,1-1 1 0 0,0 1 0 0 0,0-1 0 0 0,0 0 0 0 0,0 0 0 0 0,0 0-1 0 0,0 1 1 0 0,0-1 0 0 0,0 0 0 0 0,0 0 0 0 0,0 0 0 0 0,0 0-1 0 0,0-1 1 0 0,0 1 0 0 0,1 0 0 0 0,12-2-41 0 0,0 0-1 0 0,0-1 1 0 0,0 0-1 0 0,0-1 1 0 0,-1-1 0 0 0,23-11-1 0 0,-19 5-147 0 0,0-1 0 0 0,-1 0 0 0 0,-1-2 0 0 0,0 0 0 0 0,15-18-1 0 0,58-85-2947 0 0,-80 105 2288 0 0,-1-2 0 0 0,-1 1-1 0 0,0-1 1 0 0,-1 0 0 0 0,6-25 0 0 0,-10 37 747 0 0,1-13-2470 0 0,0-30-178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4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2356 0 0,'0'0'7642'0'0,"1"10"-5433"0"0,-1 3-1633 0 0,0-4-44 0 0,1-1 0 0 0,0 1-1 0 0,0 0 1 0 0,2 8 0 0 0,46 252 3882 0 0,-43-232-3884 0 0,5 10 49 0 0,-9-38-485 0 0,-2-6-56 0 0,0 0 0 0 0,1 1 0 0 0,0-1-1 0 0,0 0 1 0 0,0 0 0 0 0,0 0 0 0 0,0 0-1 0 0,1 0 1 0 0,-1 0 0 0 0,3 3 0 0 0,0-1 99 0 0,-3-3 27 0 0,1 0 1 0 0,-1 0-1 0 0,1 0 0 0 0,-1 0 1 0 0,0 0-1 0 0,0 0 0 0 0,0 0 1 0 0,0 1-1 0 0,0 1 0 0 0,6-6 52 0 0,19-6 125 0 0,-25 8-330 0 0,-1 0 0 0 0,1 0 1 0 0,-1 0-1 0 0,1 0 0 0 0,-1 0 1 0 0,1 0-1 0 0,-1-1 0 0 0,1 1 1 0 0,-1 0-1 0 0,1 0 0 0 0,-1-1 1 0 0,0 1-1 0 0,1 0 0 0 0,-1-1 1 0 0,0 1-1 0 0,1 0 0 0 0,-1-1 1 0 0,0 1-1 0 0,1 0 0 0 0,-1-1 1 0 0,0 1-1 0 0,0-1 0 0 0,1 1 1 0 0,-1-1-1 0 0,0 1 0 0 0,0-1 1 0 0,21-42 414 0 0,71-219 188 0 0,-78 222-733 0 0,-12 34-5 0 0,-1-1 23 0 0,4-22-36 0 0,-4 22-209 0 0,-3 15-1372 0 0,-2 1 1461 0 0,2-6 129 0 0,0 1 1 0 0,1 0 0 0 0,-1 0-1 0 0,1 0 1 0 0,0 0-1 0 0,0 0 1 0 0,1 0 0 0 0,-1 5-1 0 0,-2 1-89 0 0,2-6 20 0 0,0 1 0 0 0,0-1 0 0 0,1 0 0 0 0,-1 1 0 0 0,1 0 0 0 0,0-1 0 0 0,0 1 0 0 0,1 5 0 0 0,1 34-1087 0 0,1-25 141 0 0,1-11 665 0 0,2 8 43 0 0,-4 0-4195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5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4158 0 0,'0'0'12849'0'0,"1"8"-11825"0"0,6 39 335 0 0,-5-39-1200 0 0,0 28 517 0 0,-3 0-342 0 0,0-28-65 0 0,1 3-77 0 0,-1 2-154 0 0,-3 37 106 0 0,2-39-415 0 0,-2 6 332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17 5474 0 0,'0'0'8830'0'0,"-35"-17"-4861"0"0,37 67-7004 0 0,26-31-7993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5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2232 0 0,'0'0'14906'0'0,"1"7"-14529"0"0,2 0-223 0 0,-2-4-67 0 0,0 1 0 0 0,0-1-1 0 0,0 0 1 0 0,0 1-1 0 0,-1-1 1 0 0,1 0-1 0 0,-1 1 1 0 0,0 3-1 0 0,2 43 545 0 0,0 6 86 0 0,-1-23-458 0 0,-1-24-32 0 0,0-1 30 0 0,-2 27-37 0 0,1-27 624 0 0,4-3-639 0 0,8 14-13 0 0,-8-14-43 0 0,0-9-16 0 0,1-1-81 0 0,-2 3-23 0 0,0 0 0 0 0,0 0 0 0 0,0-1 0 0 0,-1 1 0 0 0,1-1 0 0 0,-1 1 1 0 0,0-1-1 0 0,2-5 0 0 0,1-2 11 0 0,-3 6-19 0 0,1-1 0 0 0,-1 1 0 0 0,1 0 0 0 0,0-1-1 0 0,1 1 1 0 0,-1 0 0 0 0,7-6 0 0 0,4-9-10 0 0,14-19-55 0 0,33-62 1 0 0,-37 56-194 0 0,-11 22-125 0 0,-9 16 0 0 0,31 25-5561 0 0,-27-16 4583 0 0,19 19-8953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177 428 1918 0 0,'28'-36'5007'0'0,"-26"29"-3247"0"0,1 1-1109 0 0,4-9 11 0 0,-6 1 3042 0 0,-3 7-2883 0 0,-9-18-160 0 0,8 19 239 0 0,-4 8-544 0 0,1-2-260 0 0,4 1-67 0 0,0-1 0 0 0,-1 0 1 0 0,1 0-1 0 0,0 1 1 0 0,0-1-1 0 0,0 1 1 0 0,0 0-1 0 0,0-1 0 0 0,0 1 1 0 0,0 0-1 0 0,0 0 1 0 0,0 0-1 0 0,-2 3 1 0 0,-52 41 437 0 0,51-42-440 0 0,1 1-1 0 0,0 0 1 0 0,1 0-1 0 0,-1 0 1 0 0,-5 8-1 0 0,3-3 2 0 0,-9 9 52 0 0,0 4-37 0 0,4 0 15 0 0,-4 7-3 0 0,11-21 59 0 0,1 23 50 0 0,1-21-137 0 0,1-2 84 0 0,2 0-94 0 0,1 1-12 0 0,1 20 32 0 0,2-33-12 0 0,1 1-19 0 0,18-15 34 0 0,5-10 90 0 0,6-3-52 0 0,-28 25-84 0 0,-3 3-2 0 0,-1 1 1 0 0,0-1-1 0 0,0 0 1 0 0,0 0-1 0 0,-1 0 1 0 0,1 0 0 0 0,-1-1-1 0 0,2-3 1 0 0,36-47-94 0 0,-36 50 65 0 0,2 7-79 0 0,19 6 112 0 0,-25-9 3 0 0,1 0 0 0 0,-1 0 0 0 0,1 0 0 0 0,-1 1 0 0 0,1-1 0 0 0,-1 0 0 0 0,0 0 0 0 0,1 0 0 0 0,-1 1 0 0 0,0-1 0 0 0,1 0 0 0 0,-1 0 0 0 0,0 1 0 0 0,1-1 0 0 0,-1 0 0 0 0,0 1 0 0 0,1-1 0 0 0,-1 0-1 0 0,0 1 1 0 0,0-1 0 0 0,0 0 0 0 0,1 1 0 0 0,-1-1 0 0 0,0 1 0 0 0,0-1 0 0 0,0 1 0 0 0,0-1 0 0 0,0 0 0 0 0,0 1 0 0 0,0-1 0 0 0,0 1 0 0 0,0-1 0 0 0,0 1 0 0 0,2 9-1 0 0,-2-5 0 0 0,1 0 0 0 0,0 0 0 0 0,0 0 0 0 0,0 0 0 0 0,1-1 0 0 0,3 8 0 0 0,12 23-3 0 0,5-13-7 0 0,-9-15-23 0 0,21 2 2 0 0,-16-6 6 0 0,2-3 25 0 0,-1-1 0 0 0,0-1 0 0 0,0-1 0 0 0,32-8 1 0 0,-21 0-246 0 0,0 0 1 0 0,-1-2 0 0 0,-1-2 0 0 0,-1 0 0 0 0,0-2 0 0 0,-1 0 0 0 0,0-2 0 0 0,-2-1-1 0 0,0-1 1 0 0,25-30 0 0 0,-45 46 154 0 0,0 0 0 0 0,0 0 1 0 0,-1 0-1 0 0,0 0 0 0 0,4-9 0 0 0,-1 3-3 0 0,-4 8 57 0 0,0 0-1 0 0,0-1 0 0 0,0 1 0 0 0,0 0 0 0 0,-1-1 0 0 0,1 1 1 0 0,-1-1-1 0 0,0 0 0 0 0,1-5 0 0 0,0 0-25 0 0,0 6 75 0 0,-1 0-1 0 0,0-1 1 0 0,0 1-1 0 0,0 0 1 0 0,0-1-1 0 0,0 1 1 0 0,-1 0-1 0 0,1-1 1 0 0,-1-5-1 0 0,0-2 390 0 0,-1 9-371 0 0,1-1 0 0 0,0 1 0 0 0,0 0 0 0 0,-1 0 0 0 0,0 0 0 0 0,1 0 0 0 0,-1 0 0 0 0,0 0-1 0 0,0 0 1 0 0,0 0 0 0 0,-2-2 0 0 0,0-2 54 0 0,1 0 163 0 0,-24 14 58 0 0,18-6-242 0 0,-5 5 163 0 0,4-1-154 0 0,-24 22 215 0 0,0 6 12 0 0,1 0-1 0 0,2 3 0 0 0,-35 53 1 0 0,62-85-252 0 0,0 1-1 0 0,0 0 1 0 0,0 0 0 0 0,1 0 0 0 0,-3 7 0 0 0,2-2-2 0 0,-2 7 95 0 0,2 12 71 0 0,2-22-24 0 0,3 0-40 0 0,1 1-105 0 0,-2-6-17 0 0,0 0 1 0 0,0 0-1 0 0,0 0 0 0 0,0 1 0 0 0,0-1 0 0 0,-1 0 0 0 0,1 0 0 0 0,-1 5 1 0 0,7-6 98 0 0,22 10-28 0 0,-28-12-93 0 0,-1 0 0 0 0,1 1 0 0 0,-1-1 1 0 0,1 0-1 0 0,-1 0 0 0 0,1 0 0 0 0,-1 1 0 0 0,1-1 0 0 0,0 0 0 0 0,-1 0 1 0 0,1 0-1 0 0,-1 0 0 0 0,1 0 0 0 0,0 0 0 0 0,-1 0 0 0 0,1 0 0 0 0,-1 0 1 0 0,1-1-1 0 0,0 1 0 0 0,-1 0 0 0 0,1 0 0 0 0,0-1 0 0 0,6 0 12 0 0,-4 1-12 0 0,0-1 1 0 0,0 0 0 0 0,-1 0-1 0 0,1 1 1 0 0,0-2 0 0 0,-1 1-1 0 0,1 0 1 0 0,0 0 0 0 0,-1-1 0 0 0,4-2-1 0 0,1 0-1 0 0,0 0-3 0 0,-1 1 0 0 0,0-1 0 0 0,0-1 0 0 0,0 1 0 0 0,0-1 0 0 0,-1 0 0 0 0,7-8 0 0 0,9-19-149 0 0,-9 18-6 0 0,17-13 27 0 0,-16 11 16 0 0,-5 6 70 0 0,-3 5 9 0 0,-1-1-1 0 0,0 1 1 0 0,-1-1-1 0 0,1 0 1 0 0,4-11-1 0 0,-2 6 3 0 0,-2 5 10 0 0,-1 0 0 0 0,0 0 0 0 0,0 0 1 0 0,-1-1-1 0 0,3-7 0 0 0,-1 3 13 0 0,-1 5 8 0 0,-1 0 0 0 0,0 0 0 0 0,0 1 1 0 0,0-1-1 0 0,-1 0 0 0 0,1-7 0 0 0,8-46 12 0 0,-6 47 8 0 0,-2 4 7 0 0,-1 0 0 0 0,1 0 0 0 0,-1 1 0 0 0,0-11 0 0 0,3-40 94 0 0,-3 27 7 0 0,-1 24 169 0 0,-1 0-218 0 0,-1-21-13 0 0,1 21 24 0 0,0 16-79 0 0,-1 1-9 0 0,-2 34 24 0 0,3 13 18 0 0,1 6 56 0 0,0 6 20 0 0,0-55-103 0 0,1 40 84 0 0,0-41-80 0 0,-1-6-3 0 0,0 0 0 0 0,1 0 0 0 0,-1 0 0 0 0,5 14 0 0 0,2 11 18 0 0,-1-19-8 0 0,8 10-5 0 0,-5-14-5 0 0,10 1 6 0 0,-14-8 40 0 0,5-3-5 0 0,30-3-10 0 0,-39 4-47 0 0,0 0 0 0 0,1-1 1 0 0,-1 1-1 0 0,1 0 0 0 0,-1 0 0 0 0,0-1 1 0 0,1 1-1 0 0,-1-1 0 0 0,0 1 1 0 0,0-1-1 0 0,1 0 0 0 0,1 0 1 0 0,25-17-77 0 0,-1-2 0 0 0,-1 0 0 0 0,0-1 0 0 0,22-26 0 0 0,-11 8 33 0 0,56-79 1 0 0,-77 89 271 0 0,-13 22-150 0 0,-1 1 1477 0 0,-3 16-1420 0 0,-7 46 70 0 0,4-43-165 0 0,-5 39 173 0 0,6-41-181 0 0,2-5-14 0 0,0 0-1 0 0,0 0 1 0 0,0 0 0 0 0,1 0 0 0 0,0 0 0 0 0,1 8 0 0 0,0 23 46 0 0,-1-33-58 0 0,0-1-1 0 0,0 0 0 0 0,0 0 0 0 0,0 0 0 0 0,1 0 1 0 0,-1 0-1 0 0,1 0 0 0 0,0 0 0 0 0,0 0 0 0 0,0 0 1 0 0,2 4-1 0 0,1 1 6 0 0,-4-5-8 0 0,1 0-1 0 0,0 0 1 0 0,0 0 0 0 0,0 1-1 0 0,1-1 1 0 0,-1 0-1 0 0,1-1 1 0 0,3 6-1 0 0,-1-1 0 0 0,-3-6-4 0 0,-1 1 1 0 0,1-1-1 0 0,-1 1 1 0 0,1-1-1 0 0,0 0 1 0 0,0 1-1 0 0,-1-1 1 0 0,1 0 0 0 0,0 0-1 0 0,0 1 1 0 0,0-1-1 0 0,1 0 1 0 0,-1 0-1 0 0,0 0 1 0 0,2 1-1 0 0,17 14-10 0 0,3 8-62 0 0,-23-24 70 0 0,0 1 0 0 0,1-1 0 0 0,-1 0 0 0 0,0 1 0 0 0,0-1 0 0 0,1 0 0 0 0,-1 1 0 0 0,0-1 0 0 0,0 0 0 0 0,1 0 0 0 0,-1 1 0 0 0,0-1 0 0 0,1 0 0 0 0,-1 0 0 0 0,0 0 0 0 0,1 1 0 0 0,-1-1 1 0 0,1 0-1 0 0,-1 0 0 0 0,0 0 0 0 0,1 0 0 0 0,-1 0 0 0 0,1 0 0 0 0,-1 0 0 0 0,0 0 0 0 0,1 0 0 0 0,-1 0 0 0 0,1 0 0 0 0,-1 0 0 0 0,0 0 0 0 0,1 0 0 0 0,-1 0 0 0 0,1 0 0 0 0,-1-1 0 0 0,0 1 0 0 0,1 0 0 0 0,8-2-19 0 0,25-9-78 0 0,-27 10 69 0 0,-5 0 16 0 0,0 1 1 0 0,0-1 0 0 0,0 0-1 0 0,0 1 1 0 0,0-1 0 0 0,0 0-1 0 0,0 0 1 0 0,0 0 0 0 0,0 0 0 0 0,0-1-1 0 0,0 1 1 0 0,2-3 0 0 0,14-11-68 0 0,-13 11 12 0 0,-2-3 3 0 0,10-24 11 0 0,-10 23 9 0 0,-3-1 14 0 0,2-30 25 0 0,-3 22 6 0 0,-8-18 0 0 0,6 28 1 0 0,0 0 0 0 0,-1 1-1 0 0,1-1 1 0 0,-8-8-1 0 0,8 11-9 0 0,0 0 1 0 0,0 1-1 0 0,-1-1 0 0 0,1 1 0 0 0,-1 0 0 0 0,-8-6 0 0 0,-19-4-311 0 0,17 12-9 0 0,7 1 231 0 0,4 0 36 0 0,-1 0 1 0 0,1 0-1 0 0,0 1 0 0 0,0-1 0 0 0,0 1 0 0 0,0 0 0 0 0,0-1 0 0 0,-4 3 0 0 0,-18 5-942 0 0,18-6-30 0 0,3 1 127 0 0,-15 10-439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7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340 242 1396 0 0,'-4'-5'2975'0'0,"-19"-17"1727"0"0,15 22-3186 0 0,-25-3-418 0 0,32 3-1053 0 0,0-1-1 0 0,1 1 1 0 0,-1 0 0 0 0,0 0 0 0 0,1 0 0 0 0,-1 0-1 0 0,0 0 1 0 0,0 0 0 0 0,1 0 0 0 0,-1 0 0 0 0,0 1 0 0 0,1-1-1 0 0,-1 0 1 0 0,0 0 0 0 0,1 1 0 0 0,-1-1 0 0 0,0 0-1 0 0,1 1 1 0 0,-2 0 0 0 0,-6 3 203 0 0,4-3-98 0 0,0 2 0 0 0,0-1-1 0 0,0 0 1 0 0,1 1 0 0 0,-1-1-1 0 0,-5 7 1 0 0,-26 22 519 0 0,1 2-1 0 0,-36 46 1 0 0,13-10 115 0 0,56-68-771 0 0,0-1 0 0 0,1 1 0 0 0,-1 0 0 0 0,0 0 0 0 0,0 0 1 0 0,1 0-1 0 0,-1 0 0 0 0,0 0 0 0 0,1 0 0 0 0,-1 0 0 0 0,1 0 1 0 0,-1 3-1 0 0,-6 21 158 0 0,5-19-27 0 0,2 2-31 0 0,-2 26-24 0 0,1-26 90 0 0,9-8-140 0 0,24-2 4 0 0,-16-2-3 0 0,-6 0-30 0 0,-4 2-6 0 0,-1 0 0 0 0,1-1 1 0 0,-1 1-1 0 0,1-1 0 0 0,6-6 0 0 0,22-16-79 0 0,0-2-1 0 0,-2-2 1 0 0,-1-1-1 0 0,-2-1 1 0 0,-1-2-1 0 0,25-36 1 0 0,-49 64 65 0 0,0-1 0 0 0,0 0 1 0 0,-1 0-1 0 0,1 0 0 0 0,2-9 0 0 0,-1 3 1 0 0,2-6-4 0 0,-6 7 20 0 0,0 7-2 0 0,-1 0 1 0 0,1 0 0 0 0,0 0-1 0 0,0 0 1 0 0,0 1 0 0 0,0-1-1 0 0,0 0 1 0 0,1 0 0 0 0,4-6 0 0 0,-1 1 3 0 0,-2 4-1 0 0,0 1 0 0 0,-1-1 0 0 0,1 1 0 0 0,-1-1 0 0 0,-1 0 0 0 0,3-7 1 0 0,4-13 86 0 0,-6 19 72 0 0,-2-2-80 0 0,1-32 632 0 0,-5 47-687 0 0,-12 20-22 0 0,12-20-5 0 0,2 3-1 0 0,-1 2 0 0 0,-11 33 78 0 0,9-36-58 0 0,3-4-10 0 0,-1-1 0 0 0,1 1 0 0 0,1 0 0 0 0,-1 0 0 0 0,1 0 0 0 0,-1 6 0 0 0,-1-2 0 0 0,-4 29 4 0 0,3-3-28 0 0,3-27 1 0 0,2 2 4 0 0,4 30 17 0 0,-4-30-1 0 0,3-2-4 0 0,9 21 0 0 0,-10-22 0 0 0,3-4 0 0 0,27 6-6 0 0,-26-9-4 0 0,0-1 0 0 0,1 1 1 0 0,-1-2-1 0 0,0 1 0 0 0,0-1 1 0 0,0 0-1 0 0,0 0 0 0 0,0-1 1 0 0,11-6-1 0 0,-14 7 3 0 0,22-11-106 0 0,31-22 1 0 0,-46 28 68 0 0,-4 2 15 0 0,-1 0 0 0 0,0-1 0 0 0,0 1 0 0 0,0-1 0 0 0,5-7 0 0 0,-8 8-14 0 0,1 1-1 0 0,0-1 0 0 0,1 1 1 0 0,-1 0-1 0 0,1 0 1 0 0,6-4-1 0 0,-7 6 8 0 0,-1 1-1 0 0,0-1 1 0 0,0 0 0 0 0,0-1-1 0 0,0 1 1 0 0,0 0 0 0 0,0-1-1 0 0,0 0 1 0 0,2-4 0 0 0,2 0-19 0 0,28-27-195 0 0,-30 29 144 0 0,0 0 21 0 0,13-13 21 0 0,-14 14 34 0 0,-3 12 46 0 0,1 2-16 0 0,-2-5 2 0 0,1 0-1 0 0,0 0 0 0 0,-1 1 1 0 0,0-1-1 0 0,-1 10 0 0 0,-2 31 241 0 0,1-37-216 0 0,2-6-16 0 0,-1 1-1 0 0,1 0 1 0 0,-1-1-1 0 0,1 1 1 0 0,0 0 0 0 0,0-1-1 0 0,1 1 1 0 0,0 5-1 0 0,-1-1 12 0 0,0-5-17 0 0,0-1 0 0 0,0 1 0 0 0,0 0 0 0 0,1-1 0 0 0,-1 1 0 0 0,1 0 0 0 0,-1-1 0 0 0,1 1 1 0 0,0 0-1 0 0,0-1 0 0 0,2 3 0 0 0,6 17 46 0 0,-7-16-9 0 0,2-1-19 0 0,1 3-23 0 0,-3-5-3 0 0,0 0 0 0 0,0 0 0 0 0,0 0 0 0 0,0 0 0 0 0,1 0 0 0 0,-1-1 0 0 0,7 5 1 0 0,13 14-1 0 0,-21-21-4 0 0,-1 0 0 0 0,0 1 1 0 0,0-1-1 0 0,1 0 0 0 0,-1 1 0 0 0,0-1 0 0 0,0 0 1 0 0,1 0-1 0 0,-1 1 0 0 0,0-1 0 0 0,1 0 1 0 0,-1 0-1 0 0,0 0 0 0 0,1 0 0 0 0,-1 1 0 0 0,0-1 1 0 0,1 0-1 0 0,-1 0 0 0 0,1 0 0 0 0,-1 0 1 0 0,0 0-1 0 0,1 0 0 0 0,-1 0 0 0 0,1 0 0 0 0,-1 0 1 0 0,0 0-1 0 0,1 0 0 0 0,-1 0 0 0 0,0 0 1 0 0,1 0-1 0 0,-1 0 0 0 0,0-1 0 0 0,1 1 1 0 0,-1 0-1 0 0,1 0 0 0 0,-1-1 0 0 0,30-9-34 0 0,-29 9 33 0 0,1 1 0 0 0,-1 0 0 0 0,0-1-1 0 0,1 1 1 0 0,-1-1 0 0 0,1 1 0 0 0,-1-1 0 0 0,0 0 0 0 0,1 0 0 0 0,-1 1 0 0 0,0-1-1 0 0,0 0 1 0 0,1 0 0 0 0,1-2 0 0 0,14-13-193 0 0,-10 11 143 0 0,-4 4 30 0 0,0-1 0 0 0,0 0 0 0 0,0 0 0 0 0,0 0 0 0 0,-1 0 0 0 0,1 0 0 0 0,-1-1 0 0 0,0 1 0 0 0,4-5 0 0 0,-1 3-12 0 0,-3 2 21 0 0,0 1 0 0 0,-1-1 0 0 0,1 0 1 0 0,0 1-1 0 0,-1-1 0 0 0,0 0 0 0 0,1 0 0 0 0,-1 0 1 0 0,0 0-1 0 0,0 0 0 0 0,0 0 0 0 0,0 0 0 0 0,1-3 1 0 0,2-3-21 0 0,-2 5 16 0 0,0 0 0 0 0,-1 0 0 0 0,1 0-1 0 0,-1-1 1 0 0,0 1 0 0 0,0-1 0 0 0,1-6 0 0 0,1 3-8 0 0,-2 5 12 0 0,0-1 1 0 0,0 1-1 0 0,0-1 0 0 0,-1 1 1 0 0,1-1-1 0 0,-1 1 0 0 0,0-1 0 0 0,0 1 1 0 0,0-1-1 0 0,0 1 0 0 0,0-1 1 0 0,-1-4-1 0 0,-1-46-60 0 0,-2 44 106 0 0,2 0-19 0 0,1 5-8 0 0,0 1 0 0 0,0 0 0 0 0,0-1 0 0 0,-1 1 0 0 0,1 0 0 0 0,-1 0 0 0 0,0 0 0 0 0,1 0 0 0 0,-5-5 1 0 0,-7-10 46 0 0,10 14 92 0 0,-32-9 106 0 0,28 11-18 0 0,-2 3-115 0 0,-27 5-26 0 0,22-1-7 0 0,-6 8 24 0 0,15-9-13 0 0,0 2-16 0 0,-13 16-7 0 0,14-17 26 0 0,2 3-8 0 0,-4 21-17 0 0,5-21 73 0 0,3 0-79 0 0,7 26-12 0 0,-9-33-53 0 0,0 0-1 0 0,0-1 0 0 0,0 1 1 0 0,0 0-1 0 0,1 0 0 0 0,-1-1 1 0 0,0 1-1 0 0,1 0 0 0 0,-1-1 1 0 0,0 1-1 0 0,1 0 0 0 0,-1-1 1 0 0,1 1-1 0 0,-1-1 0 0 0,0 1 1 0 0,1-1-1 0 0,0 1 1 0 0,-1-1-1 0 0,2 1 0 0 0,3 5 13 0 0,-2-3-4 0 0,0 0-1 0 0,0 0 0 0 0,1-1 0 0 0,-1 1 0 0 0,0-1 0 0 0,6 3 0 0 0,-3 0 1 0 0,-4-4-8 0 0,0 1 1 0 0,0 0-1 0 0,0-1 1 0 0,0 0-1 0 0,0 1 1 0 0,0-1-1 0 0,1 0 1 0 0,-1 0-1 0 0,0 0 1 0 0,0-1-1 0 0,1 1 1 0 0,-1 0-1 0 0,4 0 1 0 0,4 2 4 0 0,30 5 20 0 0,-6-4-15 0 0,-17-4-10 0 0,40-9-61 0 0,-47 8 50 0 0,-5 1 3 0 0,-1 0 0 0 0,1-1 1 0 0,-1 0-1 0 0,1 0 0 0 0,-1 0 1 0 0,1-1-1 0 0,8-3 0 0 0,25-10-31 0 0,-34 14 32 0 0,-1 0-1 0 0,0 0 0 0 0,0 0 1 0 0,-1 0-1 0 0,1-1 1 0 0,0 1-1 0 0,0-1 0 0 0,-1 0 1 0 0,1 0-1 0 0,-1 0 1 0 0,5-4-1 0 0,-1 0-4 0 0,7-5-13 0 0,18-17 19 0 0,0-9 8 0 0,1-5 41 0 0,2-14 43 0 0,-18 21-2 0 0,-14 29-49 0 0,0 0 23 0 0,1-10 45 0 0,-5 13 177 0 0,-14 19 26 0 0,12-11-394 0 0,-4 9 107 0 0,3-6-15 0 0,-8 30 23 0 0,-3 16 27 0 0,14-46-52 0 0,0-1 1 0 0,-1 0 0 0 0,0 0 0 0 0,-1 0-1 0 0,1 0 1 0 0,-1 0 0 0 0,-5 5 0 0 0,9-11-6 0 0,0-1 1 0 0,-1 0 0 0 0,1 0 0 0 0,0 1 0 0 0,0-1-1 0 0,-1 0 1 0 0,1 0 0 0 0,0 1 0 0 0,0-1 0 0 0,0 0 0 0 0,-1 1-1 0 0,1-1 1 0 0,0 0 0 0 0,0 1 0 0 0,0-1 0 0 0,0 0-1 0 0,0 1 1 0 0,0-1 0 0 0,0 0 0 0 0,0 1 0 0 0,0-1 0 0 0,0 0-1 0 0,0 1 1 0 0,0-1 0 0 0,0 0 0 0 0,0 1 0 0 0,0-1-1 0 0,0 0 1 0 0,0 1 0 0 0,0-1 0 0 0,1 0 0 0 0,-1 1-1 0 0,0-1 1 0 0,19 63 65 0 0,-13-54-49 0 0,11 6-3 0 0,-13-11-4 0 0,2-1-14 0 0,19 8-60 0 0,-24-11 61 0 0,0 1-1 0 0,0-1 0 0 0,-1 0 1 0 0,1 0-1 0 0,0 1 0 0 0,0-1 0 0 0,-1 0 1 0 0,1 0-1 0 0,0 0 0 0 0,0 0 1 0 0,-1 0-1 0 0,1 0 0 0 0,0 0 1 0 0,0 0-1 0 0,0 0 0 0 0,-1 0 1 0 0,2 0-1 0 0,31-5-48 0 0,-16 0 0 0 0,-7 1 26 0 0,30-17-111 0 0,-29 15 115 0 0,29-20-69 0 0,-32 20 76 0 0,5-3-14 0 0,0-1 1 0 0,-1 0 0 0 0,12-14 0 0 0,8-8 6 0 0,2-7 20 0 0,-25 29 7 0 0,-6 8 10 0 0,-1-1-1 0 0,1 0 1 0 0,-1 0-1 0 0,0 1 0 0 0,0-1 1 0 0,0-1-1 0 0,-1 1 0 0 0,1 0 1 0 0,1-4-1 0 0,7-16 108 0 0,-8 17-27 0 0,1 1 3 0 0,8-14 73 0 0,-8 14 1216 0 0,-1 45-1373 0 0,-2-32 1 0 0,1 2 21 0 0,2 30-4 0 0,-2-30-6 0 0,-1-2-6 0 0,-2 32-18 0 0,-8-9-13 0 0,6-17-32 0 0,-1 24-33 0 0,1-32 17 0 0,-11 19-110 0 0,12-19 4 0 0,-3-2-158 0 0,-14 12-133 0 0,14-11 28 0 0,4-6 372 0 0,0 1 0 0 0,-1 0-1 0 0,1 0 1 0 0,0-1-1 0 0,0 0 1 0 0,0 1 0 0 0,-1-1-1 0 0,1 0 1 0 0,0 0 0 0 0,-3-2-1 0 0,-2 0-156 0 0,1 1-1023 0 0,1-2-85 0 0,-15-12 129 0 0,10 4-302 0 0,-6-18-2093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8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3494 0 0,'0'0'12854'0'0,"-4"5"-12458"0"0,-13 11-90 0 0,13-12-54 0 0,3 6 2 0 0,1 2-179 0 0,0-4-13 0 0,0-1-1 0 0,-1 1 1 0 0,0-1-1 0 0,-2 9 1 0 0,-7 32 185 0 0,-4 7-85 0 0,-1 8-196 0 0,-2-8-106 0 0,-1-2-677 0 0,13-43 583 0 0,-9 31-778 0 0,7-15-46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8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3836 0 0,'10'-10'685'0'0,"3"-2"377"0"0,0 0 0 0 0,1 1 0 0 0,0 1 0 0 0,0 0 0 0 0,26-13 0 0 0,-8 7-151 0 0,-23 12 1151 0 0,-1 5-1560 0 0,24 4-69 0 0,-24-4 80 0 0,-8 8-76 0 0,2 27-103 0 0,-3-17-22 0 0,-10 36 511 0 0,9-42-718 0 0,1-5-16 0 0,-1 0 0 0 0,1 0 0 0 0,-2-1-1 0 0,-3 11 1 0 0,-14 42 427 0 0,17-49-450 0 0,1-4-12 0 0,0-1 0 0 0,0 1 0 0 0,-1-1 0 0 0,-5 11 1 0 0,-7 14 71 0 0,11-24-27 0 0,3 1-20 0 0,-3 23-15 0 0,3-23 213 0 0,25-12-218 0 0,-17 2-43 0 0,-6 2-13 0 0,0 0 1 0 0,-1 0 0 0 0,1-1 0 0 0,0 1 0 0 0,-1 0 0 0 0,1 0 0 0 0,0 0 0 0 0,-1-1-1 0 0,1 1 1 0 0,0 0 0 0 0,-1-1 0 0 0,1 1 0 0 0,-1-1 0 0 0,1 1 0 0 0,0-1 0 0 0,-1 1-1 0 0,1-2 1 0 0,34-31 111 0 0,3-13-62 0 0,23-26-7 0 0,-49 57-33 0 0,25-41 27 0 0,-32 46-36 0 0,-2 5-1 0 0,0 1 0 0 0,0-1 0 0 0,0 1-1 0 0,0 0 1 0 0,8-8 0 0 0,5-5-17 0 0,-12 13-3 0 0,-3 12-3 0 0,7 40 6 0 0,-1-14 29 0 0,-5-25-1 0 0,-3 1-1 0 0,-4 29-5 0 0,3-29-1 0 0,3-2-2 0 0,0 25 0 0 0,-1-24-7 0 0,2-3-19 0 0,7 20-2 0 0,-7-19 49 0 0,7-9 25 0 0,25-6-13 0 0,-32 7-35 0 0,0 1 0 0 0,1 0-1 0 0,-1-1 1 0 0,0 0 0 0 0,0 1 0 0 0,0-1 0 0 0,1 0 0 0 0,-1 0-1 0 0,0 0 1 0 0,0 0 0 0 0,0-1 0 0 0,-1 1 0 0 0,3-2 0 0 0,2-2 1 0 0,0 1-3 0 0,0 0 0 0 0,0 0 1 0 0,-1-1-1 0 0,1 1 0 0 0,-1-2 1 0 0,0 1-1 0 0,0 0 0 0 0,-1-1 1 0 0,0 0-1 0 0,0 0 0 0 0,4-8 0 0 0,-7 12 0 0 0,9-10 7 0 0,27-24 3 0 0,80-86 17 0 0,-113 117-34 0 0,0 0 1 0 0,1 0 0 0 0,-1 1 0 0 0,10-8 0 0 0,-6 5-1 0 0,19-14-16 0 0,-20 17 19 0 0,-1 0-6 0 0,0 6-18 0 0,19 5 19 0 0,-18-5 3 0 0,-6 6 7 0 0,2 22 14 0 0,-2-23-1 0 0,-2 3 0 0 0,1 1-7 0 0,0-7 5 0 0,0 0 0 0 0,0 0 0 0 0,-1 0 0 0 0,1 0 0 0 0,-1 0 0 0 0,0 0 0 0 0,0 0 0 0 0,0 0 0 0 0,-3 5 0 0 0,-13 36 181 0 0,-1-1 15 0 0,14-35-167 0 0,-13 24 127 0 0,-18 18-19 0 0,32-47-122 0 0,-2 0-134 0 0,-12 11 0 0 0,13-12 17 0 0,-1-6-593 0 0,-13-11 166 0 0,13 11 83 0 0,5 1 279 0 0,0-1 1 0 0,-1 1 0 0 0,1 0 0 0 0,-1 0 0 0 0,1 0 0 0 0,-1-1-1 0 0,0 1 1 0 0,1 0 0 0 0,-1 0 0 0 0,-2-3 0 0 0,0-1-367 0 0,0-1-1238 0 0,2-3 151 0 0,-5-30-69 0 0,5 30-1456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09:59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60 129 3190 0 0,'-32'-23'12940'0'0,"4"6"-7655"0"0,34-28-7371 0 0,0 2-1957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0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 1944 0 0,'-2'11'3475'0'0,"-2"3"-2350"0"0,-8 41 3511 0 0,-2 18-1650 0 0,2-5-1103 0 0,2-9-811 0 0,1-11-232 0 0,5-15-751 0 0,3-25-330 0 0,19-35-8774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35 208 3374 0 0,'-3'-5'2672'0'0,"-7"-15"-606"0"0,7 15-368 0 0,0-1-287 0 0,-10-19-369 0 0,10 19 3606 0 0,6 12-4630 0 0,-1 2-26 0 0,-2-5-1 0 0,1 0 0 0 0,0-1 0 0 0,0 1-1 0 0,0 0 1 0 0,0-1 0 0 0,1 1 0 0 0,-1 0 0 0 0,1-1 0 0 0,2 5 0 0 0,16 22 107 0 0,-18-29-83 0 0,1 0 1 0 0,-1 0 0 0 0,0 0 0 0 0,1 1 0 0 0,-1-1 0 0 0,0 1 0 0 0,0 0 0 0 0,1 0 0 0 0,2 1 0 0 0,1 1 10 0 0,7-3 37 0 0,-7-1-46 0 0,-3 1-10 0 0,0 0 0 0 0,-1-1 0 0 0,1 0 0 0 0,0 1 0 0 0,-1-1 0 0 0,1 0-1 0 0,-1-1 1 0 0,1 1 0 0 0,3-3 0 0 0,44-22 48 0 0,-26 10-45 0 0,-1 0 0 0 0,0-1-1 0 0,25-25 1 0 0,1-15-84 0 0,-23 24 43 0 0,-22 28 19 0 0,-6 17-154 0 0,-9 58 169 0 0,-48 272 1011 0 0,47-276-748 0 0,-4 74 1 0 0,16-127-248 0 0,0-5-6 0 0,0 1 1 0 0,-1-1-1 0 0,0 0 0 0 0,-3 10 0 0 0,3-8-5 0 0,1-6-2 0 0,0 0 0 0 0,-1 0 0 0 0,0-1-1 0 0,1 1 1 0 0,-2 0 0 0 0,1 0 0 0 0,0-1 0 0 0,-3 5 0 0 0,-5 15 18 0 0,7-17 31 0 0,-4-8-43 0 0,-17-8-4 0 0,22 10-7 0 0,1 0-1 0 0,-1 0 0 0 0,0 0 1 0 0,1-1-1 0 0,-1 1 0 0 0,1 0 1 0 0,-1-1-1 0 0,1 1 1 0 0,-1 0-1 0 0,1-1 0 0 0,-1 1 1 0 0,1-1-1 0 0,-1 1 0 0 0,1-1 1 0 0,0 1-1 0 0,-1-1 1 0 0,1 1-1 0 0,-1-2 0 0 0,0 1 1 0 0,-4-6 2 0 0,0-1 0 0 0,1 1-1 0 0,0-1 1 0 0,0 0 0 0 0,1 0 0 0 0,0 0 0 0 0,0-1-1 0 0,1 1 1 0 0,0-1 0 0 0,0 1 0 0 0,0-10 0 0 0,2 16-3 0 0,-2-13-10 0 0,1-1 0 0 0,1 0 0 0 0,0 1 0 0 0,1-1 0 0 0,1 0-1 0 0,5-23 1 0 0,0 23-10 0 0,0 1-1 0 0,1 0 0 0 0,10-16 1 0 0,-16 27 15 0 0,0 1 0 0 0,0-1 1 0 0,1 1-1 0 0,-1 0 0 0 0,1 0 1 0 0,0 0-1 0 0,0 0 0 0 0,6-5 1 0 0,-1 2-3 0 0,-7 4 5 0 0,1 0-1 0 0,-1 1 0 0 0,1-1 1 0 0,-1 0-1 0 0,1 1 0 0 0,0 0 1 0 0,0-1-1 0 0,0 1 0 0 0,0 0 1 0 0,0 0-1 0 0,0 0 0 0 0,0 0 1 0 0,4-1-1 0 0,1 0-5 0 0,-4 0 5 0 0,-1 0-1 0 0,1 1 0 0 0,0 0 0 0 0,0 0 1 0 0,-1-1-1 0 0,1 2 0 0 0,0-1 1 0 0,5-1-1 0 0,-1 1-2 0 0,-1-1-19 0 0,3 2-30 0 0,2 0 33 0 0,31 3-152 0 0,-10 0 121 0 0,-24-2 14 0 0,-3 2-92 0 0,17 6 48 0 0,-17-7 18 0 0,-1 1 33 0 0,14 10 52 0 0,-14-10 17 0 0,1 0-29 0 0,16 9-3 0 0,-16-9 2223 0 0,-4 3-2215 0 0,5 34 45 0 0,-1 9 1 0 0,-1-16-41 0 0,-3-24-2 0 0,1-1-4 0 0,6 25 0 0 0,-6-25 1 0 0,1-3 7 0 0,7 14-2 0 0,-7-14-1 0 0,3-8-248 0 0,22-6 212 0 0,-27 9 19 0 0,-1-1-1 0 0,1 1 1 0 0,-1 0 0 0 0,0 0-1 0 0,1 0 1 0 0,-1 0-1 0 0,1 0 1 0 0,-1-1 0 0 0,1 1-1 0 0,-1 0 1 0 0,0 0 0 0 0,1-1-1 0 0,-1 1 1 0 0,1 0-1 0 0,-1-1 1 0 0,0 1 0 0 0,1 0-1 0 0,-1-1 1 0 0,0 1-1 0 0,0 0 1 0 0,1-1 0 0 0,-1 1-1 0 0,0-1 1 0 0,0 1-1 0 0,1-1 1 0 0,22-61-71 0 0,-22 59 63 0 0,0 0 0 0 0,0-1 0 0 0,0 1 1 0 0,0 0-1 0 0,-1-1 0 0 0,1 1 0 0 0,-1-1 1 0 0,0 1-1 0 0,0-5 0 0 0,-1-1-4 0 0,2 5-12 0 0,-1-1 0 0 0,1 0 1 0 0,-1 0-1 0 0,-1 0 0 0 0,1 0 0 0 0,-2-7 0 0 0,1 2-33 0 0,1 5 21 0 0,-1 0 0 0 0,1 0 0 0 0,-1-1 0 0 0,0 1 0 0 0,0 0 0 0 0,-3-7-1 0 0,1 2-4 0 0,2 6 15 0 0,0 1 0 0 0,1 0 0 0 0,-1-1 0 0 0,0 1 0 0 0,0 0 0 0 0,-1 0 0 0 0,1 0 0 0 0,-4-5 0 0 0,1 1-29 0 0,1 1-96 0 0,0 2 27 0 0,-13-12-50 0 0,12 12-273 0 0,0 9-2 0 0,-14 15 76 0 0,11-7-55 0 0,3-4 188 0 0,3-6 120 0 0,0 0 1 0 0,-1 0-1 0 0,1 0 1 0 0,0 0-1 0 0,1 1 1 0 0,-1-1-1 0 0,0 0 0 0 0,1 1 1 0 0,0-1-1 0 0,0 0 1 0 0,0 5-1 0 0,-2 35-604 0 0,4-22-402 0 0,6 16-2391 0 0,-6-27-2356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0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62 3494 0 0,'0'0'5340'0'0,"-14"-36"-2600"0"0,46 10-5990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0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61 3374 0 0,'0'0'2232'0'0,"-4"3"-441"0"0,-17 13 2971 0 0,16 10-3534 0 0,3-18-1016 0 0,1-1 786 0 0,-1 0-497 0 0,-6 22-83 0 0,6-21-97 0 0,0-1-36 0 0,1 2-166 0 0,-9 25 676 0 0,-15 26-36 0 0,23-54-562 0 0,-2 0-7 0 0,-10 17 92 0 0,11-17 2218 0 0,4-13-2288 0 0,1-21-11 0 0,3 13-35 0 0,-1 4-119 0 0,16-31 138 0 0,-13 28-161 0 0,6-11 18 0 0,1 1 1 0 0,21-27-1 0 0,-29 41-38 0 0,-3 5-2 0 0,0 1 0 0 0,0 0 0 0 0,0 0 0 0 0,0 0 0 0 0,1 0 0 0 0,-1 0 0 0 0,5-3 0 0 0,45-41-10 0 0,-49 44-6 0 0,3 7-79 0 0,21 7 66 0 0,-21-7 11 0 0,-4 4 24 0 0,8 21 3 0 0,-8-21 1 0 0,-1 4-14 0 0,0 1-8 0 0,0-4-6 0 0,0 0-1 0 0,-1 1 0 0 0,1 15 1 0 0,1 24-55 0 0,0-18-6 0 0,-2-23 2 0 0,0 2 17 0 0,4 26-2 0 0,-4-26-27 0 0,0-2-54 0 0,2 2 70 0 0,1 20-1941 0 0,0-33 1360 0 0,0 1 461 0 0,-3 2 119 0 0,1-1 0 0 0,-1 1 0 0 0,1 0 0 0 0,-1 0 0 0 0,0-1 0 0 0,0 1 0 0 0,0-1 0 0 0,1 1 0 0 0,-1-1 1 0 0,-1 1-1 0 0,1-1 0 0 0,0 0 0 0 0,1-2 0 0 0,30-59-3705 0 0,-29 59 3358 0 0,-1 0 0 0 0,0 0 0 0 0,0 0 0 0 0,0-1 0 0 0,0 1 0 0 0,0-1 0 0 0,1-8 0 0 0,-1 3-784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0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28 970 0 0,'4'-4'6293'0'0,"13"-19"3477"0"0,-15 29-9263 0 0,1 0-365 0 0,-1-2-51 0 0,-1-1 1 0 0,0 0-1 0 0,0 0 0 0 0,0 0 0 0 0,0 1 1 0 0,-1-1-1 0 0,1 6 0 0 0,1 1 44 0 0,3 33 404 0 0,-5-30-454 0 0,-1-6-8 0 0,1 0 1 0 0,1 0 0 0 0,-1 0 0 0 0,1 0 0 0 0,3 11 0 0 0,1 29 130 0 0,-5-43-187 0 0,0 0 0 0 0,-1 0 0 0 0,1 0 0 0 0,-1 1 1 0 0,0-1-1 0 0,0 0 0 0 0,0 0 0 0 0,0-1 0 0 0,-1 1 1 0 0,1 0-1 0 0,-4 4 0 0 0,5-7-11 0 0,-1 0 1 0 0,0 0-1 0 0,1 0 1 0 0,-1 0-1 0 0,1 0 0 0 0,-1 0 1 0 0,1 0-1 0 0,0 0 1 0 0,-1 0-1 0 0,1 1 0 0 0,0-1 1 0 0,0 0-1 0 0,0 0 1 0 0,0 0-1 0 0,0 2 0 0 0,-6 69 254 0 0,5-58-234 0 0,1-7-22 0 0,-1 0 0 0 0,0 0 0 0 0,0 0 0 0 0,0 0 1 0 0,-4 9-1 0 0,-10 39-721 0 0,2-7-1225 0 0,4-18 625 0 0,6-23 133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1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1302 0 0,'0'0'16967'0'0,"46"-12"-16795"0"0,2-10-64 0 0,15-5-1784 0 0,-21 15 111 0 0,-11-16 129 0 0,-2 11 228 0 0,10 3-2108 0 0,-2 3-1822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26 291 3212 0 0,'-25'25'11753'0'0,"30"-29"-11267"0"0,30-19 289 0 0,1-6-306 0 0,-27 21-418 0 0,8-7 55 0 0,20-22 0 0 0,-5 1-63 0 0,-20 24-38 0 0,-9 9-5 0 0,1 0 0 0 0,-1 0 0 0 0,-1-1 0 0 0,1 1-1 0 0,0-1 1 0 0,-1 0 0 0 0,0 0 0 0 0,3-5 0 0 0,0 2 0 0 0,-3 4-1 0 0,0 0 0 0 0,-1 0 0 0 0,1 0 1 0 0,-1 0-1 0 0,1 0 0 0 0,-1 0 0 0 0,0-1 1 0 0,0 1-1 0 0,0-4 0 0 0,8-26 0 0 0,-6 25 534 0 0,-7 3-451 0 0,-9-13-20 0 0,13 18-62 0 0,0 0 1 0 0,0 0-1 0 0,0 1 1 0 0,0-1 0 0 0,0 0-1 0 0,0 0 1 0 0,0 0 0 0 0,0 0-1 0 0,0 0 1 0 0,0 1 0 0 0,0-1-1 0 0,0 0 1 0 0,0 0 0 0 0,0 0-1 0 0,0 0 1 0 0,0 0 0 0 0,0 0-1 0 0,-1 1 1 0 0,1-1-1 0 0,0 0 1 0 0,0 0 0 0 0,0 0-1 0 0,0 0 1 0 0,0 0 0 0 0,0 0-1 0 0,0 0 1 0 0,-1 0 0 0 0,1 0-1 0 0,0 0 1 0 0,0 0 0 0 0,0 0-1 0 0,0 0 1 0 0,0 0 0 0 0,-1 1-1 0 0,1-1 1 0 0,0 0-1 0 0,0 0 1 0 0,0 0 0 0 0,0-1-1 0 0,-1 1 1 0 0,1 0 0 0 0,0 0-1 0 0,0 0 1 0 0,0 0 0 0 0,0 0-1 0 0,0 0 1 0 0,-1 0 0 0 0,1 0-1 0 0,0 0 1 0 0,0 0 0 0 0,0 0-1 0 0,0 0 1 0 0,0 0-1 0 0,0 0 1 0 0,0-1 0 0 0,-1 1-1 0 0,1 0 1 0 0,0 0 0 0 0,0 0-1 0 0,0 0 1 0 0,0 0 0 0 0,0 0-1 0 0,0-1 1 0 0,0 1 0 0 0,-21 34 10 0 0,-2 3 69 0 0,17-30-57 0 0,4-5-14 0 0,0 1-1 0 0,0 0 1 0 0,0 0 0 0 0,0 0 0 0 0,0 0-1 0 0,1 0 1 0 0,-1 0 0 0 0,1 0 0 0 0,0 1-1 0 0,-1 3 1 0 0,-3 4 8 0 0,2-4 8 0 0,0 0 1 0 0,1 0-1 0 0,-1 1 0 0 0,0 9 1 0 0,-6 18 53 0 0,7-27-14 0 0,3 1-7 0 0,4 27 7 0 0,-4-28-9 0 0,3-3-9 0 0,14 15-13 0 0,-18-20-33 0 0,0 1-1 0 0,1-1 1 0 0,-1 0-1 0 0,0 1 1 0 0,1-1 0 0 0,-1 0-1 0 0,0 1 1 0 0,1-1-1 0 0,-1 0 1 0 0,1 0 0 0 0,-1 1-1 0 0,0-1 1 0 0,1 0-1 0 0,-1 0 1 0 0,1 0 0 0 0,-1 0-1 0 0,1 1 1 0 0,-1-1-1 0 0,1 0 1 0 0,-1 0 0 0 0,0 0-1 0 0,1 0 1 0 0,-1 0-1 0 0,1 0 1 0 0,-1 0 0 0 0,1 0-1 0 0,0 0 1 0 0,7 1 2 0 0,-5-1-2 0 0,0 1 1 0 0,-1-1-1 0 0,1 0 0 0 0,0 0 0 0 0,0 0 0 0 0,0 0 0 0 0,0 0 0 0 0,0-1 0 0 0,-1 1 0 0 0,1-1 0 0 0,0 0 0 0 0,3-1 0 0 0,23-8-149 0 0,0-2 0 0 0,0-1 0 0 0,-1-1 1 0 0,-1-1-1 0 0,27-20 0 0 0,-16 8-299 0 0,-1-2 0 0 0,-1-1 0 0 0,43-47-1 0 0,-77 74 473 0 0,1 1-1 0 0,-1-1 0 0 0,1 0 0 0 0,-1 0 0 0 0,0 0 0 0 0,-1 0 0 0 0,4-6 0 0 0,2-4 3215 0 0,-29 27-3085 0 0,21-14-152 0 0,1 0 0 0 0,-1 1 0 0 0,1-1 1 0 0,0 0-1 0 0,-1 0 0 0 0,1 1 0 0 0,0-1 1 0 0,-1 0-1 0 0,1 1 0 0 0,0-1 0 0 0,-1 0 1 0 0,1 1-1 0 0,0-1 0 0 0,0 1 1 0 0,0-1-1 0 0,-1 0 0 0 0,1 1 0 0 0,0-1 1 0 0,0 1-1 0 0,0-1 0 0 0,0 1 0 0 0,0-1 1 0 0,0 1-1 0 0,-11 39 159 0 0,5-9-62 0 0,5-23-22 0 0,0 1-27 0 0,-1 46-92 0 0,3-22-63 0 0,-1-25-356 0 0,1 1-425 0 0,4 24 268 0 0,-3-25-1078 0 0,1-3-188 0 0,12 14 211 0 0,-11-14-89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2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97 118 4546 0 0,'0'0'10586'0'0,"-4"6"-9927"0"0,-15 14-70 0 0,12-8-118 0 0,-8 30 197 0 0,-4 7-43 0 0,3 3-207 0 0,5-19-189 0 0,8-25 123 0 0,3 1-224 0 0,-3 33 181 0 0,9-38-237 0 0,17 12 8 0 0,-23-16-78 0 0,0 1 1 0 0,1-1 0 0 0,-1 0 0 0 0,1 0-1 0 0,-1 1 1 0 0,0-1 0 0 0,1 0-1 0 0,-1 0 1 0 0,1 1 0 0 0,-1-1 0 0 0,1 0-1 0 0,-1 0 1 0 0,1 0 0 0 0,-1 0 0 0 0,1 0-1 0 0,-1 1 1 0 0,1-1 0 0 0,-1 0 0 0 0,1 0-1 0 0,-1 0 1 0 0,1-1 0 0 0,-1 1-1 0 0,1 0 1 0 0,0 0 0 0 0,6 0 15 0 0,-4 0-11 0 0,1 0 0 0 0,-1 0 0 0 0,0-1-1 0 0,0 1 1 0 0,0-1 0 0 0,-1 0 0 0 0,1 0-1 0 0,0 0 1 0 0,5-2 0 0 0,28-12-67 0 0,0-1-1 0 0,-1-1 1 0 0,40-28 0 0 0,-49 27-63 0 0,-11 9 52 0 0,-1-1 0 0 0,-1 0 0 0 0,13-14 0 0 0,-11 8-3 0 0,-7 7 14 0 0,0 0-1 0 0,1 1 0 0 0,11-10 0 0 0,15-10 2 0 0,-26 21 56 0 0,-5 2 13 0 0,13-18-3 0 0,-13 18 43 0 0,-4 65-93 0 0,-1-27 108 0 0,0-24 2 0 0,2-1-11 0 0,0 36 21 0 0,3-38-51 0 0,12 19-4 0 0,-12-19-6 0 0,3-3-5 0 0,19 9-2 0 0,-20-10-3 0 0,1-3-27 0 0,21-5-102 0 0,-21 5-6 0 0,-1-4 26 0 0,17-17 7 0 0,-18 17-34 0 0,-5 3 115 0 0,1 0 1 0 0,-1 0 0 0 0,0 0 0 0 0,1 0 0 0 0,0 1 0 0 0,-1-1 0 0 0,1 0 0 0 0,0 0 0 0 0,0 0 0 0 0,0 1 0 0 0,0-1 0 0 0,1-1-1 0 0,1-2-13 0 0,0 0-46 0 0,-4-3 17 0 0,-4-20 12 0 0,4 20 7 0 0,-3 4 10 0 0,0-2 24 0 0,2 3 4 0 0,0 1-1 0 0,1-1 1 0 0,-1 1-1 0 0,0 0 0 0 0,0 0 1 0 0,-1 0-1 0 0,1 0 1 0 0,-4-3-1 0 0,-37-25 19 0 0,36 28-10 0 0,2-1 26 0 0,-1 2-14 0 0,-1-1 4 0 0,4 1 30 0 0,1 0-1 0 0,-1 0 1 0 0,0 0-1 0 0,1 1 0 0 0,-1-1 1 0 0,0 1-1 0 0,-4 0 1 0 0,9 0-49 0 0,-1 0 0 0 0,1 0 1 0 0,-1 0-1 0 0,1 0 1 0 0,-1 0-1 0 0,1 0 0 0 0,-1-1 1 0 0,1 1-1 0 0,-1 0 1 0 0,0-1-1 0 0,1 1 1 0 0,-1-1-1 0 0,2-1 0 0 0,1 1-2 0 0,-1-1-1 0 0,1 1 1 0 0,-1-1-1 0 0,1 1 0 0 0,-1 0 1 0 0,1 0-1 0 0,5 0 1 0 0,48-9 14 0 0,-12 1-15 0 0,12 2-3 0 0,-38 5 0 0 0,29-1-11 0 0,-17 3 5 0 0,-24 0 6 0 0,1 2 10 0 0,21 8 0 0 0,-22-7 0 0 0,-4 3 12 0 0,9 17 56 0 0,-9-17-1 0 0,-4 1-13 0 0,1 25 1 0 0,-3-18 42 0 0,-36 78 248 0 0,37-86-275 0 0,-1 0-38 0 0,-8 21-6 0 0,8-21 122 0 0,10-11-140 0 0,1 1-18 0 0,-4 2 0 0 0,-1 0-1 0 0,1 0 0 0 0,-1 0 1 0 0,0-1-1 0 0,0 1 0 0 0,0-1 1 0 0,0 0-1 0 0,3-5 0 0 0,34-35-26 0 0,89-113-297 0 0,-80 99 216 0 0,-28 34 110 0 0,-16 18 52 0 0,-6 13-39 0 0,2 1-10 0 0,0-6-2 0 0,-1 1-1 0 0,0-1 1 0 0,0 0-1 0 0,0 0 1 0 0,0 1-1 0 0,-1-1 1 0 0,1 0-1 0 0,-1 0 0 0 0,0 0 1 0 0,0 0-1 0 0,-2 4 1 0 0,1 2-3 0 0,1-3-19 0 0,-1-1 0 0 0,1 1 1 0 0,-1-1-1 0 0,0 0 0 0 0,-4 7 1 0 0,-16 34-172 0 0,19-39 148 0 0,-9 25-796 0 0,4-6 119 0 0,6-19 110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3668 0 0,'0'0'6135'0'0,"1"7"-4150"0"0,0 2-1368 0 0,0-5-223 0 0,0 0 0 0 0,-1 0-1 0 0,1 0 1 0 0,-1 0-1 0 0,0 0 1 0 0,-1 8-1 0 0,1-2 6 0 0,-4 31 1128 0 0,-6 14-141 0 0,-2-5-554 0 0,9-41-719 0 0,-5 28 540 0 0,0 9 40 0 0,10-40-662 0 0,1 0-24 0 0,-2-4-6 0 0,0 0 0 0 0,0 0 0 0 0,0 0 0 0 0,0 0 0 0 0,-1 0 0 0 0,1 0 0 0 0,0 0 0 0 0,-1 0 0 0 0,0 0 0 0 0,1 4 0 0 0,3-14-13 0 0,-1-1 9 0 0,-1 5 0 0 0,-1 1-1 0 0,1-1 1 0 0,0 0 0 0 0,0 1 0 0 0,0-1 0 0 0,0 1 0 0 0,6-7 0 0 0,23-29-150 0 0,7-9 30 0 0,2 1-40 0 0,-27 31 107 0 0,20-32 1 0 0,-25 39 33 0 0,12-5 9 0 0,-14 11 11 0 0,-4 8 27 0 0,10 16-3 0 0,-11-20-20 0 0,-1-1-1 0 0,0 1 1 0 0,0-1-1 0 0,1 1 1 0 0,-1-1 0 0 0,0 1-1 0 0,0-1 1 0 0,0 1-1 0 0,1-1 1 0 0,-1 1-1 0 0,0-1 1 0 0,0 1 0 0 0,0-1-1 0 0,0 1 1 0 0,0-1-1 0 0,0 1 1 0 0,0-1 0 0 0,0 1-1 0 0,0 0 1 0 0,-1-1-1 0 0,1 1 1 0 0,-5 27 94 0 0,4-21-3 0 0,0 2-18 0 0,-6 30-30 0 0,6-29-61 0 0,-1-2-7 0 0,-7 25 4 0 0,7-25-88 0 0,16 23-5266 0 0,-11-24 3647 0 0,23-42-7376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3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1 533 2574 0 0,'0'0'10112'0'0,"3"-8"-9272"0"0,10-26-222 0 0,-13 33-604 0 0,0 0-1 0 0,1 0 0 0 0,-1 0 0 0 0,1 0 0 0 0,-1 0 0 0 0,0 0 0 0 0,1 0 0 0 0,-1 1 0 0 0,1-1 1 0 0,0 0-1 0 0,-1 0 0 0 0,1 1 0 0 0,0-1 0 0 0,-1 0 0 0 0,1 1 0 0 0,1-2 0 0 0,7-4 25 0 0,-5 4-16 0 0,0-1 0 0 0,1-1-1 0 0,-1 1 1 0 0,-1-1 0 0 0,1 1 0 0 0,3-5-1 0 0,22-18-91 0 0,-15 15-263 0 0,0-1 1 0 0,-1 0-1 0 0,12-16 0 0 0,10-23-419 0 0,-32 47 1100 0 0,-8 0-159 0 0,-16-9-39 0 0,21 13-145 0 0,0 0-1 0 0,-1 0 0 0 0,1-1 1 0 0,0 1-1 0 0,0 0 0 0 0,0 0 0 0 0,-1 0 1 0 0,1 0-1 0 0,0 0 0 0 0,0-1 1 0 0,0 1-1 0 0,-1 0 0 0 0,1 0 1 0 0,0 0-1 0 0,0 0 0 0 0,-1 0 0 0 0,1 0 1 0 0,0 0-1 0 0,0 0 0 0 0,-1 0 1 0 0,1 0-1 0 0,0 0 0 0 0,0 0 0 0 0,-1 0 1 0 0,1 0-1 0 0,0 0 0 0 0,0 0 1 0 0,-1 0-1 0 0,1 0 0 0 0,0 0 1 0 0,0 0-1 0 0,0 0 0 0 0,-1 1 0 0 0,1-1 1 0 0,0 0-1 0 0,0 0 0 0 0,-1 0 1 0 0,1 0-1 0 0,0 0 0 0 0,0 1 0 0 0,-1-1 1 0 0,-47 39 1073 0 0,46-37-1028 0 0,-1-1 0 0 0,1 1 0 0 0,0 0-1 0 0,0 0 1 0 0,0 0 0 0 0,0 0 0 0 0,0 0 0 0 0,1 1 0 0 0,-1-1-1 0 0,-1 4 1 0 0,-1 1 83 0 0,-1 0 38 0 0,0 0 1 0 0,1 1-1 0 0,-1 0 0 0 0,1 0 1 0 0,1 0-1 0 0,-4 11 1 0 0,5-13-71 0 0,0 0 248 0 0,3 35 153 0 0,2-28-273 0 0,-1-8-165 0 0,-2-3-44 0 0,1 0 0 0 0,0-1-1 0 0,0 1 1 0 0,-1 0 0 0 0,1-1-1 0 0,0 1 1 0 0,0-1 0 0 0,1 1-1 0 0,-1-1 1 0 0,0 1 0 0 0,0-1 0 0 0,1 0-1 0 0,1 2 1 0 0,13 12 106 0 0,-4-10 1 0 0,19 3-20 0 0,-15-6-21 0 0,-6-1-67 0 0,-6 0-24 0 0,0-1-1 0 0,0 0 0 0 0,0 0 0 0 0,0 0 0 0 0,-1-1 1 0 0,1 1-1 0 0,0-1 0 0 0,0 0 0 0 0,5-2 0 0 0,46-11-161 0 0,-45 12 139 0 0,-5 0-20 0 0,0 1-1 0 0,0 0 1 0 0,0-1 0 0 0,0 0 0 0 0,0 0 0 0 0,6-5 0 0 0,0 3-42 0 0,-5 2 35 0 0,-1 0 0 0 0,0-1 0 0 0,1 0 0 0 0,-1 0 0 0 0,0 0 0 0 0,5-5 0 0 0,0 2-8 0 0,25-21-261 0 0,-27 22 264 0 0,-4 3 31 0 0,-1 0 0 0 0,0-1 1 0 0,0 1-1 0 0,0-1 1 0 0,0 0-1 0 0,-1 0 0 0 0,1 0 1 0 0,2-4-1 0 0,1 1-10 0 0,-3 4 21 0 0,-1-1 1 0 0,0 0-1 0 0,0 1 1 0 0,0-1-1 0 0,0 0 1 0 0,0 0-1 0 0,0 0 1 0 0,1-5-1 0 0,13-23-44 0 0,-12 23 10 0 0,1 4 177 0 0,12-13 14 0 0,-13 13 521 0 0,-4 13-575 0 0,0 2-75 0 0,4 32 3 0 0,0-14-7 0 0,-3-21-1 0 0,3-2 1 0 0,-1 2-1 0 0,-2-5-3 0 0,0 0 0 0 0,0 0-1 0 0,1-1 1 0 0,-1 1 0 0 0,1-1 0 0 0,-1 1 0 0 0,1-1 0 0 0,0 0 0 0 0,0 1 0 0 0,4 2 0 0 0,12 14 9 0 0,-8-13-12 0 0,-4-3-9 0 0,-5-2 5 0 0,1 0 0 0 0,0 0 0 0 0,-1 0 0 0 0,1 0 0 0 0,0-1 0 0 0,0 1 0 0 0,0-1 0 0 0,0 1 0 0 0,-1-1 0 0 0,1 0 0 0 0,0 1 0 0 0,0-1 0 0 0,4 0 0 0 0,1 1-9 0 0,-4 0 5 0 0,0-1 0 0 0,-1 0 0 0 0,1 1 0 0 0,0-1 0 0 0,0 0 0 0 0,-1 0 1 0 0,1 0-1 0 0,0-1 0 0 0,0 1 0 0 0,-1-1 0 0 0,4-1 0 0 0,44-7-604 0 0,-21 4 357 0 0,-28 5 241 0 0,0 0 1 0 0,0 0-1 0 0,-1 0 0 0 0,1-1 1 0 0,0 1-1 0 0,0 0 0 0 0,0 0 1 0 0,0-1-1 0 0,0 1 0 0 0,0-1 1 0 0,-1 1-1 0 0,1-1 0 0 0,0 1 1 0 0,0-1-1 0 0,-1 0 0 0 0,2 0 1 0 0,43-36-674 0 0,-36 32 593 0 0,-4 2 27 0 0,0-1 0 0 0,-1 1 0 0 0,1-1 0 0 0,-1 0 0 0 0,6-6 0 0 0,-3 3-3 0 0,22-24-240 0 0,1-8 153 0 0,-24 32 254 0 0,14-24 583 0 0,-15 24-571 0 0,-2 4-39 0 0,-1-1 1 0 0,0 0-1 0 0,0 0 1 0 0,0 0-1 0 0,0 0 1 0 0,1-7-1 0 0,14-38 769 0 0,-13 40-729 0 0,-3 4-26 0 0,1 0 0 0 0,0 0-1 0 0,-1 0 1 0 0,0 0 0 0 0,1-10 0 0 0,5-39 850 0 0,-6 43-790 0 0,1-31 1213 0 0,-3 10-1194 0 0,1 24-63 0 0,-1 16-72 0 0,-7 42 81 0 0,-3 15 20 0 0,-16 119 97 0 0,19-131-219 0 0,1 2-65 0 0,-1-16-239 0 0,6-32-9 0 0,0 1 54 0 0,-9 22-89 0 0,9-22-488 0 0,-1-3-770 0 0,1-1 1182 0 0,-6 9 266 0 0,6-2-4464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4052 0 0,'0'0'3530'0'0,"60"-20"1022"0"0,6 5-2670 0 0,-8 0-736 0 0,-2-3-1774 0 0,-4 3-346 0 0,-19-5-2742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5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42 3628 0 0,'-4'-4'6328'0'0,"-16"-17"-352"0"0,15 24-5320 0 0,-15 7-165 0 0,15-8-114 0 0,0 3-77 0 0,-14 14-27 0 0,10-4-48 0 0,3-5-163 0 0,-15 37 201 0 0,-1 16 42 0 0,17-52-265 0 0,3-4-7 0 0,-1 0 0 0 0,1 0 0 0 0,0 0 0 0 0,-1 12 0 0 0,3-10-2 0 0,0-6-17 0 0,0 0 1 0 0,0 0 0 0 0,-1 0-1 0 0,1 0 1 0 0,-1-1-1 0 0,1 1 1 0 0,-1 0 0 0 0,0 0-1 0 0,-2 4 1 0 0,4 3 50 0 0,5 27-12 0 0,-4-28-4 0 0,3-4-11 0 0,17 15-9 0 0,-16-15-13 0 0,3-7-42 0 0,29-5-2 0 0,-36 7 26 0 0,-1 0 0 0 0,0-1 0 0 0,1 1 0 0 0,-1 0 0 0 0,0-1 0 0 0,1 1 0 0 0,-1-1 0 0 0,0 1 1 0 0,1-1-1 0 0,-1 0 0 0 0,2-1 0 0 0,13-9-151 0 0,0 0 1 0 0,0-2 0 0 0,-1 1-1 0 0,-1-2 1 0 0,0 0-1 0 0,-1-1 1 0 0,-1 0-1 0 0,0-1 1 0 0,-1 0-1 0 0,16-31 1 0 0,-12 14-98 0 0,-11 17 56 0 0,-3-15 81 0 0,-1 29 104 0 0,0 0 0 0 0,1-1 0 0 0,-1 1-1 0 0,0 0 1 0 0,-1 0 0 0 0,1 0 0 0 0,0-1 0 0 0,-1 1-1 0 0,1 0 1 0 0,-1 0 0 0 0,1 0 0 0 0,-1 0 0 0 0,-2-4-1 0 0,0 0-10 0 0,-2-5-15 0 0,-12-10 66 0 0,8 12 12 0 0,-13-3-7 0 0,21 11-34 0 0,1 1 0 0 0,-1-1 0 0 0,0 1 0 0 0,0 0 0 0 0,1-1 0 0 0,-1 1 0 0 0,0 0 0 0 0,0 0 0 0 0,1 0 0 0 0,-1-1 0 0 0,0 1 0 0 0,0 0 0 0 0,0 0 0 0 0,1 0 1 0 0,-3 1-1 0 0,-28-1 40 0 0,14 3-4 0 0,7-1-27 0 0,4 0-1 0 0,1 0-1 0 0,-1 0 1 0 0,1 0 0 0 0,-1 1-1 0 0,-6 4 1 0 0,1-3 15 0 0,7-2-7 0 0,-1 0 0 0 0,1 0-1 0 0,0 0 1 0 0,-1 1 0 0 0,1-1-1 0 0,0 1 1 0 0,-5 5 0 0 0,0-3 3 0 0,6-3-10 0 0,0-1-1 0 0,0 1 1 0 0,0 0 0 0 0,0 1-1 0 0,1-1 1 0 0,-1 0-1 0 0,0 1 1 0 0,1 0 0 0 0,-4 5-1 0 0,-9 10 101 0 0,11-13 241 0 0,9-1-263 0 0,12 13-20 0 0,-16-16-67 0 0,-1-1 0 0 0,0 0 0 0 0,1 1 0 0 0,-1-1 1 0 0,0 0-1 0 0,1 1 0 0 0,-1-1 0 0 0,1 0 0 0 0,-1 0 0 0 0,0 1 0 0 0,1-1 1 0 0,-1 0-1 0 0,1 0 0 0 0,-1 0 0 0 0,1 0 0 0 0,-1 0 0 0 0,1 1 0 0 0,-1-1 0 0 0,1 0 1 0 0,-1 0-1 0 0,1 0 0 0 0,-1 0 0 0 0,0 0 0 0 0,1-1 0 0 0,-1 1 0 0 0,2 0 1 0 0,7 1 17 0 0,-5-1-7 0 0,0 0-1 0 0,0 0 1 0 0,0 0-1 0 0,0-1 1 0 0,0 1-1 0 0,0-1 1 0 0,6-2-1 0 0,194-53 198 0 0,-198 53-203 0 0,2 0 0 0 0,-1 0 0 0 0,0 1 0 0 0,9-2 0 0 0,22-3 11 0 0,-28 3-14 0 0,-6 3-2 0 0,-1 0 0 0 0,1-1 0 0 0,0 1 0 0 0,0 1 0 0 0,-1-1 0 0 0,1 0 0 0 0,7 1 0 0 0,40 2 17 0 0,-46 1-3 0 0,16 9 45 0 0,-16-9 0 0 0,-5 0-52 0 0,0-1 0 0 0,0 1 0 0 0,1-1 1 0 0,-1 1-1 0 0,1-1 0 0 0,0 1 0 0 0,-1-1 0 0 0,3 5 0 0 0,0 0 17 0 0,-1 0 107 0 0,-3 2-8 0 0,2 1-90 0 0,-1-4-9 0 0,1-1 0 0 0,-2 0 0 0 0,1 0 1 0 0,0 1-1 0 0,-3 9 0 0 0,-5 23 242 0 0,1-13-168 0 0,5-19-14 0 0,1 2 9 0 0,-4 20-12 0 0,4-20 224 0 0,7-10-265 0 0,21-7-4 0 0,-26 9-37 0 0,0 0 1 0 0,0 0 0 0 0,0-1 0 0 0,0 1-1 0 0,-1 0 1 0 0,1-1 0 0 0,0 1-1 0 0,0-1 1 0 0,-1 1 0 0 0,1-1 0 0 0,0 1-1 0 0,-1-1 1 0 0,1 1 0 0 0,0-1 0 0 0,0-1-1 0 0,55-59 38 0 0,73-72-26 0 0,-128 132-10 0 0,1-1-1 0 0,0 0 1 0 0,0 0-1 0 0,0 1 1 0 0,0-1-1 0 0,1 1 0 0 0,-1-1 1 0 0,0 1-1 0 0,0 0 1 0 0,4-1-1 0 0,1 0 10 0 0,-2-1 101 0 0,-1 6 20 0 0,14 8-2 0 0,-13-9-30 0 0,-5 7-7 0 0,1 1-54 0 0,-1-5-5 0 0,1 0 0 0 0,-1 0 0 0 0,0 0 0 0 0,-1 0 0 0 0,-1 10 0 0 0,-5 25 124 0 0,-3 4-131 0 0,5-12-21 0 0,4-24-133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1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164 221 2232 0 0,'0'0'4402'0'0,"-1"-8"-2605"0"0,-4-26-314 0 0,4 26-407 0 0,0 0-254 0 0,-7-38 603 0 0,3 18-882 0 0,4 21-57 0 0,0-1 123 0 0,-2-2-382 0 0,-1-22 2084 0 0,-2 34-2236 0 0,-17 4-13 0 0,22-6-60 0 0,1 0 0 0 0,-1 0-1 0 0,1 0 1 0 0,-1 1 0 0 0,1-1 0 0 0,-1 0 0 0 0,1 0-1 0 0,0 0 1 0 0,-1 1 0 0 0,1-1 0 0 0,-1 0-1 0 0,1 1 1 0 0,0-1 0 0 0,-1 0 0 0 0,1 0-1 0 0,0 1 1 0 0,-1-1 0 0 0,1 1 0 0 0,0-1-1 0 0,0 0 1 0 0,-1 1 0 0 0,1-1 0 0 0,0 1 0 0 0,0-1-1 0 0,0 1 1 0 0,0-1 0 0 0,0 0 0 0 0,-1 1-1 0 0,1-1 1 0 0,0 2 0 0 0,-3 6 16 0 0,-23 55 120 0 0,23-55-116 0 0,-1-1 1 0 0,0 0-1 0 0,-1 1 1 0 0,1-1 0 0 0,-12 12-1 0 0,15-19-15 0 0,1 1-1 0 0,-1 0 1 0 0,1-1 0 0 0,-1 1-1 0 0,1-1 1 0 0,-1 1 0 0 0,1 0-1 0 0,-1 0 1 0 0,1-1 0 0 0,0 1-1 0 0,-1 0 1 0 0,1 0-1 0 0,0-1 1 0 0,0 1 0 0 0,-1 0-1 0 0,1 0 1 0 0,0 0 0 0 0,0 1-1 0 0,-13 58 202 0 0,7-28-118 0 0,5-25 30 0 0,1 0-14 0 0,-2 21-21 0 0,1-21 176 0 0,10-8-214 0 0,25-4-7 0 0,-33 5-38 0 0,0 0-1 0 0,0-1 1 0 0,0 1 0 0 0,-1 0 0 0 0,1 0-1 0 0,0 0 1 0 0,0-1 0 0 0,0 1-1 0 0,0 0 1 0 0,-1-1 0 0 0,1 1 0 0 0,0 0-1 0 0,-1-1 1 0 0,1 1 0 0 0,0-1-1 0 0,0 0 1 0 0,0 0 0 0 0,44-44 53 0 0,-1-1 0 0 0,44-63-1 0 0,-67 83-73 0 0,-16 19-2 0 0,-1 4-16 0 0,11-10 22 0 0,-11 10 7 0 0,-8 23-85 0 0,3-17 91 0 0,0 0-1 0 0,0 0 0 0 0,1 0 0 0 0,-1 0 0 0 0,1 0 1 0 0,-1 0-1 0 0,1 5 0 0 0,-3 37 54 0 0,1-14-28 0 0,2-24-6 0 0,1 2 12 0 0,3 26-2 0 0,-4-26-7 0 0,4-4-1 0 0,8 15-2 0 0,-8-14-2 0 0,2-5-6 0 0,21 6-1 0 0,-26-7-9 0 0,0 0 1 0 0,-1 0 0 0 0,1 0 0 0 0,0 1 0 0 0,-1-1 0 0 0,1 0 0 0 0,0 0 0 0 0,0 0-1 0 0,-1 0 1 0 0,1 0 0 0 0,0-1 0 0 0,-1 1 0 0 0,1 0 0 0 0,0 0 0 0 0,-1 0 0 0 0,1 0-1 0 0,0-1 1 0 0,0 1 0 0 0,8-2-1 0 0,-6 1 1 0 0,0 0-1 0 0,0 0 1 0 0,0 0-1 0 0,0 0 1 0 0,0 0-1 0 0,0 0 1 0 0,0-1 0 0 0,0 0-1 0 0,0 0 1 0 0,2-2-1 0 0,19-12-69 0 0,0-1-1 0 0,-1-1 0 0 0,-2-2 1 0 0,30-32-1 0 0,-8-12-97 0 0,-25 29 153 0 0,-16 30 52 0 0,-2-3-8 0 0,-2-29 390 0 0,-2 42-392 0 0,-1 1-20 0 0,0-1 0 0 0,1 0 0 0 0,-1 0 0 0 0,1 0 1 0 0,0 1-1 0 0,1 0 0 0 0,-1 0 0 0 0,1 0 0 0 0,-4 11 1 0 0,2-5 26 0 0,-11 38 186 0 0,0 11-38 0 0,9-24-101 0 0,7-21-13 0 0,5 13-16 0 0,0-17-7 0 0,10 10 10 0 0,-6-13-9 0 0,12 5-7 0 0,-8-9-19 0 0,18 1-37 0 0,-15-6-2 0 0,-5 0 13 0 0,-7-1 1 0 0,0 1 0 0 0,0-1 1 0 0,1 1-1 0 0,-1-1 0 0 0,0 0 1 0 0,0-1-1 0 0,0 1 0 0 0,6-4 0 0 0,9-2-54 0 0,0-2 0 0 0,-1 0-1 0 0,-1-1 1 0 0,1-1-1 0 0,25-20 1 0 0,-28 15-38 0 0,-1-1 1 0 0,24-35 0 0 0,-32 37 50 0 0,-2 7 33 0 0,-3 4 5 0 0,0 0 1 0 0,0 1 0 0 0,0-1-1 0 0,0 0 1 0 0,-1 0-1 0 0,1 0 1 0 0,-1 0-1 0 0,0-4 1 0 0,2-28 26 0 0,-2 27 59 0 0,-3 4-9 0 0,-9-12 0 0 0,9 12 25 0 0,1 13-86 0 0,-1 0-7 0 0,1-4-1 0 0,0 0 1 0 0,1 0-1 0 0,0 0 1 0 0,0 1-1 0 0,0-1 1 0 0,-1 7 0 0 0,0-1 2 0 0,-2 31 97 0 0,2-28-71 0 0,1-6-9 0 0,1 1 1 0 0,0 0-1 0 0,0-1 0 0 0,0 1 1 0 0,2 7-1 0 0,1 28 39 0 0,-3-38-50 0 0,0-1 1 0 0,1 0 0 0 0,-1 1-1 0 0,1-1 1 0 0,0 0-1 0 0,0 0 1 0 0,0 0-1 0 0,1 1 1 0 0,2 4-1 0 0,0 1 7 0 0,-3-6-10 0 0,0-1-1 0 0,0 1 0 0 0,0-1 1 0 0,1 1-1 0 0,-1-1 0 0 0,1 1 1 0 0,-1-1-1 0 0,1 0 0 0 0,3 4 0 0 0,1 1-17 0 0,-6-8 3 0 0,0 1 1 0 0,1 0-1 0 0,-1 0 0 0 0,1 0 0 0 0,-1-1 0 0 0,1 1 1 0 0,-1 0-1 0 0,1-1 0 0 0,0 1 0 0 0,-1 0 0 0 0,1-1 1 0 0,0 1-1 0 0,-1-1 0 0 0,1 1 0 0 0,1 0 0 0 0,25 16-137 0 0,-26-17 139 0 0,0 1 0 0 0,-1-1 1 0 0,1 1-1 0 0,0-1 0 0 0,0 1 0 0 0,-1-1 1 0 0,1 0-1 0 0,0 0 0 0 0,0 1 1 0 0,-1-1-1 0 0,1 0 0 0 0,0 0 1 0 0,0 0-1 0 0,0 0 0 0 0,0 0 1 0 0,-1 0-1 0 0,2 0 0 0 0,10 0-286 0 0,-1-1 1 0 0,0-1-1 0 0,-1 0 0 0 0,1-1 0 0 0,0 1 0 0 0,0-2 0 0 0,-1 0 0 0 0,17-8 1 0 0,40-34-1730 0 0,-25 11-2273 0 0,-9 6-2161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5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1 487 970 0 0,'0'0'15562'0'0,"7"-3"-15292"0"0,41-16 36 0 0,-42 17-281 0 0,-2 1-16 0 0,0-1 0 0 0,0 1 0 0 0,0-1-1 0 0,-1 0 1 0 0,1 0 0 0 0,-1 0-1 0 0,0 0 1 0 0,1-1 0 0 0,-1 1-1 0 0,0-1 1 0 0,0 0 0 0 0,-1 0-1 0 0,1 0 1 0 0,-1 0 0 0 0,1 0 0 0 0,1-5-1 0 0,1-1-12 0 0,-3 5 1 0 0,0-1 0 0 0,0 1 0 0 0,1 0 0 0 0,-1 0 0 0 0,1 0 0 0 0,5-5 0 0 0,-2 3 1 0 0,-3 2 0 0 0,0 1-1 0 0,0-1 1 0 0,0 1 0 0 0,0-1 0 0 0,-1 0 0 0 0,3-5 0 0 0,8-13-6 0 0,-10 17 0 0 0,-1-2 6 0 0,1 1 30 0 0,-2 4 24 0 0,0 0 0 0 0,0 0 0 0 0,0 0 0 0 0,0-1 0 0 0,-1 1 0 0 0,1 0 0 0 0,0 0 0 0 0,-1-1 0 0 0,0 1 0 0 0,0-3 0 0 0,-5 9-5 0 0,-17 12-9 0 0,21-16-35 0 0,1 1-1 0 0,-1-1 0 0 0,0 1 1 0 0,1-1-1 0 0,-1 1 1 0 0,0-1-1 0 0,1 1 0 0 0,-1 0 1 0 0,1-1-1 0 0,-1 1 1 0 0,1 0-1 0 0,-1 0 0 0 0,1-1 1 0 0,0 1-1 0 0,-1 1 1 0 0,-20 44 143 0 0,16-37-127 0 0,3-5-7 0 0,0 1 0 0 0,0 0 1 0 0,0-1-1 0 0,1 1 0 0 0,-1 0 0 0 0,0 6 1 0 0,-5 19 41 0 0,5-23 40 0 0,5 2-62 0 0,7 27 0 0 0,-7-27 0 0 0,3-6-6 0 0,18 7-45 0 0,-23-10 11 0 0,0 0 1 0 0,-1 0-1 0 0,1 1 1 0 0,0-1-1 0 0,-1 0 0 0 0,1 0 1 0 0,0 0-1 0 0,-1 0 1 0 0,1 0-1 0 0,0 1 0 0 0,-1-1 1 0 0,1-1-1 0 0,0 1 1 0 0,-1 0-1 0 0,1 0 0 0 0,-1 0 1 0 0,1 0-1 0 0,0 0 1 0 0,-1-1-1 0 0,2 1 1 0 0,7-1-51 0 0,-6 0 36 0 0,1 1-1 0 0,-1-1 1 0 0,1 0 0 0 0,-1 1-1 0 0,0-2 1 0 0,1 1 0 0 0,-1 0-1 0 0,0-1 1 0 0,0 1 0 0 0,4-3-1 0 0,23-12-459 0 0,-1-1-1 0 0,-1-2 0 0 0,0-1 1 0 0,-2 0-1 0 0,0-2 1 0 0,-1-2-1 0 0,42-50 0 0 0,-59 65 425 0 0,-3 3 31 0 0,0 0 1 0 0,0 0 0 0 0,-1-1-1 0 0,5-8 1 0 0,10-17-23 0 0,-17 30 81 0 0,0-1 1 0 0,-1 1-1 0 0,1-1 0 0 0,-1 0 0 0 0,0 0 1 0 0,0 0-1 0 0,0 1 0 0 0,0-1 0 0 0,0 0 0 0 0,0 0 1 0 0,0-6-1 0 0,0 0 128 0 0,11-40 675 0 0,-10 41-482 0 0,-2 0 217 0 0,0-26-61 0 0,0 25-117 0 0,-2 3-56 0 0,-5-18 57 0 0,5 18 414 0 0,-1 11-651 0 0,-1 0-116 0 0,2-4-28 0 0,1 1 0 0 0,0-1-1 0 0,-1 1 1 0 0,1 0 0 0 0,0-1-1 0 0,0 1 1 0 0,0 0 0 0 0,0 0 0 0 0,0-1-1 0 0,1 1 1 0 0,-1 0 0 0 0,0 0-1 0 0,1 0 1 0 0,-1 3 0 0 0,-8 38 209 0 0,-1 18-5 0 0,8-49-189 0 0,-3 42 127 0 0,4 22-1 0 0,3-4 70 0 0,1 0 22 0 0,0-15-61 0 0,0-26-112 0 0,-2-23-14 0 0,2-3-14 0 0,7 19 3 0 0,-8-18 52 0 0,27-14-39 0 0,-21 5-50 0 0,-7 3-8 0 0,0 0-1 0 0,0 0 1 0 0,0-1-1 0 0,-1 1 1 0 0,1 0-1 0 0,0-1 1 0 0,0 1-1 0 0,-1 0 1 0 0,1-1 0 0 0,0 1-1 0 0,0-1 1 0 0,-1 1-1 0 0,1-1 1 0 0,-1 1-1 0 0,2-2 1 0 0,29-30 36 0 0,5-7-15 0 0,-28 32-20 0 0,21-25-2 0 0,6-8-14 0 0,-29 32 11 0 0,-4 5-1 0 0,0 0 1 0 0,1 0-1 0 0,0 0 1 0 0,0 0-1 0 0,0 1 1 0 0,0-1-1 0 0,4-2 1 0 0,13-11-14 0 0,-15 13 2 0 0,1 1-82 0 0,1 0 84 0 0,17-2-82 0 0,-24 13 76 0 0,-1 29 1 0 0,-2-23 3 0 0,1-9 10 0 0,-12 20-9 0 0,11-20 3 0 0,2-4-8 0 0,0 0 0 0 0,0 0 0 0 0,0 0 0 0 0,0 0 0 0 0,-1 0 1 0 0,1 0-1 0 0,-1 0 0 0 0,1 0 0 0 0,-1-1 0 0 0,0 1 0 0 0,-3 1 0 0 0,0 4-42 0 0,3-5 36 0 0,0 0-1 0 0,0 0 1 0 0,0 0-1 0 0,0 0 1 0 0,-1 0-1 0 0,1 0 1 0 0,-1-1-1 0 0,1 1 1 0 0,-6 2 0 0 0,2 0-39 0 0,-23 10-1003 0 0,24-12 768 0 0,3-1 180 0 0,0 0 1 0 0,1 0-1 0 0,-1 0 0 0 0,0 0 0 0 0,0 0 0 0 0,0-1 0 0 0,0 1 0 0 0,0-1 0 0 0,0 1 0 0 0,0-1 0 0 0,-2 0 1 0 0,-31-5-5314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1548 0 0,'0'0'8570'0'0,"7"-52"-3402"0"0,27 27-3021 0 0,-2-10-2639 0 0,-8-10-547 0 0,-18 0-10653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6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53 3610 0 0,'-60'12'10704'0'0,"13"-7"-6241"0"0,72-32-6327 0 0,9-16-10839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7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86 205 1270 0 0,'-3'-6'8777'0'0,"-11"-21"-3374"0"0,12 34-4479 0 0,-12 36 289 0 0,-1 11-401 0 0,-3 6-309 0 0,14-48-437 0 0,-6 35 223 0 0,5-12-163 0 0,4-27-22 0 0,2 1-14 0 0,1 38 48 0 0,2-43-84 0 0,12 12 13 0 0,-12-12-8 0 0,4-5-11 0 0,23-2-37 0 0,-30 3-18 0 0,0 0 1 0 0,0 0 0 0 0,0-1-1 0 0,0 1 1 0 0,0 0 0 0 0,0 0 0 0 0,0-1-1 0 0,0 1 1 0 0,0-1 0 0 0,0 1-1 0 0,-1 0 1 0 0,1-1 0 0 0,0 0 0 0 0,1 0-1 0 0,10-7-34 0 0,0 1-63 0 0,-1-1-1 0 0,0 0 0 0 0,0-1 0 0 0,-1 0 1 0 0,0 0-1 0 0,0-1 0 0 0,15-22 0 0 0,-7 1-132 0 0,-12 17 20 0 0,-1-21-287 0 0,-5 31 470 0 0,-1 0 1 0 0,1 1-1 0 0,0-1 1 0 0,-1 1-1 0 0,0-1 0 0 0,0 0 1 0 0,0 1-1 0 0,-2-5 1 0 0,-1-1-15 0 0,-2-7-59 0 0,2 9 79 0 0,2 4 12 0 0,-1-1-1 0 0,1 0 1 0 0,-1 1-1 0 0,1 0 1 0 0,-1 0-1 0 0,-4-4 1 0 0,2 1-1 0 0,-20-17 22 0 0,20 18 7 0 0,3 3-7 0 0,0 0 0 0 0,1 0-1 0 0,-1 0 1 0 0,0 1-1 0 0,-1-1 1 0 0,1 1 0 0 0,0-1-1 0 0,0 1 1 0 0,-1 0-1 0 0,1 0 1 0 0,-5-2 0 0 0,-15-5 22 0 0,17 6 44 0 0,-2 1-43 0 0,-19-1 304 0 0,36 1-324 0 0,29-5 49 0 0,15-7 6 0 0,103-29 104 0 0,-87 22-109 0 0,-62 17-49 0 0,-2 1 11 0 0,20-6 30 0 0,-19 6 868 0 0,-5 39-799 0 0,-1-29-75 0 0,-1 1 4 0 0,1 2-19 0 0,-1 35 184 0 0,-2-5-155 0 0,1-31 15 0 0,2 0-9 0 0,-2 1-46 0 0,1-7-6 0 0,0 0-1 0 0,-1 0 0 0 0,2 0 1 0 0,-1 0-1 0 0,0 0 0 0 0,1 0 1 0 0,0 0-1 0 0,2 8 0 0 0,0-6-2 0 0,-2-3-4 0 0,0-1 0 0 0,0 0 0 0 0,0 0 0 0 0,-1 1 0 0 0,1-1 1 0 0,-1 1-1 0 0,1-1 0 0 0,-1 1 0 0 0,0 2 0 0 0,5-2 19 0 0,17 11-2 0 0,-17-11-6 0 0,3-5-2 0 0,25-6 1 0 0,-18 2-4 0 0,27-22 3 0 0,-8 1-11 0 0,3-7 4 0 0,-1-4 35 0 0,-20 20-24 0 0,-12 13-8 0 0,-1 10-98 0 0,9 15 83 0 0,-9-15 0 0 0,-3 5 1 0 0,-1 1 3 0 0,1-6 4 0 0,-1 0-1 0 0,1 0 0 0 0,0 0 0 0 0,1 0 0 0 0,-1-1 0 0 0,1 1 0 0 0,2 9 0 0 0,4 20 5 0 0,-5-25-4 0 0,1-8-5 0 0,-1-1 1 0 0,1 1 0 0 0,-1 0 0 0 0,0 1 0 0 0,1-1 0 0 0,-1 0-1 0 0,0 1 1 0 0,0-1 0 0 0,0 1 0 0 0,3 2 0 0 0,1 1-1 0 0,1-1-4 0 0,3-6-20 0 0,31-7-77 0 0,-21 3-2 0 0,2-5 32 0 0,-1-1 0 0 0,0-1 0 0 0,0 0 0 0 0,25-23 0 0 0,-30 20-17 0 0,18-25 1 0 0,-31 38 83 0 0,-1 0 0 0 0,0 0-1 0 0,0 0 1 0 0,0 0 0 0 0,-1 0 0 0 0,1-1-1 0 0,1-5 1 0 0,0 1-2 0 0,0 2-5 0 0,-6-41 63 0 0,4 45-49 0 0,-1 1 1 0 0,0-1-1 0 0,0 0 1 0 0,0 0-1 0 0,-1 0 0 0 0,1 0 1 0 0,0 0-1 0 0,-1 0 1 0 0,1 1-1 0 0,-1-1 0 0 0,0 0 1 0 0,1 0-1 0 0,-1 1 1 0 0,0-1-1 0 0,-2-2 1 0 0,0-1-17 0 0,-4-6-127 0 0,-12-9-4 0 0,8 11 30 0 0,-14-4-73 0 0,12 9-341 0 0,-13 0-8 0 0,19 3 87 0 0,0 3-64 0 0,-30 5-1509 0 0,33-3 1129 0 0,-12 13-309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3374 0 0,'9'-2'3514'0'0,"26"-2"-763"0"0,-26 3-662 0 0,-2 2 70 0 0,23 5-419 0 0,-23-5 424 0 0,-2 6-1311 0 0,13 17-176 0 0,-13-17-167 0 0,-5 3-90 0 0,1 2-275 0 0,-2 33 518 0 0,2-37-564 0 0,-1-5-57 0 0,0 1-1 0 0,0-1 0 0 0,0 0 1 0 0,0 0-1 0 0,-1 1 0 0 0,1-1 0 0 0,-1 0 1 0 0,0 0-1 0 0,-2 4 0 0 0,0 3 28 0 0,1-6-19 0 0,1 1 1 0 0,-1 0-1 0 0,1 0 0 0 0,0 0 0 0 0,-1 9 0 0 0,-2 15 79 0 0,-1-16-25 0 0,-10 11-20 0 0,11-18 69 0 0,9-9-512 0 0,16-7 253 0 0,-20 10 97 0 0,0-1 0 0 0,-1 1 1 0 0,1-1-1 0 0,0 1 0 0 0,0-1 0 0 0,0 1 1 0 0,-1-1-1 0 0,1 0 0 0 0,0 1 1 0 0,-1-1-1 0 0,1 0 0 0 0,-1 0 0 0 0,1 0 1 0 0,0-1-1 0 0,202-264-1795 0 0,-181 242 1704 0 0,-16 19 83 0 0,-2 1 574 0 0,-2 32-334 0 0,-1-22-195 0 0,-1 1 1 0 0,0-1-1 0 0,0 0 1 0 0,0 0-1 0 0,-3 11 1 0 0,-4 40 210 0 0,-3-1-126 0 0,3-22-269 0 0,6-26-13 0 0,0 0 30 0 0,-2 25-159 0 0,2-24-695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 3414 0 0,'-36'20'6340'0'0,"7"28"-3224"0"0,-12 23-2482 0 0,20-47 316 0 0,-18 24-634 0 0,10 1-2428 0 0,15-6-2538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09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30 360 862 0 0,'0'0'13778'0'0,"2"6"-13186"0"0,1-1-380 0 0,-2-3-109 0 0,0 0 0 0 0,0 0 0 0 0,0 0 0 0 0,0-1 1 0 0,-1 1-1 0 0,1 0 0 0 0,-1 0 0 0 0,1 0 0 0 0,-1 0 0 0 0,1 0 0 0 0,-1 0 0 0 0,0 0 0 0 0,0 0 0 0 0,0 0 0 0 0,-1 3 0 0 0,1 34 134 0 0,0-29-32 0 0,-1-1 32 0 0,-7 47 123 0 0,1-14-35 0 0,6-34-267 0 0,-7 26 266 0 0,-1-4-238 0 0,7-22-18 0 0,0-2-13 0 0,-1 9 9 0 0,3-15-61 0 0,0 0-1 0 0,0 0 0 0 0,-1 1 1 0 0,1-1-1 0 0,0 0 1 0 0,0 0-1 0 0,0 0 1 0 0,0 0-1 0 0,0 0 0 0 0,0 0 1 0 0,0 0-1 0 0,0 0 1 0 0,0 1-1 0 0,0-1 1 0 0,0 0-1 0 0,0 0 1 0 0,0 0-1 0 0,0 0 0 0 0,0 0 1 0 0,0 0-1 0 0,0 0 1 0 0,0 1-1 0 0,0-1 1 0 0,0 0-1 0 0,0 0 0 0 0,0 0 1 0 0,0 0-1 0 0,0 0 1 0 0,0 0-1 0 0,0 0 1 0 0,0 0-1 0 0,1 1 0 0 0,-1-1 1 0 0,0 0-1 0 0,0 0 1 0 0,0 0-1 0 0,0 0 1 0 0,0 0-1 0 0,0 0 0 0 0,0 0 1 0 0,0 0-1 0 0,0 0 1 0 0,0 0-1 0 0,1 0 1 0 0,-1 0-1 0 0,0 0 1 0 0,0 0-1 0 0,0 1 0 0 0,0-1 1 0 0,0 0-1 0 0,0 0 1 0 0,1 0-1 0 0,3-5 12 0 0,0 1-1 0 0,0-1 0 0 0,0 0 1 0 0,0 0-1 0 0,3-6 1 0 0,20-30-22 0 0,3-2-11 0 0,-25 36 17 0 0,19-21-9 0 0,-4 9 11 0 0,-15 14 48 0 0,-2 9-5 0 0,12 13-3 0 0,-11-13-9 0 0,-1 3 5 0 0,13 24 115 0 0,21 31 0 0 0,-33-57-117 0 0,4-3-21 0 0,24 3-54 0 0,-16-5-8 0 0,-8-1 35 0 0,-4 1 5 0 0,-1 0 0 0 0,1-1 0 0 0,-1 1 1 0 0,1-1-1 0 0,-1 0 0 0 0,0 0 0 0 0,1-1 1 0 0,-1 1-1 0 0,6-4 0 0 0,27-12-166 0 0,-18 7-1 0 0,-8 3 125 0 0,27-23-186 0 0,-28 23 163 0 0,-4 3 5 0 0,0 1 1 0 0,-1-1 0 0 0,1 0 0 0 0,-1-1-1 0 0,7-8 1 0 0,11-13-122 0 0,-21 24 173 0 0,1 1-1 0 0,-1-1 0 0 0,1 0 1 0 0,-1 0-1 0 0,1 1 1 0 0,-1-1-1 0 0,0 0 0 0 0,0 0 1 0 0,0 0-1 0 0,0 0 0 0 0,0-1 1 0 0,-1 1-1 0 0,1-3 1 0 0,1-1-25 0 0,1 0-68 0 0,-3-2 22 0 0,1-23 45 0 0,-1 23 120 0 0,-2 1 13 0 0,0-1-61 0 0,1 5 4 0 0,0 0 0 0 0,0 0 0 0 0,0 0 0 0 0,1 0-1 0 0,-1 0 1 0 0,1 0 0 0 0,0-3 0 0 0,-4 2 101 0 0,-12-11-25 0 0,12 11 55 0 0,0 10-97 0 0,-11 15-12 0 0,11-15-12 0 0,2 2-15 0 0,-9 22-7 0 0,8-22-2 0 0,5-2-2 0 0,6 21 0 0 0,-8-27-16 0 0,0 0-1 0 0,0 1 1 0 0,1-1 0 0 0,-1 1-1 0 0,0-1 1 0 0,0 1 0 0 0,0-1-1 0 0,0 1 1 0 0,1-1-1 0 0,-1 1 1 0 0,0-1 0 0 0,0 0-1 0 0,1 1 1 0 0,-1-1-1 0 0,0 0 1 0 0,1 1 0 0 0,-1-1-1 0 0,1 0 1 0 0,-1 1 0 0 0,0-1-1 0 0,1 0 1 0 0,-1 0-1 0 0,1 1 1 0 0,0-1 0 0 0,22 13 10 0 0,-23-13-13 0 0,1 1 1 0 0,0-1 0 0 0,0 0 0 0 0,0 1 0 0 0,0-1 0 0 0,0 0 0 0 0,-1 1 0 0 0,1-1 0 0 0,0 0 0 0 0,0 0 0 0 0,0 0 0 0 0,0 0-1 0 0,0 0 1 0 0,0 0 0 0 0,1 0 0 0 0,36 0-120 0 0,-17-3-4 0 0,4-3-57 0 0,-1-1 0 0 0,0-2 1 0 0,36-16-1 0 0,-38 12-197 0 0,-1-1 0 0 0,0 0 0 0 0,0-2-1 0 0,-2 0 1 0 0,23-25 0 0 0,-37 36 272 0 0,-1 1 0 0 0,0-1-1 0 0,-1 0 1 0 0,0 0 0 0 0,4-7 0 0 0,-1 2 14 0 0,-3 5 55 0 0,1 0-1 0 0,-1 0 1 0 0,0 0-1 0 0,0-1 1 0 0,2-7-1 0 0,-1 3 4 0 0,-2 7 25 0 0,0 0 0 0 0,-1 1-1 0 0,0-1 1 0 0,0 0 0 0 0,0 0 0 0 0,0 0-1 0 0,0 0 1 0 0,0 0 0 0 0,-1 0 0 0 0,1-5-1 0 0,0 0 35 0 0,4-13 307 0 0,-2-5-141 0 0,-4 4 85 0 0,1-10-32 0 0,0 24 204 0 0,-1 0-39 0 0,-3-27-91 0 0,3 26 1152 0 0,-3 15-1362 0 0,-14 17-22 0 0,11-6 4 0 0,-73 289 1129 0 0,71-266-937 0 0,3 0-78 0 0,5-34-162 0 0,-5 45 195 0 0,2-24-146 0 0,3-20 39 0 0,2 0-79 0 0,3 28 45 0 0,1-40-100 0 0,19-18 3 0 0,2-6 2 0 0,1-14-15 0 0,9-14-17 0 0,-33 52 21 0 0,4 8-81 0 0,17 7 99 0 0,-23-9-7 0 0,-1-1 0 0 0,1 0 1 0 0,-1 0-1 0 0,1 0 0 0 0,-1 1 0 0 0,1-1 1 0 0,-1 0-1 0 0,1 0 0 0 0,-1 1 0 0 0,1-1 1 0 0,-1 0-1 0 0,1 1 0 0 0,-1-1 0 0 0,0 1 1 0 0,1-1-1 0 0,-1 1 0 0 0,0-1 0 0 0,1 0 0 0 0,-1 1 1 0 0,0 0-1 0 0,12 21 2 0 0,-9-17-15 0 0,2 1 4 0 0,0 1 6 0 0,-3-4 0 0 0,0 0 1 0 0,1 0 0 0 0,-1 0-1 0 0,1-1 1 0 0,-1 1-1 0 0,1-1 1 0 0,6 5 0 0 0,-4-2-11 0 0,22 14-58 0 0,-4-5 38 0 0,-10-9-26 0 0,16-1-108 0 0,-13-5 6 0 0,-6 0 117 0 0,-6 1 21 0 0,0 0 0 0 0,0-1 1 0 0,0 0-1 0 0,0 1 0 0 0,0-1 1 0 0,-1-1-1 0 0,1 1 1 0 0,0-1-1 0 0,4-1 0 0 0,28-13-310 0 0,-32 15 282 0 0,0 0 0 0 0,0-1-1 0 0,-1 0 1 0 0,1 1 0 0 0,-1-1 0 0 0,0 0-1 0 0,1-1 1 0 0,-1 1 0 0 0,5-6 0 0 0,0 1-35 0 0,36-28-431 0 0,-41 33 483 0 0,-1 0 1 0 0,1 1-1 0 0,-1-1 1 0 0,0 0-1 0 0,1-1 1 0 0,-1 1-1 0 0,0 0 1 0 0,0 0-1 0 0,-1-1 1 0 0,3-3-1 0 0,10-16-199 0 0,2-1 133 0 0,-12 17 29 0 0,-2-1 14 0 0,6-18 43 0 0,-6 19 288 0 0,-3-1-161 0 0,-3-21 0 0 0,3 21 220 0 0,0 7-325 0 0,0 0 1 0 0,0 0-1 0 0,1 0 0 0 0,-1 0 1 0 0,0 0-1 0 0,1-1 0 0 0,-1 1 1 0 0,0 0-1 0 0,1-1 1 0 0,-1 1-1 0 0,0 0 0 0 0,1-1 1 0 0,-1 1-1 0 0,1-1 0 0 0,-1 1 1 0 0,0-1-1 0 0,1 1 1 0 0,-1-1-1 0 0,1 1 0 0 0,0-1 1 0 0,-1 0-1 0 0,0 0-3 0 0,1 0-1 0 0,-1 1 1 0 0,1-1 0 0 0,0 1 0 0 0,-1-1-1 0 0,1 1 1 0 0,-1-1 0 0 0,1 1-1 0 0,-1 0 1 0 0,1-1 0 0 0,-1 1 0 0 0,1-1-1 0 0,-1 1 1 0 0,0 0 0 0 0,1 0-1 0 0,-1-1 1 0 0,0 1 0 0 0,1 0 0 0 0,-1 0-1 0 0,0 0 1 0 0,1-1 0 0 0,-1 1 0 0 0,-1 0-1 0 0,-2 4 50 0 0,-12 10-12 0 0,12-11-7 0 0,1 5-9 0 0,-10 24-4 0 0,10-24-5 0 0,1 1-5 0 0,-3 27 2 0 0,4-27-4 0 0,3 0-3 0 0,6 29-18 0 0,-8-38 6 0 0,0 1 1 0 0,1 0-1 0 0,-1 0 0 0 0,0-1 0 0 0,0 1 0 0 0,0 0 0 0 0,0 0 0 0 0,1-1 1 0 0,-1 1-1 0 0,0 0 0 0 0,1-1 0 0 0,-1 1 0 0 0,0 0 0 0 0,1-1 0 0 0,-1 1 1 0 0,1-1-1 0 0,0 2 0 0 0,15 13-84 0 0,-6-10 15 0 0,-4-2 47 0 0,-4-2 11 0 0,0 0-1 0 0,0 0 0 0 0,0 0 1 0 0,0 0-1 0 0,0-1 0 0 0,0 1 1 0 0,0 0-1 0 0,0-1 1 0 0,0 0-1 0 0,0 0 0 0 0,0 0 1 0 0,0 0-1 0 0,0 0 1 0 0,4 0-1 0 0,28-2-165 0 0,-18-1 35 0 0,-6 1 97 0 0,-6 1-7 0 0,1 0-1 0 0,-1 0 1 0 0,0-1-1 0 0,0 0 0 0 0,0 1 1 0 0,0-2-1 0 0,6-2 1 0 0,0 0-59 0 0,28-18-373 0 0,-28 18 409 0 0,-6 2 31 0 0,0 1-1 0 0,0-1 1 0 0,1 1 0 0 0,-2-1-1 0 0,1-1 1 0 0,0 1 0 0 0,3-4-1 0 0,34-32-316 0 0,-33 33 322 0 0,-5 4 34 0 0,1 0 0 0 0,-1-1-1 0 0,-1 1 1 0 0,1-1 0 0 0,0 0 0 0 0,-1 1 0 0 0,1-1 0 0 0,-1 0-1 0 0,2-4 1 0 0,37-50 58 0 0,-37 52 186 0 0,0-1-1 0 0,9-18-49 0 0,-9 18 741 0 0,-1 1-746 0 0,8-14 25 0 0,-9 15 912 0 0,-3 12-1072 0 0,1 1-28 0 0,1-5 4 0 0,-1 0-1 0 0,-1-1 0 0 0,1 1 0 0 0,-1 0 1 0 0,1-1-1 0 0,-1 1 0 0 0,0 0 0 0 0,0-1 1 0 0,-3 5-1 0 0,-13 44 195 0 0,14-44-185 0 0,-5 25 154 0 0,3-4-70 0 0,4-22-24 0 0,-2 37 52 0 0,3-35-23 0 0,2-3-67 0 0,5 17 19 0 0,-6-17 74 0 0,28-9-130 0 0,-21 1-12 0 0,-7 2-2 0 0,-1 0 0 0 0,1 0 0 0 0,0 0 0 0 0,0-1 1 0 0,-1 1-1 0 0,1 0 0 0 0,0 0 0 0 0,-1 0 1 0 0,1-1-1 0 0,0 1 0 0 0,0 0 0 0 0,-1-1 0 0 0,1 1 1 0 0,-1-1-1 0 0,1 1 0 0 0,0-1 0 0 0,32-25 19 0 0,-8 9-7 0 0,-14 5-1 0 0,25-32 80 0 0,69-65 0 0 0,-101 106 734 0 0,-2 11-753 0 0,1 0-51 0 0,-2-5-8 0 0,1 0 0 0 0,-1 0-1 0 0,0 0 1 0 0,0 0 0 0 0,-1 0 0 0 0,1 0 0 0 0,-1 1 0 0 0,1 4 0 0 0,-3 17 79 0 0,1-20-82 0 0,1-1 0 0 0,0 1 0 0 0,0-1 0 0 0,0 1 0 0 0,1 0 0 0 0,0-1 0 0 0,1 6 0 0 0,3 19-3 0 0,-4-22 0 0 0,41-7-1292 0 0,-42 0 1256 0 0,1 0 0 0 0,0 0 0 0 0,0 0 0 0 0,0 0 0 0 0,0 0 0 0 0,0 0 0 0 0,0 0 1 0 0,-1 0-1 0 0,1-1 0 0 0,0 1 0 0 0,0 0 0 0 0,0-1 0 0 0,-1 1 0 0 0,1 0 0 0 0,0-1 0 0 0,0 1 0 0 0,1-2 0 0 0,1 0-89 0 0,25-16-1758 0 0,-1-1-1 0 0,44-40 1 0 0,-42 30-1958 0 0,-4 2-2609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0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16 5488 0 0,'0'0'8757'0'0,"-1"9"-7552"0"0,2 0-888 0 0,-4 30 945 0 0,-4 3 26 0 0,-2 2-490 0 0,-2-1-138 0 0,8-37-564 0 0,2-4-49 0 0,0 0 0 0 0,0 0 1 0 0,0 0-1 0 0,0 0 0 0 0,0 0 0 0 0,1 0 0 0 0,-1 0 1 0 0,1 1-1 0 0,-1-1 0 0 0,1 0 0 0 0,0 0 0 0 0,0 1 1 0 0,0-1-1 0 0,0 3 0 0 0,0 41 563 0 0,7-47-553 0 0,19-4-14 0 0,-15 0-6 0 0,45-43 61 0 0,-6-5-71 0 0,-22 26-14 0 0,-6 1 33 0 0,-18 20 158 0 0,-1 2-128 0 0,10-14-15 0 0,-10 13 86 0 0,-3 15-111 0 0,-1 0-26 0 0,1-4-5 0 0,-1 0-1 0 0,1 0 0 0 0,1 0 1 0 0,-1 0-1 0 0,3 10 0 0 0,4 38 2 0 0,-1-16-4 0 0,8 0-1 0 0,-11-33-1 0 0,0 0-1 0 0,1-1 0 0 0,0 1 1 0 0,0-1-1 0 0,0 1 1 0 0,0-1-1 0 0,1-1 0 0 0,0 1 1 0 0,4 3-1 0 0,3-3-1 0 0,-6-2-8 0 0,-5-1-3 0 0,1 0 0 0 0,0 0 0 0 0,0-1 0 0 0,0 1 0 0 0,-1-1 0 0 0,1 0 0 0 0,0 1 1 0 0,0-1-1 0 0,0 0 0 0 0,0 0 0 0 0,0 0 0 0 0,0-1 0 0 0,0 1 0 0 0,-1 0 0 0 0,5-2 0 0 0,3 2-50 0 0,-6 0 33 0 0,1-1 0 0 0,0 1 1 0 0,-1-1-1 0 0,1 0 0 0 0,-1 1 0 0 0,1-2 1 0 0,-1 1-1 0 0,6-3 0 0 0,1 2-16 0 0,-7 1 14 0 0,1 0 1 0 0,0 0-1 0 0,-1-1 1 0 0,1 1-1 0 0,-1-1 1 0 0,0 1-1 0 0,1-1 1 0 0,-1 0-1 0 0,3-3 1 0 0,3 1-38 0 0,-6 2 42 0 0,0 1 0 0 0,0-1 0 0 0,0 0 0 0 0,0 0 0 0 0,0 0 0 0 0,-1 0 0 0 0,1 0 0 0 0,-1 0 0 0 0,1-1 0 0 0,2-2 0 0 0,0 0-19 0 0,-2 3 23 0 0,-1-1 1 0 0,1 1-1 0 0,-1 0 1 0 0,0-1 0 0 0,0 1-1 0 0,0-1 1 0 0,0 0-1 0 0,1-3 1 0 0,10-14-71 0 0,-9 15 22 0 0,-2-3 33 0 0,8-25 101 0 0,-8 24 8 0 0,-2 1-14 0 0,0-25 16 0 0,0 25 756 0 0,-3 3-772 0 0,-10-13-16 0 0,10 14 24 0 0,7 10-67 0 0,19 30-5 0 0,-20-29 7 0 0,-1-4 3 0 0,-1 0 0 0 0,1 0-1 0 0,0 0 1 0 0,0 0-1 0 0,0-1 1 0 0,1 1-1 0 0,3 3 1 0 0,0 1 3 0 0,-5-5-3 0 0,2 1 1 0 0,-1 0-1 0 0,0-1 0 0 0,0 0 0 0 0,1 1 0 0 0,0-1 0 0 0,-1 0 1 0 0,6 2-1 0 0,14 11 4 0 0,-10-9-32 0 0,15-1 0 0 0,-20-4 6 0 0,2 0-27 0 0,29 2-122 0 0,-36-3 153 0 0,0 0-1 0 0,0 1 1 0 0,0-1 0 0 0,0 0-1 0 0,0 0 1 0 0,0 0-1 0 0,0 0 1 0 0,0 0 0 0 0,-1-1-1 0 0,1 1 1 0 0,0-1 0 0 0,0 1-1 0 0,0-1 1 0 0,0 0 0 0 0,0 1-1 0 0,1-2 1 0 0,3-1-27 0 0,-4 2 23 0 0,1 0 1 0 0,-1 1-1 0 0,1-1 1 0 0,-1 0-1 0 0,0 0 0 0 0,1 0 1 0 0,-1-1-1 0 0,0 1 0 0 0,0-1 1 0 0,4-2-1 0 0,4-4-25 0 0,16-5-67 0 0,-18 6 22 0 0,26-48-7 0 0,-30 50 88 0 0,1-3 9 0 0,1 0 7 0 0,-2 4 3 0 0,0-1 0 0 0,0 0 0 0 0,-1 0 0 0 0,5-11 0 0 0,6-10 14 0 0,-10 19 198 0 0,-2 1-59 0 0,7-22-36 0 0,-7 22 1169 0 0,-7 12-1251 0 0,-16 18-11 0 0,14-11-8 0 0,4-6-19 0 0,-5 26 48 0 0,4-4-24 0 0,3-22-6 0 0,2 3 1 0 0,4 38 35 0 0,-1-44-38 0 0,12 12-23 0 0,-13-12-79 0 0,34 0-69 0 0,-22-5-17 0 0,-7 1 7 0 0,-5 0 63 0 0,0-1 0 0 0,0 1 0 0 0,0-1 0 0 0,0 1 0 0 0,0-1 0 0 0,0 0 0 0 0,0 0 0 0 0,0-1 0 0 0,0 1 0 0 0,4-3 0 0 0,45-22-1036 0 0,-43 20 768 0 0,-3 3-75 0 0,0-1-1 0 0,1 1 1 0 0,-1 0 0 0 0,10-3 0 0 0,-6 4 26 0 0,-7 1 157 0 0,1 0-1 0 0,0 0 1 0 0,-1 0-1 0 0,1-1 1 0 0,-1 1-1 0 0,0-1 1 0 0,1 0 0 0 0,5-4-1 0 0,13-8-3651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0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333 191 1518 0 0,'-4'-5'2820'0'0,"-14"-12"-481"0"0,14 13-588 0 0,-3 1-378 0 0,-18-10-354 0 0,19 10-243 0 0,5 3-711 0 0,-2 0 13 0 0,0 0 1 0 0,1 0-1 0 0,-1 0 0 0 0,0 0 0 0 0,1 1 1 0 0,-1-1-1 0 0,1 1 0 0 0,-1-1 0 0 0,1 1 1 0 0,-1 0-1 0 0,-3 2 0 0 0,-7 2 315 0 0,5-3-276 0 0,5-1-70 0 0,1-1 1 0 0,-1 1-1 0 0,0 0 1 0 0,1 0-1 0 0,-1 0 1 0 0,1 0-1 0 0,-1 1 1 0 0,1-1-1 0 0,-1 1 1 0 0,1-1-1 0 0,-4 4 1 0 0,-3 1 44 0 0,-24 20 313 0 0,-8 13 208 0 0,33-32-532 0 0,3-3-31 0 0,1 0 0 0 0,1 0 0 0 0,-1 0 0 0 0,0 0 1 0 0,1 1-1 0 0,-3 5 0 0 0,-23 32 456 0 0,14-16-318 0 0,11-20-30 0 0,3 3 25 0 0,-6 26-27 0 0,6-26-34 0 0,24 24 169 0 0,-14-31-223 0 0,28 3-24 0 0,-36-4-44 0 0,1-1 0 0 0,-1 0 0 0 0,0 0-1 0 0,1 0 1 0 0,-1 0 0 0 0,1 0 0 0 0,-1 0 0 0 0,0 0 0 0 0,1 0 0 0 0,-1-1 0 0 0,3 0 0 0 0,7-1-4 0 0,-4 1 1 0 0,0 0 0 0 0,-1-1 1 0 0,0 1-1 0 0,1-1 0 0 0,7-5 1 0 0,-4 4 8 0 0,8-4-73 0 0,0 0-1 0 0,-1-1 0 0 0,0-1 1 0 0,-1 0-1 0 0,0-1 0 0 0,24-20 0 0 0,-30 22 50 0 0,25-26-48 0 0,-26 26 57 0 0,-5 5 10 0 0,-1 0 0 0 0,1 0 0 0 0,-1-1 0 0 0,0 0-1 0 0,0 0 1 0 0,0 0 0 0 0,3-6 0 0 0,0 3 57 0 0,-3 4-14 0 0,-1 0 0 0 0,1 0 0 0 0,-1-1-1 0 0,0 1 1 0 0,-1 0 0 0 0,1-1 0 0 0,0 1 0 0 0,1-7 0 0 0,1 2 19 0 0,-2 4-25 0 0,0 1 0 0 0,0-1 1 0 0,-1 0-1 0 0,1 1 0 0 0,-1-1 1 0 0,0 0-1 0 0,1-8 0 0 0,4-18 345 0 0,-5 23-30 0 0,0-1-79 0 0,1-2-189 0 0,-1 7-21 0 0,0-1-1 0 0,-1 1 1 0 0,1-1-1 0 0,-1 1 1 0 0,0-1-1 0 0,0 1 1 0 0,0-1 0 0 0,-1 0-1 0 0,0-5 1 0 0,-4-26 111 0 0,4 27 116 0 0,0 1-167 0 0,-3-23-27 0 0,3 23 121 0 0,1 17-240 0 0,0 51 36 0 0,-1 2 11 0 0,1-51-21 0 0,3 37 11 0 0,-1-37-11 0 0,2 37 9 0 0,-5-40-12 0 0,1-5-4 0 0,0-1-1 0 0,-1 1 1 0 0,1 0 0 0 0,1-1 0 0 0,-1 1 0 0 0,0 0 0 0 0,1-1 0 0 0,0 1 0 0 0,1 3 0 0 0,5 23-26 0 0,-7-28 27 0 0,0-1-1 0 0,1 1 1 0 0,-1 0-1 0 0,0-1 1 0 0,1 1-1 0 0,0-1 1 0 0,-1 1-1 0 0,1-1 1 0 0,0 1-1 0 0,-1-1 1 0 0,1 1-1 0 0,0-1 1 0 0,0 0-1 0 0,0 0 1 0 0,0 1-1 0 0,2 0 1 0 0,1 2-9 0 0,4 4-45 0 0,13 4 2 0 0,-16-9 11 0 0,44-3-245 0 0,-32-2 74 0 0,-9 0 153 0 0,-4 1 22 0 0,1 0-1 0 0,-1 0 1 0 0,0-1 0 0 0,0 1-1 0 0,0-1 1 0 0,6-4 0 0 0,40-20-372 0 0,-39 20 355 0 0,29-19-168 0 0,4-6 66 0 0,-23 15 105 0 0,-16 12 222 0 0,0 1 5 0 0,-1 1-104 0 0,-3 1-23 0 0,1 0 0 0 0,-1 0-1 0 0,0 0 1 0 0,1 0-1 0 0,-1 0 1 0 0,1 1 0 0 0,0-1-1 0 0,-1 0 1 0 0,1 1-1 0 0,0-1 1 0 0,-1 1 0 0 0,3-1-1 0 0,-4 9 105 0 0,-3 21-19 0 0,2-22 24 0 0,2 2-19 0 0,3 25-28 0 0,-3-25-21 0 0,3-4-14 0 0,12 15-9 0 0,-15-19-63 0 0,-1-1 1 0 0,0 1-1 0 0,1-1 0 0 0,-1 1 1 0 0,1-1-1 0 0,-1 0 1 0 0,1 1-1 0 0,-1-1 1 0 0,0 1-1 0 0,1-1 1 0 0,-1 0-1 0 0,1 1 0 0 0,0-1 1 0 0,-1 0-1 0 0,1 0 1 0 0,-1 0-1 0 0,1 1 1 0 0,-1-1-1 0 0,2 0 1 0 0,5 3 0 0 0,-5-2-23 0 0,0 0 0 0 0,0 0 1 0 0,1 0-1 0 0,-1-1 0 0 0,0 1 1 0 0,1 0-1 0 0,-1-1 0 0 0,1 0 0 0 0,3 1 1 0 0,49-4-344 0 0,-36-1 199 0 0,-8 1 88 0 0,-4 1-4 0 0,0 0 0 0 0,-1-1 0 0 0,1 0-1 0 0,8-5 1 0 0,-6 4 16 0 0,-3 2 14 0 0,-1-1 0 0 0,1 0 1 0 0,-1 0-1 0 0,9-7 0 0 0,12-8 41 0 0,-19 14 25 0 0,-4-1-4 0 0,9-16 52 0 0,-9 16 190 0 0,-5-2-3 0 0,-5-18-56 0 0,5 19-34 0 0,-4-1-3 0 0,-20-19-25 0 0,25 25-126 0 0,0 0 1 0 0,0 0-1 0 0,1 0 1 0 0,-1 1-1 0 0,0-1 1 0 0,0 0 0 0 0,0 0-1 0 0,0 1 1 0 0,0-1-1 0 0,0 1 1 0 0,0-1-1 0 0,-1 1 1 0 0,0-1 0 0 0,-8-4 15 0 0,7 3-28 0 0,-1 1 0 0 0,1-1-1 0 0,-1 0 1 0 0,0 1 0 0 0,0 0 0 0 0,0 0 0 0 0,0 0 0 0 0,0 1 0 0 0,-7-1 0 0 0,-33-5-97 0 0,23 6 24 0 0,-20 3-132 0 0,23 1-561 0 0,-14 7-40 0 0,24-8 110 0 0,3 1-481 0 0,-14 12-2940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1 616 2690 0 0,'3'-12'4321'0'0,"-1"3"-3492"0"0,0 1-243 0 0,0 0 0 0 0,1 0 0 0 0,0 0 0 0 0,0 0-1 0 0,1 0 1 0 0,0 1 0 0 0,9-14 0 0 0,98-102 3632 0 0,-68 78-3460 0 0,50-67-1 0 0,-76 90-628 0 0,-6 7-18 0 0,-1 0-1 0 0,0-1 1 0 0,13-27-1 0 0,-18 33-82 0 0,-2 4-2 0 0,0 0 1 0 0,0 0-1 0 0,0 0 1 0 0,2-11 0 0 0,-2 10-1 0 0,-2 5-8 0 0,0 0-1 0 0,0 0 1 0 0,0-1 0 0 0,0 1-1 0 0,0 0 1 0 0,0-1-1 0 0,-1 1 1 0 0,1-1-1 0 0,-1 1 1 0 0,0-4-1 0 0,-7-34-58 0 0,2 43 11 0 0,-1-1 24 0 0,5-1 6 0 0,-1 0 0 0 0,0-1-1 0 0,1 1 1 0 0,-1 0-1 0 0,0 0 1 0 0,1 0 0 0 0,-1 0-1 0 0,1 0 1 0 0,0 1 0 0 0,-1-1-1 0 0,1 0 1 0 0,0 1 0 0 0,0-1-1 0 0,0 1 1 0 0,-2 2 0 0 0,-3 3 3 0 0,-15 25 13 0 0,13-20-14 0 0,2-3-4 0 0,0 0 0 0 0,1 0 1 0 0,0 1-1 0 0,1 0 0 0 0,-6 16 0 0 0,6-15 0 0 0,1-3 1 0 0,0 0 0 0 0,1-1-1 0 0,-1 1 1 0 0,0 12 0 0 0,-6 25 9 0 0,8-44-7 0 0,1 1 0 0 0,0-1 0 0 0,0 1 0 0 0,-1-1 0 0 0,1 1 0 0 0,0-1 0 0 0,0 1 0 0 0,0-1 0 0 0,0 1-1 0 0,1-1 1 0 0,-1 1 0 0 0,1 1 0 0 0,7 34 7 0 0,-2-20-22 0 0,12 12-73 0 0,-6-17-3 0 0,16 8 19 0 0,-13-12-29 0 0,-6-4 29 0 0,-4-1-1 0 0,0-1 1 0 0,1 0-1 0 0,-1-1 1 0 0,1 1-1 0 0,6 0 1 0 0,19 5-136 0 0,-23-5 13 0 0,-17-1-664 0 0,-26 2 934 0 0,19-4-17 0 0,-26-9 102 0 0,16 6-69 0 0,19 3 256 0 0,16-1-330 0 0,41-8 95 0 0,-24 5-94 0 0,0 0 0 0 0,-1-2 0 0 0,28-10 0 0 0,84-36-97 0 0,-127 50 25 0 0,43-20-162 0 0,-50 23 207 0 0,-1-1 0 0 0,0 1 0 0 0,0-1 0 0 0,0 0 0 0 0,0 0 0 0 0,0 0 0 0 0,-1 0 0 0 0,1-1 0 0 0,0 1 0 0 0,0 0 0 0 0,-1-1 0 0 0,3-1 0 0 0,0-2-6 0 0,0 2 235 0 0,-2-4-113 0 0,5-19-9 0 0,-5 19 730 0 0,-6 12-816 0 0,-9 12 1 0 0,9-13 9 0 0,4 7-20 0 0,-1 1-6 0 0,1-8 1 0 0,-1 1 0 0 0,1 0 0 0 0,0 0-1 0 0,0 0 1 0 0,1 0 0 0 0,-1-1 0 0 0,1 1-1 0 0,2 7 1 0 0,5 24-12 0 0,-8-35 11 0 0,0-1 1 0 0,0 1-1 0 0,1 0 1 0 0,-1 0-1 0 0,0 0 1 0 0,0-1 0 0 0,0 1-1 0 0,1 0 1 0 0,-1-1-1 0 0,0 1 1 0 0,1 0-1 0 0,-1 0 1 0 0,1-1 0 0 0,-1 1-1 0 0,1-1 1 0 0,0 2-1 0 0,15 15-37 0 0,-12-13 8 0 0,5-2-23 0 0,26 8-104 0 0,-19-8 6 0 0,-8-1 110 0 0,-6-1 25 0 0,1 1 1 0 0,0-1 0 0 0,-1 0-1 0 0,1 0 1 0 0,0-1-1 0 0,-1 1 1 0 0,1-1 0 0 0,0 1-1 0 0,-1-1 1 0 0,1 0-1 0 0,4-2 1 0 0,2 1-44 0 0,-5 2 24 0 0,0-1 1 0 0,0-1-1 0 0,0 1 0 0 0,-1 0 0 0 0,1-1 1 0 0,0 0-1 0 0,-1 0 0 0 0,5-3 1 0 0,2 0-19 0 0,-4 3 16 0 0,0-1-1 0 0,-1 0 1 0 0,1 0-1 0 0,-1-1 1 0 0,8-7-1 0 0,105-92-395 0 0,-65 50 2564 0 0,-56 84-1988 0 0,2-22-112 0 0,0 1-1 0 0,0-1 1 0 0,1 17-1 0 0,-12 294 429 0 0,-60 243-28 0 0,71-556-417 0 0,0 0 0 0 0,-1 1 0 0 0,0-1 0 0 0,0 0-1 0 0,-4 7 1 0 0,1-1 12 0 0,-3 6 41 0 0,-11 10-12 0 0,9-18 45 0 0,-11 6 204 0 0,16-13-12 0 0,-2-4-64 0 0,-20 1-6 0 0,27-1-206 0 0,-1 0-1 0 0,1 0 0 0 0,-1 0 1 0 0,1 0-1 0 0,0 0 0 0 0,-1 0 1 0 0,1 0-1 0 0,-1 0 0 0 0,1 0 1 0 0,-1 0-1 0 0,1 0 0 0 0,-1-1 1 0 0,1 1-1 0 0,-1 0 1 0 0,1 0-1 0 0,0 0 0 0 0,-1-1 1 0 0,1 1-1 0 0,-1 0 0 0 0,1 0 1 0 0,0-1-1 0 0,-1 1 0 0 0,1 0 1 0 0,0-1-1 0 0,-1 1 0 0 0,-17-17 299 0 0,11 5-71 0 0,2 5-176 0 0,4 4-43 0 0,-1 1 0 0 0,1-1 0 0 0,0 0-1 0 0,0 0 1 0 0,-1 0 0 0 0,2 0-1 0 0,-1 0 1 0 0,0 0 0 0 0,1 0-1 0 0,-1-1 1 0 0,1-3 0 0 0,-3-17 17 0 0,1 1 1 0 0,1-1 0 0 0,2 0 0 0 0,4-40-1 0 0,4 24-229 0 0,2 1 0 0 0,20-49 0 0 0,40-72-1022 0 0,-49 119 434 0 0,1 1 0 0 0,52-65 1 0 0,-16 33-4314 0 0,-14 22-4475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0 332 898 0 0,'0'0'13575'0'0,"5"-7"-12874"0"0,-1-1-508 0 0,18-23 569 0 0,-15 24-649 0 0,16-24 322 0 0,9-16-120 0 0,-26 39-277 0 0,13-25 101 0 0,8-28-5 0 0,-25 56 285 0 0,-4 5-416 0 0,0 0 1 0 0,0 0 0 0 0,0 0-1 0 0,-1 1 1 0 0,1-1 0 0 0,0 1-1 0 0,0-1 1 0 0,0 1 0 0 0,-2 1-1 0 0,-2 1 3 0 0,6-3-6 0 0,-1 0 1 0 0,1 0 0 0 0,-1 0-1 0 0,1 0 1 0 0,-1 0 0 0 0,1 0-1 0 0,-1 1 1 0 0,1-1-1 0 0,0 0 1 0 0,-1 0 0 0 0,1 1-1 0 0,-1-1 1 0 0,1 0 0 0 0,0 1-1 0 0,-1-1 1 0 0,1 0-1 0 0,0 1 1 0 0,0-1 0 0 0,-1 0-1 0 0,1 1 1 0 0,0-1-1 0 0,0 1 1 0 0,-1-1 0 0 0,1 0-1 0 0,0 1 1 0 0,0 0 0 0 0,-22 42 44 0 0,17-35-39 0 0,2-3 3 0 0,0-1 0 0 0,1 1 0 0 0,0 0-1 0 0,0-1 1 0 0,0 1 0 0 0,-1 6 0 0 0,0-1 47 0 0,-8 28 289 0 0,9-31-290 0 0,-3 20 187 0 0,10 9 41 0 0,-3-26-234 0 0,3 5 74 0 0,-4-11-92 0 0,0-2-23 0 0,-1-1 0 0 0,1 1 0 0 0,0-1 0 0 0,-1 1 0 0 0,1-1 0 0 0,0 1 0 0 0,0-1 0 0 0,0 0 0 0 0,0 1 0 0 0,0-1 0 0 0,0 0 0 0 0,0 0 0 0 0,0 0 0 0 0,1 0 0 0 0,-1 0 1 0 0,3 2-1 0 0,0 1 10 0 0,-3-3-12 0 0,1 1-1 0 0,-1-1 1 0 0,1 1 0 0 0,-1-1-1 0 0,1 0 1 0 0,0 0 0 0 0,-1 0-1 0 0,1 0 1 0 0,0 0-1 0 0,0 0 1 0 0,0-1 0 0 0,0 1-1 0 0,2 0 1 0 0,2 2 7 0 0,-5-2-6 0 0,1 0-1 0 0,0 0 1 0 0,0 0-1 0 0,0 0 1 0 0,0 0-1 0 0,0-1 1 0 0,0 1-1 0 0,0-1 1 0 0,0 1-1 0 0,0-1 1 0 0,0 0-1 0 0,0 0 1 0 0,1 0-1 0 0,2 0 1 0 0,27 0 55 0 0,-15-3-14 0 0,4-4-25 0 0,0-2 1 0 0,-1 0-1 0 0,0-1 1 0 0,-1-1-1 0 0,0 0 0 0 0,26-22 1 0 0,-33 22-17 0 0,-3 4 0 0 0,0-1-1 0 0,0-1 1 0 0,-1 1-1 0 0,0-1 1 0 0,0-1-1 0 0,-1 1 1 0 0,8-17 0 0 0,-9 17-11 0 0,-4 5 1 0 0,1 0 0 0 0,-1-1 0 0 0,0 1 0 0 0,0-1 0 0 0,3-9 1 0 0,-2 6-1 0 0,6-22-17 0 0,-7 23 14 0 0,-1 4 4 0 0,-1 0-1 0 0,1 1 1 0 0,0-1-1 0 0,-1 0 0 0 0,0 0 1 0 0,0 0-1 0 0,1 1 1 0 0,-2-1-1 0 0,1-3 0 0 0,-1-31 1495 0 0,-2 41-1475 0 0,-9 13-5 0 0,9-13 11 0 0,5 2-18 0 0,16 53 27 0 0,-16-53-17 0 0,1 2 16 0 0,35 90 84 0 0,-36-93-102 0 0,0 3-9 0 0,1 0-17 0 0,-2-5-2 0 0,1-1-1 0 0,-1 1 0 0 0,-1 0 0 0 0,1 0 1 0 0,0-1-1 0 0,-1 1 0 0 0,1 0 1 0 0,-1 0-1 0 0,0 0 0 0 0,0 0 0 0 0,0 0 1 0 0,-1 3-1 0 0,0 29-87 0 0,1-27 20 0 0,-3-2 10 0 0,-7 15-7 0 0,8-16 13 0 0,-3-1 13 0 0,-14 12 0 0 0,15-12-19 0 0,6-10-211 0 0,12-30 198 0 0,31-36-30 0 0,-23 38-14 0 0,-20 32 119 0 0,-1-1 0 0 0,1 0 0 0 0,0 1 0 0 0,0-1 0 0 0,0 1 1 0 0,1 0-1 0 0,-1-1 0 0 0,0 1 0 0 0,4-2 0 0 0,4-4-10 0 0,31-47-153 0 0,-37 50 176 0 0,51-74-75 0 0,-19 24 12 0 0,-33 50 58 0 0,0-1 36 0 0,9-16 6 0 0,-9 17 4 0 0,1 8-234 0 0,12 10 175 0 0,-9-4 0 0 0,-4-2 12 0 0,-1-4 3 0 0,-1-1 0 0 0,0 1-1 0 0,1 0 1 0 0,-1 0 0 0 0,-1 0-1 0 0,1 1 1 0 0,0-1 0 0 0,0 5 0 0 0,7 39 44 0 0,-7-36-37 0 0,2 31 11 0 0,-2-32-21 0 0,-3 32-27 0 0,-2-5 15 0 0,-1-20 17 0 0,2-8 12 0 0,2-4 1 0 0,0-1 0 0 0,-1 1 0 0 0,0-1 0 0 0,0 0 0 0 0,0 0 0 0 0,-5 7 0 0 0,4-5 0 0 0,3-3-10 0 0,-1-1-1 0 0,0 0 0 0 0,0 0 1 0 0,0 0-1 0 0,-1 0 1 0 0,1 0-1 0 0,0 0 1 0 0,-1 0-1 0 0,1 0 0 0 0,-1-1 1 0 0,0 1-1 0 0,0 0 1 0 0,-2 1-1 0 0,0 2-17 0 0,2-3 6 0 0,1 0 0 0 0,0 0 0 0 0,-1-1-1 0 0,0 1 1 0 0,1-1 0 0 0,-1 1 0 0 0,0-1 0 0 0,0 0-1 0 0,0 1 1 0 0,0-1 0 0 0,0 0 0 0 0,0 0 0 0 0,-4 1 0 0 0,-20 9-47 0 0,13-8-80 0 0,5-2 6 0 0,5 0 58 0 0,1 0 1 0 0,-1-1 0 0 0,0 0 0 0 0,1 1-1 0 0,-1-1 1 0 0,0 0 0 0 0,1 0-1 0 0,-1-1 1 0 0,0 1 0 0 0,1-1-1 0 0,-5-1 1 0 0,-26-4-344 0 0,30 6 288 0 0,0-1-1 0 0,1 1 1 0 0,-1-1 0 0 0,0 1-1 0 0,0-1 1 0 0,1 0 0 0 0,-1 0-1 0 0,0-1 1 0 0,1 1 0 0 0,-1 0-1 0 0,1-1 1 0 0,-3-2-1 0 0,-2-1-401 0 0,-6-4-1182 0 0,6 3 1194 0 0,5 4 279 0 0,0 0 1 0 0,-1 0 0 0 0,1 0 0 0 0,0-1-1 0 0,0 1 1 0 0,0-1 0 0 0,0 1 0 0 0,0-1-1 0 0,1 0 1 0 0,-3-3 0 0 0,-8-18-2770 0 0,8 19-724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2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41 196 3704 0 0,'-14'-7'884'0'0,"-13"-7"6625"0"0,31 6-6501 0 0,11-24-100 0 0,-15 32-876 0 0,0-1 1 0 0,0 1-1 0 0,1-1 1 0 0,-1 0-1 0 0,0 1 1 0 0,0-1-1 0 0,1 1 1 0 0,-1-1-1 0 0,0 1 0 0 0,1-1 1 0 0,-1 1-1 0 0,1-1 1 0 0,-1 1-1 0 0,0-1 1 0 0,1 1-1 0 0,-1 0 1 0 0,1-1-1 0 0,-1 1 1 0 0,1 0-1 0 0,0-1 1 0 0,0 1-1 0 0,19-10 510 0 0,-15 8-91 0 0,3 0 48 0 0,23-7-82 0 0,-24 7 169 0 0,-1 5-350 0 0,18 8-41 0 0,-18-8-44 0 0,-3 5-13 0 0,9 25 36 0 0,-9-24-22 0 0,-4 1-32 0 0,-1 33-7 0 0,3-39-90 0 0,-1-1 1 0 0,0 0-1 0 0,0 0 1 0 0,-1 0-1 0 0,1 1 1 0 0,-1-1-1 0 0,0 0 1 0 0,1 0-1 0 0,-1 0 0 0 0,-1 0 1 0 0,-1 5-1 0 0,-1 0 25 0 0,-1 7 71 0 0,-2 3-47 0 0,-3 2 91 0 0,-1 1-55 0 0,8-15 890 0 0,7-13-843 0 0,23-33-19 0 0,0 1-1 0 0,43-46 1 0 0,75-64-199 0 0,-112 123-38 0 0,-28 22 62 0 0,-2 31-115 0 0,-2-24 155 0 0,0 1-1 0 0,-1 0 1 0 0,0 0 0 0 0,0 0-1 0 0,0-1 1 0 0,0 1 0 0 0,0 0-1 0 0,-1 0 1 0 0,-1 4 0 0 0,-6 37 32 0 0,-6 10 10 0 0,2-5-303 0 0,6-19 40 0 0,4-24 51 0 0,3 1-1050 0 0,2 24 248 0 0,-3-24 125 0 0,50-18-11837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1998 0 0,'0'0'10231'0'0,"-3"9"-8601"0"0,-1 1-1179 0 0,2-6-247 0 0,0 0 0 0 0,1 0 0 0 0,-1 1 0 0 0,1-1-1 0 0,0 0 1 0 0,0 1 0 0 0,1-1 0 0 0,-1 8 0 0 0,-5 54 1047 0 0,0 14-590 0 0,-3-6-269 0 0,2-11-162 0 0,2-28-153 0 0,4-26-66 0 0,0-1-224 0 0,2 3 44 0 0,-1 7 23 0 0,8-35-5178 0 0,-6 11 5923 0 0,1-3-110 0 0,-1-2-342 0 0,-1 5 19 0 0,0 1 0 0 0,1-1-1 0 0,0 1 1 0 0,0 0 0 0 0,5-10-1 0 0,-3 6 48 0 0,16-29 621 0 0,-16 29-706 0 0,-2 5-46 0 0,-1 0-1 0 0,1 1 1 0 0,1-1-1 0 0,-1 1 0 0 0,0-1 1 0 0,1 1-1 0 0,0 0 1 0 0,5-5-1 0 0,-1-1 64 0 0,25-21 429 0 0,-26 23-483 0 0,-4 5-27 0 0,0-1 0 0 0,1 1 1 0 0,0-1-1 0 0,0 1 0 0 0,-1 0 0 0 0,1 0 0 0 0,0 0 0 0 0,5-2 0 0 0,15-8 278 0 0,-17 9 459 0 0,1 4-538 0 0,23 2-56 0 0,-23-2-16 0 0,-3 6 70 0 0,1 0-182 0 0,-3-5-48 0 0,0 1-1 0 0,0 0 1 0 0,-1-1-1 0 0,1 1 0 0 0,-1 0 1 0 0,0 0-1 0 0,0 0 1 0 0,0 0-1 0 0,0 0 1 0 0,1 5-1 0 0,1 0 22 0 0,-2-5-26 0 0,0 0 0 0 0,0 1-1 0 0,0-1 1 0 0,0 0 0 0 0,-1 0 0 0 0,1 1 0 0 0,-1-1 0 0 0,0 1 0 0 0,0 3 0 0 0,1 3 22 0 0,-1 31 146 0 0,0-32-163 0 0,1-5-15 0 0,-1 0 0 0 0,0-1 0 0 0,-1 1 0 0 0,1 0 0 0 0,0-1 0 0 0,-1 1 0 0 0,0 0 0 0 0,-2 5 0 0 0,-9 37 112 0 0,1-5 8 0 0,1-13-103 0 0,8-20 35 0 0,7-14-160 0 0,1 0 78 0 0,19-24-60 0 0,158-243-768 0 0,-142 213 712 0 0,-36 53 386 0 0,-3 15-207 0 0,7 22-3 0 0,-9-29-41 0 0,0 0 1 0 0,0 0-1 0 0,1 0 1 0 0,-1 0-1 0 0,0 0 1 0 0,0 0-1 0 0,0 0 1 0 0,0 0-1 0 0,0 0 1 0 0,0 0-1 0 0,0 0 1 0 0,0 0-1 0 0,0 0 1 0 0,-1 2-1 0 0,-11 50 133 0 0,1-7-66 0 0,1-14-52 0 0,8-24-3 0 0,-1 0-95 0 0,0-1-48 0 0,1-4 25 0 0,1-1-1 0 0,0 1 1 0 0,0-1 0 0 0,0 1 0 0 0,0 0 0 0 0,0-1 0 0 0,1 1 0 0 0,-1 0 0 0 0,1 0-1 0 0,0 2 1 0 0,5 31-2165 0 0,-4-29 347 0 0,44-10-9908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18 281 1396 0 0,'-17'2'15939'0'0,"65"-36"-16244"0"0,-6 4 1078 0 0,21-26-303 0 0,-60 54-452 0 0,1-1 1 0 0,-1 1 0 0 0,0-1 0 0 0,-1 0 0 0 0,1 0 0 0 0,-1 0 0 0 0,1-1-1 0 0,-1 1 1 0 0,2-5 0 0 0,1-1 13 0 0,4-3 49 0 0,5-11-27 0 0,-9 11-47 0 0,-3 5-4 0 0,2-19 98 0 0,-12 29-83 0 0,-24 10 0 0 0,19-5 10 0 0,-21 22 147 0 0,-3 10-42 0 0,30-33-105 0 0,4-5-13 0 0,0 1 0 0 0,1-1-1 0 0,-1 1 1 0 0,1 0 0 0 0,0 0 0 0 0,0 0 0 0 0,0 0 0 0 0,0 0-1 0 0,-2 6 1 0 0,-1-1 9 0 0,3-5-13 0 0,0-1 0 0 0,0 1 0 0 0,1 0 0 0 0,-1 0 0 0 0,1 0 0 0 0,0 1 0 0 0,0-1 0 0 0,0 0 0 0 0,-1 5 0 0 0,-6 22 108 0 0,6-23-8 0 0,3 3-21 0 0,2 27 0 0 0,-3-36-80 0 0,0 0 0 0 0,0 0 0 0 0,0 0 0 0 0,0 0-1 0 0,1 0 1 0 0,-1 0 0 0 0,0 0 0 0 0,0-1 0 0 0,0 1 0 0 0,1 0 0 0 0,-1 0-1 0 0,1 0 1 0 0,-1 0 0 0 0,1 1 0 0 0,12 18 127 0 0,-4-12-24 0 0,14 6-6 0 0,-7-9 17 0 0,24 0-14 0 0,-18-4-19 0 0,16-4-34 0 0,0-1 1 0 0,46-12-1 0 0,-42 4-30 0 0,-1-1 0 0 0,-1-2 0 0 0,53-28 0 0 0,-79 34-5 0 0,0-1-1 0 0,-1 0 1 0 0,0-1-1 0 0,-1 0 0 0 0,0-1 1 0 0,0 0-1 0 0,-2-1 1 0 0,1 0-1 0 0,11-22 1 0 0,-18 29 30 0 0,-2-2 13 0 0,6-28 75 0 0,-6 27-7 0 0,-3 2-26 0 0,-3-21-10 0 0,3 21 144 0 0,-3 3-152 0 0,-13-14-25 0 0,12 14-22 0 0,-2 7-30 0 0,-23 11-7 0 0,18-5-9 0 0,7-5 2 0 0,3-2 1 0 0,0-1 0 0 0,0 1 1 0 0,0 0-1 0 0,1-1 0 0 0,-1 1 1 0 0,1 0-1 0 0,-1 0 0 0 0,1 0 1 0 0,0 0-1 0 0,0 0 0 0 0,0 0 1 0 0,-1 4-1 0 0,-3 0-2 0 0,4-4 0 0 0,0 0-1 0 0,-1 0 1 0 0,1 0 0 0 0,0 0 0 0 0,0 1-1 0 0,0-1 1 0 0,0 0 0 0 0,1 1 0 0 0,-1-1 0 0 0,0 0-1 0 0,1 1 1 0 0,0 3 0 0 0,-6 24-32 0 0,6-15 5 0 0,6 14 17 0 0,-1-15 32 0 0,-1-5-11 0 0,-2-6-4 0 0,-1 1 1 0 0,1-1-1 0 0,0 1 0 0 0,0-1 0 0 0,0 0 0 0 0,1 0 0 0 0,-1 0 1 0 0,6 5-1 0 0,26 27-114 0 0,-28-28 72 0 0,-3-3 19 0 0,-1-1-1 0 0,1 0 0 0 0,0-1 1 0 0,1 1-1 0 0,-1 0 0 0 0,0-1 1 0 0,7 4-1 0 0,15 9-67 0 0,-19-11-54 0 0,-1 0 8 0 0,15 11 26 0 0,-15-11 16 0 0,-8 0-152 0 0,-11 11 227 0 0,10-11 7 0 0,-51 4-13 0 0,-3-4 9 0 0,48-4 7 0 0,-31 6-216 0 0,-5 3-319 0 0,16-4 143 0 0,23-4 2 0 0,13-8-2773 0 0,4-5 2458 0 0,0 1 1 0 0,1 0 0 0 0,0 0-1 0 0,1 2 1 0 0,17-13 0 0 0,60-43-4706 0 0,-59 41 3073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3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5516 0 0,'0'0'8279'0'0,"3"5"-7185"0"0,10 13-128 0 0,-12-17-933 0 0,-1-1 0 0 0,0 0-1 0 0,1 1 1 0 0,-1-1 0 0 0,0 1-1 0 0,0-1 1 0 0,1 1 0 0 0,-1-1-1 0 0,0 1 1 0 0,0-1 0 0 0,0 1 0 0 0,0-1-1 0 0,0 1 1 0 0,0-1 0 0 0,1 1-1 0 0,-1-1 1 0 0,0 1 0 0 0,-1-1-1 0 0,1 1 1 0 0,0-1 0 0 0,0 1-1 0 0,0 0 1 0 0,-4 42 972 0 0,-2 7-318 0 0,5-41-604 0 0,1-4-27 0 0,0 0-1 0 0,-1 0 1 0 0,0 0 0 0 0,0 0 0 0 0,-2 8 0 0 0,-6 18 73 0 0,7-24-29 0 0,0 1-19 0 0,-7 24-123 0 0,7-24-420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4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88 2478 0 0,'-25'-48'10177'0'0,"16"31"-5550"0"0,8 16-4543 0 0,0-1 0 0 0,0 1 0 0 0,0-1 0 0 0,0 1 0 0 0,0 0 0 0 0,-1-1 0 0 0,1 1 0 0 0,0 0 0 0 0,-1 0 0 0 0,1 0 0 0 0,-2-1 0 0 0,-1-1 29 0 0,0 0-70 0 0,5 44-1378 0 0,-1-33 855 0 0,3 2-93 0 0,9 29-602 0 0,-11-36 1003 0 0,0 1 0 0 0,0-1 0 0 0,0 0 0 0 0,0 0-1 0 0,0 1 1 0 0,1-1 0 0 0,0 0 0 0 0,-1 0 0 0 0,1-1 0 0 0,3 4-1 0 0,0 1-138 0 0,-3-3-83 0 0,-1-1 0 0 0,1 0 1 0 0,0 0-1 0 0,0 0 0 0 0,1 0 1 0 0,-1 0-1 0 0,5 4 0 0 0,-1-2-736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4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0 1072 0 0,'-6'7'8943'0'0,"-20"19"-6507"0"0,14-11-644 0 0,-46 110 2408 0 0,53-106-3633 0 0,2 17-119 0 0,3-27-99 0 0,3 0-76 0 0,10 27-39 0 0,-13-35-226 0 0,0-1 0 0 0,0 1-1 0 0,0-1 1 0 0,0 1 0 0 0,0-1 0 0 0,1 1 0 0 0,-1-1 0 0 0,0 1 0 0 0,0-1-1 0 0,1 1 1 0 0,-1-1 0 0 0,0 1 0 0 0,0-1 0 0 0,1 1 0 0 0,-1-1-1 0 0,1 1 1 0 0,-1-1 0 0 0,0 0 0 0 0,1 1 0 0 0,-1-1 0 0 0,1 0-1 0 0,-1 1 1 0 0,1-1 0 0 0,0 0 0 0 0,19 10 149 0 0,-15-8-89 0 0,5-2-237 0 0,32-3-26 0 0,-22-1 38 0 0,20-17-1454 0 0,0-1 1 0 0,44-33-1 0 0,-73 43-2430 0 0,20-24-3090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4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544 277 1204 0 0,'-9'2'3737'0'0,"-3"0"-2602"0"0,-33 6 3443 0 0,34-6-3958 0 0,4 0-162 0 0,1-1 0 0 0,-1 0 1 0 0,0 0-1 0 0,-11-1 0 0 0,-37 1 1433 0 0,44 0-1673 0 0,6-1-91 0 0,0 1 0 0 0,-1-1-1 0 0,1-1 1 0 0,0 1 0 0 0,0-1 0 0 0,-9-2 0 0 0,-21-4 379 0 0,19 1-86 0 0,-11-11-97 0 0,26 16-305 0 0,1 1 0 0 0,-1-1 0 0 0,0 1 0 0 0,0-1-1 0 0,1 1 1 0 0,-1-1 0 0 0,0 1 0 0 0,1-1 0 0 0,-1 0 0 0 0,1 1 0 0 0,-1-1-1 0 0,1 0 1 0 0,-1 1 0 0 0,1-1 0 0 0,-1-1 0 0 0,-13-23 338 0 0,14 25-339 0 0,-1-1 0 0 0,1 0 0 0 0,0 1 0 0 0,-1-1 0 0 0,1 0 0 0 0,0 1 0 0 0,0-1 0 0 0,-1 0 0 0 0,1 1 0 0 0,0-1 0 0 0,0 0 0 0 0,0 0 0 0 0,0 1 0 0 0,0-1 0 0 0,0 0 1 0 0,0 1-1 0 0,0-3 0 0 0,2-27 222 0 0,3 13-50 0 0,10-19-40 0 0,-4 18-33 0 0,15-16-23 0 0,-11 19-21 0 0,50-39 15 0 0,-65 54-86 0 0,0-1 0 0 0,1 1 1 0 0,-1-1-1 0 0,1 1 1 0 0,-1 0-1 0 0,1-1 1 0 0,-1 1-1 0 0,1 0 0 0 0,0-1 1 0 0,-1 1-1 0 0,1 0 1 0 0,-1 0-1 0 0,1-1 1 0 0,0 1-1 0 0,-1 0 0 0 0,1 0 1 0 0,-1 0-1 0 0,1 0 1 0 0,0 0-1 0 0,1 0 1 0 0,32-3 22 0 0,-32 2-23 0 0,1 1 0 0 0,-1 0 0 0 0,0-1 0 0 0,1 1 0 0 0,-1 0 0 0 0,1 1 0 0 0,-1-1 0 0 0,1 0 0 0 0,-1 1 0 0 0,0-1 0 0 0,1 1 0 0 0,-1-1 0 0 0,3 3 0 0 0,2-1 2 0 0,-6-2-3 0 0,-1 0 0 0 0,1 0 1 0 0,-1 0-1 0 0,1 0 1 0 0,-1 1-1 0 0,1-1 1 0 0,0 0-1 0 0,-1 0 0 0 0,1 0 1 0 0,-1 1-1 0 0,1-1 1 0 0,-1 0-1 0 0,0 0 1 0 0,1 1-1 0 0,-1-1 0 0 0,1 1 1 0 0,-1-1-1 0 0,1 0 1 0 0,-1 1-1 0 0,1 0 1 0 0,3 2 0 0 0,-3-2 0 0 0,1 0 0 0 0,-1 0 0 0 0,0 0 0 0 0,0 0 0 0 0,1 0-1 0 0,-1 0 1 0 0,0 0 0 0 0,0 1 0 0 0,0-1 0 0 0,-1 1 0 0 0,1-1-1 0 0,0 0 1 0 0,0 1 0 0 0,-1-1 0 0 0,1 1 0 0 0,-1 0-1 0 0,1 2 1 0 0,10 29 9 0 0,-8-13-2 0 0,-1 28 13 0 0,-4-25 66 0 0,-9 21-2 0 0,3-22-17 0 0,-4 2 0 0 0,-2 0-1 0 0,0-1 0 0 0,-27 33 0 0 0,-28 15 147 0 0,-135 106 1 0 0,103-101-105 0 0,95-71 81 0 0,13-4-133 0 0,-2 0-50 0 0,1 0 0 0 0,0-1 0 0 0,0 0 0 0 0,11-1 0 0 0,-5-1-5 0 0,-1 0 0 0 0,0-2-1 0 0,1 1 1 0 0,16-9 0 0 0,-12 5-15 0 0,0 0 0 0 0,1 1 1 0 0,20-3-1 0 0,19-3-557 0 0,-2-1-1 0 0,0-3 1 0 0,100-44-1 0 0,-121 46-277 0 0,1-1-603 0 0,-11 2 655 0 0,-17 10-86 0 0,-1 1-665 0 0,0-1 855 0 0,7-4 413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3742 0 0,'-3'9'3209'0'0,"-16"49"2147"0"0,14-45-4782 0 0,2-5-123 0 0,0 1 0 0 0,1-1 0 0 0,0 0 0 0 0,-2 17-1 0 0,-8 54 1375 0 0,1-11-788 0 0,2-13-435 0 0,4-24-394 0 0,4-23-101 0 0,-1 0-413 0 0,0 1 36 0 0,-2 6 343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5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65 3044 0 0,'-17'-30'5044'0'0,"5"-5"-3214"0"0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6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96 1518 0 0,'-37'12'17259'0'0,"42"-7"-17227"0"0,15 12-7 0 0,-15-13 9 0 0,-5 6-23 0 0,0 27-2 0 0,0-27 7 0 0,-3-3 36 0 0,-10 22-4 0 0,10-21-9 0 0,-1-2 11 0 0,-15 19 75 0 0,14-19-3 0 0,1-2-27 0 0,-12 12-12 0 0,12-13 673 0 0,7-8-659 0 0,34-61 110 0 0,-34 60-199 0 0,0 0 0 0 0,1 0 1 0 0,0 0-1 0 0,0 1 0 0 0,0-1 1 0 0,6-4-1 0 0,2-3-1 0 0,4-5-13 0 0,2 1-1 0 0,0 0 1 0 0,1 1 0 0 0,23-15-1 0 0,-34 27-18 0 0,-2 2 2 0 0,20-6-5 0 0,-19 5 2 0 0,-4 8-31 0 0,9 13 43 0 0,-9-13 1 0 0,-4 5 9 0 0,1 2 10 0 0,-7 34 45 0 0,5-35-43 0 0,2-5-1 0 0,-1 0 0 0 0,-1 0 0 0 0,1 0-1 0 0,-1-1 1 0 0,-3 9 0 0 0,-14 38 77 0 0,9-24-52 0 0,8-21 88 0 0,10-7-99 0 0,25-1 1 0 0,-32 1-22 0 0,-1 0 1 0 0,1 1-1 0 0,-1-1 1 0 0,1-1 0 0 0,0 1-1 0 0,-1 0 1 0 0,1 0 0 0 0,-1 0-1 0 0,1 0 1 0 0,0 0-1 0 0,-1 0 1 0 0,1-1 0 0 0,-1 1-1 0 0,1 0 1 0 0,0 0 0 0 0,-1-1-1 0 0,1 1 1 0 0,-1-1-1 0 0,1 1 1 0 0,-1 0 0 0 0,0-1-1 0 0,1 1 1 0 0,-1-1-1 0 0,1 1 1 0 0,-1-1 0 0 0,1 0-1 0 0,77-72 26 0 0,-39 38-25 0 0,53-58 1 0 0,-57 50-8 0 0,-17 22 0 0 0,-13 15-16 0 0,-5 15-51 0 0,0-6 71 0 0,0 0 1 0 0,0 1-1 0 0,-1-1 0 0 0,1 0 0 0 0,-1 0 0 0 0,-1 7 0 0 0,-4 11-7 0 0,-6 30 37 0 0,3-2-7 0 0,6-21-14 0 0,2-21-1 0 0,3 0-3 0 0,5 22-35 0 0,-5-22-145 0 0,6-6-3 0 0,1 1 127 0 0,-5-1 17 0 0,1-1-1 0 0,-1 1 1 0 0,1-1-1 0 0,-1 0 1 0 0,1 0-1 0 0,7-1 1 0 0,4-1-136 0 0,1-1 1 0 0,-2-1-1 0 0,1-1 0 0 0,0 0 0 0 0,-1-1 1 0 0,28-15-1 0 0,10-12-321 0 0,-2-2 1 0 0,61-54-1 0 0,-99 79 487 0 0,-12 9 46 0 0,1-1 0 0 0,0 1 0 0 0,-1 0 0 0 0,1 0 1 0 0,-1-1-1 0 0,1 1 0 0 0,-1-1 0 0 0,0 1 0 0 0,1-1 1 0 0,-1 0-1 0 0,0 1 0 0 0,0-1 0 0 0,0 0 0 0 0,0-2 1 0 0,5-7 2976 0 0,-8 20-2838 0 0,-8 49 277 0 0,-14 104 56 0 0,-20 48 28 0 0,24-132-424 0 0,-25 130-393 0 0,33-146-299 0 0,5-29 232 0 0,5-25-453 0 0,-2 0 9 0 0,-12 22 160 0 0,12-22-139 0 0,1-2-908 0 0,-8 17-160 0 0,8-17 133 0 0,-5-7-817 0 0,-30-4-4190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0 554 3590 0 0,'0'0'5987'0'0,"4"-4"-4387"0"0,26-38 1443 0 0,7-36-468 0 0,-25 50-1927 0 0,-1-5-188 0 0,-3 7-146 0 0,-6 19 1142 0 0,-5 12-1432 0 0,-21 55 27 0 0,17-35-28 0 0,1-1-13 0 0,0 9 11 0 0,2-22-16 0 0,2-4 5 0 0,1-1-1 0 0,-1 1 1 0 0,1 0-1 0 0,0-1 1 0 0,1 10-1 0 0,-2-6 5 0 0,1-5-5 0 0,0 0 0 0 0,1 0 0 0 0,-1 0 0 0 0,1 0 0 0 0,1 0 0 0 0,0 8 0 0 0,-1-6 2 0 0,-1-4-6 0 0,1-1-1 0 0,0 1 1 0 0,0 0 0 0 0,0-1-1 0 0,0 1 1 0 0,1-1 0 0 0,-1 1-1 0 0,1-1 1 0 0,0 1 0 0 0,-1-1-1 0 0,3 4 1 0 0,-2-4 1 0 0,-1 1 0 0 0,1 1 0 0 0,0-1 1 0 0,0 0-1 0 0,0 0 1 0 0,0 0-1 0 0,1 0 1 0 0,-1-1-1 0 0,1 1 0 0 0,0 0 1 0 0,0 0-1 0 0,0-1 1 0 0,0 1-1 0 0,0-1 1 0 0,0 0-1 0 0,1 0 0 0 0,-1 0 1 0 0,6 3-1 0 0,14 4 32 0 0,-16-7-10 0 0,4-3 0 0 0,29-2 10 0 0,-37 3-35 0 0,-1 0-1 0 0,1 0 1 0 0,-1 0 0 0 0,1-1 0 0 0,-1 1-1 0 0,1 0 1 0 0,-1-1 0 0 0,1 1-1 0 0,-1-1 1 0 0,0 0 0 0 0,3-1 0 0 0,19-10 16 0 0,0-1 0 0 0,0-2 0 0 0,-1 0 1 0 0,25-24-1 0 0,53-78-81 0 0,-98 115 61 0 0,0-1-3 0 0,1 1 0 0 0,-1 0 0 0 0,0-1 0 0 0,-1 0 0 0 0,1 1 1 0 0,0-1-1 0 0,-1 0 0 0 0,1 0 0 0 0,0-5 0 0 0,1 1-3 0 0,1 0-11 0 0,-7 15-197 0 0,-5 23 222 0 0,6-24 2 0 0,2 3 1 0 0,-1 1-9 0 0,1-7-3 0 0,-1 0 0 0 0,1 0 0 0 0,0 0 0 0 0,0 0 0 0 0,0 0 0 0 0,1 0 0 0 0,0 0-1 0 0,2 8 1 0 0,3 16-7 0 0,-6-27 9 0 0,0 0 0 0 0,1-1-1 0 0,-1 1 1 0 0,0 0 0 0 0,0 0-1 0 0,0-1 1 0 0,1 1 0 0 0,-1 0-1 0 0,1-1 1 0 0,-1 1 0 0 0,0 0-1 0 0,1-1 1 0 0,-1 1 0 0 0,1 0-1 0 0,-1-1 1 0 0,2 1 0 0 0,23 22-7 0 0,-22-21 1 0 0,-1 0 2 0 0,-1-1 0 0 0,1 0 1 0 0,-1 0-1 0 0,1 0 0 0 0,0 0 0 0 0,0 0 0 0 0,0 0 1 0 0,-1 0-1 0 0,1 0 0 0 0,0-1 0 0 0,0 1 0 0 0,0-1 0 0 0,3 1 1 0 0,-3-1-1 0 0,0 0 0 0 0,0 0 0 0 0,0 0 0 0 0,0 0 1 0 0,0-1-1 0 0,1 1 0 0 0,-1 0 0 0 0,0-1 0 0 0,0 0 1 0 0,3-1-1 0 0,1 0-10 0 0,-4 2 5 0 0,0 0 0 0 0,0-1 0 0 0,0 1 0 0 0,0-1 0 0 0,0 0 0 0 0,0 1-1 0 0,0-1 1 0 0,-1 0 0 0 0,1 0 0 0 0,0 0 0 0 0,0 0 0 0 0,-1-1 0 0 0,1 1 0 0 0,2-2 0 0 0,1-2-15 0 0,0 2-40 0 0,-5 2 57 0 0,0 0 0 0 0,0 0 0 0 0,0 0 0 0 0,0 0-1 0 0,0 0 1 0 0,0 1 0 0 0,1-1 0 0 0,-1 0 0 0 0,0 0-1 0 0,0 0 1 0 0,1 0 0 0 0,-1 0 0 0 0,1 0 0 0 0,-1 1-1 0 0,0-1 1 0 0,1 0 0 0 0,0 0 0 0 0,0-1 0 0 0,0 1-12 0 0,0 0-1 0 0,0 0 1 0 0,-1 0 0 0 0,1 0 0 0 0,0 0 0 0 0,-1 0 0 0 0,1-1 0 0 0,-1 1 0 0 0,0 0 0 0 0,1 0 0 0 0,-1-1 0 0 0,0 1-1 0 0,0 0 1 0 0,1-1 0 0 0,-1 1 0 0 0,0 0 0 0 0,0-1 0 0 0,-1 1 0 0 0,1 0 0 0 0,0-1 0 0 0,-1-1 0 0 0,-2-27-100 0 0,3 27 104 0 0,0 1 0 0 0,0 0 0 0 0,0 0-1 0 0,-1-1 1 0 0,1 1 0 0 0,-1 0 0 0 0,1 0 0 0 0,-1 0 0 0 0,0 0 0 0 0,0-1 0 0 0,0 1-1 0 0,0 0 1 0 0,-2-3 0 0 0,-1-1-20 0 0,3 3 19 0 0,0 1 1 0 0,0-1 0 0 0,-1 0 0 0 0,1 1 0 0 0,-1-1-1 0 0,1 1 1 0 0,-1-1 0 0 0,0 1 0 0 0,-2-3 0 0 0,-1-1-14 0 0,-3-4-28 0 0,0 0-1 0 0,-1 1 1 0 0,0 0 0 0 0,-13-11 0 0 0,15 15 49 0 0,4 2 4 0 0,1 0 1 0 0,-1 0 0 0 0,0 1 0 0 0,-1 0 0 0 0,1-1 0 0 0,-7-2-1 0 0,3 1 2 0 0,1 0 89 0 0,5 4-81 0 0,0 0 0 0 0,0 0 0 0 0,0 0 1 0 0,0 0-1 0 0,1 0 0 0 0,-1-1 0 0 0,0 1 1 0 0,0 0-1 0 0,1 0 0 0 0,-1-1 0 0 0,0 1 1 0 0,0 0-1 0 0,1-1 0 0 0,-1 1 1 0 0,0-1-1 0 0,1 1 0 0 0,-1-1 0 0 0,0 0 1 0 0,0 1-7 0 0,1-1 0 0 0,-1 1-1 0 0,0-1 1 0 0,1 1 0 0 0,-1-1 0 0 0,0 1 0 0 0,1-1 0 0 0,-1 1 0 0 0,0 0 0 0 0,0 0 0 0 0,0-1 0 0 0,1 1 0 0 0,-1 0 0 0 0,0 0 0 0 0,0 0 0 0 0,0 0 0 0 0,1 0 0 0 0,-2 0 0 0 0,6 5-28 0 0,-2 2 21 0 0,-1-5 7 0 0,0 0-1 0 0,0 0 0 0 0,0 0 0 0 0,0 0 0 0 0,0 0 1 0 0,0 0-1 0 0,1 0 0 0 0,-1 0 0 0 0,1-1 0 0 0,-1 1 1 0 0,1 0-1 0 0,3 2 0 0 0,15 14 2 0 0,-7-11 0 0 0,50 15 26 0 0,-45-21-7 0 0,13-5-118 0 0,0-2 1 0 0,50-15-1 0 0,-59 13-165 0 0,-1-1-1 0 0,0 0 1 0 0,-1-2-1 0 0,0 0 1 0 0,0-1-1 0 0,-1-1 1 0 0,-1-1-1 0 0,23-23 0 0 0,-36 33 156 0 0,-2 0 0 0 0,1-1-1 0 0,0 0 1 0 0,-1 0 0 0 0,3-6-1 0 0,0 2-10 0 0,-4 6 70 0 0,0 0 0 0 0,0 0 0 0 0,0 0-1 0 0,0 0 1 0 0,0 0 0 0 0,-1-1 0 0 0,0 1 0 0 0,1 0 0 0 0,0-5-1 0 0,0-1-31 0 0,-1 7 64 0 0,1-1 0 0 0,-1 1-1 0 0,0-1 1 0 0,0 0 0 0 0,-1 1 0 0 0,1-1 0 0 0,-1 0-1 0 0,1 1 1 0 0,-1-1 0 0 0,0 0 0 0 0,0-5-1 0 0,0 0 12 0 0,1 4 8 0 0,-1-1-1 0 0,1 1 1 0 0,-1-1 0 0 0,0 1 0 0 0,0-1-1 0 0,-1-4 1 0 0,0 0 1 0 0,1 2 78 0 0,-2-2 283 0 0,-5-27-9 0 0,6 27-79 0 0,-2 4 22 0 0,-9-15 258 0 0,9 15 1229 0 0,-1 8-1580 0 0,-12 10-42 0 0,16-13-158 0 0,-1 1 1 0 0,1-1-1 0 0,-1 0 1 0 0,1 1-1 0 0,0-1 1 0 0,-1 1-1 0 0,1-1 1 0 0,0 1-1 0 0,-1-1 1 0 0,1 1-1 0 0,0-1 0 0 0,0 1 1 0 0,0-1-1 0 0,-1 1 1 0 0,1-1-1 0 0,0 1 1 0 0,0-1-1 0 0,0 1 1 0 0,0 0-1 0 0,0-1 1 0 0,0 1-1 0 0,0-1 1 0 0,0 1-1 0 0,0 0 1 0 0,-6 61 191 0 0,-14 225 833 0 0,20-287-1029 0 0,-2 54 175 0 0,5-8-54 0 0,-3-32-85 0 0,3 42 154 0 0,4 3-67 0 0,-2-31-285 0 0,-4-21-6 0 0,2-3-128 0 0,7 14-84 0 0,-7-14 5 0 0,1-10-639 0 0,2 0 883 0 0,-4 4 74 0 0,0-1 0 0 0,0 1 0 0 0,0-1 0 0 0,0 0 0 0 0,0 1 0 0 0,0-1 0 0 0,-1 0 0 0 0,0 0 0 0 0,2-4 0 0 0,17-40-518 0 0,2-14 99 0 0,20-54 264 0 0,-41 112 208 0 0,0-1-1 0 0,0 1 0 0 0,1 0 0 0 0,-1 0 0 0 0,1 0 0 0 0,-1 0 0 0 0,4-4 0 0 0,13-21 260 0 0,19-33 267 0 0,-33 57 980 0 0,-2 4-1469 0 0,0 1-1 0 0,1 0 0 0 0,-1 0 1 0 0,0 0-1 0 0,0 0 1 0 0,0 0-1 0 0,1 0 1 0 0,-1 1-1 0 0,2 1 0 0 0,2 2 51 0 0,-6-5-71 0 0,1 0 0 0 0,-1 0 0 0 0,0 0 0 0 0,1 0 0 0 0,-1 1 0 0 0,0-1 0 0 0,1 0 0 0 0,-1 1 0 0 0,1-1 0 0 0,-1 0 0 0 0,0 0 0 0 0,1 1 0 0 0,-1-1 0 0 0,0 0 0 0 0,0 1 0 0 0,1-1 0 0 0,-1 1 0 0 0,0-1 0 0 0,0 0 0 0 0,0 1 0 0 0,1-1 0 0 0,-1 1 0 0 0,0-1 0 0 0,0 1 0 0 0,0-1 1 0 0,0 0-1 0 0,0 1 0 0 0,0 0 0 0 0,8 41 603 0 0,-1 9-227 0 0,2 5-117 0 0,-8-46-235 0 0,8 31 122 0 0,-7-32-132 0 0,-2-5-15 0 0,1 0 0 0 0,0 0 0 0 0,0-1 0 0 0,0 1 1 0 0,0-1-1 0 0,1 1 0 0 0,0 0 0 0 0,2 3 0 0 0,-1 0 7 0 0,13 22 113 0 0,0-7-51 0 0,-12-17-15 0 0,27-2-29 0 0,-20-5-55 0 0,-6 1 14 0 0,-3 0 3 0 0,0 1-1 0 0,-1-1 1 0 0,1 1-1 0 0,0-1 1 0 0,-1 0 0 0 0,1 0-1 0 0,-1 0 1 0 0,1 1 0 0 0,-1-1-1 0 0,0-1 1 0 0,1 1 0 0 0,-1 0-1 0 0,0 0 1 0 0,0 0 0 0 0,1-1-1 0 0,0-1 1 0 0,4-2-6 0 0,-3 2 3 0 0,0 1 0 0 0,-1 0 1 0 0,1-1-1 0 0,-1 0 0 0 0,0 0 0 0 0,0 1 0 0 0,0-1 0 0 0,0 0 1 0 0,1-4-1 0 0,3-1-3 0 0,-3 4 2 0 0,0 0 0 0 0,0-1 0 0 0,-1 1 0 0 0,1 0 0 0 0,-1-1 0 0 0,0 1 0 0 0,1-6 0 0 0,2-1-16 0 0,-2 5-4 0 0,0 0 0 0 0,-1-1 1 0 0,1 0-1 0 0,1-11 0 0 0,6-18-35 0 0,-8 18-36 0 0,-2-18-185 0 0,1 34 254 0 0,-1 0-1 0 0,0-1 1 0 0,0 1 0 0 0,0 0 0 0 0,0-1-1 0 0,-1 1 1 0 0,1 0 0 0 0,-1 0 0 0 0,1-1-1 0 0,-1 1 1 0 0,0 0 0 0 0,0 0 0 0 0,0 0-1 0 0,-1-2 1 0 0,-1-3-38 0 0,2 4-19 0 0,0 0-1 0 0,0 0 1 0 0,0 0 0 0 0,0 0-1 0 0,-1 0 1 0 0,1 1-1 0 0,-4-6 1 0 0,1 2-131 0 0,1 0-419 0 0,-4 8-5322 0 0,-28 9-2189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6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12 678 0 0,'9'-2'3472'0'0,"26"-6"-969"0"0,-34 8-2400 0 0,-1 0-1 0 0,1-1 0 0 0,0 1 1 0 0,-1 0-1 0 0,1 0 1 0 0,0 0-1 0 0,0 0 0 0 0,-1 0 1 0 0,1 0-1 0 0,0 0 1 0 0,0 0-1 0 0,-1 0 0 0 0,1 0 1 0 0,0 0-1 0 0,0 0 0 0 0,-1 0 1 0 0,2 1-1 0 0,22 8 1531 0 0,-24-9-1572 0 0,1 0-1 0 0,-1 0 1 0 0,1 0 0 0 0,-1 1-1 0 0,1-1 1 0 0,-1 0-1 0 0,1 0 1 0 0,-1 1-1 0 0,1-1 1 0 0,-1 0-1 0 0,1 1 1 0 0,-1-1-1 0 0,0 0 1 0 0,1 1 0 0 0,-1-1-1 0 0,0 1 1 0 0,1-1-1 0 0,-1 1 1 0 0,1 0-1 0 0,13 20 802 0 0,-11-16-188 0 0,-3 6-32 0 0,0 32-95 0 0,-3-25-116 0 0,-9 12-91 0 0,3-15-23 0 0,3-6-226 0 0,4-5-44 0 0,-1 0-1 0 0,0 0 1 0 0,0-1 0 0 0,0 1-1 0 0,-1-1 1 0 0,1 1-1 0 0,-7 3 1 0 0,3 1 1 0 0,4-5-48 0 0,1 1 1 0 0,-1-2-1 0 0,-1 1 0 0 0,1 0 1 0 0,0-1-1 0 0,0 1 0 0 0,-1-1 0 0 0,1 0 1 0 0,-7 3-1 0 0,-43 23-175 0 0,4-3-1007 0 0,19-7 197 0 0,23-14 209 0 0,2-1-318 0 0,-15 10-1924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6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0 4070 0 0,'0'0'7716'0'0,"0"11"-6301"0"0,1 1-1006 0 0,-3 42 1205 0 0,-35 231 1165 0 0,26-211-2360 0 0,10-69-373 0 0,1 0-1 0 0,-1 1 0 0 0,0-1 1 0 0,-1 0-1 0 0,-3 9 0 0 0,3-8-12 0 0,0 0 1 0 0,0-1-1 0 0,0 1 0 0 0,1 0 1 0 0,-1 9-1 0 0,2-4 4 0 0,0-7-19 0 0,-1 0-1 0 0,1 1 1 0 0,-1-1-1 0 0,0 0 0 0 0,0 1 1 0 0,0-1-1 0 0,0 0 1 0 0,-3 6-1 0 0,-7 20-49 0 0,8-23-385 0 0,2 0-29 0 0,-1 1 167 0 0,0 5 122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7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0 261 6326 0 0,'0'0'1273'0'0,"6"-4"554"0"0,16-11-343 0 0,-12 5-441 0 0,9-19-277 0 0,-7 17-141 0 0,31-19 320 0 0,-10 3-485 0 0,-2-1 1 0 0,-1-1-1 0 0,32-43 2907 0 0,-69 74-3157 0 0,-25 3 22 0 0,32-4-225 0 0,-1 0 0 0 0,1 0 0 0 0,-1 0 0 0 0,1 0 0 0 0,-1 0 0 0 0,1 0 0 0 0,-1 0 0 0 0,0 1 0 0 0,1-1 0 0 0,-1 0 0 0 0,1 0 1 0 0,-1 1-1 0 0,1-1 0 0 0,-1 0 0 0 0,1 0 0 0 0,0 1 0 0 0,-1-1 0 0 0,1 0 0 0 0,-1 1 0 0 0,1-1 0 0 0,0 1 0 0 0,-1-1 0 0 0,1 1 0 0 0,0-1 0 0 0,-1 1 0 0 0,1-1 0 0 0,-1 1 0 0 0,-5 7 48 0 0,2-3-17 0 0,0-1 1 0 0,1 1-1 0 0,0-1 0 0 0,0 1 0 0 0,-4 8 0 0 0,2-4 4 0 0,2-6-16 0 0,1 1-1 0 0,0 0 0 0 0,0 0 0 0 0,0 0 0 0 0,0 0 1 0 0,1 0-1 0 0,-2 7 0 0 0,-7 20 71 0 0,7-23 4 0 0,3 2 62 0 0,0 30-12 0 0,0-39-145 0 0,0-1-1 0 0,0 1 0 0 0,-1-1 1 0 0,1 1-1 0 0,0-1 0 0 0,0 1 1 0 0,0 0-1 0 0,0-1 0 0 0,0 1 1 0 0,0-1-1 0 0,1 1 0 0 0,-1-1 1 0 0,0 1-1 0 0,0-1 0 0 0,0 1 1 0 0,0-1-1 0 0,1 1 0 0 0,-1-1 1 0 0,0 1-1 0 0,0-1 0 0 0,1 0 1 0 0,-1 1-1 0 0,0-1 0 0 0,1 1 1 0 0,-1-1-1 0 0,0 0 0 0 0,2 1 1 0 0,1 4 18 0 0,-2-4-24 0 0,0 1-1 0 0,0-1 0 0 0,1 0 1 0 0,-1 1-1 0 0,0-1 1 0 0,1 0-1 0 0,-1 0 0 0 0,0 0 1 0 0,1 0-1 0 0,0 0 1 0 0,-1 0-1 0 0,1 0 0 0 0,0-1 1 0 0,-1 1-1 0 0,1-1 1 0 0,2 1-1 0 0,4 4-27 0 0,-6-4 19 0 0,1 1-1 0 0,0-1 1 0 0,0 0-1 0 0,0 0 1 0 0,0 0 0 0 0,0 0-1 0 0,0 0 1 0 0,0 0-1 0 0,0-1 1 0 0,0 0-1 0 0,6 0 1 0 0,21 1-529 0 0,1-1 0 0 0,-1-2 1 0 0,43-8-1 0 0,-40 4-2638 0 0,47-15 0 0 0,-41 8-4780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7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88 3252 0 0,'0'0'10039'0'0,"-1"7"-9359"0"0,-4 38 597 0 0,-3-2-256 0 0,7-35-898 0 0,1-5-59 0 0,0 0 1 0 0,-1 0-1 0 0,0 0 1 0 0,1 0-1 0 0,-1 0 0 0 0,0 0 1 0 0,0 0-1 0 0,-1 0 0 0 0,-1 3 1 0 0,-16 34 534 0 0,8-17-385 0 0,8-18-7 0 0,-1 1-37 0 0,-11 16-39 0 0,11-16 691 0 0,9-11-751 0 0,23-29 38 0 0,202-222-449 0 0,-223 250 281 0 0,-2 2 6 0 0,15-13 12 0 0,-15 13-4 0 0,-6 12-170 0 0,1 1 201 0 0,-3 28 12 0 0,-6 10 46 0 0,6-35-38 0 0,-11 34 49 0 0,1-6-15 0 0,4-23-11 0 0,-11 11-5 0 0,15-21 2 0 0,6 0-3 0 0,1 23-5 0 0,-2-23 30 0 0,5-4-23 0 0,14 9-3 0 0,-15-9-4 0 0,5-6-11 0 0,33-13-2 0 0,-17 3-25 0 0,0-1 0 0 0,0-1-1 0 0,-2-1 1 0 0,29-25 0 0 0,73-76-143 0 0,-116 109 170 0 0,-4 2 715 0 0,-6 13-670 0 0,-4 19-9 0 0,4-19-12 0 0,0 3-8 0 0,-2 28-3 0 0,3-29-41 0 0,2-1-150 0 0,8 21-7 0 0,-8-22 35 0 0,4-2-163 0 0,14 14-719 0 0,-8-11-77 0 0,-4-4 756 0 0,18 6-1622 0 0,22-22-8176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1 282 4052 0 0,'0'0'4587'0'0,"8"0"-2826"0"0,26 1-472 0 0,-17-3-372 0 0,-13 1-819 0 0,27-6 626 0 0,0-2 0 0 0,53-24 0 0 0,-73 29-730 0 0,-6 3-18 0 0,-1 0 0 0 0,1-1 0 0 0,-1 0 0 0 0,0 0 0 0 0,0-1 0 0 0,1 1 0 0 0,-1-1 0 0 0,5-5 0 0 0,0 3-14 0 0,-5 3 15 0 0,0 0 0 0 0,-1-1 0 0 0,1 0 0 0 0,0 0 0 0 0,-1 0 0 0 0,6-6 0 0 0,11-12-58 0 0,-15 16 10 0 0,-2-2 13 0 0,9-19 54 0 0,-9 20 318 0 0,-4-1-189 0 0,-4-18 9 0 0,4 18 664 0 0,-6 8-545 0 0,-21 1-28 0 0,17 1-46 0 0,-36 37 273 0 0,17-6-240 0 0,28-32-189 0 0,0 1 0 0 0,-1-1 1 0 0,1 1-1 0 0,0 0 0 0 0,0-1 1 0 0,1 1-1 0 0,-1 0 1 0 0,1 0-1 0 0,-1 1 0 0 0,-1 4 1 0 0,0 1 20 0 0,-12 27 136 0 0,12-27-139 0 0,2-7-18 0 0,0 1-1 0 0,0-1 0 0 0,0 0 1 0 0,1 1-1 0 0,-1 0 0 0 0,0-1 1 0 0,1 1-1 0 0,0-1 0 0 0,0 1 1 0 0,0 0-1 0 0,0 4 0 0 0,0 0 24 0 0,0 0 69 0 0,2 0-18 0 0,9 22-4 0 0,-8-22-16 0 0,4-4-17 0 0,24 8-9 0 0,-29-10-47 0 0,-1-1 0 0 0,0 0 0 0 0,0 1 0 0 0,1-1 0 0 0,-1 0-1 0 0,0 1 1 0 0,1-1 0 0 0,-1 0 0 0 0,1 0 0 0 0,-1 0 0 0 0,3-1 0 0 0,31-4-38 0 0,0-1 0 0 0,55-17 0 0 0,-63 11-80 0 0,-1 0 1 0 0,0-2 0 0 0,-1-1-1 0 0,-1-1 1 0 0,24-21 0 0 0,-7 6-100 0 0,-28 19 173 0 0,-7 4 32 0 0,-3 5 4 0 0,0-1-1 0 0,-1 1 1 0 0,1-1 0 0 0,-1 0-1 0 0,0 0 1 0 0,0 0 0 0 0,2-6-1 0 0,7-15 28 0 0,-8 19 148 0 0,-1-2 4 0 0,1-1-116 0 0,-1 4 23 0 0,-1 0 0 0 0,0 1 0 0 0,0-1 0 0 0,0 0 0 0 0,0 0-1 0 0,0-6 1 0 0,0-21 630 0 0,-13 74-674 0 0,9-34-31 0 0,-5 26 24 0 0,-1 17 1 0 0,6-40-20 0 0,-4 31 61 0 0,3 10-8 0 0,2-22-17 0 0,1-22-5 0 0,1 0-9 0 0,-1 23-7 0 0,1-23 82 0 0,22-2-76 0 0,-15-3-28 0 0,-2-1 9 0 0,4-6-9 0 0,34-19-2 0 0,-23 8 2 0 0,0-1-1 0 0,17-18 1 0 0,-14 13 0 0 0,2-4 1 0 0,-5 1 0 0 0,-13 17-4 0 0,-3 4 1 0 0,-1 0 1 0 0,0 0-1 0 0,0-1 1 0 0,0 1 0 0 0,0-1-1 0 0,2-4 1 0 0,9-13 96 0 0,-10 16 597 0 0,-5 13-679 0 0,-3 36 23 0 0,0-14-21 0 0,4-22-1 0 0,0 3-7 0 0,1 31-25 0 0,-1-31-6 0 0,2-3 8 0 0,4 25-73 0 0,-5-25-285 0 0,2-2-293 0 0,10 16 260 0 0,-9-16-563 0 0,3-6-925 0 0,22 2 604 0 0,-29-2 1143 0 0,1 0-1 0 0,-1 0 1 0 0,1 0 0 0 0,-1 0 0 0 0,1 0 0 0 0,-1 0 0 0 0,1 0-1 0 0,-1 0 1 0 0,1 0 0 0 0,-1 0 0 0 0,1 0 0 0 0,-1-1-1 0 0,1 1 1 0 0,-1 0 0 0 0,1 0 0 0 0,-1 0 0 0 0,1-1 0 0 0,-1 1-1 0 0,0 0 1 0 0,1 0 0 0 0,-1-1 0 0 0,1 1 0 0 0,-1 0 0 0 0,0-1-1 0 0,1 1 1 0 0,-1-1 0 0 0,26-25-6568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68 5018 0 0,'5'-67'13227'0'0,"-4"68"-13188"0"0,-1 0 0 0 0,0 0 0 0 0,0 0 0 0 0,0 0 0 0 0,0 0 0 0 0,0 0 0 0 0,0-1 0 0 0,0 1 0 0 0,-1 0 0 0 0,1 0 0 0 0,0 0 0 0 0,-1 0 0 0 0,1 0 0 0 0,0 0 0 0 0,-1 0 0 0 0,1 0 0 0 0,-1-1 0 0 0,0 2 0 0 0,-1 0-5 0 0,1 0 0 0 0,0 1 0 0 0,0-1 0 0 0,0 0 0 0 0,0 0 0 0 0,0 1 0 0 0,0-1 0 0 0,1 1 0 0 0,-1-1 0 0 0,1 0 0 0 0,0 1 0 0 0,-1-1 0 0 0,1 5 0 0 0,-38 287 923 0 0,26-215-796 0 0,6-30-417 0 0,-23 83 0 0 0,22-110-461 0 0,4-10 986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8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1396 0 0,'0'0'8266'0'0,"20"-46"-4204"0"0,23 33-2044 0 0,24-10-1480 0 0,-31 9-125 0 0,3 1-93 0 0,8-3-1285 0 0,-3 5 117 0 0,5-3 116 0 0,0-3 108 0 0,-7-2-2860 0 0,4 9-2666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322 351 2914 0 0,'0'0'2649'0'0,"-4"-6"-622"0"0,-12-20-373 0 0,12 19-396 0 0,1 3-184 0 0,-10-14-251 0 0,9 14 837 0 0,-4 4-1239 0 0,-23-1-90 0 0,17 4-54 0 0,-46 30 530 0 0,57-31-776 0 0,0 0-1 0 0,-1 0 1 0 0,1 0-1 0 0,0 0 0 0 0,0 0 1 0 0,0 1-1 0 0,1-1 0 0 0,-1 1 1 0 0,-4 6-1 0 0,1-1 28 0 0,-50 50 315 0 0,4-2-109 0 0,46-46-165 0 0,3-4-66 0 0,2-5-8 0 0,0 1 0 0 0,0 0-1 0 0,0 0 1 0 0,0 0 0 0 0,1 0 0 0 0,-1 0-1 0 0,0 0 1 0 0,1 0 0 0 0,0 0 0 0 0,-1 4 0 0 0,4 0 23 0 0,9 16 1 0 0,-9-16-5 0 0,7-9-11 0 0,23-6-40 0 0,-1-3 1 0 0,0 0-1 0 0,33-19 0 0 0,77-60-203 0 0,-122 76 170 0 0,0-1 1 0 0,-1-1 0 0 0,-1-1-1 0 0,20-26 1 0 0,-36 42 63 0 0,0 1-1 0 0,-1-2 1 0 0,1 1 0 0 0,-1 0 0 0 0,1 0-1 0 0,-1 0 1 0 0,0-1 0 0 0,0 1-1 0 0,1-5 1 0 0,0 1 20 0 0,1 1 1046 0 0,-9 9-1003 0 0,-19 11-19 0 0,24-15-65 0 0,1 0 0 0 0,-1 1 0 0 0,0-1 1 0 0,1 1-1 0 0,-1-1 0 0 0,0 1 0 0 0,1-1 0 0 0,-1 1 0 0 0,1-1 0 0 0,-1 1 0 0 0,1 0 0 0 0,-1-1 0 0 0,1 1 0 0 0,-1 0 1 0 0,1-1-1 0 0,0 1 0 0 0,-1 0 0 0 0,1 0 0 0 0,-23 48 92 0 0,18-40-84 0 0,2-5-6 0 0,1-1 1 0 0,0 1 0 0 0,0 0 0 0 0,1 1-1 0 0,-1-1 1 0 0,1 0 0 0 0,-2 9 0 0 0,-4 20 14 0 0,5-25-2 0 0,2 1-5 0 0,2 27-29 0 0,-2-36 11 0 0,0 1 1 0 0,0-1-1 0 0,0 1 1 0 0,0-1-1 0 0,0 1 1 0 0,0-1-1 0 0,0 1 1 0 0,0-1-1 0 0,0 1 1 0 0,0 0-1 0 0,0-1 1 0 0,0 1-1 0 0,1-1 1 0 0,-1 1-1 0 0,0-1 1 0 0,0 1-1 0 0,1-1 1 0 0,-1 1-1 0 0,0-1 1 0 0,1 0-1 0 0,-1 1 1 0 0,0-1-1 0 0,1 1 1 0 0,14 14-109 0 0,-4-10 22 0 0,16 3-42 0 0,-9-6-209 0 0,-4-2 224 0 0,-5 0 17 0 0,-1-1 1 0 0,0 1-1 0 0,1-1 1 0 0,12-3-1 0 0,-3-1-162 0 0,-1 0 0 0 0,0 0 1 0 0,0-2-1 0 0,0 0 0 0 0,-1-1 0 0 0,0-1 0 0 0,-1 0 1 0 0,22-17-1 0 0,-18 12-93 0 0,-11 8 77 0 0,0 0 0 0 0,-1 0 1 0 0,13-13-1 0 0,-12 11 172 0 0,-3 4 111 0 0,0 0 0 0 0,-1-1 0 0 0,0 0-1 0 0,0 0 1 0 0,5-8 0 0 0,-1 5 76 0 0,-5 4-40 0 0,0 0 0 0 0,0 0 0 0 0,0 0 0 0 0,0 0 0 0 0,0 0 0 0 0,-1-1 0 0 0,2-5 0 0 0,19-37 816 0 0,-9 14-290 0 0,-13 30-517 0 0,0 1 0 0 0,0 0 1 0 0,0 0-1 0 0,0 0 0 0 0,0-1 0 0 0,-1 1 0 0 0,1-1 0 0 0,-1 1 1 0 0,1 0-1 0 0,-1-1 0 0 0,0 1 0 0 0,0-1 0 0 0,-1-3 0 0 0,1-2 106 0 0,0 6-68 0 0,1-1 1 0 0,-1 1-1 0 0,0-1 0 0 0,0 1 0 0 0,0-1 0 0 0,0 0 1 0 0,0 1-1 0 0,-1-1 0 0 0,1 1 0 0 0,-1-1 0 0 0,-1-3 1 0 0,0-1 84 0 0,0 0 261 0 0,0-3-53 0 0,-1 0-231 0 0,2 6-57 0 0,-1 0-1 0 0,1 0 1 0 0,0 0 0 0 0,0 0 0 0 0,1 0-1 0 0,-1 0 1 0 0,1-6 0 0 0,-3 4 224 0 0,-11-20-63 0 0,10 20 520 0 0,-2 12-724 0 0,-18 19-6 0 0,23-25-41 0 0,1 1 1 0 0,-1 0-1 0 0,0 0 1 0 0,0 0-1 0 0,0 0 1 0 0,1 0-1 0 0,-1 1 1 0 0,0-1-1 0 0,1 0 1 0 0,-1 0-1 0 0,1 0 1 0 0,0 0-1 0 0,-1 3 1 0 0,-35 126 90 0 0,32-109-100 0 0,-6 60-230 0 0,8-66 201 0 0,-1 42-169 0 0,3 2-579 0 0,-1-26 458 0 0,0-25-108 0 0,1 2-595 0 0,0 1 559 0 0,-1 6 21 0 0,1 1-5706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9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1 120 1426 0 0,'9'-13'1933'0'0,"-3"6"-1192"0"0,-1-1 0 0 0,1 1 0 0 0,0 0-1 0 0,0 0 1 0 0,1 1 0 0 0,-1-1 0 0 0,2 1 0 0 0,-1 1 0 0 0,1 0 0 0 0,-1 0-1 0 0,1 0 1 0 0,15-5 0 0 0,-14 5-401 0 0,-5 3-198 0 0,-1 1 0 0 0,1-1-1 0 0,0 1 1 0 0,-1-1 0 0 0,1 1 0 0 0,0 0 0 0 0,0 0 0 0 0,0 1 0 0 0,7-1-1 0 0,26-3 457 0 0,-21 5-139 0 0,14 6-108 0 0,-16-1-85 0 0,-8-3-198 0 0,-3-2-46 0 0,-1 0 0 0 0,0 0 0 0 0,0 0 0 0 0,1 1 0 0 0,-1-1 0 0 0,0 1 0 0 0,0-1 0 0 0,-1 1 0 0 0,1 0 0 0 0,0 0 0 0 0,0 0 0 0 0,1 2 0 0 0,14 17 96 0 0,-13-16-61 0 0,-2 3-166 0 0,1 1 65 0 0,-1-6 24 0 0,-1 0 0 0 0,0 0-1 0 0,0 1 1 0 0,0-1-1 0 0,-1 0 1 0 0,1 0-1 0 0,-1 1 1 0 0,0 3-1 0 0,0-4-182 0 0,0 0 105 0 0,0-1 1 0 0,0 1-1 0 0,0 0 0 0 0,0 0 1 0 0,-1-1-1 0 0,1 1 1 0 0,-1 0-1 0 0,0-1 0 0 0,-1 4 1 0 0,-2 9-2186 0 0,-4 10-1103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19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29 4644 0 0,'0'0'3494'0'0,"-24"-28"3630"0"0,-4 61-8876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14 123 2258 0 0,'-13'-31'13536'0'0,"19"35"-13261"0"0,18 10-61 0 0,-24-14-206 0 0,1 0-1 0 0,-1 1 0 0 0,1-1 0 0 0,-1 0 0 0 0,0 0 0 0 0,1 1 0 0 0,-1-1 1 0 0,1 0-1 0 0,-1 1 0 0 0,0-1 0 0 0,1 0 0 0 0,-1 1 0 0 0,0-1 0 0 0,1 1 0 0 0,-1-1 1 0 0,0 1-1 0 0,0-1 0 0 0,1 1 0 0 0,-1-1 0 0 0,0 0 0 0 0,0 1 0 0 0,0-1 0 0 0,0 1 1 0 0,0-1-1 0 0,1 2 0 0 0,1 6 59 0 0,6 28 245 0 0,-3 9-59 0 0,-4-35-213 0 0,-1 29 208 0 0,-1-4-180 0 0,0-27 1292 0 0,6-11-1070 0 0,13-10-63 0 0,-17 13-214 0 0,0-1 0 0 0,0 1 0 0 0,0-1 0 0 0,-1 0 1 0 0,1 0-1 0 0,0 1 0 0 0,-1-1 0 0 0,1 0 0 0 0,-1 0 0 0 0,1 0 0 0 0,-1 1 1 0 0,1-1-1 0 0,-1 0 0 0 0,1-2 0 0 0,126-213 514 0 0,-102 177-489 0 0,-21 32-8 0 0,-3 16-55 0 0,1 2 28 0 0,-1-7-1 0 0,-1 1 1 0 0,1-1 0 0 0,-1 1-1 0 0,0 0 1 0 0,0-1-1 0 0,0 1 1 0 0,-2 8 0 0 0,-25 167 59 0 0,25-169-57 0 0,-4 34 37 0 0,3-6 13 0 0,3-37-52 0 0,0-1 1 0 0,0 0-1 0 0,0 1 0 0 0,1-1 1 0 0,-1 0-1 0 0,0 0 0 0 0,0 1 1 0 0,1-1-1 0 0,-1 0 0 0 0,1 0 1 0 0,-1 0-1 0 0,1 0 0 0 0,-1 0 1 0 0,2 2-1 0 0,-1-2 2 0 0,0 0 0 0 0,-1 0 0 0 0,1 0 0 0 0,-1 1 0 0 0,1-1-1 0 0,-1 0 1 0 0,1 0 0 0 0,-1 0 0 0 0,0 1 0 0 0,1-1 0 0 0,-1 0 0 0 0,0 0 0 0 0,0 1 0 0 0,0 1 0 0 0,5-5 15 0 0,1 1-12 0 0,-4 1-5 0 0,0 0 0 0 0,0-1 1 0 0,0 1-1 0 0,-1-1 0 0 0,1 1 0 0 0,0-1 0 0 0,0 1 0 0 0,-1-1 0 0 0,1 0 0 0 0,-1 0 0 0 0,1 0 1 0 0,0 0-1 0 0,-1 0 0 0 0,0 0 0 0 0,2-2 0 0 0,17-14 41 0 0,-2 0 1 0 0,0-2-1 0 0,-1 0 0 0 0,26-38 1 0 0,-18 19 171 0 0,35-72 1 0 0,-58 106-170 0 0,0 0-1 0 0,0-1 1 0 0,0 1 0 0 0,0 0-1 0 0,-1-1 1 0 0,0 1 0 0 0,1-6-1 0 0,0 0 19 0 0,0 2 100 0 0,2-18 108 0 0,-2 19-209 0 0,-1 0 597 0 0,-3 15-771 0 0,-6 22-170 0 0,6-22-7 0 0,1 1 51 0 0,-2 27-87 0 0,2-27-459 0 0,3-2 21 0 0,3 23 146 0 0,0-19-161 0 0,9 4-973 0 0,-14-15 1676 0 0,1 0 0 0 0,-1 1 0 0 0,0-1 0 0 0,1 0-1 0 0,-1 1 1 0 0,0-1 0 0 0,0 0 0 0 0,1 0 0 0 0,-1 1-1 0 0,0-1 1 0 0,1 0 0 0 0,-1 0 0 0 0,1 0 0 0 0,-1 0 0 0 0,0 1-1 0 0,1-1 1 0 0,-1 0 0 0 0,1 0 0 0 0,-1 0 0 0 0,0 0 0 0 0,1 0-1 0 0,-1 0 1 0 0,1 0 0 0 0,-1 0 0 0 0,1 0 0 0 0,7 1-622 0 0,4-1 19 0 0,9-1-4623 0 0,23-5 1402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2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37 3648 0 0,'0'0'10902'0'0,"-5"3"-10069"0"0,-15 7-197 0 0,19-9-613 0 0,1-1-1 0 0,-1 0 1 0 0,1 0 0 0 0,0 1-1 0 0,-1-1 1 0 0,1 0 0 0 0,-1 1-1 0 0,1-1 1 0 0,-1 0-1 0 0,1 1 1 0 0,0-1 0 0 0,-1 1-1 0 0,1-1 1 0 0,0 1 0 0 0,-1-1-1 0 0,1 1 1 0 0,0-1-1 0 0,0 1 1 0 0,0-1 0 0 0,-1 1-1 0 0,1-1 1 0 0,0 1 0 0 0,-4 8 121 0 0,-9 29 433 0 0,9-27-489 0 0,-7 34 279 0 0,9-34-309 0 0,-5 35 182 0 0,4-12-136 0 0,4-19-23 0 0,0-7-58 0 0,-1-5-14 0 0,1 0 1 0 0,-1 0-1 0 0,1 0 1 0 0,0 0-1 0 0,0 0 1 0 0,0 0 0 0 0,0 0-1 0 0,1 0 1 0 0,1 3-1 0 0,1 0 4 0 0,-2-3-10 0 0,0-1 0 0 0,-1 1-1 0 0,1 0 1 0 0,-1-1 0 0 0,0 1-1 0 0,0 0 1 0 0,1 4 0 0 0,5-5-9 0 0,21 5-1 0 0,-27-7 4 0 0,0 0 0 0 0,-1 1 0 0 0,1-1 0 0 0,0 0 0 0 0,0 0 0 0 0,0 0 1 0 0,-1 0-1 0 0,1 0 0 0 0,0 0 0 0 0,0 0 0 0 0,0 0 0 0 0,-1 0 0 0 0,1 0 0 0 0,0-1 0 0 0,0 1 0 0 0,0-1 1 0 0,63-18-620 0 0,-64 19 613 0 0,1 0 0 0 0,-1 0 0 0 0,1-1 0 0 0,-1 1 0 0 0,1 0 0 0 0,-1 0 0 0 0,1 0 0 0 0,-1-1 0 0 0,1 1 0 0 0,-1 0 0 0 0,0-1 1 0 0,1 1-1 0 0,-1 0 0 0 0,1-1 0 0 0,-1 1 0 0 0,0-1 0 0 0,1 1 0 0 0,-1 0 0 0 0,0-1 0 0 0,0 1 0 0 0,1-1 0 0 0,-1 0 1 0 0,5-6-107 0 0,-3 5 59 0 0,0 0-1 0 0,0 0 1 0 0,-1 0 0 0 0,1-1-1 0 0,-1 1 1 0 0,1-1-1 0 0,-1 1 1 0 0,0-1-1 0 0,0 1 1 0 0,0-1 0 0 0,0-3-1 0 0,6-18-268 0 0,-5 18 52 0 0,-4-3 30 0 0,-6-28 39 0 0,3 22 41 0 0,1 8 117 0 0,-16-23-146 0 0,-13-13 41 0 0,28 35 132 0 0,3 4 12 0 0,-1 1 0 0 0,1-1 0 0 0,-1 1 0 0 0,1 0-1 0 0,-1 0 1 0 0,0 0 0 0 0,0 1 0 0 0,-4-3 0 0 0,-12-11-13 0 0,14 12 5 0 0,2-2 17 0 0,-9-20 64 0 0,9 20 98 0 0,33-6-89 0 0,-20 10-63 0 0,-9 1-10 0 0,0 1 0 0 0,-1 0 0 0 0,1-1 0 0 0,0 1 0 0 0,0 0 0 0 0,0 0 0 0 0,0 0 0 0 0,0 0 0 0 0,0-1 0 0 0,0 1 0 0 0,0 1 0 0 0,0-1 0 0 0,-1 0 0 0 0,1 0 0 0 0,1 0 0 0 0,7 1 7 0 0,-6-1-4 0 0,1 0 0 0 0,-1 0-1 0 0,0 1 1 0 0,1-1 0 0 0,-1 1-1 0 0,0 0 1 0 0,0 0 0 0 0,0 0-1 0 0,5 3 1 0 0,39 15 46 0 0,-38-16-42 0 0,-5-2 4 0 0,0 1 0 0 0,0-1 0 0 0,-1 1 0 0 0,1 0 1 0 0,-1 0-1 0 0,1 0 0 0 0,-1 0 0 0 0,3 3 0 0 0,2-1 16 0 0,-5-2-18 0 0,-1-1-1 0 0,1 0 0 0 0,-1 1 1 0 0,1 0-1 0 0,-1-1 0 0 0,0 1 1 0 0,1 0-1 0 0,-1 0 0 0 0,0 0 1 0 0,-1 1-1 0 0,4 3 0 0 0,12 16 92 0 0,-10-10 168 0 0,2 14-13 0 0,-7-20-56 0 0,-3 4-9 0 0,2 0-108 0 0,-1-6-34 0 0,1-1-1 0 0,-1 1 1 0 0,-1 0 0 0 0,1 0-1 0 0,0 0 1 0 0,-1 0-1 0 0,0 0 1 0 0,-2 6-1 0 0,-7 28 326 0 0,8-31-303 0 0,2-4-35 0 0,0-1 0 0 0,-1 0-1 0 0,1 1 1 0 0,-1-1 0 0 0,0 0 0 0 0,1 0 0 0 0,-1 1 0 0 0,0-1-1 0 0,-1 0 1 0 0,1 0 0 0 0,0 0 0 0 0,-3 3 0 0 0,-9 13 81 0 0,10-13 377 0 0,8-9-428 0 0,3 0-48 0 0,21-18 38 0 0,20-15-52 0 0,71-41 0 0 0,-3 2 7 0 0,-43 26 91 0 0,-66 44 88 0 0,-3 3-3 0 0,16-10-42 0 0,-16 9 429 0 0,-8 14-460 0 0,0 1-67 0 0,2-5-12 0 0,-1 0-1 0 0,1-1 0 0 0,-1 1 1 0 0,-1-1-1 0 0,1 1 1 0 0,-4 4-1 0 0,-17 35 166 0 0,-1-1-67 0 0,-9 13-472 0 0,30-52-18 0 0,-1 0 84 0 0,-12 16-161 0 0,12-16-824 0 0,43 5-12776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0:20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20 5034 0 0,'0'0'8998'0'0,"-31"-20"-2195"0"0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2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44 3454 0 0,'4'4'1904'0'0,"11"13"-411"0"0,-11-13-358 0 0,1 1-161 0 0,12 16-228 0 0,-13-16-216 0 0,-1-5-481 0 0,0 1 1 0 0,-1-1-1 0 0,1 0 0 0 0,0 1 1 0 0,0-1-1 0 0,-1 1 1 0 0,1 0-1 0 0,0 0 0 0 0,2 2 1 0 0,2 0 24 0 0,1-1 221 0 0,-1-2-340 0 0,23 4-25 0 0,-22-3 15 0 0,-1 0-192 0 0,23 2 178 0 0,-23-2 19 0 0,-6-1-3 0 0,0-1 58 0 0,0 1 0 0 0,0 0-1 0 0,0 0 1 0 0,0-1 0 0 0,0 1 0 0 0,0-1 0 0 0,-1 1 0 0 0,1-1 0 0 0,0 1 0 0 0,0-1 0 0 0,-1 1 0 0 0,1-1 0 0 0,0 0 0 0 0,-1 0 0 0 0,1 1 0 0 0,1-2 0 0 0,-2 1 11 0 0,1 0 0 0 0,-1 0 1 0 0,1 0-1 0 0,-1 1 0 0 0,1-1 1 0 0,0 0-1 0 0,-1 1 0 0 0,1-1 0 0 0,0 1 1 0 0,0-1-1 0 0,0 1 0 0 0,-1-1 1 0 0,1 1-1 0 0,0-1 0 0 0,0 1 0 0 0,0 0 1 0 0,2-1-1 0 0,0-4 127 0 0,9-16 3 0 0,-9 16 110 0 0,0-3-27 0 0,9-20-48 0 0,-10 20-30 0 0,3 4-8 0 0,11-14-22 0 0,-12 13 357 0 0,0 10-360 0 0,15 14-11 0 0,-18-18-103 0 0,-1-1-1 0 0,0 1 0 0 0,1-1 1 0 0,-1 0-1 0 0,1 1 1 0 0,-1-1-1 0 0,0 1 0 0 0,1-1 1 0 0,-1 1-1 0 0,0-1 0 0 0,0 1 1 0 0,0-1-1 0 0,1 1 0 0 0,-1-1 1 0 0,0 1-1 0 0,0-1 1 0 0,0 1-1 0 0,0-1 0 0 0,0 1 1 0 0,0-1-1 0 0,0 1 0 0 0,0-1 1 0 0,0 1-1 0 0,0 1 0 0 0,-1 50 384 0 0,0-39-294 0 0,0 39 290 0 0,2-38-301 0 0,-1-1 0 0 0,-1 1 0 0 0,0-1 1 0 0,-1 0-1 0 0,-5 19 0 0 0,-5 7 156 0 0,-42 135 561 0 0,40-136-644 0 0,-2 0-1 0 0,-27 46 1 0 0,34-68-39 0 0,7-12-89 0 0,0-1 1 0 0,0 1-1 0 0,-1-1 0 0 0,1 1 1 0 0,-7 5-1 0 0,-10 11 249 0 0,13-11-213 0 0,3-5-24 0 0,0-1-1 0 0,0 1 1 0 0,0 0 0 0 0,0-1 0 0 0,-1 0-1 0 0,1 0 1 0 0,-5 3 0 0 0,-15 12 341 0 0,17-13-27 0 0,-1-3-79 0 0,2 1-189 0 0,3-2-34 0 0,0 1-1 0 0,1-1 1 0 0,-1 0 0 0 0,0 0 0 0 0,0-1-1 0 0,0 1 1 0 0,0 0 0 0 0,0-1-1 0 0,-1 1 1 0 0,1-1 0 0 0,-3 1 0 0 0,0-4 331 0 0,-14-10-88 0 0,12 4-41 0 0,3 4-155 0 0,3 3-55 0 0,0 0 0 0 0,0 1-1 0 0,0-1 1 0 0,0 0 0 0 0,0 0 0 0 0,0 0-1 0 0,1 0 1 0 0,-1 0 0 0 0,1 0 0 0 0,-1 0-1 0 0,1 0 1 0 0,0-1 0 0 0,0 1 0 0 0,0-3 0 0 0,-5-37 119 0 0,7 23-45 0 0,-1 9-86 0 0,0 5-14 0 0,0 0-1 0 0,0 1 1 0 0,0-1-1 0 0,0 1 1 0 0,1 0 0 0 0,0-1-1 0 0,3-4 1 0 0,-2-1 0 0 0,0 3-24 0 0,-1 1 0 0 0,1 0 0 0 0,0 0 0 0 0,6-9 0 0 0,-4 5-16 0 0,-2 5 9 0 0,-1 0 0 0 0,1 0 1 0 0,0 0-1 0 0,0 1 0 0 0,1-1 0 0 0,4-4 1 0 0,-1 0-5 0 0,21-23-116 0 0,-21 24 102 0 0,-4 4 11 0 0,1 0-1 0 0,0 0 0 0 0,0 0 1 0 0,0 1-1 0 0,6-4 0 0 0,42-27-564 0 0,-47 31 387 0 0,1 3-463 0 0,22-1 239 0 0,-21 0 68 0 0,-1 4 15 0 0,16 7-117 0 0,-17-8 30 0 0,0 1 72 0 0,15 7 43 0 0,-15-7-8 0 0,1-2-562 0 0,17 5 728 0 0,-17-5 31 0 0,-1-3 96 0 0,16-8 119 0 0,-16 8 558 0 0,8-16-377 0 0,-5 9 1736 0 0,12 31-1947 0 0,-16-17-8 0 0,-4-2-23 0 0,0 0 1 0 0,1 0 0 0 0,-1 0-1 0 0,1 1 1 0 0,-1-1 0 0 0,1 0-1 0 0,0 0 1 0 0,2 4 0 0 0,0 1 19 0 0,-1 0 84 0 0,-1 4-16 0 0,2 36 23 0 0,-2-45-124 0 0,-1 1-1 0 0,1-1 1 0 0,-1 1-1 0 0,0-1 1 0 0,0 0-1 0 0,0 1 1 0 0,-1-1-1 0 0,1 0 1 0 0,-2 6-1 0 0,-5 22 153 0 0,1 18 382 0 0,6-40-473 0 0,-5 25 431 0 0,3-27-415 0 0,1-5 45 0 0,0 1 0 0 0,0-1 0 0 0,1 1 0 0 0,-1-1 0 0 0,0 1 0 0 0,1-1 1 0 0,0 1-1 0 0,0 3 0 0 0,4-11 25 0 0,1 2-121 0 0,-3 2-31 0 0,-1-1 0 0 0,1 1 1 0 0,-1 0-1 0 0,1-1 0 0 0,-1 1 1 0 0,1-1-1 0 0,-1 1 0 0 0,0-1 1 0 0,0 0-1 0 0,0 1 0 0 0,0-1 0 0 0,0 0 1 0 0,0 0-1 0 0,1-3 0 0 0,19-32 49 0 0,1 0 0 0 0,3 2-1 0 0,0 0 1 0 0,3 2 0 0 0,49-47-1 0 0,-72 75-52 0 0,-3 5-25 0 0,0 0 17 0 0,0 0 1 0 0,0 1-1 0 0,0-1 0 0 0,0 1 0 0 0,0-1 0 0 0,-1 1 0 0 0,1 0 0 0 0,0 0 0 0 0,0 0 0 0 0,2 1 0 0 0,1 1 1 0 0,-5-3-2 0 0,0 0 1 0 0,1 0-1 0 0,-1 0 0 0 0,0 0 0 0 0,1 0 0 0 0,-1 1 0 0 0,0-1 0 0 0,1 0 0 0 0,-1 0 0 0 0,0 0 1 0 0,1 0-1 0 0,-1 1 0 0 0,0-1 0 0 0,1 0 0 0 0,-1 0 0 0 0,0 1 0 0 0,0-1 0 0 0,1 0 0 0 0,-1 0 0 0 0,0 1 1 0 0,0-1-1 0 0,0 0 0 0 0,0 1 0 0 0,1-1 0 0 0,-1 0 0 0 0,0 1 0 0 0,0-1 0 0 0,0 0 0 0 0,0 1 1 0 0,0-1-1 0 0,0 0 0 0 0,0 1 0 0 0,0-1 0 0 0,9 39-7 0 0,-4-12-3 0 0,-4-20 2 0 0,-1 5 3 0 0,-2 56 15 0 0,3-58-10 0 0,0-4-6 0 0,-1-1 0 0 0,0 1 1 0 0,0 0-1 0 0,-1-1 0 0 0,-1 8 0 0 0,-5 41-413 0 0,1-4-33 0 0,2-21-328 0 0,3-22 28 0 0,1 2 131 0 0,2 26-530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3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84 2802 0 0,'0'0'11111'0'0,"-6"6"-9677"0"0,-15 15-340 0 0,20-20-1047 0 0,1-1 0 0 0,-1 1 0 0 0,1 0 0 0 0,-1-1 0 0 0,1 1 0 0 0,-1-1 0 0 0,1 1 0 0 0,-1 0 0 0 0,1-1 0 0 0,0 1 0 0 0,-1 0 0 0 0,1 0 0 0 0,0-1 0 0 0,0 1 0 0 0,-1 0 0 0 0,1 1 0 0 0,-1 7 173 0 0,-10 29 868 0 0,-10 23-122 0 0,-63 140 612 0 0,82-196-1549 0 0,0-1 0 0 0,-1 1 0 0 0,2 0 0 0 0,-1 0 0 0 0,1 0 0 0 0,-1 0 0 0 0,1 6 0 0 0,-1 0 8 0 0,-1-1 142 0 0,1-4-110 0 0,1-2-95 0 0,-3 16 195 0 0,7-22-3 0 0,5-9-100 0 0,-2-2-26 0 0,-5 4-29 0 0,12-29 27 0 0,31-72-47 0 0,74-132-1 0 0,-107 222-5 0 0,12-30 0 0 0,-16 39 2 0 0,12-7-2 0 0,-15 14-18 0 0,3 6-46 0 0,21 8 65 0 0,-27-10 13 0 0,-1 0 1 0 0,1 0-1 0 0,-1 0 1 0 0,1 0-1 0 0,-1 0 1 0 0,1 0-1 0 0,-1 1 1 0 0,0-1-1 0 0,1 0 1 0 0,-1 0-1 0 0,1 1 1 0 0,-1-1-1 0 0,1 0 0 0 0,-1 1 1 0 0,0-1-1 0 0,1 0 1 0 0,-1 1-1 0 0,0-1 1 0 0,1 0-1 0 0,-1 1 1 0 0,0-1-1 0 0,0 1 1 0 0,1-1-1 0 0,-1 1 1 0 0,0 0-1 0 0,4 5-3 0 0,10 26-12 0 0,-9-22 8 0 0,-3-5 3 0 0,0-1 0 0 0,-1 1-1 0 0,1-1 1 0 0,-1 1 0 0 0,1 0 0 0 0,-2 0-1 0 0,2 8 1 0 0,9 55-25 0 0,-3-8 27 0 0,-2-4 2 0 0,-2-10-65 0 0,0-12-146 0 0,-2 0 0 0 0,-2 1 0 0 0,-7 66 0 0 0,2-67-127 0 0,4-25-94 0 0,0 0-556 0 0,-4 26-40 0 0,4-27 122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3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97 2430 0 0,'0'0'9284'0'0,"-6"2"-7434"0"0,-15 6-87 0 0,41-11 301 0 0,65-14-961 0 0,-75 15-991 0 0,51-11-1980 0 0,68-25-1 0 0,-112 31 635 0 0,1 0-1 0 0,-1 2 0 0 0,24-4 0 0 0,4 3-4485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4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1 456 3668 0 0,'0'0'9898'0'0,"1"-9"-9182"0"0,3-24-138 0 0,-4 33-553 0 0,0-1 0 0 0,0 0 1 0 0,0 0-1 0 0,0 0 0 0 0,0 1 0 0 0,1-1 0 0 0,-1 0 0 0 0,0 0 0 0 0,0 1 0 0 0,1-1 0 0 0,-1 0 0 0 0,0 1 0 0 0,1-1 0 0 0,-1 0 0 0 0,1 1 0 0 0,-1-1 0 0 0,1 0 0 0 0,26-30 588 0 0,-21 25-536 0 0,19-22 236 0 0,-18 21-265 0 0,-4 3-24 0 0,0 1 0 0 0,0 0 0 0 0,-1-1 0 0 0,1 0 0 0 0,-1 1 0 0 0,1-1 0 0 0,1-5 0 0 0,20-35 69 0 0,-18 36-81 0 0,-3 5-6 0 0,-1-1 1 0 0,1 0-1 0 0,-1 0 0 0 0,0 0 1 0 0,0 0-1 0 0,2-5 1 0 0,7-16-7 0 0,-9 22 0 0 0,-1 0 0 0 0,0 0-1 0 0,0 0 1 0 0,0 0 0 0 0,0 0 0 0 0,0 0 0 0 0,0 0-1 0 0,-1 0 1 0 0,1-4 0 0 0,-1-1 2 0 0,2 0 3 0 0,-7 13-128 0 0,-12 12 100 0 0,9-5 9 0 0,-13 38-4 0 0,4 0-9 0 0,2 4-8 0 0,12-46 32 0 0,2-5 5 0 0,0 0 0 0 0,0 0 1 0 0,0 0-1 0 0,0 0 0 0 0,1 0 0 0 0,-1 1 1 0 0,1-1-1 0 0,0 0 0 0 0,0 0 0 0 0,1 6 1 0 0,-2 0 6 0 0,1-6-4 0 0,-1 1-1 0 0,1-1 0 0 0,0 1 0 0 0,1-1 1 0 0,-1 0-1 0 0,0 1 0 0 0,1-1 0 0 0,0 0 1 0 0,1 4-1 0 0,5 21 10 0 0,-7-26-15 0 0,0-1 1 0 0,1 1 0 0 0,-1-1 0 0 0,0 1-1 0 0,1-1 1 0 0,0 1 0 0 0,-1-1 0 0 0,1 0-1 0 0,0 1 1 0 0,-1-1 0 0 0,1 0 0 0 0,0 1 0 0 0,0-1-1 0 0,0 0 1 0 0,0 0 0 0 0,0 0 0 0 0,2 2-1 0 0,1 0 1 0 0,16 18-7 0 0,-14-17 1 0 0,5 3-39 0 0,15 4-4 0 0,-12-8 11 0 0,17-2-49 0 0,-15-4-223 0 0,-4 0 200 0 0,-5 2 16 0 0,0-1-1 0 0,0-1 1 0 0,0 1 0 0 0,8-6 0 0 0,-6 5 37 0 0,0-1-107 0 0,-1 1 0 0 0,1-1 0 0 0,-1-1 0 0 0,0 0 0 0 0,0 0 0 0 0,0-1 0 0 0,-1 0 0 0 0,0 0 0 0 0,11-12 0 0 0,-16 15 152 0 0,98-127-1336 0 0,-53 46 1201 0 0,-44 79 165 0 0,-1 0-1 0 0,1 0 0 0 0,-1-1 0 0 0,0 1 0 0 0,0-1 0 0 0,1-7 0 0 0,5-25 300 0 0,6-18 40 0 0,-5 24 65 0 0,-6 24 320 0 0,-2 2-447 0 0,5-20 111 0 0,-4 19 681 0 0,-3 17-896 0 0,-4 47 117 0 0,-3 1 273 0 0,1 10-182 0 0,0 4-67 0 0,6-59-289 0 0,0 39 135 0 0,0-40-146 0 0,1-5-12 0 0,0-1 0 0 0,0 0 0 0 0,1 0 0 0 0,-1 0 0 0 0,1 0 0 0 0,2 7 0 0 0,3 18 44 0 0,0-17-39 0 0,8 6-111 0 0,-10-15-6 0 0,2-1 18 0 0,18 11-40 0 0,-18-12-193 0 0,4-4 2 0 0,29-6 56 0 0,-22 1-24 0 0,-7 1 122 0 0,28-17-706 0 0,-29 17 715 0 0,-6 3 78 0 0,1 0 0 0 0,-1 0 1 0 0,0 0-1 0 0,0 0 1 0 0,1-1-1 0 0,-2 1 1 0 0,1-1-1 0 0,0 0 0 0 0,3-5 1 0 0,2 1-58 0 0,-3 3 28 0 0,-1 0-1 0 0,0 0 1 0 0,-1 0-1 0 0,1-1 1 0 0,5-8-1 0 0,-3 5 4 0 0,-2 4 41 0 0,-1 0-1 0 0,0 0 1 0 0,0-1 0 0 0,-1 1 0 0 0,1-1 0 0 0,2-5 0 0 0,9-21 82 0 0,-9 15 33 0 0,-2-18-13 0 0,1 16 67 0 0,28-56 3875 0 0,-36 79-3774 0 0,-2 0-126 0 0,5-3-59 0 0,-1-1 1 0 0,0 1 0 0 0,1 0 0 0 0,-1-1 0 0 0,1 1-1 0 0,-1 0 1 0 0,1 0 0 0 0,0 0 0 0 0,0 0 0 0 0,0 0-1 0 0,0 0 1 0 0,0 1 0 0 0,-1 3 0 0 0,-15 38 380 0 0,13-36-345 0 0,-11 29 275 0 0,12-27-292 0 0,-8 30 163 0 0,0 9-63 0 0,9-42-151 0 0,1-4-40 0 0,0-1 1 0 0,0 1-1 0 0,0 0 0 0 0,1 0 1 0 0,-1-1-1 0 0,1 1 1 0 0,0 0-1 0 0,-1 0 1 0 0,2 0-1 0 0,-1 3 1 0 0,0 37-1263 0 0,0-42 1158 0 0,0 1 0 0 0,0 0 1 0 0,0-1-1 0 0,0 1 0 0 0,1-1 0 0 0,-1 1 0 0 0,0-1 0 0 0,1 1 0 0 0,-1-1 0 0 0,1 1 1 0 0,-1-1-1 0 0,1 1 0 0 0,0-1 0 0 0,1 2 0 0 0,-1-2-126 0 0,0 0-1 0 0,-1 1 1 0 0,1-1 0 0 0,0 1 0 0 0,-1-1-1 0 0,1 1 1 0 0,-1-1 0 0 0,1 1-1 0 0,-1-1 1 0 0,0 1 0 0 0,1-1 0 0 0,-1 1-1 0 0,0-1 1 0 0,0 3 0 0 0,30-32-7971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4974 0 0,'0'0'13249'0'0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56 400 0 0,'-51'15'16215'0'0,"68"15"-14859"0"0,40-37-1214 0 0,-22-2-32 0 0,1-1-22 0 0,3 0-18 0 0,11 1-1510 0 0,-4-2 117 0 0,10-15 143 0 0,-13 11 122 0 0,0 11-2324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4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0 2052 0 0,'-4'5'5370'0'0,"-1"0"-4582"0"0,-14 18 2602 0 0,-5 15-1122 0 0,2-3-1062 0 0,-1-2 0 0 0,-50 57 0 0 0,32-47-803 0 0,34-35-395 0 0,-23 20-78 0 0,7-9 31 0 0,17-15-139 0 0,0-1-568 0 0,-19 8-51 0 0,18-8 113 0 0,-16-37-10489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5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2308 0 0,'0'0'3695'0'0,"5"8"-897"0"0,1-1-2056 0 0,-3-3-336 0 0,0 0 0 0 0,-1 0 0 0 0,1-1 1 0 0,-1 2-1 0 0,0-1 0 0 0,0 0 0 0 0,2 7 1 0 0,47 146 4226 0 0,-49-148-4492 0 0,-1-4-61 0 0,0 0-1 0 0,1-1 1 0 0,-1 1 0 0 0,1-1 0 0 0,0 1-1 0 0,2 3 1 0 0,9 20 153 0 0,-10-21-52 0 0,-1 0-39 0 0,0 0-165 0 0,-2-5-92 0 0,1 1-1 0 0,-1-1 1 0 0,1 1-1 0 0,0-1 1 0 0,-1 0-1 0 0,1 0 1 0 0,1 1-1 0 0,-1-1 0 0 0,0 0 1 0 0,0 0-1 0 0,3 3 1 0 0,10 15-498 0 0,-11-15-488 0 0,44-17-10247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4228 0 0,'0'0'14042'0'0,"5"5"-13500"0"0,16 17-90 0 0,-21-22-428 0 0,1 1-1 0 0,0 0 0 0 0,-1-1 1 0 0,1 1-1 0 0,-1 0 1 0 0,1 0-1 0 0,-1 0 0 0 0,1-1 1 0 0,-1 1-1 0 0,1 0 1 0 0,-1 0-1 0 0,0 0 0 0 0,1 0 1 0 0,-1 1-1 0 0,4 7 76 0 0,-2-4-28 0 0,-1-1 1 0 0,1 1-1 0 0,-1 0 0 0 0,0-1 0 0 0,0 1 0 0 0,0 9 1 0 0,2-1 25 0 0,1 37 316 0 0,-2 8-53 0 0,-2-4-101 0 0,0-14 178 0 0,7-43-395 0 0,21-5-4 0 0,-27 8-36 0 0,0-1-1 0 0,-1 1 0 0 0,1 0 0 0 0,-1 0 1 0 0,1 0-1 0 0,0-1 0 0 0,-1 1 0 0 0,1 0 1 0 0,-1 0-1 0 0,1-1 0 0 0,-1 1 0 0 0,1-1 1 0 0,-1 1-1 0 0,1-1 0 0 0,-1 1 1 0 0,0 0-1 0 0,1-1 0 0 0,-1 1 0 0 0,1-1 1 0 0,-1 0-1 0 0,0 1 0 0 0,1-1 0 0 0,-1 0 1 0 0,12-19 11 0 0,20-32 5 0 0,-2 0 0 0 0,30-76 0 0 0,-45 85 0 0 0,-2 7 70 0 0,-10 28 311 0 0,-3 18-392 0 0,-1 44-3 0 0,-1 40 21 0 0,2-78-21 0 0,3 47 9 0 0,1-17 2 0 0,0-26-1 0 0,8 12-2 0 0,-3-19-60 0 0,11 7-218 0 0,-20-19 253 0 0,1-1 0 0 0,-1 1 1 0 0,0-1-1 0 0,1 1 0 0 0,-1-1 1 0 0,1 0-1 0 0,-1 1 0 0 0,1-1 1 0 0,-1 0-1 0 0,1 1 0 0 0,-1-1 1 0 0,1 0-1 0 0,-1 0 0 0 0,1 1 1 0 0,-1-1-1 0 0,1 0 0 0 0,-1 0 1 0 0,1 0-1 0 0,0 0 0 0 0,-1 0 1 0 0,2 0-1 0 0,23 3-216 0 0,-24-3 209 0 0,0 1 0 0 0,0-1 0 0 0,0 0 1 0 0,0 0-1 0 0,0 0 0 0 0,0-1 0 0 0,-1 1 0 0 0,1 0 1 0 0,0 0-1 0 0,0 0 0 0 0,0 0 0 0 0,0-1 0 0 0,0 1 1 0 0,-1-1-1 0 0,1 1 0 0 0,1-1 0 0 0,14-7-433 0 0,-1 0 0 0 0,1-1 0 0 0,-2-1 0 0 0,1-1 0 0 0,-1 0 0 0 0,-1 0 0 0 0,14-16 0 0 0,-3-6-4102 0 0,-3 1-4453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4676 0 0,'0'0'12286'0'0,"4"6"-12016"0"0,11 16-167 0 0,-15-21-101 0 0,0-1 0 0 0,0 1-1 0 0,0-1 1 0 0,1 0 0 0 0,-1 1 0 0 0,0-1-1 0 0,0 0 1 0 0,1 1 0 0 0,-1-1 0 0 0,0 0-1 0 0,0 0 1 0 0,1 1 0 0 0,-1-1 0 0 0,1 0-1 0 0,-1 0 1 0 0,0 1 0 0 0,1-1 0 0 0,-1 0-1 0 0,0 0 1 0 0,1 0 0 0 0,-1 0 0 0 0,1 1-1 0 0,-1-1 1 0 0,0 0 0 0 0,1 0 0 0 0,-1 0-1 0 0,1 0 1 0 0,-1 0 0 0 0,1 0 0 0 0,8 1 7 0 0,26 0-170 0 0,24-2-2191 0 0,-53 2 2111 0 0,-1-1 72 0 0,0 1-1 0 0,1-1 1 0 0,-1 0 0 0 0,0 0 0 0 0,0-1-1 0 0,0 0 1 0 0,0 0 0 0 0,0 0 0 0 0,0 0 0 0 0,0-1-1 0 0,0 1 1 0 0,9-6 0 0 0,-14 7 6 0 0,1-1 1 0 0,-1 1-1 0 0,1 0 0 0 0,0-1 1 0 0,-1 1-1 0 0,1 0 0 0 0,-1-1 1 0 0,1 1-1 0 0,0 0 0 0 0,-1 0 1 0 0,1 0-1 0 0,0 0 0 0 0,-1 0 1 0 0,1 0-1 0 0,0 0 0 0 0,0 0 1 0 0,-1 0-1 0 0,1 0 0 0 0,0 0 1 0 0,47 0-4818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52 716 0 0,'4'-37'3776'0'0,"-3"30"-1078"0"0,29 3 421 0 0,-21 2-2631 0 0,-1 1 645 0 0,-1 2-311 0 0,1-1-558 0 0,-5-1-89 0 0,-1 1 1 0 0,1 0-1 0 0,0 0 0 0 0,-1 1 0 0 0,1-1 1 0 0,-1 1-1 0 0,1-1 0 0 0,-1 1 0 0 0,1 0 1 0 0,-1 0-1 0 0,5 2 0 0 0,20 8 138 0 0,-20-8 158 0 0,-6-3-457 0 0,0 0 0 0 0,0 0 0 0 0,0 0 0 0 0,0 0-1 0 0,0 0 1 0 0,0 0 0 0 0,0 1 0 0 0,0-1 0 0 0,0 0-1 0 0,0 0 1 0 0,0 1 0 0 0,0-1 0 0 0,0 1 0 0 0,0-1-1 0 0,0 1 1 0 0,0-1 0 0 0,1 1 0 0 0,-1 0 37 0 0,0 0 0 0 0,1 0 0 0 0,-1 0 0 0 0,1 0 0 0 0,-1-1 0 0 0,1 1 0 0 0,0-1 0 0 0,-1 1 0 0 0,1-1 0 0 0,0 1 0 0 0,-1-1 0 0 0,1 0 0 0 0,0 0 0 0 0,-1 0 0 0 0,1 0 0 0 0,2-1 0 0 0,33 1 793 0 0,-36 0-836 0 0,1 0 1 0 0,-1 0-1 0 0,0 0 1 0 0,0 0-1 0 0,0 0 1 0 0,0-1 0 0 0,0 1-1 0 0,0 0 1 0 0,0-1-1 0 0,-1 1 1 0 0,1-1-1 0 0,0 1 1 0 0,0-1-1 0 0,0 0 1 0 0,1 0 0 0 0,-2 0 6 0 0,1 1 0 0 0,0-1 0 0 0,0 1 0 0 0,0-1 0 0 0,-1 1 0 0 0,1-1 0 0 0,0 1 0 0 0,0 0 0 0 0,0-1 0 0 0,0 1 0 0 0,0 0 0 0 0,0 0 0 0 0,0-1 0 0 0,-1 1 0 0 0,1 0 0 0 0,0 0 0 0 0,1 0 0 0 0,-1 10 38 0 0,2 1-15 0 0,-2-6-6 0 0,0 1 0 0 0,-1-1 1 0 0,1 0-1 0 0,-1 1 0 0 0,0-1 0 0 0,-1 9 0 0 0,-2 42 168 0 0,4-43-149 0 0,-5 40 223 0 0,-5 19-49 0 0,2-3 2 0 0,6-55-197 0 0,-8 38 90 0 0,-4 7-41 0 0,3-10-115 0 0,4-22-362 0 0,4-21-20 0 0,-9 26-431 0 0,9-25-427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5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3232 0 0,'0'0'9934'0'0,"5"-4"-8672"0"0,12-13-323 0 0,-17 17-901 0 0,1-1-1 0 0,-1 1 0 0 0,1-1 0 0 0,-1 1 1 0 0,1-1-1 0 0,-1 1 0 0 0,1 0 0 0 0,-1-1 1 0 0,1 1-1 0 0,0 0 0 0 0,-1 0 0 0 0,1-1 0 0 0,-1 1 1 0 0,1 0-1 0 0,0 0 0 0 0,-1 0 0 0 0,1 0 1 0 0,0-1-1 0 0,42-7 996 0 0,-35 7-912 0 0,-4 1-70 0 0,-1 0-1 0 0,0-1 1 0 0,0 1 0 0 0,1-1 0 0 0,-1 0 0 0 0,0 0 0 0 0,0 0 0 0 0,5-3 0 0 0,32-13-104 0 0,-1 0-186 0 0,19-8-2325 0 0,-56 24 2283 0 0,0 0-1 0 0,0 1 0 0 0,0-1 1 0 0,1 0-1 0 0,-2 0 0 0 0,1 0 0 0 0,0-1 1 0 0,0 1-1 0 0,0 0 0 0 0,0-1 1 0 0,2-3-1 0 0,1 1-1059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7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38 130 826 0 0,'0'0'7429'0'0,"-7"-1"-5597"0"0,-24-6 4478 0 0,39 6-6084 0 0,1-2-160 0 0,34-1 208 0 0,306-12 143 0 0,510-8-476 0 0,-774 24-404 0 0,-77 0 194 0 0,-12 0-1153 0 0,3 0 1418 0 0,0 0-1 0 0,0 0 1 0 0,0 0-1 0 0,0 0 1 0 0,0-1-1 0 0,0 1 1 0 0,0 0-1 0 0,0-1 1 0 0,1 1-1 0 0,-1-1 1 0 0,0 1-1 0 0,0-1 1 0 0,-1 0-1 0 0,0 0-4 0 0,1-1 0 0 0,-1 1 0 0 0,0 1 0 0 0,1-1 0 0 0,-1 0 0 0 0,0 0 0 0 0,0 1 0 0 0,1-1 0 0 0,-1 0 0 0 0,0 1 0 0 0,0 0 0 0 0,0 0 0 0 0,-2-1 0 0 0,-36-4-115 0 0,1-1 113 0 0,35 2 2 0 0,-11-11 0 0 0,11 11 72 0 0,0 0-54 0 0,-14-13-12 0 0,13 13-31 0 0,1 8-210 0 0,-13 9 224 0 0,13-10-15 0 0,3 4-1 0 0,-3 21 7 0 0,3-21 10 0 0,0 1 11 0 0,-3 22 7 0 0,3-22-23 0 0,-2 0-77 0 0,1 1 64 0 0,1-5 15 0 0,0 1 0 0 0,0-1 0 0 0,-1 0 0 0 0,1 0-1 0 0,-1 0 1 0 0,-4 7 0 0 0,4-5-32 0 0,1-4-36 0 0,0 0 0 0 0,0 0 0 0 0,0 0 0 0 0,0 0 0 0 0,0 0 0 0 0,0 0-1 0 0,-1 0 1 0 0,1 0 0 0 0,-1 0 0 0 0,-2 2 0 0 0,-12 14-698 0 0,12-13 129 0 0,-2-2-360 0 0,-16 11-1835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8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38 754 0 0,'0'0'9959'0'0,"2"-6"-9136"0"0,7-25 2943 0 0,-11 40-3654 0 0,-6 46 420 0 0,7-45-458 0 0,-5 32 252 0 0,-9 18 279 0 0,11-47-526 0 0,2-7-20 0 0,0 1 0 0 0,0 0 0 0 0,0 0 0 0 0,1 0 1 0 0,-1 11-1 0 0,-6 48 495 0 0,-2-8-170 0 0,8-49-312 0 0,0-5-12 0 0,1 0 0 0 0,0 0 0 0 0,0 0 0 0 0,1 1 0 0 0,-1-1 0 0 0,1 0 0 0 0,0 8 0 0 0,-1 36 236 0 0,4-41-233 0 0,9 20-35 0 0,-9-20-78 0 0,5-7-11 0 0,25 2 14 0 0,-31-2 8 0 0,1 0 1 0 0,-1 1 0 0 0,0-1 0 0 0,0 0 0 0 0,0-1 0 0 0,0 1-1 0 0,0 0 1 0 0,0-1 0 0 0,0 1 0 0 0,0-1 0 0 0,0 1-1 0 0,0-1 1 0 0,3-2 0 0 0,5-1-175 0 0,-9 4 206 0 0,125-42-3375 0 0,-115 37 2784 0 0,-4 2 198 0 0,-1 0 1 0 0,0 0-1 0 0,0 0 1 0 0,-1 0 0 0 0,1-1-1 0 0,-1 0 1 0 0,0 0-1 0 0,0-1 1 0 0,5-4-1 0 0,21-22-2450 0 0,-23 24-464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8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1834 0 0,'0'0'13056'0'0,"1"10"-12710"0"0,2 47 349 0 0,2-6-87 0 0,-2-4-147 0 0,-1-16-257 0 0,-2-23-44 0 0,1 0-38 0 0,1 1-87 0 0,-1-5-14 0 0,0 0 0 0 0,-1 0 0 0 0,1-1 0 0 0,-1 1-1 0 0,0 0 1 0 0,0 5 0 0 0,0-8-17 0 0,0 0 1 0 0,0 0 0 0 0,0 0-1 0 0,1 0 1 0 0,-1 0 0 0 0,0 0-1 0 0,1 0 1 0 0,-1-1-1 0 0,0 1 1 0 0,1 0 0 0 0,-1 0-1 0 0,1 0 1 0 0,0 0-1 0 0,-1-1 1 0 0,1 1 0 0 0,0 1-1 0 0,0-2 4 0 0,-1 1 0 0 0,1-1 0 0 0,0 1 0 0 0,-1-1 0 0 0,0 1 0 0 0,1 0 0 0 0,-1-1 0 0 0,1 1 0 0 0,-1 0 0 0 0,0-1 0 0 0,1 1 0 0 0,-1 0 0 0 0,0-1 0 0 0,0 1 0 0 0,0 0 0 0 0,1 0 0 0 0,-1-1 0 0 0,0 1 0 0 0,0 0 0 0 0,0 0 0 0 0,0-1 0 0 0,-1 2 0 0 0,8-3 28 0 0,17-2 8 0 0,-13-1-4 0 0,31-39-26 0 0,-38 40-21 0 0,-2-1 0 0 0,1 1 0 0 0,0-1 0 0 0,-1 0 0 0 0,1 0 0 0 0,-1 1 0 0 0,2-6 1 0 0,0 0-4 0 0,-1 5 8 0 0,-1-1 0 0 0,1 1 0 0 0,-1 0 1 0 0,0-1-1 0 0,0 1 0 0 0,-1-1 0 0 0,2-5 1 0 0,0 0 5 0 0,8-19 13 0 0,-9 26-17 0 0,-1-1-1 0 0,0 1 0 0 0,0-1 1 0 0,0 0-1 0 0,0 1 1 0 0,0-8-1 0 0,1-3-4 0 0,7-47-216 0 0,1 3-22 0 0,-3 25-205 0 0,-6 25-5 0 0,1 1 75 0 0,1 1 91 0 0,2-8 269 0 0,-3 1-4901 0 0,5 15 1954 0 0,29 7-889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8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0 602 0 0,'0'0'6576'0'0,"-5"3"-4493"0"0,-15 7-299 0 0,19-10-1740 0 0,1 0-1 0 0,0 0 1 0 0,-1 0-1 0 0,1 0 1 0 0,-1 1-1 0 0,1-1 1 0 0,0 0-1 0 0,-1 0 1 0 0,1 1-1 0 0,0-1 1 0 0,-1 0-1 0 0,1 1 1 0 0,0-1-1 0 0,0 0 1 0 0,-1 1-1 0 0,1-1 0 0 0,0 0 1 0 0,0 1-1 0 0,0-1 1 0 0,-1 1-1 0 0,1-1 1 0 0,0 0-1 0 0,0 1 1 0 0,0-1-1 0 0,0 1 1 0 0,0-1-1 0 0,0 0 1 0 0,0 1-1 0 0,0 0 1 0 0,-11 46 1736 0 0,0 7-344 0 0,10-42-1264 0 0,-8 33 512 0 0,-4 10-126 0 0,0-6-230 0 0,4-2-290 0 0,4-14-146 0 0,4-25-417 0 0,0 0-493 0 0,-3 26 322 0 0,3-25-1104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9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3532 0 0,'0'0'7056'0'0,"24"-34"-4962"0"0,8 23-540 0 0,20 3-1000 0 0,-1 12-1790 0 0,0 4-542 0 0,-9-4-2144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39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3648 0 0,'0'0'6179'0'0,"7"-1"-4832"0"0,1-1-1008 0 0,-5 1-193 0 0,0 0-1 0 0,0 1 1 0 0,1-1 0 0 0,-1 1-1 0 0,0 0 1 0 0,1 0 0 0 0,-1 0-1 0 0,5 1 1 0 0,39 0 877 0 0,19-3-371 0 0,0-3-267 0 0,-7 1-139 0 0,-9-1-42 0 0,-20 2-164 0 0,-23 2 362 0 0,-9-45-598 0 0,0 41 152 0 0,-9-16 5 0 0,8 16 8 0 0,0-1-45 0 0,-10-19 47 0 0,9 19 7 0 0,1 1 1 0 0,-12-13 12 0 0,11 13 504 0 0,8 12-430 0 0,0 1-44 0 0,-3-5-14 0 0,0 0 0 0 0,0-1 0 0 0,1 1 1 0 0,-1 0-1 0 0,1-1 0 0 0,0 0 1 0 0,0 1-1 0 0,0-1 0 0 0,0 0 1 0 0,0 0-1 0 0,3 3 0 0 0,8 8 31 0 0,-1 1 0 0 0,0 1 0 0 0,-1 0 0 0 0,-1 0 0 0 0,0 1 0 0 0,-1 1 0 0 0,-1-1 0 0 0,-1 1 0 0 0,8 26 0 0 0,-13-37-16 0 0,-4 3-24 0 0,-5 27-7 0 0,1-21 4 0 0,3-9-2 0 0,2-4-7 0 0,-1 0 0 0 0,1 0 0 0 0,0 0 1 0 0,-1 0-1 0 0,1 0 0 0 0,-1 0 0 0 0,0 0 0 0 0,0-1 0 0 0,1 1 0 0 0,-1-1 0 0 0,0 1 0 0 0,-3 0 0 0 0,-2 5-42 0 0,3-3 17 0 0,0-1 0 0 0,-1 0 0 0 0,1 1 0 0 0,-1-2 0 0 0,-7 5-1 0 0,-35 19-753 0 0,-4 0-315 0 0,22-12 452 0 0,21-11-843 0 0,-1 2-2047 0 0,8-4 3336 0 0,-1 0-1 0 0,1 0 1 0 0,-1 0-1 0 0,1 0 1 0 0,-1-1-1 0 0,1 1 1 0 0,-1-1-1 0 0,1 1 1 0 0,-1-1-1 0 0,0 1 1 0 0,1-1-1 0 0,-3 0 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0 522 0 0,'0'0'10447'0'0,"-7"1"-9222"0"0,-21 3-335 0 0,27-4-852 0 0,0 0 0 0 0,1 0 0 0 0,-1 0-1 0 0,0 0 1 0 0,1 1 0 0 0,-1-1 0 0 0,1 0-1 0 0,-1 0 1 0 0,0 1 0 0 0,1-1 0 0 0,-1 0-1 0 0,0 0 1 0 0,1 1 0 0 0,-1-1 0 0 0,1 1-1 0 0,-1-1 1 0 0,1 1 0 0 0,-1-1 0 0 0,1 1-1 0 0,-1 0 1 0 0,-26 30 626 0 0,1 0 0 0 0,2 2 0 0 0,2 1 1 0 0,0 0-1 0 0,3 2 0 0 0,-30 74 0 0 0,46-104-605 0 0,1 0 1 0 0,0 0-1 0 0,1-1 1 0 0,-1 1-1 0 0,1 0 1 0 0,-1 11 0 0 0,1-3 6 0 0,-1 9 103 0 0,3 20-26 0 0,2-25-29 0 0,7 14-23 0 0,-10-30-82 0 0,1 1 0 0 0,-1-1 1 0 0,1 0-1 0 0,0 0 0 0 0,0 0 0 0 0,0 0 0 0 0,0 0 0 0 0,0 0 0 0 0,0 0 0 0 0,0-1 0 0 0,0 1 0 0 0,1 0 0 0 0,2 3 1 0 0,1-1 12 0 0,5 5 36 0 0,16 5-10 0 0,-11-10-33 0 0,18-1-92 0 0,-32-2 71 0 0,0-1 0 0 0,0 0 0 0 0,0 0 0 0 0,0 0 0 0 0,0 0 0 0 0,1 0 0 0 0,-1 0 0 0 0,0-1 0 0 0,0 1 0 0 0,0 0 0 0 0,0 0 0 0 0,0-1 0 0 0,1 0 0 0 0,8-1-19 0 0,-6 1 7 0 0,1-1 0 0 0,0 1 0 0 0,-1-1 0 0 0,1 0-1 0 0,-1 0 1 0 0,6-4 0 0 0,-2 3-34 0 0,-5 2 21 0 0,0 0 0 0 0,0 0 0 0 0,0-1 0 0 0,0 1 0 0 0,0-1 0 0 0,-1 0 0 0 0,1 0 0 0 0,0 0 0 0 0,3-4 0 0 0,16-13-115 0 0,-13 8 4 0 0,4-14-68 0 0,-9 11 13 0 0,-2 6 142 0 0,-1 5 33 0 0,0 0 0 0 0,0 1 0 0 0,-1-1 0 0 0,1 0 0 0 0,-1 0 0 0 0,0 0 0 0 0,0-1 0 0 0,0 1 0 0 0,-1 0 0 0 0,0-3 0 0 0,2-2-22 0 0,-1 6 28 0 0,0-1 0 0 0,0 1-1 0 0,0-1 1 0 0,0 0 0 0 0,0 1 0 0 0,-1-1-1 0 0,1 0 1 0 0,-1 1 0 0 0,0-1 0 0 0,1 1-1 0 0,-1-1 1 0 0,-2-2 0 0 0,-8-24-78 0 0,3 17 2 0 0,-39-30-251 0 0,42 39 231 0 0,-2 4-124 0 0,-24 3 7 0 0,30-4 219 0 0,1 0 1 0 0,-1 0-1 0 0,0 0 0 0 0,1 1 0 0 0,-1-1 0 0 0,0 0 1 0 0,1 0-1 0 0,-1 0 0 0 0,1 0 0 0 0,-1 1 0 0 0,0-1 1 0 0,1 0-1 0 0,-1 1 0 0 0,1-1 0 0 0,-1 0 1 0 0,1 1-1 0 0,-1-1 0 0 0,0 1 0 0 0,-4 3-51 0 0,3-3 24 0 0,0 0-1 0 0,1 0 1 0 0,-1 0-1 0 0,1 1 0 0 0,-1-1 1 0 0,1 1-1 0 0,-1-1 1 0 0,1 1-1 0 0,0-1 1 0 0,-1 1-1 0 0,1 0 0 0 0,-1 3 1 0 0,-3 1-78 0 0,3-4 73 0 0,1 0-1 0 0,-1 0 1 0 0,1 0 0 0 0,-1 0-1 0 0,1 0 1 0 0,0 0 0 0 0,0 0-1 0 0,0 1 1 0 0,0-1 0 0 0,0 0-1 0 0,-1 5 1 0 0,-4 17-306 0 0,4-18-406 0 0,5 3-1 0 0,9 29 151 0 0,-12-38 564 0 0,0 1 0 0 0,0 0 0 0 0,0-1 0 0 0,0 1 0 0 0,1-1 0 0 0,-1 1 0 0 0,0 0 0 0 0,0-1 0 0 0,1 1 0 0 0,-1-1 0 0 0,0 1 0 0 0,1 0 0 0 0,-1-1 0 0 0,0 1 0 0 0,1-1-1 0 0,-1 1 1 0 0,1-1 0 0 0,-1 0 0 0 0,1 1 0 0 0,-1-1 0 0 0,1 1 0 0 0,0-1 0 0 0,0 1 0 0 0,24 14-3066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05:13:2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477 106 2454 0 0,'-15'-5'849'0'0,"-2"-2"103"0"0,1 2 0 0 0,-1 0 0 0 0,0 1 0 0 0,0 0 0 0 0,-1 1 1 0 0,-32 0-1 0 0,26 5-493 0 0,1 1 0 0 0,-24 6 1 0 0,-9-3 535 0 0,-10 1 238 0 0,53-7-1060 0 0,6 1-7 0 0,0 0 0 0 0,-1 0 0 0 0,1 0 0 0 0,-10 4 0 0 0,10-2-18 0 0,5-2-29 0 0,0 0-1 0 0,-1 0 1 0 0,1 0 0 0 0,-1-1 0 0 0,1 1-1 0 0,0 0 1 0 0,-1-1 0 0 0,1 0 0 0 0,-5 0-1 0 0,9 1-86 0 0,0-1-1 0 0,0 0 0 0 0,1 1 0 0 0,-1-1 1 0 0,0 1-1 0 0,0-1 0 0 0,0 1 0 0 0,-1 0 0 0 0,5 2 1 0 0,9 3 66 0 0,8-3 13 0 0,0-1 1 0 0,1-1-1 0 0,36-2 1 0 0,-17-1-27 0 0,344-12 390 0 0,-34 0-111 0 0,-168 10-223 0 0,405-14 355 0 0,291-42 103 0 0,-847 54-541 0 0,-10 2 2 0 0,-19 2-60 0 0,15-6 0 0 0,-15 6 20 0 0,-6 2-483 0 0,-1 0 423 0 0,0 0 1 0 0,1 0-1 0 0,-1 1 0 0 0,0-1 0 0 0,1 0 1 0 0,-1 1-1 0 0,1-1 0 0 0,-1 1 0 0 0,0-1 0 0 0,1 1 1 0 0,-3 1-1 0 0,2-1-6 0 0,1 0 0 0 0,-1 0 0 0 0,1-1 0 0 0,-1 1 1 0 0,1 0-1 0 0,-1-1 0 0 0,1 0 0 0 0,-1 1 0 0 0,0-1 0 0 0,1 0 1 0 0,-1 0-1 0 0,-3 0 0 0 0,3 6-1119 0 0,-6 15-78 0 0,6-16 136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0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3086 0 0,'0'0'4946'0'0,"-2"6"-2843"0"0,-1 2-1509 0 0,-6 28 2343 0 0,-2 26-1218 0 0,10-52-1513 0 0,1-6-103 0 0,0 0 1 0 0,-1 1 0 0 0,0-1 0 0 0,0 1 0 0 0,0-1 0 0 0,0 0 0 0 0,-2 5-1 0 0,-8 25 313 0 0,8-26-79 0 0,3 2-73 0 0,0 1-188 0 0,1-5-7 0 0,-1 0 1 0 0,0 0 0 0 0,-1 1-1 0 0,1-1 1 0 0,-3 8-1 0 0,-5 34-345 0 0,3-23 105 0 0,3-19-117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43 1518 0 0,'0'0'5042'0'0,"-9"-43"1038"0"0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1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0 400 0 0,'0'0'13600'0'0,"-2"10"-12906"0"0,-9 27-145 0 0,7-15-127 0 0,-3 70 756 0 0,-24 122-1 0 0,13-143-797 0 0,-10 39 229 0 0,15-46-454 0 0,6-32-408 0 0,5-23-26 0 0,2-1-269 0 0,-1 2 198 0 0,0 5 55 0 0,2 1-5545 0 0,5-21 4389 0 0,18-18-107 0 0,-23 22 1411 0 0,0 0 0 0 0,-1 1-1 0 0,1-1 1 0 0,0 0 0 0 0,-1 1 0 0 0,1-1-1 0 0,-1 0 1 0 0,1 0 0 0 0,-1 0-1 0 0,1 0 1 0 0,-1 1 0 0 0,1-1-1 0 0,-1 0 1 0 0,0-1 0 0 0,13-33-2024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1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1 272 0 0,'0'0'5118'0'0,"7"4"-3654"0"0,20 11-175 0 0,-27-15-1251 0 0,1 1 1 0 0,-1-1-1 0 0,1 0 1 0 0,-1 0 0 0 0,0 0-1 0 0,1 1 1 0 0,-1-1-1 0 0,1 0 1 0 0,-1 0-1 0 0,0 1 1 0 0,1-1-1 0 0,-1 0 1 0 0,0 1-1 0 0,1-1 1 0 0,-1 1-1 0 0,0-1 1 0 0,0 0-1 0 0,1 1 1 0 0,-1-1-1 0 0,0 1 1 0 0,0-1-1 0 0,0 0 1 0 0,0 1-1 0 0,1-1 1 0 0,-1 1-1 0 0,0-1 1 0 0,0 1-1 0 0,0 0 1 0 0,7 42 1437 0 0,-4-34-1288 0 0,-2-6-112 0 0,-1 1 0 0 0,1-1 0 0 0,0 0-1 0 0,-1 0 1 0 0,0 1 0 0 0,0-1 0 0 0,0 1 0 0 0,0-1 0 0 0,0 0 0 0 0,-2 7 0 0 0,-6 45 549 0 0,-5 6-153 0 0,-1-4-211 0 0,12-47-271 0 0,2-6-9 0 0,-1 0 0 0 0,0 1 1 0 0,0-1-1 0 0,-1 0 0 0 0,1 0 0 0 0,-1 0 0 0 0,-3 7 0 0 0,-17 36-659 0 0,12-21-2432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57 3572 0 0,'4'-7'2442'0'0,"13"-18"-557"0"0,-17 25-1802 0 0,0-1 1 0 0,0 1 0 0 0,1-1 0 0 0,-1 0 0 0 0,1 1-1 0 0,-1-1 1 0 0,1 1 0 0 0,-1-1 0 0 0,1 1 0 0 0,-1-1-1 0 0,1 1 1 0 0,-1 0 0 0 0,1-1 0 0 0,-1 1 0 0 0,1-1 0 0 0,0 1-1 0 0,-1 0 1 0 0,2-1 0 0 0,24-10 1089 0 0,-20 8-333 0 0,3 3-221 0 0,26-1-155 0 0,-26 0-105 0 0,-4 4-71 0 0,13 7-34 0 0,-13-8 287 0 0,-5 7-438 0 0,0 27-66 0 0,0-27-18 0 0,-4-2-7 0 0,-10 19-9 0 0,5-15-29 0 0,3-5 18 0 0,-19 14-32 0 0,19-16 16 0 0,-22 13-654 0 0,-29 10-1159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3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0 3434 0 0,'0'0'6092'0'0,"2"6"-5202"0"0,9 18 59 0 0,-8-18-174 0 0,0 19 27 0 0,-2-21-659 0 0,-1 1 0 0 0,1 0 1 0 0,-1-1-1 0 0,0 1 0 0 0,0-1 0 0 0,-1 8 0 0 0,2-2 77 0 0,-1-5-96 0 0,0 0 0 0 0,0-1 1 0 0,-1 1-1 0 0,1 0 1 0 0,-1 0-1 0 0,-2 6 0 0 0,-8 40 785 0 0,-6 6-151 0 0,15-45-663 0 0,-14 33 397 0 0,-7 13-34 0 0,3-7-78 0 0,-9 18 50 0 0,26-63-253 0 0,2 1-115 0 0,-4 29 149 0 0,12-34-174 0 0,-1 1-29 0 0,-4-2-8 0 0,0 0 1 0 0,0 0-1 0 0,0 0 0 0 0,0 0 1 0 0,1 0-1 0 0,-1-1 0 0 0,0 1 1 0 0,0-1-1 0 0,1 1 1 0 0,2-1-1 0 0,4-3-192 0 0,25-8-7 0 0,-26 8 37 0 0,0-1-95 0 0,1-2 57 0 0,-4 3-8 0 0,0 0-1 0 0,0 0 1 0 0,0 0 0 0 0,0 1-1 0 0,7-2 1 0 0,16-6-751 0 0,6-2-3731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27 3890 0 0,'13'-27'2981'0'0,"-13"28"-2821"0"0,0-1 0 0 0,0 0 0 0 0,1 1 0 0 0,-1-1 0 0 0,0 1 0 0 0,0-1 0 0 0,0 0 0 0 0,0 1 0 0 0,0-1 0 0 0,1 1 0 0 0,-1-1 0 0 0,0 1 0 0 0,0-1-1 0 0,0 1 1 0 0,0-1 0 0 0,0 1 0 0 0,0-1 0 0 0,0 0 0 0 0,-1 1 0 0 0,1-1 0 0 0,0 1 0 0 0,0-1 0 0 0,0 1 0 0 0,0-1 0 0 0,0 0 0 0 0,-1 1 0 0 0,-12 68 5851 0 0,9-52-7384 0 0,-32 155 2887 0 0,32-160-1451 0 0,2-6-31 0 0,0-1 1 0 0,1 1 0 0 0,-1 0 0 0 0,1-1-1 0 0,0 1 1 0 0,1 0 0 0 0,0 6 0 0 0,-2-2 10 0 0,1-4 0 0 0,1 0-1 0 0,-1-1 0 0 0,1 1 0 0 0,0 0 0 0 0,2 9 1 0 0,2 36 84 0 0,0-46-78 0 0,13 17-9 0 0,-13-17-7 0 0,3-5-6 0 0,18-3-3 0 0,-14-1-7 0 0,-6 1-16 0 0,-2 2-7 0 0,-1 0 0 0 0,0 0 0 0 0,0 0 0 0 0,-1 0 0 0 0,1-1 0 0 0,0 1 0 0 0,0-1 0 0 0,-1 1 0 0 0,1-1 0 0 0,0 0 0 0 0,1-3 0 0 0,33-35-124 0 0,-29 31 99 0 0,0 1-44 0 0,0-1 0 0 0,-1 0 1 0 0,0-1-1 0 0,0 1 0 0 0,6-17 0 0 0,-6 14 17 0 0,12-34-244 0 0,-14 35 175 0 0,9-33-619 0 0,-11 33 618 0 0,-2 5 31 0 0,1 0 0 0 0,1 1 0 0 0,-1-1 0 0 0,1 1 0 0 0,0-1 0 0 0,2-5-1 0 0,8-19-870 0 0,-8 22-18 0 0,2 2 189 0 0,1-1 497 0 0,5-4-94 0 0,3-7-3079 0 0,4-4-958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3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30 3374 0 0,'-4'-5'3090'0'0,"-13"-20"5213"0"0,16 32-7932 0 0,-5 18-85 0 0,4-18-62 0 0,2 3-44 0 0,-5 51 139 0 0,2-12-121 0 0,3-40-176 0 0,-4 32 99 0 0,-6 16-760 0 0,5-23 384 0 0,4-26-162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4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 4052 0 0,'16'-29'6096'0'0,"7"-16"-3152"0"0,14 5-1168 0 0,10 10-1020 0 0,3 8-492 0 0,-6 10-174 0 0,-5 9-2100 0 0,6 4 622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4T17:11:44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 1918 0 0,'0'0'9878'0'0,"50"-2"-8628"0"0,0-7-1534 0 0,18-3-146 0 0,-28 0 278 0 0,-3-5-3140 0 0,-4 3-1386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706F-6931-0387-24F8-877BD1F39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60C1F-C627-2B06-A262-FD92775E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7F384-6E2A-4BAD-6C03-97C995BF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E90D-140A-4F5D-E170-D99BAE09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E532-DBAD-9177-DDD6-1AE2D841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C5BC-55F6-7646-1587-4DF829D5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D2ADC-9AFE-A7CE-71D1-F7D5ACEC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B6F09-4BE7-09AC-0A4D-309D9FEE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B401-6761-FBC2-41E9-D419A80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5DAB-A365-3B69-52BB-16D42947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99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6B994-BDB9-37A3-7FDC-23D005DB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2649A-A0BB-574F-A24E-1702551DF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0024-FE42-BB2C-E4D4-0D8A5A8C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D84B-E4E7-1B00-1D0D-47032DBC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D2B3D-5699-A424-EF43-4FD75E8C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76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1125-E125-C0C0-0C8A-D9F952E9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88A7-7F99-27D1-4DC5-EF837BD9B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C352-F692-1A47-D0AC-FE89E51C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AF94A-B9B0-1747-E4DD-4B3D189B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12F3A-92FF-20AB-ED8B-D87A7A08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18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448-BFEC-D4B0-F952-B631C7F5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59619-A1D8-3EAE-2838-DD2BCD45E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6ADC7-4141-AFB5-A4B4-371C8547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00A4-60C4-6918-9D7B-A7D91B3E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F5CBB-290B-C981-5D44-8CE75627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23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1A55-46CC-81F9-ED35-E7F4AA4F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B9D1-1D30-FCE4-447B-515E05383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43CA6-E6D4-204C-C77A-57A1EAE7D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77D47-A4C2-04F1-3BE5-57F30B37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6AD5B-E0C7-322D-F82D-9D0C8FD5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4FA44-10AC-A41A-4BB5-C779A003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40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011F-F3A6-F2F5-BA2C-7BF687A7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303B-4BAD-A441-DEF4-A002106F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E3188-E96E-552E-0865-6407563A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F8852-9DDE-C9AB-FC48-1B70575DD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91E17-ECBD-2E2C-573A-E44D0EA74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01771-BE52-0C27-A0FF-88F278ED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2E1C8-C371-0970-FB92-07160BFD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1ECF2-B318-7B0B-22E6-753E12B9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1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B342-89DC-3493-9D4F-0FDB814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D30D6-FAC3-58C8-D08C-E509E706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2124E-9F60-E9BA-A51B-1ABFDB4F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8860A-069D-719D-6774-83A5EDD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62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7609D-A3B3-764B-2C5D-82B71548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B8202-24F3-0ABC-D6D4-5DE67749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EF7BC-F914-3E3F-3B7D-025D6C61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02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A5E3-542B-91F6-A376-9B4B4B81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6A588-9CCD-5C30-E550-05718FE78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DDFED-1EA9-2EE8-D617-1BFF8F6E7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FF6E2-C311-0C8F-3FD1-D90F4153F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E216A-4955-356A-BE8D-B96E52F3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F99FA-8063-9FA2-3F6E-FCA6096A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20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9D36-7E9C-6672-A7EF-D8BB5D97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75639-E659-1463-A67B-6EAEFA9A7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69BD5-C7EA-E8B5-06D6-185FACDC4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F0E56-87A4-60B2-0D02-F956116C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EC50-D6F8-5142-EF7A-EA866362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F0686-8320-792B-C785-8E91C6A2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49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A2FAE-8787-B54B-0135-71E4BD3C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ED0BC-9792-B107-E4A3-CD13854C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B9A8A-4CB7-8BF7-EDEB-E8C6A2C77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16EA-CA17-4C5B-B03E-A8D749748ED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A3154-AD45-7F3B-FE09-1C0AF4CF2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0ECF-41D1-0296-FABB-7524356E8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CAAD-562B-4967-B409-BE5D06F8C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01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2.png"/><Relationship Id="rId21" Type="http://schemas.openxmlformats.org/officeDocument/2006/relationships/image" Target="../media/image624.png"/><Relationship Id="rId63" Type="http://schemas.openxmlformats.org/officeDocument/2006/relationships/image" Target="../media/image645.png"/><Relationship Id="rId159" Type="http://schemas.openxmlformats.org/officeDocument/2006/relationships/image" Target="../media/image693.png"/><Relationship Id="rId170" Type="http://schemas.openxmlformats.org/officeDocument/2006/relationships/customXml" Target="../ink/ink700.xml"/><Relationship Id="rId226" Type="http://schemas.openxmlformats.org/officeDocument/2006/relationships/customXml" Target="../ink/ink728.xml"/><Relationship Id="rId268" Type="http://schemas.openxmlformats.org/officeDocument/2006/relationships/image" Target="../media/image747.png"/><Relationship Id="rId32" Type="http://schemas.openxmlformats.org/officeDocument/2006/relationships/customXml" Target="../ink/ink631.xml"/><Relationship Id="rId74" Type="http://schemas.openxmlformats.org/officeDocument/2006/relationships/customXml" Target="../ink/ink652.xml"/><Relationship Id="rId128" Type="http://schemas.openxmlformats.org/officeDocument/2006/relationships/customXml" Target="../ink/ink679.xml"/><Relationship Id="rId5" Type="http://schemas.openxmlformats.org/officeDocument/2006/relationships/image" Target="../media/image616.png"/><Relationship Id="rId181" Type="http://schemas.openxmlformats.org/officeDocument/2006/relationships/image" Target="../media/image704.png"/><Relationship Id="rId237" Type="http://schemas.openxmlformats.org/officeDocument/2006/relationships/image" Target="../media/image732.png"/><Relationship Id="rId258" Type="http://schemas.openxmlformats.org/officeDocument/2006/relationships/image" Target="../media/image742.png"/><Relationship Id="rId279" Type="http://schemas.openxmlformats.org/officeDocument/2006/relationships/customXml" Target="../ink/ink755.xml"/><Relationship Id="rId22" Type="http://schemas.openxmlformats.org/officeDocument/2006/relationships/customXml" Target="../ink/ink626.xml"/><Relationship Id="rId43" Type="http://schemas.openxmlformats.org/officeDocument/2006/relationships/image" Target="../media/image635.png"/><Relationship Id="rId64" Type="http://schemas.openxmlformats.org/officeDocument/2006/relationships/customXml" Target="../ink/ink647.xml"/><Relationship Id="rId118" Type="http://schemas.openxmlformats.org/officeDocument/2006/relationships/customXml" Target="../ink/ink674.xml"/><Relationship Id="rId139" Type="http://schemas.openxmlformats.org/officeDocument/2006/relationships/image" Target="../media/image683.png"/><Relationship Id="rId85" Type="http://schemas.openxmlformats.org/officeDocument/2006/relationships/image" Target="../media/image656.png"/><Relationship Id="rId150" Type="http://schemas.openxmlformats.org/officeDocument/2006/relationships/customXml" Target="../ink/ink690.xml"/><Relationship Id="rId171" Type="http://schemas.openxmlformats.org/officeDocument/2006/relationships/image" Target="../media/image699.png"/><Relationship Id="rId192" Type="http://schemas.openxmlformats.org/officeDocument/2006/relationships/customXml" Target="../ink/ink711.xml"/><Relationship Id="rId206" Type="http://schemas.openxmlformats.org/officeDocument/2006/relationships/customXml" Target="../ink/ink718.xml"/><Relationship Id="rId227" Type="http://schemas.openxmlformats.org/officeDocument/2006/relationships/image" Target="../media/image727.png"/><Relationship Id="rId248" Type="http://schemas.openxmlformats.org/officeDocument/2006/relationships/customXml" Target="../ink/ink739.xml"/><Relationship Id="rId269" Type="http://schemas.openxmlformats.org/officeDocument/2006/relationships/customXml" Target="../ink/ink750.xml"/><Relationship Id="rId12" Type="http://schemas.openxmlformats.org/officeDocument/2006/relationships/customXml" Target="../ink/ink621.xml"/><Relationship Id="rId33" Type="http://schemas.openxmlformats.org/officeDocument/2006/relationships/image" Target="../media/image630.png"/><Relationship Id="rId108" Type="http://schemas.openxmlformats.org/officeDocument/2006/relationships/customXml" Target="../ink/ink669.xml"/><Relationship Id="rId129" Type="http://schemas.openxmlformats.org/officeDocument/2006/relationships/image" Target="../media/image678.png"/><Relationship Id="rId280" Type="http://schemas.openxmlformats.org/officeDocument/2006/relationships/image" Target="../media/image753.png"/><Relationship Id="rId54" Type="http://schemas.openxmlformats.org/officeDocument/2006/relationships/customXml" Target="../ink/ink642.xml"/><Relationship Id="rId75" Type="http://schemas.openxmlformats.org/officeDocument/2006/relationships/image" Target="../media/image651.png"/><Relationship Id="rId96" Type="http://schemas.openxmlformats.org/officeDocument/2006/relationships/customXml" Target="../ink/ink663.xml"/><Relationship Id="rId140" Type="http://schemas.openxmlformats.org/officeDocument/2006/relationships/customXml" Target="../ink/ink685.xml"/><Relationship Id="rId161" Type="http://schemas.openxmlformats.org/officeDocument/2006/relationships/image" Target="../media/image694.png"/><Relationship Id="rId182" Type="http://schemas.openxmlformats.org/officeDocument/2006/relationships/customXml" Target="../ink/ink706.xml"/><Relationship Id="rId217" Type="http://schemas.openxmlformats.org/officeDocument/2006/relationships/image" Target="../media/image722.png"/><Relationship Id="rId6" Type="http://schemas.openxmlformats.org/officeDocument/2006/relationships/customXml" Target="../ink/ink618.xml"/><Relationship Id="rId238" Type="http://schemas.openxmlformats.org/officeDocument/2006/relationships/customXml" Target="../ink/ink734.xml"/><Relationship Id="rId259" Type="http://schemas.openxmlformats.org/officeDocument/2006/relationships/customXml" Target="../ink/ink745.xml"/><Relationship Id="rId23" Type="http://schemas.openxmlformats.org/officeDocument/2006/relationships/image" Target="../media/image625.png"/><Relationship Id="rId119" Type="http://schemas.openxmlformats.org/officeDocument/2006/relationships/image" Target="../media/image673.png"/><Relationship Id="rId270" Type="http://schemas.openxmlformats.org/officeDocument/2006/relationships/image" Target="../media/image748.png"/><Relationship Id="rId44" Type="http://schemas.openxmlformats.org/officeDocument/2006/relationships/customXml" Target="../ink/ink637.xml"/><Relationship Id="rId65" Type="http://schemas.openxmlformats.org/officeDocument/2006/relationships/image" Target="../media/image646.png"/><Relationship Id="rId86" Type="http://schemas.openxmlformats.org/officeDocument/2006/relationships/customXml" Target="../ink/ink658.xml"/><Relationship Id="rId130" Type="http://schemas.openxmlformats.org/officeDocument/2006/relationships/customXml" Target="../ink/ink680.xml"/><Relationship Id="rId151" Type="http://schemas.openxmlformats.org/officeDocument/2006/relationships/image" Target="../media/image689.png"/><Relationship Id="rId172" Type="http://schemas.openxmlformats.org/officeDocument/2006/relationships/customXml" Target="../ink/ink701.xml"/><Relationship Id="rId193" Type="http://schemas.openxmlformats.org/officeDocument/2006/relationships/image" Target="../media/image710.png"/><Relationship Id="rId207" Type="http://schemas.openxmlformats.org/officeDocument/2006/relationships/image" Target="../media/image717.png"/><Relationship Id="rId228" Type="http://schemas.openxmlformats.org/officeDocument/2006/relationships/customXml" Target="../ink/ink729.xml"/><Relationship Id="rId249" Type="http://schemas.openxmlformats.org/officeDocument/2006/relationships/image" Target="../media/image738.png"/><Relationship Id="rId13" Type="http://schemas.openxmlformats.org/officeDocument/2006/relationships/image" Target="../media/image620.png"/><Relationship Id="rId109" Type="http://schemas.openxmlformats.org/officeDocument/2006/relationships/image" Target="../media/image668.png"/><Relationship Id="rId260" Type="http://schemas.openxmlformats.org/officeDocument/2006/relationships/image" Target="../media/image743.png"/><Relationship Id="rId34" Type="http://schemas.openxmlformats.org/officeDocument/2006/relationships/customXml" Target="../ink/ink632.xml"/><Relationship Id="rId55" Type="http://schemas.openxmlformats.org/officeDocument/2006/relationships/image" Target="../media/image641.png"/><Relationship Id="rId76" Type="http://schemas.openxmlformats.org/officeDocument/2006/relationships/customXml" Target="../ink/ink653.xml"/><Relationship Id="rId97" Type="http://schemas.openxmlformats.org/officeDocument/2006/relationships/image" Target="../media/image662.png"/><Relationship Id="rId120" Type="http://schemas.openxmlformats.org/officeDocument/2006/relationships/customXml" Target="../ink/ink675.xml"/><Relationship Id="rId141" Type="http://schemas.openxmlformats.org/officeDocument/2006/relationships/image" Target="../media/image684.png"/><Relationship Id="rId7" Type="http://schemas.openxmlformats.org/officeDocument/2006/relationships/image" Target="../media/image617.png"/><Relationship Id="rId162" Type="http://schemas.openxmlformats.org/officeDocument/2006/relationships/customXml" Target="../ink/ink696.xml"/><Relationship Id="rId183" Type="http://schemas.openxmlformats.org/officeDocument/2006/relationships/image" Target="../media/image705.png"/><Relationship Id="rId218" Type="http://schemas.openxmlformats.org/officeDocument/2006/relationships/customXml" Target="../ink/ink724.xml"/><Relationship Id="rId239" Type="http://schemas.openxmlformats.org/officeDocument/2006/relationships/image" Target="../media/image733.png"/><Relationship Id="rId250" Type="http://schemas.openxmlformats.org/officeDocument/2006/relationships/customXml" Target="../ink/ink740.xml"/><Relationship Id="rId271" Type="http://schemas.openxmlformats.org/officeDocument/2006/relationships/customXml" Target="../ink/ink751.xml"/><Relationship Id="rId24" Type="http://schemas.openxmlformats.org/officeDocument/2006/relationships/customXml" Target="../ink/ink627.xml"/><Relationship Id="rId45" Type="http://schemas.openxmlformats.org/officeDocument/2006/relationships/image" Target="../media/image636.png"/><Relationship Id="rId66" Type="http://schemas.openxmlformats.org/officeDocument/2006/relationships/customXml" Target="../ink/ink648.xml"/><Relationship Id="rId87" Type="http://schemas.openxmlformats.org/officeDocument/2006/relationships/image" Target="../media/image657.png"/><Relationship Id="rId110" Type="http://schemas.openxmlformats.org/officeDocument/2006/relationships/customXml" Target="../ink/ink670.xml"/><Relationship Id="rId131" Type="http://schemas.openxmlformats.org/officeDocument/2006/relationships/image" Target="../media/image679.png"/><Relationship Id="rId152" Type="http://schemas.openxmlformats.org/officeDocument/2006/relationships/customXml" Target="../ink/ink691.xml"/><Relationship Id="rId173" Type="http://schemas.openxmlformats.org/officeDocument/2006/relationships/image" Target="../media/image700.png"/><Relationship Id="rId194" Type="http://schemas.openxmlformats.org/officeDocument/2006/relationships/customXml" Target="../ink/ink712.xml"/><Relationship Id="rId208" Type="http://schemas.openxmlformats.org/officeDocument/2006/relationships/customXml" Target="../ink/ink719.xml"/><Relationship Id="rId229" Type="http://schemas.openxmlformats.org/officeDocument/2006/relationships/image" Target="../media/image728.png"/><Relationship Id="rId240" Type="http://schemas.openxmlformats.org/officeDocument/2006/relationships/customXml" Target="../ink/ink735.xml"/><Relationship Id="rId261" Type="http://schemas.openxmlformats.org/officeDocument/2006/relationships/customXml" Target="../ink/ink746.xml"/><Relationship Id="rId14" Type="http://schemas.openxmlformats.org/officeDocument/2006/relationships/customXml" Target="../ink/ink622.xml"/><Relationship Id="rId35" Type="http://schemas.openxmlformats.org/officeDocument/2006/relationships/image" Target="../media/image631.png"/><Relationship Id="rId56" Type="http://schemas.openxmlformats.org/officeDocument/2006/relationships/customXml" Target="../ink/ink643.xml"/><Relationship Id="rId77" Type="http://schemas.openxmlformats.org/officeDocument/2006/relationships/image" Target="../media/image652.png"/><Relationship Id="rId100" Type="http://schemas.openxmlformats.org/officeDocument/2006/relationships/customXml" Target="../ink/ink665.xml"/><Relationship Id="rId8" Type="http://schemas.openxmlformats.org/officeDocument/2006/relationships/customXml" Target="../ink/ink619.xml"/><Relationship Id="rId98" Type="http://schemas.openxmlformats.org/officeDocument/2006/relationships/customXml" Target="../ink/ink664.xml"/><Relationship Id="rId121" Type="http://schemas.openxmlformats.org/officeDocument/2006/relationships/image" Target="../media/image674.png"/><Relationship Id="rId142" Type="http://schemas.openxmlformats.org/officeDocument/2006/relationships/customXml" Target="../ink/ink686.xml"/><Relationship Id="rId163" Type="http://schemas.openxmlformats.org/officeDocument/2006/relationships/image" Target="../media/image695.png"/><Relationship Id="rId184" Type="http://schemas.openxmlformats.org/officeDocument/2006/relationships/customXml" Target="../ink/ink707.xml"/><Relationship Id="rId219" Type="http://schemas.openxmlformats.org/officeDocument/2006/relationships/image" Target="../media/image723.png"/><Relationship Id="rId230" Type="http://schemas.openxmlformats.org/officeDocument/2006/relationships/customXml" Target="../ink/ink730.xml"/><Relationship Id="rId251" Type="http://schemas.openxmlformats.org/officeDocument/2006/relationships/image" Target="../media/image739.png"/><Relationship Id="rId25" Type="http://schemas.openxmlformats.org/officeDocument/2006/relationships/image" Target="../media/image626.png"/><Relationship Id="rId46" Type="http://schemas.openxmlformats.org/officeDocument/2006/relationships/customXml" Target="../ink/ink638.xml"/><Relationship Id="rId67" Type="http://schemas.openxmlformats.org/officeDocument/2006/relationships/image" Target="../media/image647.png"/><Relationship Id="rId272" Type="http://schemas.openxmlformats.org/officeDocument/2006/relationships/image" Target="../media/image749.png"/><Relationship Id="rId88" Type="http://schemas.openxmlformats.org/officeDocument/2006/relationships/customXml" Target="../ink/ink659.xml"/><Relationship Id="rId111" Type="http://schemas.openxmlformats.org/officeDocument/2006/relationships/image" Target="../media/image669.png"/><Relationship Id="rId132" Type="http://schemas.openxmlformats.org/officeDocument/2006/relationships/customXml" Target="../ink/ink681.xml"/><Relationship Id="rId153" Type="http://schemas.openxmlformats.org/officeDocument/2006/relationships/image" Target="../media/image690.png"/><Relationship Id="rId174" Type="http://schemas.openxmlformats.org/officeDocument/2006/relationships/customXml" Target="../ink/ink702.xml"/><Relationship Id="rId195" Type="http://schemas.openxmlformats.org/officeDocument/2006/relationships/image" Target="../media/image711.png"/><Relationship Id="rId209" Type="http://schemas.openxmlformats.org/officeDocument/2006/relationships/image" Target="../media/image718.png"/><Relationship Id="rId220" Type="http://schemas.openxmlformats.org/officeDocument/2006/relationships/customXml" Target="../ink/ink725.xml"/><Relationship Id="rId241" Type="http://schemas.openxmlformats.org/officeDocument/2006/relationships/image" Target="../media/image734.png"/><Relationship Id="rId15" Type="http://schemas.openxmlformats.org/officeDocument/2006/relationships/image" Target="../media/image621.png"/><Relationship Id="rId36" Type="http://schemas.openxmlformats.org/officeDocument/2006/relationships/customXml" Target="../ink/ink633.xml"/><Relationship Id="rId57" Type="http://schemas.openxmlformats.org/officeDocument/2006/relationships/image" Target="../media/image642.png"/><Relationship Id="rId262" Type="http://schemas.openxmlformats.org/officeDocument/2006/relationships/image" Target="../media/image744.png"/><Relationship Id="rId78" Type="http://schemas.openxmlformats.org/officeDocument/2006/relationships/customXml" Target="../ink/ink654.xml"/><Relationship Id="rId99" Type="http://schemas.openxmlformats.org/officeDocument/2006/relationships/image" Target="../media/image663.png"/><Relationship Id="rId101" Type="http://schemas.openxmlformats.org/officeDocument/2006/relationships/image" Target="../media/image664.png"/><Relationship Id="rId122" Type="http://schemas.openxmlformats.org/officeDocument/2006/relationships/customXml" Target="../ink/ink676.xml"/><Relationship Id="rId143" Type="http://schemas.openxmlformats.org/officeDocument/2006/relationships/image" Target="../media/image685.png"/><Relationship Id="rId164" Type="http://schemas.openxmlformats.org/officeDocument/2006/relationships/customXml" Target="../ink/ink697.xml"/><Relationship Id="rId185" Type="http://schemas.openxmlformats.org/officeDocument/2006/relationships/image" Target="../media/image706.png"/><Relationship Id="rId9" Type="http://schemas.openxmlformats.org/officeDocument/2006/relationships/image" Target="../media/image618.png"/><Relationship Id="rId210" Type="http://schemas.openxmlformats.org/officeDocument/2006/relationships/customXml" Target="../ink/ink720.xml"/><Relationship Id="rId26" Type="http://schemas.openxmlformats.org/officeDocument/2006/relationships/customXml" Target="../ink/ink628.xml"/><Relationship Id="rId231" Type="http://schemas.openxmlformats.org/officeDocument/2006/relationships/image" Target="../media/image729.png"/><Relationship Id="rId252" Type="http://schemas.openxmlformats.org/officeDocument/2006/relationships/customXml" Target="../ink/ink741.xml"/><Relationship Id="rId273" Type="http://schemas.openxmlformats.org/officeDocument/2006/relationships/customXml" Target="../ink/ink752.xml"/><Relationship Id="rId47" Type="http://schemas.openxmlformats.org/officeDocument/2006/relationships/image" Target="../media/image637.png"/><Relationship Id="rId68" Type="http://schemas.openxmlformats.org/officeDocument/2006/relationships/customXml" Target="../ink/ink649.xml"/><Relationship Id="rId89" Type="http://schemas.openxmlformats.org/officeDocument/2006/relationships/image" Target="../media/image658.png"/><Relationship Id="rId112" Type="http://schemas.openxmlformats.org/officeDocument/2006/relationships/customXml" Target="../ink/ink671.xml"/><Relationship Id="rId133" Type="http://schemas.openxmlformats.org/officeDocument/2006/relationships/image" Target="../media/image680.png"/><Relationship Id="rId154" Type="http://schemas.openxmlformats.org/officeDocument/2006/relationships/customXml" Target="../ink/ink692.xml"/><Relationship Id="rId175" Type="http://schemas.openxmlformats.org/officeDocument/2006/relationships/image" Target="../media/image701.png"/><Relationship Id="rId196" Type="http://schemas.openxmlformats.org/officeDocument/2006/relationships/customXml" Target="../ink/ink713.xml"/><Relationship Id="rId200" Type="http://schemas.openxmlformats.org/officeDocument/2006/relationships/customXml" Target="../ink/ink715.xml"/><Relationship Id="rId16" Type="http://schemas.openxmlformats.org/officeDocument/2006/relationships/customXml" Target="../ink/ink623.xml"/><Relationship Id="rId221" Type="http://schemas.openxmlformats.org/officeDocument/2006/relationships/image" Target="../media/image724.png"/><Relationship Id="rId242" Type="http://schemas.openxmlformats.org/officeDocument/2006/relationships/customXml" Target="../ink/ink736.xml"/><Relationship Id="rId263" Type="http://schemas.openxmlformats.org/officeDocument/2006/relationships/customXml" Target="../ink/ink747.xml"/><Relationship Id="rId37" Type="http://schemas.openxmlformats.org/officeDocument/2006/relationships/image" Target="../media/image632.png"/><Relationship Id="rId58" Type="http://schemas.openxmlformats.org/officeDocument/2006/relationships/customXml" Target="../ink/ink644.xml"/><Relationship Id="rId79" Type="http://schemas.openxmlformats.org/officeDocument/2006/relationships/image" Target="../media/image653.png"/><Relationship Id="rId102" Type="http://schemas.openxmlformats.org/officeDocument/2006/relationships/customXml" Target="../ink/ink666.xml"/><Relationship Id="rId123" Type="http://schemas.openxmlformats.org/officeDocument/2006/relationships/image" Target="../media/image675.png"/><Relationship Id="rId144" Type="http://schemas.openxmlformats.org/officeDocument/2006/relationships/customXml" Target="../ink/ink687.xml"/><Relationship Id="rId90" Type="http://schemas.openxmlformats.org/officeDocument/2006/relationships/customXml" Target="../ink/ink660.xml"/><Relationship Id="rId165" Type="http://schemas.openxmlformats.org/officeDocument/2006/relationships/image" Target="../media/image696.png"/><Relationship Id="rId186" Type="http://schemas.openxmlformats.org/officeDocument/2006/relationships/customXml" Target="../ink/ink708.xml"/><Relationship Id="rId211" Type="http://schemas.openxmlformats.org/officeDocument/2006/relationships/image" Target="../media/image719.png"/><Relationship Id="rId232" Type="http://schemas.openxmlformats.org/officeDocument/2006/relationships/customXml" Target="../ink/ink731.xml"/><Relationship Id="rId253" Type="http://schemas.openxmlformats.org/officeDocument/2006/relationships/image" Target="../media/image740.png"/><Relationship Id="rId274" Type="http://schemas.openxmlformats.org/officeDocument/2006/relationships/image" Target="../media/image750.png"/><Relationship Id="rId27" Type="http://schemas.openxmlformats.org/officeDocument/2006/relationships/image" Target="../media/image627.png"/><Relationship Id="rId48" Type="http://schemas.openxmlformats.org/officeDocument/2006/relationships/customXml" Target="../ink/ink639.xml"/><Relationship Id="rId69" Type="http://schemas.openxmlformats.org/officeDocument/2006/relationships/image" Target="../media/image648.png"/><Relationship Id="rId113" Type="http://schemas.openxmlformats.org/officeDocument/2006/relationships/image" Target="../media/image670.png"/><Relationship Id="rId134" Type="http://schemas.openxmlformats.org/officeDocument/2006/relationships/customXml" Target="../ink/ink682.xml"/><Relationship Id="rId80" Type="http://schemas.openxmlformats.org/officeDocument/2006/relationships/customXml" Target="../ink/ink655.xml"/><Relationship Id="rId155" Type="http://schemas.openxmlformats.org/officeDocument/2006/relationships/image" Target="../media/image691.png"/><Relationship Id="rId176" Type="http://schemas.openxmlformats.org/officeDocument/2006/relationships/customXml" Target="../ink/ink703.xml"/><Relationship Id="rId197" Type="http://schemas.openxmlformats.org/officeDocument/2006/relationships/image" Target="../media/image712.png"/><Relationship Id="rId201" Type="http://schemas.openxmlformats.org/officeDocument/2006/relationships/image" Target="../media/image714.png"/><Relationship Id="rId222" Type="http://schemas.openxmlformats.org/officeDocument/2006/relationships/customXml" Target="../ink/ink726.xml"/><Relationship Id="rId243" Type="http://schemas.openxmlformats.org/officeDocument/2006/relationships/image" Target="../media/image735.png"/><Relationship Id="rId264" Type="http://schemas.openxmlformats.org/officeDocument/2006/relationships/image" Target="../media/image745.png"/><Relationship Id="rId17" Type="http://schemas.openxmlformats.org/officeDocument/2006/relationships/image" Target="../media/image622.png"/><Relationship Id="rId38" Type="http://schemas.openxmlformats.org/officeDocument/2006/relationships/customXml" Target="../ink/ink634.xml"/><Relationship Id="rId59" Type="http://schemas.openxmlformats.org/officeDocument/2006/relationships/image" Target="../media/image643.png"/><Relationship Id="rId103" Type="http://schemas.openxmlformats.org/officeDocument/2006/relationships/image" Target="../media/image665.png"/><Relationship Id="rId124" Type="http://schemas.openxmlformats.org/officeDocument/2006/relationships/customXml" Target="../ink/ink677.xml"/><Relationship Id="rId70" Type="http://schemas.openxmlformats.org/officeDocument/2006/relationships/customXml" Target="../ink/ink650.xml"/><Relationship Id="rId91" Type="http://schemas.openxmlformats.org/officeDocument/2006/relationships/image" Target="../media/image659.png"/><Relationship Id="rId145" Type="http://schemas.openxmlformats.org/officeDocument/2006/relationships/image" Target="../media/image686.png"/><Relationship Id="rId166" Type="http://schemas.openxmlformats.org/officeDocument/2006/relationships/customXml" Target="../ink/ink698.xml"/><Relationship Id="rId187" Type="http://schemas.openxmlformats.org/officeDocument/2006/relationships/image" Target="../media/image70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1.xml"/><Relationship Id="rId233" Type="http://schemas.openxmlformats.org/officeDocument/2006/relationships/image" Target="../media/image730.png"/><Relationship Id="rId254" Type="http://schemas.openxmlformats.org/officeDocument/2006/relationships/customXml" Target="../ink/ink742.xml"/><Relationship Id="rId28" Type="http://schemas.openxmlformats.org/officeDocument/2006/relationships/customXml" Target="../ink/ink629.xml"/><Relationship Id="rId49" Type="http://schemas.openxmlformats.org/officeDocument/2006/relationships/image" Target="../media/image638.png"/><Relationship Id="rId114" Type="http://schemas.openxmlformats.org/officeDocument/2006/relationships/customXml" Target="../ink/ink672.xml"/><Relationship Id="rId275" Type="http://schemas.openxmlformats.org/officeDocument/2006/relationships/customXml" Target="../ink/ink753.xml"/><Relationship Id="rId60" Type="http://schemas.openxmlformats.org/officeDocument/2006/relationships/customXml" Target="../ink/ink645.xml"/><Relationship Id="rId81" Type="http://schemas.openxmlformats.org/officeDocument/2006/relationships/image" Target="../media/image654.png"/><Relationship Id="rId135" Type="http://schemas.openxmlformats.org/officeDocument/2006/relationships/image" Target="../media/image681.png"/><Relationship Id="rId156" Type="http://schemas.openxmlformats.org/officeDocument/2006/relationships/customXml" Target="../ink/ink693.xml"/><Relationship Id="rId177" Type="http://schemas.openxmlformats.org/officeDocument/2006/relationships/image" Target="../media/image702.png"/><Relationship Id="rId198" Type="http://schemas.openxmlformats.org/officeDocument/2006/relationships/customXml" Target="../ink/ink714.xml"/><Relationship Id="rId202" Type="http://schemas.openxmlformats.org/officeDocument/2006/relationships/customXml" Target="../ink/ink716.xml"/><Relationship Id="rId223" Type="http://schemas.openxmlformats.org/officeDocument/2006/relationships/image" Target="../media/image725.png"/><Relationship Id="rId244" Type="http://schemas.openxmlformats.org/officeDocument/2006/relationships/customXml" Target="../ink/ink737.xml"/><Relationship Id="rId18" Type="http://schemas.openxmlformats.org/officeDocument/2006/relationships/customXml" Target="../ink/ink624.xml"/><Relationship Id="rId39" Type="http://schemas.openxmlformats.org/officeDocument/2006/relationships/image" Target="../media/image633.png"/><Relationship Id="rId265" Type="http://schemas.openxmlformats.org/officeDocument/2006/relationships/customXml" Target="../ink/ink748.xml"/><Relationship Id="rId50" Type="http://schemas.openxmlformats.org/officeDocument/2006/relationships/customXml" Target="../ink/ink640.xml"/><Relationship Id="rId104" Type="http://schemas.openxmlformats.org/officeDocument/2006/relationships/customXml" Target="../ink/ink667.xml"/><Relationship Id="rId125" Type="http://schemas.openxmlformats.org/officeDocument/2006/relationships/image" Target="../media/image676.png"/><Relationship Id="rId146" Type="http://schemas.openxmlformats.org/officeDocument/2006/relationships/customXml" Target="../ink/ink688.xml"/><Relationship Id="rId167" Type="http://schemas.openxmlformats.org/officeDocument/2006/relationships/image" Target="../media/image697.png"/><Relationship Id="rId188" Type="http://schemas.openxmlformats.org/officeDocument/2006/relationships/customXml" Target="../ink/ink709.xml"/><Relationship Id="rId71" Type="http://schemas.openxmlformats.org/officeDocument/2006/relationships/image" Target="../media/image649.png"/><Relationship Id="rId92" Type="http://schemas.openxmlformats.org/officeDocument/2006/relationships/customXml" Target="../ink/ink661.xml"/><Relationship Id="rId213" Type="http://schemas.openxmlformats.org/officeDocument/2006/relationships/image" Target="../media/image720.png"/><Relationship Id="rId234" Type="http://schemas.openxmlformats.org/officeDocument/2006/relationships/customXml" Target="../ink/ink732.xml"/><Relationship Id="rId2" Type="http://schemas.openxmlformats.org/officeDocument/2006/relationships/customXml" Target="../ink/ink616.xml"/><Relationship Id="rId29" Type="http://schemas.openxmlformats.org/officeDocument/2006/relationships/image" Target="../media/image628.png"/><Relationship Id="rId255" Type="http://schemas.openxmlformats.org/officeDocument/2006/relationships/image" Target="../media/image741.png"/><Relationship Id="rId276" Type="http://schemas.openxmlformats.org/officeDocument/2006/relationships/image" Target="../media/image751.png"/><Relationship Id="rId40" Type="http://schemas.openxmlformats.org/officeDocument/2006/relationships/customXml" Target="../ink/ink635.xml"/><Relationship Id="rId115" Type="http://schemas.openxmlformats.org/officeDocument/2006/relationships/image" Target="../media/image671.png"/><Relationship Id="rId136" Type="http://schemas.openxmlformats.org/officeDocument/2006/relationships/customXml" Target="../ink/ink683.xml"/><Relationship Id="rId157" Type="http://schemas.openxmlformats.org/officeDocument/2006/relationships/image" Target="../media/image692.png"/><Relationship Id="rId178" Type="http://schemas.openxmlformats.org/officeDocument/2006/relationships/customXml" Target="../ink/ink704.xml"/><Relationship Id="rId61" Type="http://schemas.openxmlformats.org/officeDocument/2006/relationships/image" Target="../media/image644.png"/><Relationship Id="rId82" Type="http://schemas.openxmlformats.org/officeDocument/2006/relationships/customXml" Target="../ink/ink656.xml"/><Relationship Id="rId199" Type="http://schemas.openxmlformats.org/officeDocument/2006/relationships/image" Target="../media/image713.png"/><Relationship Id="rId203" Type="http://schemas.openxmlformats.org/officeDocument/2006/relationships/image" Target="../media/image715.png"/><Relationship Id="rId19" Type="http://schemas.openxmlformats.org/officeDocument/2006/relationships/image" Target="../media/image623.png"/><Relationship Id="rId224" Type="http://schemas.openxmlformats.org/officeDocument/2006/relationships/customXml" Target="../ink/ink727.xml"/><Relationship Id="rId245" Type="http://schemas.openxmlformats.org/officeDocument/2006/relationships/image" Target="../media/image736.png"/><Relationship Id="rId266" Type="http://schemas.openxmlformats.org/officeDocument/2006/relationships/image" Target="../media/image746.png"/><Relationship Id="rId30" Type="http://schemas.openxmlformats.org/officeDocument/2006/relationships/customXml" Target="../ink/ink630.xml"/><Relationship Id="rId105" Type="http://schemas.openxmlformats.org/officeDocument/2006/relationships/image" Target="../media/image666.png"/><Relationship Id="rId126" Type="http://schemas.openxmlformats.org/officeDocument/2006/relationships/customXml" Target="../ink/ink678.xml"/><Relationship Id="rId147" Type="http://schemas.openxmlformats.org/officeDocument/2006/relationships/image" Target="../media/image687.png"/><Relationship Id="rId168" Type="http://schemas.openxmlformats.org/officeDocument/2006/relationships/customXml" Target="../ink/ink699.xml"/><Relationship Id="rId51" Type="http://schemas.openxmlformats.org/officeDocument/2006/relationships/image" Target="../media/image639.png"/><Relationship Id="rId72" Type="http://schemas.openxmlformats.org/officeDocument/2006/relationships/customXml" Target="../ink/ink651.xml"/><Relationship Id="rId93" Type="http://schemas.openxmlformats.org/officeDocument/2006/relationships/image" Target="../media/image660.png"/><Relationship Id="rId189" Type="http://schemas.openxmlformats.org/officeDocument/2006/relationships/image" Target="../media/image708.png"/><Relationship Id="rId3" Type="http://schemas.openxmlformats.org/officeDocument/2006/relationships/image" Target="../media/image615.png"/><Relationship Id="rId214" Type="http://schemas.openxmlformats.org/officeDocument/2006/relationships/customXml" Target="../ink/ink722.xml"/><Relationship Id="rId235" Type="http://schemas.openxmlformats.org/officeDocument/2006/relationships/image" Target="../media/image731.png"/><Relationship Id="rId256" Type="http://schemas.openxmlformats.org/officeDocument/2006/relationships/customXml" Target="../ink/ink743.xml"/><Relationship Id="rId277" Type="http://schemas.openxmlformats.org/officeDocument/2006/relationships/customXml" Target="../ink/ink754.xml"/><Relationship Id="rId116" Type="http://schemas.openxmlformats.org/officeDocument/2006/relationships/customXml" Target="../ink/ink673.xml"/><Relationship Id="rId137" Type="http://schemas.openxmlformats.org/officeDocument/2006/relationships/image" Target="../media/image682.png"/><Relationship Id="rId158" Type="http://schemas.openxmlformats.org/officeDocument/2006/relationships/customXml" Target="../ink/ink694.xml"/><Relationship Id="rId20" Type="http://schemas.openxmlformats.org/officeDocument/2006/relationships/customXml" Target="../ink/ink625.xml"/><Relationship Id="rId41" Type="http://schemas.openxmlformats.org/officeDocument/2006/relationships/image" Target="../media/image634.png"/><Relationship Id="rId62" Type="http://schemas.openxmlformats.org/officeDocument/2006/relationships/customXml" Target="../ink/ink646.xml"/><Relationship Id="rId83" Type="http://schemas.openxmlformats.org/officeDocument/2006/relationships/image" Target="../media/image655.png"/><Relationship Id="rId179" Type="http://schemas.openxmlformats.org/officeDocument/2006/relationships/image" Target="../media/image703.png"/><Relationship Id="rId190" Type="http://schemas.openxmlformats.org/officeDocument/2006/relationships/customXml" Target="../ink/ink710.xml"/><Relationship Id="rId204" Type="http://schemas.openxmlformats.org/officeDocument/2006/relationships/customXml" Target="../ink/ink717.xml"/><Relationship Id="rId225" Type="http://schemas.openxmlformats.org/officeDocument/2006/relationships/image" Target="../media/image726.png"/><Relationship Id="rId246" Type="http://schemas.openxmlformats.org/officeDocument/2006/relationships/customXml" Target="../ink/ink738.xml"/><Relationship Id="rId267" Type="http://schemas.openxmlformats.org/officeDocument/2006/relationships/customXml" Target="../ink/ink749.xml"/><Relationship Id="rId106" Type="http://schemas.openxmlformats.org/officeDocument/2006/relationships/customXml" Target="../ink/ink668.xml"/><Relationship Id="rId127" Type="http://schemas.openxmlformats.org/officeDocument/2006/relationships/image" Target="../media/image677.png"/><Relationship Id="rId10" Type="http://schemas.openxmlformats.org/officeDocument/2006/relationships/customXml" Target="../ink/ink620.xml"/><Relationship Id="rId31" Type="http://schemas.openxmlformats.org/officeDocument/2006/relationships/image" Target="../media/image629.png"/><Relationship Id="rId52" Type="http://schemas.openxmlformats.org/officeDocument/2006/relationships/customXml" Target="../ink/ink641.xml"/><Relationship Id="rId73" Type="http://schemas.openxmlformats.org/officeDocument/2006/relationships/image" Target="../media/image650.png"/><Relationship Id="rId94" Type="http://schemas.openxmlformats.org/officeDocument/2006/relationships/customXml" Target="../ink/ink662.xml"/><Relationship Id="rId148" Type="http://schemas.openxmlformats.org/officeDocument/2006/relationships/customXml" Target="../ink/ink689.xml"/><Relationship Id="rId169" Type="http://schemas.openxmlformats.org/officeDocument/2006/relationships/image" Target="../media/image698.png"/><Relationship Id="rId4" Type="http://schemas.openxmlformats.org/officeDocument/2006/relationships/customXml" Target="../ink/ink617.xml"/><Relationship Id="rId180" Type="http://schemas.openxmlformats.org/officeDocument/2006/relationships/customXml" Target="../ink/ink705.xml"/><Relationship Id="rId215" Type="http://schemas.openxmlformats.org/officeDocument/2006/relationships/image" Target="../media/image721.png"/><Relationship Id="rId236" Type="http://schemas.openxmlformats.org/officeDocument/2006/relationships/customXml" Target="../ink/ink733.xml"/><Relationship Id="rId257" Type="http://schemas.openxmlformats.org/officeDocument/2006/relationships/customXml" Target="../ink/ink744.xml"/><Relationship Id="rId278" Type="http://schemas.openxmlformats.org/officeDocument/2006/relationships/image" Target="../media/image752.png"/><Relationship Id="rId42" Type="http://schemas.openxmlformats.org/officeDocument/2006/relationships/customXml" Target="../ink/ink636.xml"/><Relationship Id="rId84" Type="http://schemas.openxmlformats.org/officeDocument/2006/relationships/customXml" Target="../ink/ink657.xml"/><Relationship Id="rId138" Type="http://schemas.openxmlformats.org/officeDocument/2006/relationships/customXml" Target="../ink/ink684.xml"/><Relationship Id="rId191" Type="http://schemas.openxmlformats.org/officeDocument/2006/relationships/image" Target="../media/image709.png"/><Relationship Id="rId205" Type="http://schemas.openxmlformats.org/officeDocument/2006/relationships/image" Target="../media/image716.png"/><Relationship Id="rId247" Type="http://schemas.openxmlformats.org/officeDocument/2006/relationships/image" Target="../media/image737.png"/><Relationship Id="rId107" Type="http://schemas.openxmlformats.org/officeDocument/2006/relationships/image" Target="../media/image667.png"/><Relationship Id="rId11" Type="http://schemas.openxmlformats.org/officeDocument/2006/relationships/image" Target="../media/image619.png"/><Relationship Id="rId53" Type="http://schemas.openxmlformats.org/officeDocument/2006/relationships/image" Target="../media/image640.png"/><Relationship Id="rId149" Type="http://schemas.openxmlformats.org/officeDocument/2006/relationships/image" Target="../media/image688.png"/><Relationship Id="rId95" Type="http://schemas.openxmlformats.org/officeDocument/2006/relationships/image" Target="../media/image661.png"/><Relationship Id="rId160" Type="http://schemas.openxmlformats.org/officeDocument/2006/relationships/customXml" Target="../ink/ink695.xml"/><Relationship Id="rId216" Type="http://schemas.openxmlformats.org/officeDocument/2006/relationships/customXml" Target="../ink/ink72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3.xml"/><Relationship Id="rId21" Type="http://schemas.openxmlformats.org/officeDocument/2006/relationships/customXml" Target="../ink/ink765.xml"/><Relationship Id="rId42" Type="http://schemas.openxmlformats.org/officeDocument/2006/relationships/image" Target="../media/image774.png"/><Relationship Id="rId63" Type="http://schemas.openxmlformats.org/officeDocument/2006/relationships/customXml" Target="../ink/ink786.xml"/><Relationship Id="rId84" Type="http://schemas.openxmlformats.org/officeDocument/2006/relationships/image" Target="../media/image795.png"/><Relationship Id="rId138" Type="http://schemas.openxmlformats.org/officeDocument/2006/relationships/image" Target="../media/image822.png"/><Relationship Id="rId159" Type="http://schemas.openxmlformats.org/officeDocument/2006/relationships/customXml" Target="../ink/ink834.xml"/><Relationship Id="rId170" Type="http://schemas.openxmlformats.org/officeDocument/2006/relationships/image" Target="../media/image838.png"/><Relationship Id="rId107" Type="http://schemas.openxmlformats.org/officeDocument/2006/relationships/customXml" Target="../ink/ink808.xml"/><Relationship Id="rId11" Type="http://schemas.openxmlformats.org/officeDocument/2006/relationships/customXml" Target="../ink/ink760.xml"/><Relationship Id="rId32" Type="http://schemas.openxmlformats.org/officeDocument/2006/relationships/image" Target="../media/image769.png"/><Relationship Id="rId53" Type="http://schemas.openxmlformats.org/officeDocument/2006/relationships/customXml" Target="../ink/ink781.xml"/><Relationship Id="rId74" Type="http://schemas.openxmlformats.org/officeDocument/2006/relationships/image" Target="../media/image790.png"/><Relationship Id="rId128" Type="http://schemas.openxmlformats.org/officeDocument/2006/relationships/image" Target="../media/image817.png"/><Relationship Id="rId149" Type="http://schemas.openxmlformats.org/officeDocument/2006/relationships/customXml" Target="../ink/ink829.xml"/><Relationship Id="rId5" Type="http://schemas.openxmlformats.org/officeDocument/2006/relationships/customXml" Target="../ink/ink757.xml"/><Relationship Id="rId95" Type="http://schemas.openxmlformats.org/officeDocument/2006/relationships/customXml" Target="../ink/ink802.xml"/><Relationship Id="rId160" Type="http://schemas.openxmlformats.org/officeDocument/2006/relationships/image" Target="../media/image833.png"/><Relationship Id="rId181" Type="http://schemas.openxmlformats.org/officeDocument/2006/relationships/customXml" Target="../ink/ink845.xml"/><Relationship Id="rId22" Type="http://schemas.openxmlformats.org/officeDocument/2006/relationships/image" Target="../media/image764.png"/><Relationship Id="rId43" Type="http://schemas.openxmlformats.org/officeDocument/2006/relationships/customXml" Target="../ink/ink776.xml"/><Relationship Id="rId64" Type="http://schemas.openxmlformats.org/officeDocument/2006/relationships/image" Target="../media/image785.png"/><Relationship Id="rId118" Type="http://schemas.openxmlformats.org/officeDocument/2006/relationships/image" Target="../media/image812.png"/><Relationship Id="rId139" Type="http://schemas.openxmlformats.org/officeDocument/2006/relationships/customXml" Target="../ink/ink824.xml"/><Relationship Id="rId85" Type="http://schemas.openxmlformats.org/officeDocument/2006/relationships/customXml" Target="../ink/ink797.xml"/><Relationship Id="rId150" Type="http://schemas.openxmlformats.org/officeDocument/2006/relationships/image" Target="../media/image828.png"/><Relationship Id="rId171" Type="http://schemas.openxmlformats.org/officeDocument/2006/relationships/customXml" Target="../ink/ink840.xml"/><Relationship Id="rId12" Type="http://schemas.openxmlformats.org/officeDocument/2006/relationships/image" Target="../media/image759.png"/><Relationship Id="rId33" Type="http://schemas.openxmlformats.org/officeDocument/2006/relationships/customXml" Target="../ink/ink771.xml"/><Relationship Id="rId108" Type="http://schemas.openxmlformats.org/officeDocument/2006/relationships/image" Target="../media/image807.png"/><Relationship Id="rId129" Type="http://schemas.openxmlformats.org/officeDocument/2006/relationships/customXml" Target="../ink/ink819.xml"/><Relationship Id="rId54" Type="http://schemas.openxmlformats.org/officeDocument/2006/relationships/image" Target="../media/image780.png"/><Relationship Id="rId75" Type="http://schemas.openxmlformats.org/officeDocument/2006/relationships/customXml" Target="../ink/ink792.xml"/><Relationship Id="rId96" Type="http://schemas.openxmlformats.org/officeDocument/2006/relationships/image" Target="../media/image801.png"/><Relationship Id="rId140" Type="http://schemas.openxmlformats.org/officeDocument/2006/relationships/image" Target="../media/image823.png"/><Relationship Id="rId161" Type="http://schemas.openxmlformats.org/officeDocument/2006/relationships/customXml" Target="../ink/ink835.xml"/><Relationship Id="rId182" Type="http://schemas.openxmlformats.org/officeDocument/2006/relationships/image" Target="../media/image844.png"/><Relationship Id="rId6" Type="http://schemas.openxmlformats.org/officeDocument/2006/relationships/image" Target="../media/image756.png"/><Relationship Id="rId23" Type="http://schemas.openxmlformats.org/officeDocument/2006/relationships/customXml" Target="../ink/ink766.xml"/><Relationship Id="rId119" Type="http://schemas.openxmlformats.org/officeDocument/2006/relationships/customXml" Target="../ink/ink814.xml"/><Relationship Id="rId44" Type="http://schemas.openxmlformats.org/officeDocument/2006/relationships/image" Target="../media/image775.png"/><Relationship Id="rId60" Type="http://schemas.openxmlformats.org/officeDocument/2006/relationships/image" Target="../media/image783.png"/><Relationship Id="rId65" Type="http://schemas.openxmlformats.org/officeDocument/2006/relationships/customXml" Target="../ink/ink787.xml"/><Relationship Id="rId81" Type="http://schemas.openxmlformats.org/officeDocument/2006/relationships/customXml" Target="../ink/ink795.xml"/><Relationship Id="rId86" Type="http://schemas.openxmlformats.org/officeDocument/2006/relationships/image" Target="../media/image796.png"/><Relationship Id="rId130" Type="http://schemas.openxmlformats.org/officeDocument/2006/relationships/image" Target="../media/image818.png"/><Relationship Id="rId135" Type="http://schemas.openxmlformats.org/officeDocument/2006/relationships/customXml" Target="../ink/ink822.xml"/><Relationship Id="rId151" Type="http://schemas.openxmlformats.org/officeDocument/2006/relationships/customXml" Target="../ink/ink830.xml"/><Relationship Id="rId156" Type="http://schemas.openxmlformats.org/officeDocument/2006/relationships/image" Target="../media/image831.png"/><Relationship Id="rId177" Type="http://schemas.openxmlformats.org/officeDocument/2006/relationships/customXml" Target="../ink/ink843.xml"/><Relationship Id="rId172" Type="http://schemas.openxmlformats.org/officeDocument/2006/relationships/image" Target="../media/image839.png"/><Relationship Id="rId13" Type="http://schemas.openxmlformats.org/officeDocument/2006/relationships/customXml" Target="../ink/ink761.xml"/><Relationship Id="rId18" Type="http://schemas.openxmlformats.org/officeDocument/2006/relationships/image" Target="../media/image762.png"/><Relationship Id="rId39" Type="http://schemas.openxmlformats.org/officeDocument/2006/relationships/customXml" Target="../ink/ink774.xml"/><Relationship Id="rId109" Type="http://schemas.openxmlformats.org/officeDocument/2006/relationships/customXml" Target="../ink/ink809.xml"/><Relationship Id="rId34" Type="http://schemas.openxmlformats.org/officeDocument/2006/relationships/image" Target="../media/image770.png"/><Relationship Id="rId50" Type="http://schemas.openxmlformats.org/officeDocument/2006/relationships/image" Target="../media/image778.png"/><Relationship Id="rId55" Type="http://schemas.openxmlformats.org/officeDocument/2006/relationships/customXml" Target="../ink/ink782.xml"/><Relationship Id="rId76" Type="http://schemas.openxmlformats.org/officeDocument/2006/relationships/image" Target="../media/image791.png"/><Relationship Id="rId97" Type="http://schemas.openxmlformats.org/officeDocument/2006/relationships/customXml" Target="../ink/ink803.xml"/><Relationship Id="rId104" Type="http://schemas.openxmlformats.org/officeDocument/2006/relationships/image" Target="../media/image805.png"/><Relationship Id="rId120" Type="http://schemas.openxmlformats.org/officeDocument/2006/relationships/image" Target="../media/image813.png"/><Relationship Id="rId125" Type="http://schemas.openxmlformats.org/officeDocument/2006/relationships/customXml" Target="../ink/ink817.xml"/><Relationship Id="rId141" Type="http://schemas.openxmlformats.org/officeDocument/2006/relationships/customXml" Target="../ink/ink825.xml"/><Relationship Id="rId146" Type="http://schemas.openxmlformats.org/officeDocument/2006/relationships/image" Target="../media/image826.png"/><Relationship Id="rId167" Type="http://schemas.openxmlformats.org/officeDocument/2006/relationships/customXml" Target="../ink/ink838.xml"/><Relationship Id="rId7" Type="http://schemas.openxmlformats.org/officeDocument/2006/relationships/customXml" Target="../ink/ink758.xml"/><Relationship Id="rId71" Type="http://schemas.openxmlformats.org/officeDocument/2006/relationships/customXml" Target="../ink/ink790.xml"/><Relationship Id="rId92" Type="http://schemas.openxmlformats.org/officeDocument/2006/relationships/image" Target="../media/image799.png"/><Relationship Id="rId162" Type="http://schemas.openxmlformats.org/officeDocument/2006/relationships/image" Target="../media/image834.png"/><Relationship Id="rId183" Type="http://schemas.openxmlformats.org/officeDocument/2006/relationships/customXml" Target="../ink/ink846.xml"/><Relationship Id="rId2" Type="http://schemas.openxmlformats.org/officeDocument/2006/relationships/image" Target="../media/image754.png"/><Relationship Id="rId29" Type="http://schemas.openxmlformats.org/officeDocument/2006/relationships/customXml" Target="../ink/ink769.xml"/><Relationship Id="rId24" Type="http://schemas.openxmlformats.org/officeDocument/2006/relationships/image" Target="../media/image765.png"/><Relationship Id="rId40" Type="http://schemas.openxmlformats.org/officeDocument/2006/relationships/image" Target="../media/image773.png"/><Relationship Id="rId45" Type="http://schemas.openxmlformats.org/officeDocument/2006/relationships/customXml" Target="../ink/ink777.xml"/><Relationship Id="rId66" Type="http://schemas.openxmlformats.org/officeDocument/2006/relationships/image" Target="../media/image786.png"/><Relationship Id="rId87" Type="http://schemas.openxmlformats.org/officeDocument/2006/relationships/customXml" Target="../ink/ink798.xml"/><Relationship Id="rId110" Type="http://schemas.openxmlformats.org/officeDocument/2006/relationships/image" Target="../media/image808.png"/><Relationship Id="rId115" Type="http://schemas.openxmlformats.org/officeDocument/2006/relationships/customXml" Target="../ink/ink812.xml"/><Relationship Id="rId131" Type="http://schemas.openxmlformats.org/officeDocument/2006/relationships/customXml" Target="../ink/ink820.xml"/><Relationship Id="rId136" Type="http://schemas.openxmlformats.org/officeDocument/2006/relationships/image" Target="../media/image821.png"/><Relationship Id="rId157" Type="http://schemas.openxmlformats.org/officeDocument/2006/relationships/customXml" Target="../ink/ink833.xml"/><Relationship Id="rId178" Type="http://schemas.openxmlformats.org/officeDocument/2006/relationships/image" Target="../media/image842.png"/><Relationship Id="rId61" Type="http://schemas.openxmlformats.org/officeDocument/2006/relationships/customXml" Target="../ink/ink785.xml"/><Relationship Id="rId82" Type="http://schemas.openxmlformats.org/officeDocument/2006/relationships/image" Target="../media/image794.png"/><Relationship Id="rId152" Type="http://schemas.openxmlformats.org/officeDocument/2006/relationships/image" Target="../media/image829.png"/><Relationship Id="rId173" Type="http://schemas.openxmlformats.org/officeDocument/2006/relationships/customXml" Target="../ink/ink841.xml"/><Relationship Id="rId19" Type="http://schemas.openxmlformats.org/officeDocument/2006/relationships/customXml" Target="../ink/ink764.xml"/><Relationship Id="rId14" Type="http://schemas.openxmlformats.org/officeDocument/2006/relationships/image" Target="../media/image760.png"/><Relationship Id="rId30" Type="http://schemas.openxmlformats.org/officeDocument/2006/relationships/image" Target="../media/image768.png"/><Relationship Id="rId35" Type="http://schemas.openxmlformats.org/officeDocument/2006/relationships/customXml" Target="../ink/ink772.xml"/><Relationship Id="rId56" Type="http://schemas.openxmlformats.org/officeDocument/2006/relationships/image" Target="../media/image781.png"/><Relationship Id="rId77" Type="http://schemas.openxmlformats.org/officeDocument/2006/relationships/customXml" Target="../ink/ink793.xml"/><Relationship Id="rId100" Type="http://schemas.openxmlformats.org/officeDocument/2006/relationships/image" Target="../media/image803.png"/><Relationship Id="rId105" Type="http://schemas.openxmlformats.org/officeDocument/2006/relationships/customXml" Target="../ink/ink807.xml"/><Relationship Id="rId126" Type="http://schemas.openxmlformats.org/officeDocument/2006/relationships/image" Target="../media/image816.png"/><Relationship Id="rId147" Type="http://schemas.openxmlformats.org/officeDocument/2006/relationships/customXml" Target="../ink/ink828.xml"/><Relationship Id="rId168" Type="http://schemas.openxmlformats.org/officeDocument/2006/relationships/image" Target="../media/image837.png"/><Relationship Id="rId8" Type="http://schemas.openxmlformats.org/officeDocument/2006/relationships/image" Target="../media/image757.png"/><Relationship Id="rId51" Type="http://schemas.openxmlformats.org/officeDocument/2006/relationships/customXml" Target="../ink/ink780.xml"/><Relationship Id="rId72" Type="http://schemas.openxmlformats.org/officeDocument/2006/relationships/image" Target="../media/image789.png"/><Relationship Id="rId93" Type="http://schemas.openxmlformats.org/officeDocument/2006/relationships/customXml" Target="../ink/ink801.xml"/><Relationship Id="rId98" Type="http://schemas.openxmlformats.org/officeDocument/2006/relationships/image" Target="../media/image802.png"/><Relationship Id="rId121" Type="http://schemas.openxmlformats.org/officeDocument/2006/relationships/customXml" Target="../ink/ink815.xml"/><Relationship Id="rId142" Type="http://schemas.openxmlformats.org/officeDocument/2006/relationships/image" Target="../media/image824.png"/><Relationship Id="rId163" Type="http://schemas.openxmlformats.org/officeDocument/2006/relationships/customXml" Target="../ink/ink836.xml"/><Relationship Id="rId184" Type="http://schemas.openxmlformats.org/officeDocument/2006/relationships/image" Target="../media/image845.png"/><Relationship Id="rId3" Type="http://schemas.openxmlformats.org/officeDocument/2006/relationships/customXml" Target="../ink/ink756.xml"/><Relationship Id="rId25" Type="http://schemas.openxmlformats.org/officeDocument/2006/relationships/customXml" Target="../ink/ink767.xml"/><Relationship Id="rId46" Type="http://schemas.openxmlformats.org/officeDocument/2006/relationships/image" Target="../media/image776.png"/><Relationship Id="rId67" Type="http://schemas.openxmlformats.org/officeDocument/2006/relationships/customXml" Target="../ink/ink788.xml"/><Relationship Id="rId116" Type="http://schemas.openxmlformats.org/officeDocument/2006/relationships/image" Target="../media/image811.png"/><Relationship Id="rId137" Type="http://schemas.openxmlformats.org/officeDocument/2006/relationships/customXml" Target="../ink/ink823.xml"/><Relationship Id="rId158" Type="http://schemas.openxmlformats.org/officeDocument/2006/relationships/image" Target="../media/image832.png"/><Relationship Id="rId20" Type="http://schemas.openxmlformats.org/officeDocument/2006/relationships/image" Target="../media/image763.png"/><Relationship Id="rId41" Type="http://schemas.openxmlformats.org/officeDocument/2006/relationships/customXml" Target="../ink/ink775.xml"/><Relationship Id="rId62" Type="http://schemas.openxmlformats.org/officeDocument/2006/relationships/image" Target="../media/image784.png"/><Relationship Id="rId83" Type="http://schemas.openxmlformats.org/officeDocument/2006/relationships/customXml" Target="../ink/ink796.xml"/><Relationship Id="rId88" Type="http://schemas.openxmlformats.org/officeDocument/2006/relationships/image" Target="../media/image797.png"/><Relationship Id="rId111" Type="http://schemas.openxmlformats.org/officeDocument/2006/relationships/customXml" Target="../ink/ink810.xml"/><Relationship Id="rId132" Type="http://schemas.openxmlformats.org/officeDocument/2006/relationships/image" Target="../media/image819.png"/><Relationship Id="rId153" Type="http://schemas.openxmlformats.org/officeDocument/2006/relationships/customXml" Target="../ink/ink831.xml"/><Relationship Id="rId174" Type="http://schemas.openxmlformats.org/officeDocument/2006/relationships/image" Target="../media/image840.png"/><Relationship Id="rId179" Type="http://schemas.openxmlformats.org/officeDocument/2006/relationships/customXml" Target="../ink/ink844.xml"/><Relationship Id="rId15" Type="http://schemas.openxmlformats.org/officeDocument/2006/relationships/customXml" Target="../ink/ink762.xml"/><Relationship Id="rId36" Type="http://schemas.openxmlformats.org/officeDocument/2006/relationships/image" Target="../media/image771.png"/><Relationship Id="rId57" Type="http://schemas.openxmlformats.org/officeDocument/2006/relationships/customXml" Target="../ink/ink783.xml"/><Relationship Id="rId106" Type="http://schemas.openxmlformats.org/officeDocument/2006/relationships/image" Target="../media/image806.png"/><Relationship Id="rId127" Type="http://schemas.openxmlformats.org/officeDocument/2006/relationships/customXml" Target="../ink/ink818.xml"/><Relationship Id="rId10" Type="http://schemas.openxmlformats.org/officeDocument/2006/relationships/image" Target="../media/image758.png"/><Relationship Id="rId31" Type="http://schemas.openxmlformats.org/officeDocument/2006/relationships/customXml" Target="../ink/ink770.xml"/><Relationship Id="rId52" Type="http://schemas.openxmlformats.org/officeDocument/2006/relationships/image" Target="../media/image779.png"/><Relationship Id="rId73" Type="http://schemas.openxmlformats.org/officeDocument/2006/relationships/customXml" Target="../ink/ink791.xml"/><Relationship Id="rId78" Type="http://schemas.openxmlformats.org/officeDocument/2006/relationships/image" Target="../media/image792.png"/><Relationship Id="rId94" Type="http://schemas.openxmlformats.org/officeDocument/2006/relationships/image" Target="../media/image800.png"/><Relationship Id="rId99" Type="http://schemas.openxmlformats.org/officeDocument/2006/relationships/customXml" Target="../ink/ink804.xml"/><Relationship Id="rId101" Type="http://schemas.openxmlformats.org/officeDocument/2006/relationships/customXml" Target="../ink/ink805.xml"/><Relationship Id="rId122" Type="http://schemas.openxmlformats.org/officeDocument/2006/relationships/image" Target="../media/image814.png"/><Relationship Id="rId143" Type="http://schemas.openxmlformats.org/officeDocument/2006/relationships/customXml" Target="../ink/ink826.xml"/><Relationship Id="rId148" Type="http://schemas.openxmlformats.org/officeDocument/2006/relationships/image" Target="../media/image827.png"/><Relationship Id="rId164" Type="http://schemas.openxmlformats.org/officeDocument/2006/relationships/image" Target="../media/image835.png"/><Relationship Id="rId169" Type="http://schemas.openxmlformats.org/officeDocument/2006/relationships/customXml" Target="../ink/ink839.xml"/><Relationship Id="rId4" Type="http://schemas.openxmlformats.org/officeDocument/2006/relationships/image" Target="../media/image755.png"/><Relationship Id="rId9" Type="http://schemas.openxmlformats.org/officeDocument/2006/relationships/customXml" Target="../ink/ink759.xml"/><Relationship Id="rId180" Type="http://schemas.openxmlformats.org/officeDocument/2006/relationships/image" Target="../media/image843.png"/><Relationship Id="rId26" Type="http://schemas.openxmlformats.org/officeDocument/2006/relationships/image" Target="../media/image766.png"/><Relationship Id="rId47" Type="http://schemas.openxmlformats.org/officeDocument/2006/relationships/customXml" Target="../ink/ink778.xml"/><Relationship Id="rId68" Type="http://schemas.openxmlformats.org/officeDocument/2006/relationships/image" Target="../media/image787.png"/><Relationship Id="rId89" Type="http://schemas.openxmlformats.org/officeDocument/2006/relationships/customXml" Target="../ink/ink799.xml"/><Relationship Id="rId112" Type="http://schemas.openxmlformats.org/officeDocument/2006/relationships/image" Target="../media/image809.png"/><Relationship Id="rId133" Type="http://schemas.openxmlformats.org/officeDocument/2006/relationships/customXml" Target="../ink/ink821.xml"/><Relationship Id="rId154" Type="http://schemas.openxmlformats.org/officeDocument/2006/relationships/image" Target="../media/image830.png"/><Relationship Id="rId175" Type="http://schemas.openxmlformats.org/officeDocument/2006/relationships/customXml" Target="../ink/ink842.xml"/><Relationship Id="rId16" Type="http://schemas.openxmlformats.org/officeDocument/2006/relationships/image" Target="../media/image761.png"/><Relationship Id="rId37" Type="http://schemas.openxmlformats.org/officeDocument/2006/relationships/customXml" Target="../ink/ink773.xml"/><Relationship Id="rId58" Type="http://schemas.openxmlformats.org/officeDocument/2006/relationships/image" Target="../media/image782.png"/><Relationship Id="rId79" Type="http://schemas.openxmlformats.org/officeDocument/2006/relationships/customXml" Target="../ink/ink794.xml"/><Relationship Id="rId102" Type="http://schemas.openxmlformats.org/officeDocument/2006/relationships/image" Target="../media/image804.png"/><Relationship Id="rId123" Type="http://schemas.openxmlformats.org/officeDocument/2006/relationships/customXml" Target="../ink/ink816.xml"/><Relationship Id="rId144" Type="http://schemas.openxmlformats.org/officeDocument/2006/relationships/image" Target="../media/image825.png"/><Relationship Id="rId90" Type="http://schemas.openxmlformats.org/officeDocument/2006/relationships/image" Target="../media/image798.png"/><Relationship Id="rId165" Type="http://schemas.openxmlformats.org/officeDocument/2006/relationships/customXml" Target="../ink/ink837.xml"/><Relationship Id="rId27" Type="http://schemas.openxmlformats.org/officeDocument/2006/relationships/customXml" Target="../ink/ink768.xml"/><Relationship Id="rId48" Type="http://schemas.openxmlformats.org/officeDocument/2006/relationships/image" Target="../media/image777.png"/><Relationship Id="rId69" Type="http://schemas.openxmlformats.org/officeDocument/2006/relationships/customXml" Target="../ink/ink789.xml"/><Relationship Id="rId113" Type="http://schemas.openxmlformats.org/officeDocument/2006/relationships/customXml" Target="../ink/ink811.xml"/><Relationship Id="rId134" Type="http://schemas.openxmlformats.org/officeDocument/2006/relationships/image" Target="../media/image820.png"/><Relationship Id="rId80" Type="http://schemas.openxmlformats.org/officeDocument/2006/relationships/image" Target="../media/image793.png"/><Relationship Id="rId155" Type="http://schemas.openxmlformats.org/officeDocument/2006/relationships/customXml" Target="../ink/ink832.xml"/><Relationship Id="rId176" Type="http://schemas.openxmlformats.org/officeDocument/2006/relationships/image" Target="../media/image841.png"/><Relationship Id="rId17" Type="http://schemas.openxmlformats.org/officeDocument/2006/relationships/customXml" Target="../ink/ink763.xml"/><Relationship Id="rId38" Type="http://schemas.openxmlformats.org/officeDocument/2006/relationships/image" Target="../media/image772.png"/><Relationship Id="rId59" Type="http://schemas.openxmlformats.org/officeDocument/2006/relationships/customXml" Target="../ink/ink784.xml"/><Relationship Id="rId103" Type="http://schemas.openxmlformats.org/officeDocument/2006/relationships/customXml" Target="../ink/ink806.xml"/><Relationship Id="rId124" Type="http://schemas.openxmlformats.org/officeDocument/2006/relationships/image" Target="../media/image815.png"/><Relationship Id="rId70" Type="http://schemas.openxmlformats.org/officeDocument/2006/relationships/image" Target="../media/image788.png"/><Relationship Id="rId91" Type="http://schemas.openxmlformats.org/officeDocument/2006/relationships/customXml" Target="../ink/ink800.xml"/><Relationship Id="rId145" Type="http://schemas.openxmlformats.org/officeDocument/2006/relationships/customXml" Target="../ink/ink827.xml"/><Relationship Id="rId166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767.png"/><Relationship Id="rId49" Type="http://schemas.openxmlformats.org/officeDocument/2006/relationships/customXml" Target="../ink/ink779.xml"/><Relationship Id="rId114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2.png"/><Relationship Id="rId21" Type="http://schemas.openxmlformats.org/officeDocument/2006/relationships/customXml" Target="../ink/ink856.xml"/><Relationship Id="rId42" Type="http://schemas.openxmlformats.org/officeDocument/2006/relationships/image" Target="../media/image866.png"/><Relationship Id="rId63" Type="http://schemas.openxmlformats.org/officeDocument/2006/relationships/customXml" Target="../ink/ink877.xml"/><Relationship Id="rId84" Type="http://schemas.openxmlformats.org/officeDocument/2006/relationships/image" Target="../media/image886.png"/><Relationship Id="rId138" Type="http://schemas.openxmlformats.org/officeDocument/2006/relationships/customXml" Target="../ink/ink915.xml"/><Relationship Id="rId159" Type="http://schemas.openxmlformats.org/officeDocument/2006/relationships/image" Target="../media/image923.png"/><Relationship Id="rId170" Type="http://schemas.openxmlformats.org/officeDocument/2006/relationships/customXml" Target="../ink/ink931.xml"/><Relationship Id="rId191" Type="http://schemas.openxmlformats.org/officeDocument/2006/relationships/image" Target="../media/image939.png"/><Relationship Id="rId205" Type="http://schemas.openxmlformats.org/officeDocument/2006/relationships/image" Target="../media/image946.png"/><Relationship Id="rId226" Type="http://schemas.openxmlformats.org/officeDocument/2006/relationships/customXml" Target="../ink/ink959.xml"/><Relationship Id="rId247" Type="http://schemas.openxmlformats.org/officeDocument/2006/relationships/image" Target="../media/image967.png"/><Relationship Id="rId107" Type="http://schemas.openxmlformats.org/officeDocument/2006/relationships/image" Target="../media/image897.png"/><Relationship Id="rId11" Type="http://schemas.openxmlformats.org/officeDocument/2006/relationships/customXml" Target="../ink/ink851.xml"/><Relationship Id="rId32" Type="http://schemas.openxmlformats.org/officeDocument/2006/relationships/image" Target="../media/image861.png"/><Relationship Id="rId53" Type="http://schemas.openxmlformats.org/officeDocument/2006/relationships/customXml" Target="../ink/ink872.xml"/><Relationship Id="rId74" Type="http://schemas.openxmlformats.org/officeDocument/2006/relationships/image" Target="../media/image882.png"/><Relationship Id="rId128" Type="http://schemas.openxmlformats.org/officeDocument/2006/relationships/customXml" Target="../ink/ink910.xml"/><Relationship Id="rId149" Type="http://schemas.openxmlformats.org/officeDocument/2006/relationships/image" Target="../media/image918.png"/><Relationship Id="rId5" Type="http://schemas.openxmlformats.org/officeDocument/2006/relationships/customXml" Target="../ink/ink848.xml"/><Relationship Id="rId95" Type="http://schemas.openxmlformats.org/officeDocument/2006/relationships/customXml" Target="../ink/ink893.xml"/><Relationship Id="rId160" Type="http://schemas.openxmlformats.org/officeDocument/2006/relationships/customXml" Target="../ink/ink926.xml"/><Relationship Id="rId181" Type="http://schemas.openxmlformats.org/officeDocument/2006/relationships/image" Target="../media/image934.png"/><Relationship Id="rId216" Type="http://schemas.openxmlformats.org/officeDocument/2006/relationships/customXml" Target="../ink/ink954.xml"/><Relationship Id="rId237" Type="http://schemas.openxmlformats.org/officeDocument/2006/relationships/image" Target="../media/image962.png"/><Relationship Id="rId22" Type="http://schemas.openxmlformats.org/officeDocument/2006/relationships/image" Target="../media/image856.png"/><Relationship Id="rId43" Type="http://schemas.openxmlformats.org/officeDocument/2006/relationships/customXml" Target="../ink/ink867.xml"/><Relationship Id="rId64" Type="http://schemas.openxmlformats.org/officeDocument/2006/relationships/image" Target="../media/image877.png"/><Relationship Id="rId118" Type="http://schemas.openxmlformats.org/officeDocument/2006/relationships/customXml" Target="../ink/ink905.xml"/><Relationship Id="rId139" Type="http://schemas.openxmlformats.org/officeDocument/2006/relationships/image" Target="../media/image913.png"/><Relationship Id="rId85" Type="http://schemas.openxmlformats.org/officeDocument/2006/relationships/customXml" Target="../ink/ink888.xml"/><Relationship Id="rId150" Type="http://schemas.openxmlformats.org/officeDocument/2006/relationships/customXml" Target="../ink/ink921.xml"/><Relationship Id="rId171" Type="http://schemas.openxmlformats.org/officeDocument/2006/relationships/image" Target="../media/image929.png"/><Relationship Id="rId192" Type="http://schemas.openxmlformats.org/officeDocument/2006/relationships/customXml" Target="../ink/ink942.xml"/><Relationship Id="rId206" Type="http://schemas.openxmlformats.org/officeDocument/2006/relationships/customXml" Target="../ink/ink949.xml"/><Relationship Id="rId227" Type="http://schemas.openxmlformats.org/officeDocument/2006/relationships/image" Target="../media/image957.png"/><Relationship Id="rId248" Type="http://schemas.openxmlformats.org/officeDocument/2006/relationships/customXml" Target="../ink/ink970.xml"/><Relationship Id="rId12" Type="http://schemas.openxmlformats.org/officeDocument/2006/relationships/image" Target="../media/image851.png"/><Relationship Id="rId33" Type="http://schemas.openxmlformats.org/officeDocument/2006/relationships/customXml" Target="../ink/ink862.xml"/><Relationship Id="rId108" Type="http://schemas.openxmlformats.org/officeDocument/2006/relationships/customXml" Target="../ink/ink900.xml"/><Relationship Id="rId129" Type="http://schemas.openxmlformats.org/officeDocument/2006/relationships/image" Target="../media/image908.png"/><Relationship Id="rId54" Type="http://schemas.openxmlformats.org/officeDocument/2006/relationships/image" Target="../media/image872.png"/><Relationship Id="rId75" Type="http://schemas.openxmlformats.org/officeDocument/2006/relationships/customXml" Target="../ink/ink883.xml"/><Relationship Id="rId96" Type="http://schemas.openxmlformats.org/officeDocument/2006/relationships/image" Target="../media/image892.png"/><Relationship Id="rId140" Type="http://schemas.openxmlformats.org/officeDocument/2006/relationships/customXml" Target="../ink/ink916.xml"/><Relationship Id="rId161" Type="http://schemas.openxmlformats.org/officeDocument/2006/relationships/image" Target="../media/image924.png"/><Relationship Id="rId182" Type="http://schemas.openxmlformats.org/officeDocument/2006/relationships/customXml" Target="../ink/ink937.xml"/><Relationship Id="rId217" Type="http://schemas.openxmlformats.org/officeDocument/2006/relationships/image" Target="../media/image952.png"/><Relationship Id="rId6" Type="http://schemas.openxmlformats.org/officeDocument/2006/relationships/image" Target="../media/image848.png"/><Relationship Id="rId238" Type="http://schemas.openxmlformats.org/officeDocument/2006/relationships/customXml" Target="../ink/ink965.xml"/><Relationship Id="rId23" Type="http://schemas.openxmlformats.org/officeDocument/2006/relationships/customXml" Target="../ink/ink857.xml"/><Relationship Id="rId119" Type="http://schemas.openxmlformats.org/officeDocument/2006/relationships/image" Target="../media/image903.png"/><Relationship Id="rId44" Type="http://schemas.openxmlformats.org/officeDocument/2006/relationships/image" Target="../media/image867.png"/><Relationship Id="rId65" Type="http://schemas.openxmlformats.org/officeDocument/2006/relationships/customXml" Target="../ink/ink878.xml"/><Relationship Id="rId86" Type="http://schemas.openxmlformats.org/officeDocument/2006/relationships/image" Target="../media/image887.png"/><Relationship Id="rId130" Type="http://schemas.openxmlformats.org/officeDocument/2006/relationships/customXml" Target="../ink/ink911.xml"/><Relationship Id="rId151" Type="http://schemas.openxmlformats.org/officeDocument/2006/relationships/image" Target="../media/image919.png"/><Relationship Id="rId172" Type="http://schemas.openxmlformats.org/officeDocument/2006/relationships/customXml" Target="../ink/ink932.xml"/><Relationship Id="rId193" Type="http://schemas.openxmlformats.org/officeDocument/2006/relationships/image" Target="../media/image940.png"/><Relationship Id="rId207" Type="http://schemas.openxmlformats.org/officeDocument/2006/relationships/image" Target="../media/image947.png"/><Relationship Id="rId228" Type="http://schemas.openxmlformats.org/officeDocument/2006/relationships/customXml" Target="../ink/ink960.xml"/><Relationship Id="rId249" Type="http://schemas.openxmlformats.org/officeDocument/2006/relationships/image" Target="../media/image968.png"/><Relationship Id="rId13" Type="http://schemas.openxmlformats.org/officeDocument/2006/relationships/customXml" Target="../ink/ink852.xml"/><Relationship Id="rId109" Type="http://schemas.openxmlformats.org/officeDocument/2006/relationships/image" Target="../media/image898.png"/><Relationship Id="rId34" Type="http://schemas.openxmlformats.org/officeDocument/2006/relationships/image" Target="../media/image862.png"/><Relationship Id="rId55" Type="http://schemas.openxmlformats.org/officeDocument/2006/relationships/customXml" Target="../ink/ink873.xml"/><Relationship Id="rId76" Type="http://schemas.openxmlformats.org/officeDocument/2006/relationships/image" Target="../media/image883.png"/><Relationship Id="rId97" Type="http://schemas.openxmlformats.org/officeDocument/2006/relationships/customXml" Target="../ink/ink894.xml"/><Relationship Id="rId120" Type="http://schemas.openxmlformats.org/officeDocument/2006/relationships/customXml" Target="../ink/ink906.xml"/><Relationship Id="rId141" Type="http://schemas.openxmlformats.org/officeDocument/2006/relationships/image" Target="../media/image914.png"/><Relationship Id="rId7" Type="http://schemas.openxmlformats.org/officeDocument/2006/relationships/customXml" Target="../ink/ink849.xml"/><Relationship Id="rId162" Type="http://schemas.openxmlformats.org/officeDocument/2006/relationships/customXml" Target="../ink/ink927.xml"/><Relationship Id="rId183" Type="http://schemas.openxmlformats.org/officeDocument/2006/relationships/image" Target="../media/image935.png"/><Relationship Id="rId218" Type="http://schemas.openxmlformats.org/officeDocument/2006/relationships/customXml" Target="../ink/ink955.xml"/><Relationship Id="rId239" Type="http://schemas.openxmlformats.org/officeDocument/2006/relationships/image" Target="../media/image963.png"/><Relationship Id="rId250" Type="http://schemas.openxmlformats.org/officeDocument/2006/relationships/customXml" Target="../ink/ink971.xml"/><Relationship Id="rId24" Type="http://schemas.openxmlformats.org/officeDocument/2006/relationships/image" Target="../media/image857.png"/><Relationship Id="rId45" Type="http://schemas.openxmlformats.org/officeDocument/2006/relationships/customXml" Target="../ink/ink868.xml"/><Relationship Id="rId66" Type="http://schemas.openxmlformats.org/officeDocument/2006/relationships/image" Target="../media/image878.png"/><Relationship Id="rId87" Type="http://schemas.openxmlformats.org/officeDocument/2006/relationships/customXml" Target="../ink/ink889.xml"/><Relationship Id="rId110" Type="http://schemas.openxmlformats.org/officeDocument/2006/relationships/customXml" Target="../ink/ink901.xml"/><Relationship Id="rId131" Type="http://schemas.openxmlformats.org/officeDocument/2006/relationships/image" Target="../media/image909.png"/><Relationship Id="rId152" Type="http://schemas.openxmlformats.org/officeDocument/2006/relationships/customXml" Target="../ink/ink922.xml"/><Relationship Id="rId173" Type="http://schemas.openxmlformats.org/officeDocument/2006/relationships/image" Target="../media/image930.png"/><Relationship Id="rId194" Type="http://schemas.openxmlformats.org/officeDocument/2006/relationships/customXml" Target="../ink/ink943.xml"/><Relationship Id="rId208" Type="http://schemas.openxmlformats.org/officeDocument/2006/relationships/customXml" Target="../ink/ink950.xml"/><Relationship Id="rId229" Type="http://schemas.openxmlformats.org/officeDocument/2006/relationships/image" Target="../media/image958.png"/><Relationship Id="rId240" Type="http://schemas.openxmlformats.org/officeDocument/2006/relationships/customXml" Target="../ink/ink966.xml"/><Relationship Id="rId14" Type="http://schemas.openxmlformats.org/officeDocument/2006/relationships/image" Target="../media/image852.png"/><Relationship Id="rId35" Type="http://schemas.openxmlformats.org/officeDocument/2006/relationships/customXml" Target="../ink/ink863.xml"/><Relationship Id="rId56" Type="http://schemas.openxmlformats.org/officeDocument/2006/relationships/image" Target="../media/image873.png"/><Relationship Id="rId77" Type="http://schemas.openxmlformats.org/officeDocument/2006/relationships/customXml" Target="../ink/ink884.xml"/><Relationship Id="rId100" Type="http://schemas.openxmlformats.org/officeDocument/2006/relationships/image" Target="../media/image894.png"/><Relationship Id="rId8" Type="http://schemas.openxmlformats.org/officeDocument/2006/relationships/image" Target="../media/image849.png"/><Relationship Id="rId98" Type="http://schemas.openxmlformats.org/officeDocument/2006/relationships/image" Target="../media/image893.png"/><Relationship Id="rId121" Type="http://schemas.openxmlformats.org/officeDocument/2006/relationships/image" Target="../media/image904.png"/><Relationship Id="rId142" Type="http://schemas.openxmlformats.org/officeDocument/2006/relationships/customXml" Target="../ink/ink917.xml"/><Relationship Id="rId163" Type="http://schemas.openxmlformats.org/officeDocument/2006/relationships/image" Target="../media/image925.png"/><Relationship Id="rId184" Type="http://schemas.openxmlformats.org/officeDocument/2006/relationships/customXml" Target="../ink/ink938.xml"/><Relationship Id="rId219" Type="http://schemas.openxmlformats.org/officeDocument/2006/relationships/image" Target="../media/image953.png"/><Relationship Id="rId230" Type="http://schemas.openxmlformats.org/officeDocument/2006/relationships/customXml" Target="../ink/ink961.xml"/><Relationship Id="rId251" Type="http://schemas.openxmlformats.org/officeDocument/2006/relationships/image" Target="../media/image969.png"/><Relationship Id="rId25" Type="http://schemas.openxmlformats.org/officeDocument/2006/relationships/customXml" Target="../ink/ink858.xml"/><Relationship Id="rId46" Type="http://schemas.openxmlformats.org/officeDocument/2006/relationships/image" Target="../media/image868.png"/><Relationship Id="rId67" Type="http://schemas.openxmlformats.org/officeDocument/2006/relationships/customXml" Target="../ink/ink879.xml"/><Relationship Id="rId88" Type="http://schemas.openxmlformats.org/officeDocument/2006/relationships/image" Target="../media/image888.png"/><Relationship Id="rId111" Type="http://schemas.openxmlformats.org/officeDocument/2006/relationships/image" Target="../media/image899.png"/><Relationship Id="rId132" Type="http://schemas.openxmlformats.org/officeDocument/2006/relationships/customXml" Target="../ink/ink912.xml"/><Relationship Id="rId153" Type="http://schemas.openxmlformats.org/officeDocument/2006/relationships/image" Target="../media/image920.png"/><Relationship Id="rId174" Type="http://schemas.openxmlformats.org/officeDocument/2006/relationships/customXml" Target="../ink/ink933.xml"/><Relationship Id="rId195" Type="http://schemas.openxmlformats.org/officeDocument/2006/relationships/image" Target="../media/image941.png"/><Relationship Id="rId209" Type="http://schemas.openxmlformats.org/officeDocument/2006/relationships/image" Target="../media/image948.png"/><Relationship Id="rId220" Type="http://schemas.openxmlformats.org/officeDocument/2006/relationships/customXml" Target="../ink/ink956.xml"/><Relationship Id="rId241" Type="http://schemas.openxmlformats.org/officeDocument/2006/relationships/image" Target="../media/image964.png"/><Relationship Id="rId15" Type="http://schemas.openxmlformats.org/officeDocument/2006/relationships/customXml" Target="../ink/ink853.xml"/><Relationship Id="rId36" Type="http://schemas.openxmlformats.org/officeDocument/2006/relationships/image" Target="../media/image863.png"/><Relationship Id="rId57" Type="http://schemas.openxmlformats.org/officeDocument/2006/relationships/customXml" Target="../ink/ink874.xml"/><Relationship Id="rId78" Type="http://schemas.openxmlformats.org/officeDocument/2006/relationships/image" Target="../media/image707.png"/><Relationship Id="rId99" Type="http://schemas.openxmlformats.org/officeDocument/2006/relationships/customXml" Target="../ink/ink895.xml"/><Relationship Id="rId101" Type="http://schemas.openxmlformats.org/officeDocument/2006/relationships/customXml" Target="../ink/ink896.xml"/><Relationship Id="rId122" Type="http://schemas.openxmlformats.org/officeDocument/2006/relationships/customXml" Target="../ink/ink907.xml"/><Relationship Id="rId143" Type="http://schemas.openxmlformats.org/officeDocument/2006/relationships/image" Target="../media/image915.png"/><Relationship Id="rId164" Type="http://schemas.openxmlformats.org/officeDocument/2006/relationships/customXml" Target="../ink/ink928.xml"/><Relationship Id="rId185" Type="http://schemas.openxmlformats.org/officeDocument/2006/relationships/image" Target="../media/image936.png"/><Relationship Id="rId4" Type="http://schemas.openxmlformats.org/officeDocument/2006/relationships/image" Target="../media/image847.png"/><Relationship Id="rId9" Type="http://schemas.openxmlformats.org/officeDocument/2006/relationships/customXml" Target="../ink/ink850.xml"/><Relationship Id="rId180" Type="http://schemas.openxmlformats.org/officeDocument/2006/relationships/customXml" Target="../ink/ink936.xml"/><Relationship Id="rId210" Type="http://schemas.openxmlformats.org/officeDocument/2006/relationships/customXml" Target="../ink/ink951.xml"/><Relationship Id="rId215" Type="http://schemas.openxmlformats.org/officeDocument/2006/relationships/image" Target="../media/image951.png"/><Relationship Id="rId236" Type="http://schemas.openxmlformats.org/officeDocument/2006/relationships/customXml" Target="../ink/ink964.xml"/><Relationship Id="rId26" Type="http://schemas.openxmlformats.org/officeDocument/2006/relationships/image" Target="../media/image858.png"/><Relationship Id="rId231" Type="http://schemas.openxmlformats.org/officeDocument/2006/relationships/image" Target="../media/image959.png"/><Relationship Id="rId47" Type="http://schemas.openxmlformats.org/officeDocument/2006/relationships/customXml" Target="../ink/ink869.xml"/><Relationship Id="rId68" Type="http://schemas.openxmlformats.org/officeDocument/2006/relationships/image" Target="../media/image879.png"/><Relationship Id="rId89" Type="http://schemas.openxmlformats.org/officeDocument/2006/relationships/customXml" Target="../ink/ink890.xml"/><Relationship Id="rId112" Type="http://schemas.openxmlformats.org/officeDocument/2006/relationships/customXml" Target="../ink/ink902.xml"/><Relationship Id="rId133" Type="http://schemas.openxmlformats.org/officeDocument/2006/relationships/image" Target="../media/image910.png"/><Relationship Id="rId154" Type="http://schemas.openxmlformats.org/officeDocument/2006/relationships/customXml" Target="../ink/ink923.xml"/><Relationship Id="rId175" Type="http://schemas.openxmlformats.org/officeDocument/2006/relationships/image" Target="../media/image931.png"/><Relationship Id="rId196" Type="http://schemas.openxmlformats.org/officeDocument/2006/relationships/customXml" Target="../ink/ink944.xml"/><Relationship Id="rId200" Type="http://schemas.openxmlformats.org/officeDocument/2006/relationships/customXml" Target="../ink/ink946.xml"/><Relationship Id="rId16" Type="http://schemas.openxmlformats.org/officeDocument/2006/relationships/image" Target="../media/image853.png"/><Relationship Id="rId221" Type="http://schemas.openxmlformats.org/officeDocument/2006/relationships/image" Target="../media/image954.png"/><Relationship Id="rId242" Type="http://schemas.openxmlformats.org/officeDocument/2006/relationships/customXml" Target="../ink/ink967.xml"/><Relationship Id="rId37" Type="http://schemas.openxmlformats.org/officeDocument/2006/relationships/customXml" Target="../ink/ink864.xml"/><Relationship Id="rId58" Type="http://schemas.openxmlformats.org/officeDocument/2006/relationships/image" Target="../media/image874.png"/><Relationship Id="rId79" Type="http://schemas.openxmlformats.org/officeDocument/2006/relationships/customXml" Target="../ink/ink885.xml"/><Relationship Id="rId102" Type="http://schemas.openxmlformats.org/officeDocument/2006/relationships/image" Target="../media/image895.png"/><Relationship Id="rId123" Type="http://schemas.openxmlformats.org/officeDocument/2006/relationships/image" Target="../media/image905.png"/><Relationship Id="rId144" Type="http://schemas.openxmlformats.org/officeDocument/2006/relationships/customXml" Target="../ink/ink918.xml"/><Relationship Id="rId90" Type="http://schemas.openxmlformats.org/officeDocument/2006/relationships/image" Target="../media/image889.png"/><Relationship Id="rId165" Type="http://schemas.openxmlformats.org/officeDocument/2006/relationships/image" Target="../media/image926.png"/><Relationship Id="rId186" Type="http://schemas.openxmlformats.org/officeDocument/2006/relationships/customXml" Target="../ink/ink939.xml"/><Relationship Id="rId211" Type="http://schemas.openxmlformats.org/officeDocument/2006/relationships/image" Target="../media/image949.png"/><Relationship Id="rId232" Type="http://schemas.openxmlformats.org/officeDocument/2006/relationships/customXml" Target="../ink/ink962.xml"/><Relationship Id="rId27" Type="http://schemas.openxmlformats.org/officeDocument/2006/relationships/customXml" Target="../ink/ink859.xml"/><Relationship Id="rId48" Type="http://schemas.openxmlformats.org/officeDocument/2006/relationships/image" Target="../media/image869.png"/><Relationship Id="rId69" Type="http://schemas.openxmlformats.org/officeDocument/2006/relationships/customXml" Target="../ink/ink880.xml"/><Relationship Id="rId113" Type="http://schemas.openxmlformats.org/officeDocument/2006/relationships/image" Target="../media/image900.png"/><Relationship Id="rId134" Type="http://schemas.openxmlformats.org/officeDocument/2006/relationships/customXml" Target="../ink/ink913.xml"/><Relationship Id="rId80" Type="http://schemas.openxmlformats.org/officeDocument/2006/relationships/image" Target="../media/image884.png"/><Relationship Id="rId155" Type="http://schemas.openxmlformats.org/officeDocument/2006/relationships/image" Target="../media/image921.png"/><Relationship Id="rId176" Type="http://schemas.openxmlformats.org/officeDocument/2006/relationships/customXml" Target="../ink/ink934.xml"/><Relationship Id="rId197" Type="http://schemas.openxmlformats.org/officeDocument/2006/relationships/image" Target="../media/image942.png"/><Relationship Id="rId201" Type="http://schemas.openxmlformats.org/officeDocument/2006/relationships/image" Target="../media/image944.png"/><Relationship Id="rId222" Type="http://schemas.openxmlformats.org/officeDocument/2006/relationships/customXml" Target="../ink/ink957.xml"/><Relationship Id="rId243" Type="http://schemas.openxmlformats.org/officeDocument/2006/relationships/image" Target="../media/image965.png"/><Relationship Id="rId17" Type="http://schemas.openxmlformats.org/officeDocument/2006/relationships/customXml" Target="../ink/ink854.xml"/><Relationship Id="rId38" Type="http://schemas.openxmlformats.org/officeDocument/2006/relationships/image" Target="../media/image864.png"/><Relationship Id="rId59" Type="http://schemas.openxmlformats.org/officeDocument/2006/relationships/customXml" Target="../ink/ink875.xml"/><Relationship Id="rId103" Type="http://schemas.openxmlformats.org/officeDocument/2006/relationships/customXml" Target="../ink/ink897.xml"/><Relationship Id="rId124" Type="http://schemas.openxmlformats.org/officeDocument/2006/relationships/customXml" Target="../ink/ink908.xml"/><Relationship Id="rId70" Type="http://schemas.openxmlformats.org/officeDocument/2006/relationships/image" Target="../media/image880.png"/><Relationship Id="rId91" Type="http://schemas.openxmlformats.org/officeDocument/2006/relationships/customXml" Target="../ink/ink891.xml"/><Relationship Id="rId145" Type="http://schemas.openxmlformats.org/officeDocument/2006/relationships/image" Target="../media/image916.png"/><Relationship Id="rId166" Type="http://schemas.openxmlformats.org/officeDocument/2006/relationships/customXml" Target="../ink/ink929.xml"/><Relationship Id="rId187" Type="http://schemas.openxmlformats.org/officeDocument/2006/relationships/image" Target="../media/image93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52.xml"/><Relationship Id="rId233" Type="http://schemas.openxmlformats.org/officeDocument/2006/relationships/image" Target="../media/image960.png"/><Relationship Id="rId28" Type="http://schemas.openxmlformats.org/officeDocument/2006/relationships/image" Target="../media/image859.png"/><Relationship Id="rId49" Type="http://schemas.openxmlformats.org/officeDocument/2006/relationships/customXml" Target="../ink/ink870.xml"/><Relationship Id="rId114" Type="http://schemas.openxmlformats.org/officeDocument/2006/relationships/customXml" Target="../ink/ink903.xml"/><Relationship Id="rId60" Type="http://schemas.openxmlformats.org/officeDocument/2006/relationships/image" Target="../media/image875.png"/><Relationship Id="rId81" Type="http://schemas.openxmlformats.org/officeDocument/2006/relationships/customXml" Target="../ink/ink886.xml"/><Relationship Id="rId135" Type="http://schemas.openxmlformats.org/officeDocument/2006/relationships/image" Target="../media/image911.png"/><Relationship Id="rId156" Type="http://schemas.openxmlformats.org/officeDocument/2006/relationships/customXml" Target="../ink/ink924.xml"/><Relationship Id="rId177" Type="http://schemas.openxmlformats.org/officeDocument/2006/relationships/image" Target="../media/image932.png"/><Relationship Id="rId198" Type="http://schemas.openxmlformats.org/officeDocument/2006/relationships/customXml" Target="../ink/ink945.xml"/><Relationship Id="rId202" Type="http://schemas.openxmlformats.org/officeDocument/2006/relationships/customXml" Target="../ink/ink947.xml"/><Relationship Id="rId223" Type="http://schemas.openxmlformats.org/officeDocument/2006/relationships/image" Target="../media/image955.png"/><Relationship Id="rId244" Type="http://schemas.openxmlformats.org/officeDocument/2006/relationships/customXml" Target="../ink/ink968.xml"/><Relationship Id="rId18" Type="http://schemas.openxmlformats.org/officeDocument/2006/relationships/image" Target="../media/image854.png"/><Relationship Id="rId39" Type="http://schemas.openxmlformats.org/officeDocument/2006/relationships/customXml" Target="../ink/ink865.xml"/><Relationship Id="rId50" Type="http://schemas.openxmlformats.org/officeDocument/2006/relationships/image" Target="../media/image870.png"/><Relationship Id="rId104" Type="http://schemas.openxmlformats.org/officeDocument/2006/relationships/customXml" Target="../ink/ink898.xml"/><Relationship Id="rId125" Type="http://schemas.openxmlformats.org/officeDocument/2006/relationships/image" Target="../media/image906.png"/><Relationship Id="rId146" Type="http://schemas.openxmlformats.org/officeDocument/2006/relationships/customXml" Target="../ink/ink919.xml"/><Relationship Id="rId167" Type="http://schemas.openxmlformats.org/officeDocument/2006/relationships/image" Target="../media/image927.png"/><Relationship Id="rId188" Type="http://schemas.openxmlformats.org/officeDocument/2006/relationships/customXml" Target="../ink/ink940.xml"/><Relationship Id="rId71" Type="http://schemas.openxmlformats.org/officeDocument/2006/relationships/customXml" Target="../ink/ink881.xml"/><Relationship Id="rId92" Type="http://schemas.openxmlformats.org/officeDocument/2006/relationships/image" Target="../media/image890.png"/><Relationship Id="rId213" Type="http://schemas.openxmlformats.org/officeDocument/2006/relationships/image" Target="../media/image950.png"/><Relationship Id="rId234" Type="http://schemas.openxmlformats.org/officeDocument/2006/relationships/customXml" Target="../ink/ink963.xml"/><Relationship Id="rId2" Type="http://schemas.openxmlformats.org/officeDocument/2006/relationships/image" Target="../media/image846.png"/><Relationship Id="rId29" Type="http://schemas.openxmlformats.org/officeDocument/2006/relationships/customXml" Target="../ink/ink860.xml"/><Relationship Id="rId40" Type="http://schemas.openxmlformats.org/officeDocument/2006/relationships/image" Target="../media/image865.png"/><Relationship Id="rId115" Type="http://schemas.openxmlformats.org/officeDocument/2006/relationships/image" Target="../media/image901.png"/><Relationship Id="rId136" Type="http://schemas.openxmlformats.org/officeDocument/2006/relationships/customXml" Target="../ink/ink914.xml"/><Relationship Id="rId157" Type="http://schemas.openxmlformats.org/officeDocument/2006/relationships/image" Target="../media/image922.png"/><Relationship Id="rId178" Type="http://schemas.openxmlformats.org/officeDocument/2006/relationships/customXml" Target="../ink/ink935.xml"/><Relationship Id="rId61" Type="http://schemas.openxmlformats.org/officeDocument/2006/relationships/customXml" Target="../ink/ink876.xml"/><Relationship Id="rId82" Type="http://schemas.openxmlformats.org/officeDocument/2006/relationships/image" Target="../media/image885.png"/><Relationship Id="rId199" Type="http://schemas.openxmlformats.org/officeDocument/2006/relationships/image" Target="../media/image943.png"/><Relationship Id="rId203" Type="http://schemas.openxmlformats.org/officeDocument/2006/relationships/image" Target="../media/image945.png"/><Relationship Id="rId19" Type="http://schemas.openxmlformats.org/officeDocument/2006/relationships/customXml" Target="../ink/ink855.xml"/><Relationship Id="rId224" Type="http://schemas.openxmlformats.org/officeDocument/2006/relationships/customXml" Target="../ink/ink958.xml"/><Relationship Id="rId245" Type="http://schemas.openxmlformats.org/officeDocument/2006/relationships/image" Target="../media/image966.png"/><Relationship Id="rId30" Type="http://schemas.openxmlformats.org/officeDocument/2006/relationships/image" Target="../media/image860.png"/><Relationship Id="rId105" Type="http://schemas.openxmlformats.org/officeDocument/2006/relationships/image" Target="../media/image896.png"/><Relationship Id="rId126" Type="http://schemas.openxmlformats.org/officeDocument/2006/relationships/customXml" Target="../ink/ink909.xml"/><Relationship Id="rId147" Type="http://schemas.openxmlformats.org/officeDocument/2006/relationships/image" Target="../media/image917.png"/><Relationship Id="rId168" Type="http://schemas.openxmlformats.org/officeDocument/2006/relationships/customXml" Target="../ink/ink930.xml"/><Relationship Id="rId51" Type="http://schemas.openxmlformats.org/officeDocument/2006/relationships/customXml" Target="../ink/ink871.xml"/><Relationship Id="rId72" Type="http://schemas.openxmlformats.org/officeDocument/2006/relationships/image" Target="../media/image881.png"/><Relationship Id="rId93" Type="http://schemas.openxmlformats.org/officeDocument/2006/relationships/customXml" Target="../ink/ink892.xml"/><Relationship Id="rId189" Type="http://schemas.openxmlformats.org/officeDocument/2006/relationships/image" Target="../media/image938.png"/><Relationship Id="rId3" Type="http://schemas.openxmlformats.org/officeDocument/2006/relationships/customXml" Target="../ink/ink847.xml"/><Relationship Id="rId214" Type="http://schemas.openxmlformats.org/officeDocument/2006/relationships/customXml" Target="../ink/ink953.xml"/><Relationship Id="rId235" Type="http://schemas.openxmlformats.org/officeDocument/2006/relationships/image" Target="../media/image961.png"/><Relationship Id="rId116" Type="http://schemas.openxmlformats.org/officeDocument/2006/relationships/customXml" Target="../ink/ink904.xml"/><Relationship Id="rId137" Type="http://schemas.openxmlformats.org/officeDocument/2006/relationships/image" Target="../media/image912.png"/><Relationship Id="rId158" Type="http://schemas.openxmlformats.org/officeDocument/2006/relationships/customXml" Target="../ink/ink925.xml"/><Relationship Id="rId20" Type="http://schemas.openxmlformats.org/officeDocument/2006/relationships/image" Target="../media/image855.png"/><Relationship Id="rId41" Type="http://schemas.openxmlformats.org/officeDocument/2006/relationships/customXml" Target="../ink/ink866.xml"/><Relationship Id="rId62" Type="http://schemas.openxmlformats.org/officeDocument/2006/relationships/image" Target="../media/image876.png"/><Relationship Id="rId83" Type="http://schemas.openxmlformats.org/officeDocument/2006/relationships/customXml" Target="../ink/ink887.xml"/><Relationship Id="rId179" Type="http://schemas.openxmlformats.org/officeDocument/2006/relationships/image" Target="../media/image933.png"/><Relationship Id="rId190" Type="http://schemas.openxmlformats.org/officeDocument/2006/relationships/customXml" Target="../ink/ink941.xml"/><Relationship Id="rId204" Type="http://schemas.openxmlformats.org/officeDocument/2006/relationships/customXml" Target="../ink/ink948.xml"/><Relationship Id="rId225" Type="http://schemas.openxmlformats.org/officeDocument/2006/relationships/image" Target="../media/image956.png"/><Relationship Id="rId246" Type="http://schemas.openxmlformats.org/officeDocument/2006/relationships/customXml" Target="../ink/ink969.xml"/><Relationship Id="rId106" Type="http://schemas.openxmlformats.org/officeDocument/2006/relationships/customXml" Target="../ink/ink899.xml"/><Relationship Id="rId127" Type="http://schemas.openxmlformats.org/officeDocument/2006/relationships/image" Target="../media/image907.png"/><Relationship Id="rId10" Type="http://schemas.openxmlformats.org/officeDocument/2006/relationships/image" Target="../media/image850.png"/><Relationship Id="rId31" Type="http://schemas.openxmlformats.org/officeDocument/2006/relationships/customXml" Target="../ink/ink861.xml"/><Relationship Id="rId52" Type="http://schemas.openxmlformats.org/officeDocument/2006/relationships/image" Target="../media/image871.png"/><Relationship Id="rId73" Type="http://schemas.openxmlformats.org/officeDocument/2006/relationships/customXml" Target="../ink/ink882.xml"/><Relationship Id="rId94" Type="http://schemas.openxmlformats.org/officeDocument/2006/relationships/image" Target="../media/image891.png"/><Relationship Id="rId148" Type="http://schemas.openxmlformats.org/officeDocument/2006/relationships/customXml" Target="../ink/ink920.xml"/><Relationship Id="rId169" Type="http://schemas.openxmlformats.org/officeDocument/2006/relationships/image" Target="../media/image92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9.xml"/><Relationship Id="rId21" Type="http://schemas.openxmlformats.org/officeDocument/2006/relationships/customXml" Target="../ink/ink981.xml"/><Relationship Id="rId42" Type="http://schemas.openxmlformats.org/officeDocument/2006/relationships/image" Target="../media/image989.png"/><Relationship Id="rId63" Type="http://schemas.openxmlformats.org/officeDocument/2006/relationships/customXml" Target="../ink/ink1002.xml"/><Relationship Id="rId84" Type="http://schemas.openxmlformats.org/officeDocument/2006/relationships/image" Target="../media/image1010.png"/><Relationship Id="rId138" Type="http://schemas.openxmlformats.org/officeDocument/2006/relationships/image" Target="../media/image1037.png"/><Relationship Id="rId107" Type="http://schemas.openxmlformats.org/officeDocument/2006/relationships/customXml" Target="../ink/ink1024.xml"/><Relationship Id="rId11" Type="http://schemas.openxmlformats.org/officeDocument/2006/relationships/customXml" Target="../ink/ink976.xml"/><Relationship Id="rId32" Type="http://schemas.openxmlformats.org/officeDocument/2006/relationships/image" Target="../media/image984.png"/><Relationship Id="rId53" Type="http://schemas.openxmlformats.org/officeDocument/2006/relationships/customXml" Target="../ink/ink997.xml"/><Relationship Id="rId74" Type="http://schemas.openxmlformats.org/officeDocument/2006/relationships/image" Target="../media/image1005.png"/><Relationship Id="rId128" Type="http://schemas.openxmlformats.org/officeDocument/2006/relationships/image" Target="../media/image1032.png"/><Relationship Id="rId149" Type="http://schemas.openxmlformats.org/officeDocument/2006/relationships/customXml" Target="../ink/ink1045.xml"/><Relationship Id="rId5" Type="http://schemas.openxmlformats.org/officeDocument/2006/relationships/customXml" Target="../ink/ink973.xml"/><Relationship Id="rId95" Type="http://schemas.openxmlformats.org/officeDocument/2006/relationships/customXml" Target="../ink/ink1018.xml"/><Relationship Id="rId22" Type="http://schemas.openxmlformats.org/officeDocument/2006/relationships/image" Target="../media/image979.png"/><Relationship Id="rId27" Type="http://schemas.openxmlformats.org/officeDocument/2006/relationships/customXml" Target="../ink/ink984.xml"/><Relationship Id="rId43" Type="http://schemas.openxmlformats.org/officeDocument/2006/relationships/customXml" Target="../ink/ink992.xml"/><Relationship Id="rId48" Type="http://schemas.openxmlformats.org/officeDocument/2006/relationships/image" Target="../media/image992.png"/><Relationship Id="rId64" Type="http://schemas.openxmlformats.org/officeDocument/2006/relationships/image" Target="../media/image1000.png"/><Relationship Id="rId69" Type="http://schemas.openxmlformats.org/officeDocument/2006/relationships/customXml" Target="../ink/ink1005.xml"/><Relationship Id="rId113" Type="http://schemas.openxmlformats.org/officeDocument/2006/relationships/customXml" Target="../ink/ink1027.xml"/><Relationship Id="rId118" Type="http://schemas.openxmlformats.org/officeDocument/2006/relationships/image" Target="../media/image1027.png"/><Relationship Id="rId134" Type="http://schemas.openxmlformats.org/officeDocument/2006/relationships/image" Target="../media/image1035.png"/><Relationship Id="rId139" Type="http://schemas.openxmlformats.org/officeDocument/2006/relationships/customXml" Target="../ink/ink1040.xml"/><Relationship Id="rId80" Type="http://schemas.openxmlformats.org/officeDocument/2006/relationships/image" Target="../media/image1008.png"/><Relationship Id="rId85" Type="http://schemas.openxmlformats.org/officeDocument/2006/relationships/customXml" Target="../ink/ink1013.xml"/><Relationship Id="rId150" Type="http://schemas.openxmlformats.org/officeDocument/2006/relationships/image" Target="../media/image1043.png"/><Relationship Id="rId12" Type="http://schemas.openxmlformats.org/officeDocument/2006/relationships/image" Target="../media/image707.png"/><Relationship Id="rId17" Type="http://schemas.openxmlformats.org/officeDocument/2006/relationships/customXml" Target="../ink/ink979.xml"/><Relationship Id="rId33" Type="http://schemas.openxmlformats.org/officeDocument/2006/relationships/customXml" Target="../ink/ink987.xml"/><Relationship Id="rId38" Type="http://schemas.openxmlformats.org/officeDocument/2006/relationships/image" Target="../media/image987.png"/><Relationship Id="rId59" Type="http://schemas.openxmlformats.org/officeDocument/2006/relationships/customXml" Target="../ink/ink1000.xml"/><Relationship Id="rId103" Type="http://schemas.openxmlformats.org/officeDocument/2006/relationships/customXml" Target="../ink/ink1022.xml"/><Relationship Id="rId108" Type="http://schemas.openxmlformats.org/officeDocument/2006/relationships/image" Target="../media/image1022.png"/><Relationship Id="rId124" Type="http://schemas.openxmlformats.org/officeDocument/2006/relationships/image" Target="../media/image1030.png"/><Relationship Id="rId129" Type="http://schemas.openxmlformats.org/officeDocument/2006/relationships/customXml" Target="../ink/ink1035.xml"/><Relationship Id="rId54" Type="http://schemas.openxmlformats.org/officeDocument/2006/relationships/image" Target="../media/image995.png"/><Relationship Id="rId70" Type="http://schemas.openxmlformats.org/officeDocument/2006/relationships/image" Target="../media/image1003.png"/><Relationship Id="rId75" Type="http://schemas.openxmlformats.org/officeDocument/2006/relationships/customXml" Target="../ink/ink1008.xml"/><Relationship Id="rId91" Type="http://schemas.openxmlformats.org/officeDocument/2006/relationships/customXml" Target="../ink/ink1016.xml"/><Relationship Id="rId96" Type="http://schemas.openxmlformats.org/officeDocument/2006/relationships/image" Target="../media/image1016.png"/><Relationship Id="rId140" Type="http://schemas.openxmlformats.org/officeDocument/2006/relationships/image" Target="../media/image1038.png"/><Relationship Id="rId145" Type="http://schemas.openxmlformats.org/officeDocument/2006/relationships/customXml" Target="../ink/ink10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2.png"/><Relationship Id="rId23" Type="http://schemas.openxmlformats.org/officeDocument/2006/relationships/customXml" Target="../ink/ink982.xml"/><Relationship Id="rId28" Type="http://schemas.openxmlformats.org/officeDocument/2006/relationships/image" Target="../media/image982.png"/><Relationship Id="rId49" Type="http://schemas.openxmlformats.org/officeDocument/2006/relationships/customXml" Target="../ink/ink995.xml"/><Relationship Id="rId114" Type="http://schemas.openxmlformats.org/officeDocument/2006/relationships/image" Target="../media/image1025.png"/><Relationship Id="rId119" Type="http://schemas.openxmlformats.org/officeDocument/2006/relationships/customXml" Target="../ink/ink1030.xml"/><Relationship Id="rId44" Type="http://schemas.openxmlformats.org/officeDocument/2006/relationships/image" Target="../media/image990.png"/><Relationship Id="rId60" Type="http://schemas.openxmlformats.org/officeDocument/2006/relationships/image" Target="../media/image998.png"/><Relationship Id="rId65" Type="http://schemas.openxmlformats.org/officeDocument/2006/relationships/customXml" Target="../ink/ink1003.xml"/><Relationship Id="rId81" Type="http://schemas.openxmlformats.org/officeDocument/2006/relationships/customXml" Target="../ink/ink1011.xml"/><Relationship Id="rId86" Type="http://schemas.openxmlformats.org/officeDocument/2006/relationships/image" Target="../media/image1011.png"/><Relationship Id="rId130" Type="http://schemas.openxmlformats.org/officeDocument/2006/relationships/image" Target="../media/image1033.png"/><Relationship Id="rId135" Type="http://schemas.openxmlformats.org/officeDocument/2006/relationships/customXml" Target="../ink/ink1038.xml"/><Relationship Id="rId151" Type="http://schemas.openxmlformats.org/officeDocument/2006/relationships/customXml" Target="../ink/ink1046.xml"/><Relationship Id="rId13" Type="http://schemas.openxmlformats.org/officeDocument/2006/relationships/customXml" Target="../ink/ink977.xml"/><Relationship Id="rId18" Type="http://schemas.openxmlformats.org/officeDocument/2006/relationships/image" Target="../media/image977.png"/><Relationship Id="rId39" Type="http://schemas.openxmlformats.org/officeDocument/2006/relationships/customXml" Target="../ink/ink990.xml"/><Relationship Id="rId109" Type="http://schemas.openxmlformats.org/officeDocument/2006/relationships/customXml" Target="../ink/ink1025.xml"/><Relationship Id="rId34" Type="http://schemas.openxmlformats.org/officeDocument/2006/relationships/image" Target="../media/image985.png"/><Relationship Id="rId50" Type="http://schemas.openxmlformats.org/officeDocument/2006/relationships/image" Target="../media/image993.png"/><Relationship Id="rId55" Type="http://schemas.openxmlformats.org/officeDocument/2006/relationships/customXml" Target="../ink/ink998.xml"/><Relationship Id="rId76" Type="http://schemas.openxmlformats.org/officeDocument/2006/relationships/image" Target="../media/image1006.png"/><Relationship Id="rId97" Type="http://schemas.openxmlformats.org/officeDocument/2006/relationships/customXml" Target="../ink/ink1019.xml"/><Relationship Id="rId104" Type="http://schemas.openxmlformats.org/officeDocument/2006/relationships/image" Target="../media/image1020.png"/><Relationship Id="rId120" Type="http://schemas.openxmlformats.org/officeDocument/2006/relationships/image" Target="../media/image1028.png"/><Relationship Id="rId125" Type="http://schemas.openxmlformats.org/officeDocument/2006/relationships/customXml" Target="../ink/ink1033.xml"/><Relationship Id="rId141" Type="http://schemas.openxmlformats.org/officeDocument/2006/relationships/customXml" Target="../ink/ink1041.xml"/><Relationship Id="rId146" Type="http://schemas.openxmlformats.org/officeDocument/2006/relationships/image" Target="../media/image1041.png"/><Relationship Id="rId7" Type="http://schemas.openxmlformats.org/officeDocument/2006/relationships/customXml" Target="../ink/ink974.xml"/><Relationship Id="rId71" Type="http://schemas.openxmlformats.org/officeDocument/2006/relationships/customXml" Target="../ink/ink1006.xml"/><Relationship Id="rId92" Type="http://schemas.openxmlformats.org/officeDocument/2006/relationships/image" Target="../media/image1014.png"/><Relationship Id="rId2" Type="http://schemas.openxmlformats.org/officeDocument/2006/relationships/image" Target="../media/image970.png"/><Relationship Id="rId29" Type="http://schemas.openxmlformats.org/officeDocument/2006/relationships/customXml" Target="../ink/ink985.xml"/><Relationship Id="rId24" Type="http://schemas.openxmlformats.org/officeDocument/2006/relationships/image" Target="../media/image980.png"/><Relationship Id="rId40" Type="http://schemas.openxmlformats.org/officeDocument/2006/relationships/image" Target="../media/image988.png"/><Relationship Id="rId45" Type="http://schemas.openxmlformats.org/officeDocument/2006/relationships/customXml" Target="../ink/ink993.xml"/><Relationship Id="rId66" Type="http://schemas.openxmlformats.org/officeDocument/2006/relationships/image" Target="../media/image1001.png"/><Relationship Id="rId87" Type="http://schemas.openxmlformats.org/officeDocument/2006/relationships/customXml" Target="../ink/ink1014.xml"/><Relationship Id="rId110" Type="http://schemas.openxmlformats.org/officeDocument/2006/relationships/image" Target="../media/image1023.png"/><Relationship Id="rId115" Type="http://schemas.openxmlformats.org/officeDocument/2006/relationships/customXml" Target="../ink/ink1028.xml"/><Relationship Id="rId131" Type="http://schemas.openxmlformats.org/officeDocument/2006/relationships/customXml" Target="../ink/ink1036.xml"/><Relationship Id="rId136" Type="http://schemas.openxmlformats.org/officeDocument/2006/relationships/image" Target="../media/image1036.png"/><Relationship Id="rId61" Type="http://schemas.openxmlformats.org/officeDocument/2006/relationships/customXml" Target="../ink/ink1001.xml"/><Relationship Id="rId82" Type="http://schemas.openxmlformats.org/officeDocument/2006/relationships/image" Target="../media/image1009.png"/><Relationship Id="rId152" Type="http://schemas.openxmlformats.org/officeDocument/2006/relationships/image" Target="../media/image1044.png"/><Relationship Id="rId19" Type="http://schemas.openxmlformats.org/officeDocument/2006/relationships/customXml" Target="../ink/ink980.xml"/><Relationship Id="rId14" Type="http://schemas.openxmlformats.org/officeDocument/2006/relationships/image" Target="../media/image975.png"/><Relationship Id="rId30" Type="http://schemas.openxmlformats.org/officeDocument/2006/relationships/image" Target="../media/image983.png"/><Relationship Id="rId35" Type="http://schemas.openxmlformats.org/officeDocument/2006/relationships/customXml" Target="../ink/ink988.xml"/><Relationship Id="rId56" Type="http://schemas.openxmlformats.org/officeDocument/2006/relationships/image" Target="../media/image996.png"/><Relationship Id="rId77" Type="http://schemas.openxmlformats.org/officeDocument/2006/relationships/customXml" Target="../ink/ink1009.xml"/><Relationship Id="rId100" Type="http://schemas.openxmlformats.org/officeDocument/2006/relationships/image" Target="../media/image1018.png"/><Relationship Id="rId105" Type="http://schemas.openxmlformats.org/officeDocument/2006/relationships/customXml" Target="../ink/ink1023.xml"/><Relationship Id="rId126" Type="http://schemas.openxmlformats.org/officeDocument/2006/relationships/image" Target="../media/image1031.png"/><Relationship Id="rId147" Type="http://schemas.openxmlformats.org/officeDocument/2006/relationships/customXml" Target="../ink/ink1044.xml"/><Relationship Id="rId8" Type="http://schemas.openxmlformats.org/officeDocument/2006/relationships/image" Target="../media/image973.png"/><Relationship Id="rId51" Type="http://schemas.openxmlformats.org/officeDocument/2006/relationships/customXml" Target="../ink/ink996.xml"/><Relationship Id="rId72" Type="http://schemas.openxmlformats.org/officeDocument/2006/relationships/image" Target="../media/image1004.png"/><Relationship Id="rId93" Type="http://schemas.openxmlformats.org/officeDocument/2006/relationships/customXml" Target="../ink/ink1017.xml"/><Relationship Id="rId98" Type="http://schemas.openxmlformats.org/officeDocument/2006/relationships/image" Target="../media/image1017.png"/><Relationship Id="rId121" Type="http://schemas.openxmlformats.org/officeDocument/2006/relationships/customXml" Target="../ink/ink1031.xml"/><Relationship Id="rId142" Type="http://schemas.openxmlformats.org/officeDocument/2006/relationships/image" Target="../media/image1039.png"/><Relationship Id="rId3" Type="http://schemas.openxmlformats.org/officeDocument/2006/relationships/customXml" Target="../ink/ink972.xml"/><Relationship Id="rId25" Type="http://schemas.openxmlformats.org/officeDocument/2006/relationships/customXml" Target="../ink/ink983.xml"/><Relationship Id="rId46" Type="http://schemas.openxmlformats.org/officeDocument/2006/relationships/image" Target="../media/image991.png"/><Relationship Id="rId67" Type="http://schemas.openxmlformats.org/officeDocument/2006/relationships/customXml" Target="../ink/ink1004.xml"/><Relationship Id="rId116" Type="http://schemas.openxmlformats.org/officeDocument/2006/relationships/image" Target="../media/image1026.png"/><Relationship Id="rId137" Type="http://schemas.openxmlformats.org/officeDocument/2006/relationships/customXml" Target="../ink/ink1039.xml"/><Relationship Id="rId20" Type="http://schemas.openxmlformats.org/officeDocument/2006/relationships/image" Target="../media/image978.png"/><Relationship Id="rId41" Type="http://schemas.openxmlformats.org/officeDocument/2006/relationships/customXml" Target="../ink/ink991.xml"/><Relationship Id="rId62" Type="http://schemas.openxmlformats.org/officeDocument/2006/relationships/image" Target="../media/image999.png"/><Relationship Id="rId83" Type="http://schemas.openxmlformats.org/officeDocument/2006/relationships/customXml" Target="../ink/ink1012.xml"/><Relationship Id="rId88" Type="http://schemas.openxmlformats.org/officeDocument/2006/relationships/image" Target="../media/image1012.png"/><Relationship Id="rId111" Type="http://schemas.openxmlformats.org/officeDocument/2006/relationships/customXml" Target="../ink/ink1026.xml"/><Relationship Id="rId132" Type="http://schemas.openxmlformats.org/officeDocument/2006/relationships/image" Target="../media/image1034.png"/><Relationship Id="rId15" Type="http://schemas.openxmlformats.org/officeDocument/2006/relationships/customXml" Target="../ink/ink978.xml"/><Relationship Id="rId36" Type="http://schemas.openxmlformats.org/officeDocument/2006/relationships/image" Target="../media/image986.png"/><Relationship Id="rId57" Type="http://schemas.openxmlformats.org/officeDocument/2006/relationships/customXml" Target="../ink/ink999.xml"/><Relationship Id="rId106" Type="http://schemas.openxmlformats.org/officeDocument/2006/relationships/image" Target="../media/image1021.png"/><Relationship Id="rId127" Type="http://schemas.openxmlformats.org/officeDocument/2006/relationships/customXml" Target="../ink/ink1034.xml"/><Relationship Id="rId10" Type="http://schemas.openxmlformats.org/officeDocument/2006/relationships/image" Target="../media/image974.png"/><Relationship Id="rId31" Type="http://schemas.openxmlformats.org/officeDocument/2006/relationships/customXml" Target="../ink/ink986.xml"/><Relationship Id="rId52" Type="http://schemas.openxmlformats.org/officeDocument/2006/relationships/image" Target="../media/image994.png"/><Relationship Id="rId73" Type="http://schemas.openxmlformats.org/officeDocument/2006/relationships/customXml" Target="../ink/ink1007.xml"/><Relationship Id="rId78" Type="http://schemas.openxmlformats.org/officeDocument/2006/relationships/image" Target="../media/image1007.png"/><Relationship Id="rId94" Type="http://schemas.openxmlformats.org/officeDocument/2006/relationships/image" Target="../media/image1015.png"/><Relationship Id="rId99" Type="http://schemas.openxmlformats.org/officeDocument/2006/relationships/customXml" Target="../ink/ink1020.xml"/><Relationship Id="rId101" Type="http://schemas.openxmlformats.org/officeDocument/2006/relationships/customXml" Target="../ink/ink1021.xml"/><Relationship Id="rId122" Type="http://schemas.openxmlformats.org/officeDocument/2006/relationships/image" Target="../media/image1029.png"/><Relationship Id="rId143" Type="http://schemas.openxmlformats.org/officeDocument/2006/relationships/customXml" Target="../ink/ink1042.xml"/><Relationship Id="rId148" Type="http://schemas.openxmlformats.org/officeDocument/2006/relationships/image" Target="../media/image1042.png"/><Relationship Id="rId4" Type="http://schemas.openxmlformats.org/officeDocument/2006/relationships/image" Target="../media/image971.png"/><Relationship Id="rId9" Type="http://schemas.openxmlformats.org/officeDocument/2006/relationships/customXml" Target="../ink/ink975.xml"/><Relationship Id="rId26" Type="http://schemas.openxmlformats.org/officeDocument/2006/relationships/image" Target="../media/image981.png"/><Relationship Id="rId47" Type="http://schemas.openxmlformats.org/officeDocument/2006/relationships/customXml" Target="../ink/ink994.xml"/><Relationship Id="rId68" Type="http://schemas.openxmlformats.org/officeDocument/2006/relationships/image" Target="../media/image1002.png"/><Relationship Id="rId89" Type="http://schemas.openxmlformats.org/officeDocument/2006/relationships/customXml" Target="../ink/ink1015.xml"/><Relationship Id="rId112" Type="http://schemas.openxmlformats.org/officeDocument/2006/relationships/image" Target="../media/image1024.png"/><Relationship Id="rId133" Type="http://schemas.openxmlformats.org/officeDocument/2006/relationships/customXml" Target="../ink/ink1037.xml"/><Relationship Id="rId16" Type="http://schemas.openxmlformats.org/officeDocument/2006/relationships/image" Target="../media/image976.png"/><Relationship Id="rId37" Type="http://schemas.openxmlformats.org/officeDocument/2006/relationships/customXml" Target="../ink/ink989.xml"/><Relationship Id="rId58" Type="http://schemas.openxmlformats.org/officeDocument/2006/relationships/image" Target="../media/image997.png"/><Relationship Id="rId79" Type="http://schemas.openxmlformats.org/officeDocument/2006/relationships/customXml" Target="../ink/ink1010.xml"/><Relationship Id="rId102" Type="http://schemas.openxmlformats.org/officeDocument/2006/relationships/image" Target="../media/image1019.png"/><Relationship Id="rId123" Type="http://schemas.openxmlformats.org/officeDocument/2006/relationships/customXml" Target="../ink/ink1032.xml"/><Relationship Id="rId144" Type="http://schemas.openxmlformats.org/officeDocument/2006/relationships/image" Target="../media/image1040.png"/><Relationship Id="rId90" Type="http://schemas.openxmlformats.org/officeDocument/2006/relationships/image" Target="../media/image10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59.xml"/><Relationship Id="rId21" Type="http://schemas.openxmlformats.org/officeDocument/2006/relationships/image" Target="../media/image1054.png"/><Relationship Id="rId42" Type="http://schemas.openxmlformats.org/officeDocument/2006/relationships/customXml" Target="../ink/ink1067.xml"/><Relationship Id="rId47" Type="http://schemas.openxmlformats.org/officeDocument/2006/relationships/image" Target="../media/image1067.png"/><Relationship Id="rId63" Type="http://schemas.openxmlformats.org/officeDocument/2006/relationships/image" Target="../media/image1075.png"/><Relationship Id="rId68" Type="http://schemas.openxmlformats.org/officeDocument/2006/relationships/customXml" Target="../ink/ink1080.xml"/><Relationship Id="rId84" Type="http://schemas.openxmlformats.org/officeDocument/2006/relationships/customXml" Target="../ink/ink1088.xml"/><Relationship Id="rId89" Type="http://schemas.openxmlformats.org/officeDocument/2006/relationships/image" Target="../media/image1088.png"/><Relationship Id="rId16" Type="http://schemas.openxmlformats.org/officeDocument/2006/relationships/customXml" Target="../ink/ink1054.xml"/><Relationship Id="rId11" Type="http://schemas.openxmlformats.org/officeDocument/2006/relationships/image" Target="../media/image1049.png"/><Relationship Id="rId32" Type="http://schemas.openxmlformats.org/officeDocument/2006/relationships/customXml" Target="../ink/ink1062.xml"/><Relationship Id="rId37" Type="http://schemas.openxmlformats.org/officeDocument/2006/relationships/image" Target="../media/image1062.png"/><Relationship Id="rId53" Type="http://schemas.openxmlformats.org/officeDocument/2006/relationships/image" Target="../media/image1070.png"/><Relationship Id="rId58" Type="http://schemas.openxmlformats.org/officeDocument/2006/relationships/customXml" Target="../ink/ink1075.xml"/><Relationship Id="rId74" Type="http://schemas.openxmlformats.org/officeDocument/2006/relationships/customXml" Target="../ink/ink1083.xml"/><Relationship Id="rId79" Type="http://schemas.openxmlformats.org/officeDocument/2006/relationships/image" Target="../media/image1083.png"/><Relationship Id="rId5" Type="http://schemas.openxmlformats.org/officeDocument/2006/relationships/image" Target="../media/image1046.png"/><Relationship Id="rId90" Type="http://schemas.openxmlformats.org/officeDocument/2006/relationships/customXml" Target="../ink/ink1091.xml"/><Relationship Id="rId95" Type="http://schemas.openxmlformats.org/officeDocument/2006/relationships/image" Target="../media/image1091.png"/><Relationship Id="rId22" Type="http://schemas.openxmlformats.org/officeDocument/2006/relationships/customXml" Target="../ink/ink1057.xml"/><Relationship Id="rId27" Type="http://schemas.openxmlformats.org/officeDocument/2006/relationships/image" Target="../media/image1057.png"/><Relationship Id="rId43" Type="http://schemas.openxmlformats.org/officeDocument/2006/relationships/image" Target="../media/image1065.png"/><Relationship Id="rId48" Type="http://schemas.openxmlformats.org/officeDocument/2006/relationships/customXml" Target="../ink/ink1070.xml"/><Relationship Id="rId64" Type="http://schemas.openxmlformats.org/officeDocument/2006/relationships/customXml" Target="../ink/ink1078.xml"/><Relationship Id="rId69" Type="http://schemas.openxmlformats.org/officeDocument/2006/relationships/image" Target="../media/image1078.png"/><Relationship Id="rId80" Type="http://schemas.openxmlformats.org/officeDocument/2006/relationships/customXml" Target="../ink/ink1086.xml"/><Relationship Id="rId85" Type="http://schemas.openxmlformats.org/officeDocument/2006/relationships/image" Target="../media/image1086.png"/><Relationship Id="rId12" Type="http://schemas.openxmlformats.org/officeDocument/2006/relationships/customXml" Target="../ink/ink1052.xml"/><Relationship Id="rId17" Type="http://schemas.openxmlformats.org/officeDocument/2006/relationships/image" Target="../media/image1052.png"/><Relationship Id="rId25" Type="http://schemas.openxmlformats.org/officeDocument/2006/relationships/image" Target="../media/image1056.png"/><Relationship Id="rId33" Type="http://schemas.openxmlformats.org/officeDocument/2006/relationships/image" Target="../media/image1060.png"/><Relationship Id="rId38" Type="http://schemas.openxmlformats.org/officeDocument/2006/relationships/customXml" Target="../ink/ink1065.xml"/><Relationship Id="rId46" Type="http://schemas.openxmlformats.org/officeDocument/2006/relationships/customXml" Target="../ink/ink1069.xml"/><Relationship Id="rId59" Type="http://schemas.openxmlformats.org/officeDocument/2006/relationships/image" Target="../media/image1073.png"/><Relationship Id="rId67" Type="http://schemas.openxmlformats.org/officeDocument/2006/relationships/image" Target="../media/image1077.png"/><Relationship Id="rId20" Type="http://schemas.openxmlformats.org/officeDocument/2006/relationships/customXml" Target="../ink/ink1056.xml"/><Relationship Id="rId41" Type="http://schemas.openxmlformats.org/officeDocument/2006/relationships/image" Target="../media/image1064.png"/><Relationship Id="rId54" Type="http://schemas.openxmlformats.org/officeDocument/2006/relationships/customXml" Target="../ink/ink1073.xml"/><Relationship Id="rId62" Type="http://schemas.openxmlformats.org/officeDocument/2006/relationships/customXml" Target="../ink/ink1077.xml"/><Relationship Id="rId70" Type="http://schemas.openxmlformats.org/officeDocument/2006/relationships/customXml" Target="../ink/ink1081.xml"/><Relationship Id="rId75" Type="http://schemas.openxmlformats.org/officeDocument/2006/relationships/image" Target="../media/image1081.png"/><Relationship Id="rId83" Type="http://schemas.openxmlformats.org/officeDocument/2006/relationships/image" Target="../media/image1085.png"/><Relationship Id="rId88" Type="http://schemas.openxmlformats.org/officeDocument/2006/relationships/customXml" Target="../ink/ink1090.xml"/><Relationship Id="rId91" Type="http://schemas.openxmlformats.org/officeDocument/2006/relationships/image" Target="../media/image1089.png"/><Relationship Id="rId96" Type="http://schemas.openxmlformats.org/officeDocument/2006/relationships/customXml" Target="../ink/ink10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9.xml"/><Relationship Id="rId15" Type="http://schemas.openxmlformats.org/officeDocument/2006/relationships/image" Target="../media/image1051.png"/><Relationship Id="rId23" Type="http://schemas.openxmlformats.org/officeDocument/2006/relationships/image" Target="../media/image1055.png"/><Relationship Id="rId28" Type="http://schemas.openxmlformats.org/officeDocument/2006/relationships/customXml" Target="../ink/ink1060.xml"/><Relationship Id="rId36" Type="http://schemas.openxmlformats.org/officeDocument/2006/relationships/customXml" Target="../ink/ink1064.xml"/><Relationship Id="rId49" Type="http://schemas.openxmlformats.org/officeDocument/2006/relationships/image" Target="../media/image1068.png"/><Relationship Id="rId57" Type="http://schemas.openxmlformats.org/officeDocument/2006/relationships/image" Target="../media/image1072.png"/><Relationship Id="rId10" Type="http://schemas.openxmlformats.org/officeDocument/2006/relationships/customXml" Target="../ink/ink1051.xml"/><Relationship Id="rId31" Type="http://schemas.openxmlformats.org/officeDocument/2006/relationships/image" Target="../media/image1059.png"/><Relationship Id="rId44" Type="http://schemas.openxmlformats.org/officeDocument/2006/relationships/customXml" Target="../ink/ink1068.xml"/><Relationship Id="rId52" Type="http://schemas.openxmlformats.org/officeDocument/2006/relationships/customXml" Target="../ink/ink1072.xml"/><Relationship Id="rId60" Type="http://schemas.openxmlformats.org/officeDocument/2006/relationships/customXml" Target="../ink/ink1076.xml"/><Relationship Id="rId65" Type="http://schemas.openxmlformats.org/officeDocument/2006/relationships/image" Target="../media/image1076.png"/><Relationship Id="rId73" Type="http://schemas.openxmlformats.org/officeDocument/2006/relationships/image" Target="../media/image1080.png"/><Relationship Id="rId78" Type="http://schemas.openxmlformats.org/officeDocument/2006/relationships/customXml" Target="../ink/ink1085.xml"/><Relationship Id="rId81" Type="http://schemas.openxmlformats.org/officeDocument/2006/relationships/image" Target="../media/image1084.png"/><Relationship Id="rId86" Type="http://schemas.openxmlformats.org/officeDocument/2006/relationships/customXml" Target="../ink/ink1089.xml"/><Relationship Id="rId94" Type="http://schemas.openxmlformats.org/officeDocument/2006/relationships/customXml" Target="../ink/ink1093.xml"/><Relationship Id="rId99" Type="http://schemas.openxmlformats.org/officeDocument/2006/relationships/image" Target="../media/image1093.png"/><Relationship Id="rId101" Type="http://schemas.openxmlformats.org/officeDocument/2006/relationships/image" Target="../media/image1094.png"/><Relationship Id="rId4" Type="http://schemas.openxmlformats.org/officeDocument/2006/relationships/customXml" Target="../ink/ink1048.xml"/><Relationship Id="rId9" Type="http://schemas.openxmlformats.org/officeDocument/2006/relationships/image" Target="../media/image1048.png"/><Relationship Id="rId13" Type="http://schemas.openxmlformats.org/officeDocument/2006/relationships/image" Target="../media/image1050.png"/><Relationship Id="rId18" Type="http://schemas.openxmlformats.org/officeDocument/2006/relationships/customXml" Target="../ink/ink1055.xml"/><Relationship Id="rId39" Type="http://schemas.openxmlformats.org/officeDocument/2006/relationships/image" Target="../media/image1063.png"/><Relationship Id="rId34" Type="http://schemas.openxmlformats.org/officeDocument/2006/relationships/customXml" Target="../ink/ink1063.xml"/><Relationship Id="rId50" Type="http://schemas.openxmlformats.org/officeDocument/2006/relationships/customXml" Target="../ink/ink1071.xml"/><Relationship Id="rId55" Type="http://schemas.openxmlformats.org/officeDocument/2006/relationships/image" Target="../media/image1071.png"/><Relationship Id="rId76" Type="http://schemas.openxmlformats.org/officeDocument/2006/relationships/customXml" Target="../ink/ink1084.xml"/><Relationship Id="rId97" Type="http://schemas.openxmlformats.org/officeDocument/2006/relationships/image" Target="../media/image1092.png"/><Relationship Id="rId7" Type="http://schemas.openxmlformats.org/officeDocument/2006/relationships/image" Target="../media/image1047.png"/><Relationship Id="rId71" Type="http://schemas.openxmlformats.org/officeDocument/2006/relationships/image" Target="../media/image1079.png"/><Relationship Id="rId92" Type="http://schemas.openxmlformats.org/officeDocument/2006/relationships/customXml" Target="../ink/ink1092.xml"/><Relationship Id="rId2" Type="http://schemas.openxmlformats.org/officeDocument/2006/relationships/customXml" Target="../ink/ink1047.xml"/><Relationship Id="rId29" Type="http://schemas.openxmlformats.org/officeDocument/2006/relationships/image" Target="../media/image1058.png"/><Relationship Id="rId24" Type="http://schemas.openxmlformats.org/officeDocument/2006/relationships/customXml" Target="../ink/ink1058.xml"/><Relationship Id="rId40" Type="http://schemas.openxmlformats.org/officeDocument/2006/relationships/customXml" Target="../ink/ink1066.xml"/><Relationship Id="rId45" Type="http://schemas.openxmlformats.org/officeDocument/2006/relationships/image" Target="../media/image1066.png"/><Relationship Id="rId66" Type="http://schemas.openxmlformats.org/officeDocument/2006/relationships/customXml" Target="../ink/ink1079.xml"/><Relationship Id="rId87" Type="http://schemas.openxmlformats.org/officeDocument/2006/relationships/image" Target="../media/image1087.png"/><Relationship Id="rId61" Type="http://schemas.openxmlformats.org/officeDocument/2006/relationships/image" Target="../media/image1074.png"/><Relationship Id="rId82" Type="http://schemas.openxmlformats.org/officeDocument/2006/relationships/customXml" Target="../ink/ink1087.xml"/><Relationship Id="rId19" Type="http://schemas.openxmlformats.org/officeDocument/2006/relationships/image" Target="../media/image1053.png"/><Relationship Id="rId14" Type="http://schemas.openxmlformats.org/officeDocument/2006/relationships/customXml" Target="../ink/ink1053.xml"/><Relationship Id="rId30" Type="http://schemas.openxmlformats.org/officeDocument/2006/relationships/customXml" Target="../ink/ink1061.xml"/><Relationship Id="rId35" Type="http://schemas.openxmlformats.org/officeDocument/2006/relationships/image" Target="../media/image1061.png"/><Relationship Id="rId56" Type="http://schemas.openxmlformats.org/officeDocument/2006/relationships/customXml" Target="../ink/ink1074.xml"/><Relationship Id="rId77" Type="http://schemas.openxmlformats.org/officeDocument/2006/relationships/image" Target="../media/image1082.png"/><Relationship Id="rId100" Type="http://schemas.openxmlformats.org/officeDocument/2006/relationships/customXml" Target="../ink/ink1096.xml"/><Relationship Id="rId8" Type="http://schemas.openxmlformats.org/officeDocument/2006/relationships/customXml" Target="../ink/ink1050.xml"/><Relationship Id="rId51" Type="http://schemas.openxmlformats.org/officeDocument/2006/relationships/image" Target="../media/image1069.png"/><Relationship Id="rId72" Type="http://schemas.openxmlformats.org/officeDocument/2006/relationships/customXml" Target="../ink/ink1082.xml"/><Relationship Id="rId93" Type="http://schemas.openxmlformats.org/officeDocument/2006/relationships/image" Target="../media/image1090.png"/><Relationship Id="rId98" Type="http://schemas.openxmlformats.org/officeDocument/2006/relationships/customXml" Target="../ink/ink1095.xml"/><Relationship Id="rId3" Type="http://schemas.openxmlformats.org/officeDocument/2006/relationships/image" Target="../media/image1045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4.xml"/><Relationship Id="rId21" Type="http://schemas.openxmlformats.org/officeDocument/2006/relationships/customXml" Target="../ink/ink1106.xml"/><Relationship Id="rId42" Type="http://schemas.openxmlformats.org/officeDocument/2006/relationships/image" Target="../media/image1115.png"/><Relationship Id="rId63" Type="http://schemas.openxmlformats.org/officeDocument/2006/relationships/customXml" Target="../ink/ink1127.xml"/><Relationship Id="rId84" Type="http://schemas.openxmlformats.org/officeDocument/2006/relationships/image" Target="../media/image1135.png"/><Relationship Id="rId138" Type="http://schemas.openxmlformats.org/officeDocument/2006/relationships/image" Target="../media/image1162.png"/><Relationship Id="rId159" Type="http://schemas.openxmlformats.org/officeDocument/2006/relationships/customXml" Target="../ink/ink1175.xml"/><Relationship Id="rId170" Type="http://schemas.openxmlformats.org/officeDocument/2006/relationships/image" Target="../media/image1178.png"/><Relationship Id="rId191" Type="http://schemas.openxmlformats.org/officeDocument/2006/relationships/customXml" Target="../ink/ink1191.xml"/><Relationship Id="rId205" Type="http://schemas.openxmlformats.org/officeDocument/2006/relationships/customXml" Target="../ink/ink1198.xml"/><Relationship Id="rId107" Type="http://schemas.openxmlformats.org/officeDocument/2006/relationships/customXml" Target="../ink/ink1149.xml"/><Relationship Id="rId11" Type="http://schemas.openxmlformats.org/officeDocument/2006/relationships/customXml" Target="../ink/ink1101.xml"/><Relationship Id="rId32" Type="http://schemas.openxmlformats.org/officeDocument/2006/relationships/image" Target="../media/image1110.png"/><Relationship Id="rId53" Type="http://schemas.openxmlformats.org/officeDocument/2006/relationships/customXml" Target="../ink/ink1122.xml"/><Relationship Id="rId74" Type="http://schemas.openxmlformats.org/officeDocument/2006/relationships/image" Target="../media/image1131.png"/><Relationship Id="rId128" Type="http://schemas.openxmlformats.org/officeDocument/2006/relationships/image" Target="../media/image1157.png"/><Relationship Id="rId149" Type="http://schemas.openxmlformats.org/officeDocument/2006/relationships/customXml" Target="../ink/ink1170.xml"/><Relationship Id="rId5" Type="http://schemas.openxmlformats.org/officeDocument/2006/relationships/customXml" Target="../ink/ink1098.xml"/><Relationship Id="rId95" Type="http://schemas.openxmlformats.org/officeDocument/2006/relationships/customXml" Target="../ink/ink1143.xml"/><Relationship Id="rId160" Type="http://schemas.openxmlformats.org/officeDocument/2006/relationships/image" Target="../media/image1173.png"/><Relationship Id="rId181" Type="http://schemas.openxmlformats.org/officeDocument/2006/relationships/customXml" Target="../ink/ink1186.xml"/><Relationship Id="rId22" Type="http://schemas.openxmlformats.org/officeDocument/2006/relationships/image" Target="../media/image1105.png"/><Relationship Id="rId43" Type="http://schemas.openxmlformats.org/officeDocument/2006/relationships/customXml" Target="../ink/ink1117.xml"/><Relationship Id="rId64" Type="http://schemas.openxmlformats.org/officeDocument/2006/relationships/image" Target="../media/image1126.png"/><Relationship Id="rId118" Type="http://schemas.openxmlformats.org/officeDocument/2006/relationships/image" Target="../media/image1152.png"/><Relationship Id="rId139" Type="http://schemas.openxmlformats.org/officeDocument/2006/relationships/customXml" Target="../ink/ink1165.xml"/><Relationship Id="rId85" Type="http://schemas.openxmlformats.org/officeDocument/2006/relationships/customXml" Target="../ink/ink1138.xml"/><Relationship Id="rId150" Type="http://schemas.openxmlformats.org/officeDocument/2006/relationships/image" Target="../media/image1168.png"/><Relationship Id="rId171" Type="http://schemas.openxmlformats.org/officeDocument/2006/relationships/customXml" Target="../ink/ink1181.xml"/><Relationship Id="rId192" Type="http://schemas.openxmlformats.org/officeDocument/2006/relationships/image" Target="../media/image1189.png"/><Relationship Id="rId206" Type="http://schemas.openxmlformats.org/officeDocument/2006/relationships/image" Target="../media/image1196.png"/><Relationship Id="rId12" Type="http://schemas.openxmlformats.org/officeDocument/2006/relationships/image" Target="../media/image1100.png"/><Relationship Id="rId33" Type="http://schemas.openxmlformats.org/officeDocument/2006/relationships/customXml" Target="../ink/ink1112.xml"/><Relationship Id="rId108" Type="http://schemas.openxmlformats.org/officeDocument/2006/relationships/image" Target="../media/image1147.png"/><Relationship Id="rId129" Type="http://schemas.openxmlformats.org/officeDocument/2006/relationships/customXml" Target="../ink/ink1160.xml"/><Relationship Id="rId54" Type="http://schemas.openxmlformats.org/officeDocument/2006/relationships/image" Target="../media/image1121.png"/><Relationship Id="rId75" Type="http://schemas.openxmlformats.org/officeDocument/2006/relationships/customXml" Target="../ink/ink1133.xml"/><Relationship Id="rId96" Type="http://schemas.openxmlformats.org/officeDocument/2006/relationships/image" Target="../media/image1141.png"/><Relationship Id="rId140" Type="http://schemas.openxmlformats.org/officeDocument/2006/relationships/image" Target="../media/image1163.png"/><Relationship Id="rId161" Type="http://schemas.openxmlformats.org/officeDocument/2006/relationships/customXml" Target="../ink/ink1176.xml"/><Relationship Id="rId182" Type="http://schemas.openxmlformats.org/officeDocument/2006/relationships/image" Target="../media/image1184.png"/><Relationship Id="rId6" Type="http://schemas.openxmlformats.org/officeDocument/2006/relationships/image" Target="../media/image1097.png"/><Relationship Id="rId23" Type="http://schemas.openxmlformats.org/officeDocument/2006/relationships/customXml" Target="../ink/ink1107.xml"/><Relationship Id="rId119" Type="http://schemas.openxmlformats.org/officeDocument/2006/relationships/customXml" Target="../ink/ink1155.xml"/><Relationship Id="rId44" Type="http://schemas.openxmlformats.org/officeDocument/2006/relationships/image" Target="../media/image1116.png"/><Relationship Id="rId65" Type="http://schemas.openxmlformats.org/officeDocument/2006/relationships/customXml" Target="../ink/ink1128.xml"/><Relationship Id="rId86" Type="http://schemas.openxmlformats.org/officeDocument/2006/relationships/image" Target="../media/image1136.png"/><Relationship Id="rId130" Type="http://schemas.openxmlformats.org/officeDocument/2006/relationships/image" Target="../media/image1158.png"/><Relationship Id="rId151" Type="http://schemas.openxmlformats.org/officeDocument/2006/relationships/customXml" Target="../ink/ink1171.xml"/><Relationship Id="rId172" Type="http://schemas.openxmlformats.org/officeDocument/2006/relationships/image" Target="../media/image1179.png"/><Relationship Id="rId193" Type="http://schemas.openxmlformats.org/officeDocument/2006/relationships/customXml" Target="../ink/ink1192.xml"/><Relationship Id="rId13" Type="http://schemas.openxmlformats.org/officeDocument/2006/relationships/customXml" Target="../ink/ink1102.xml"/><Relationship Id="rId109" Type="http://schemas.openxmlformats.org/officeDocument/2006/relationships/customXml" Target="../ink/ink1150.xml"/><Relationship Id="rId34" Type="http://schemas.openxmlformats.org/officeDocument/2006/relationships/image" Target="../media/image1111.png"/><Relationship Id="rId55" Type="http://schemas.openxmlformats.org/officeDocument/2006/relationships/customXml" Target="../ink/ink1123.xml"/><Relationship Id="rId76" Type="http://schemas.openxmlformats.org/officeDocument/2006/relationships/image" Target="../media/image1132.png"/><Relationship Id="rId97" Type="http://schemas.openxmlformats.org/officeDocument/2006/relationships/customXml" Target="../ink/ink1144.xml"/><Relationship Id="rId120" Type="http://schemas.openxmlformats.org/officeDocument/2006/relationships/image" Target="../media/image1153.png"/><Relationship Id="rId141" Type="http://schemas.openxmlformats.org/officeDocument/2006/relationships/customXml" Target="../ink/ink1166.xml"/><Relationship Id="rId7" Type="http://schemas.openxmlformats.org/officeDocument/2006/relationships/customXml" Target="../ink/ink1099.xml"/><Relationship Id="rId162" Type="http://schemas.openxmlformats.org/officeDocument/2006/relationships/image" Target="../media/image1174.png"/><Relationship Id="rId183" Type="http://schemas.openxmlformats.org/officeDocument/2006/relationships/customXml" Target="../ink/ink1187.xml"/><Relationship Id="rId24" Type="http://schemas.openxmlformats.org/officeDocument/2006/relationships/image" Target="../media/image1106.png"/><Relationship Id="rId40" Type="http://schemas.openxmlformats.org/officeDocument/2006/relationships/image" Target="../media/image1114.png"/><Relationship Id="rId45" Type="http://schemas.openxmlformats.org/officeDocument/2006/relationships/customXml" Target="../ink/ink1118.xml"/><Relationship Id="rId66" Type="http://schemas.openxmlformats.org/officeDocument/2006/relationships/image" Target="../media/image1127.png"/><Relationship Id="rId87" Type="http://schemas.openxmlformats.org/officeDocument/2006/relationships/customXml" Target="../ink/ink1139.xml"/><Relationship Id="rId110" Type="http://schemas.openxmlformats.org/officeDocument/2006/relationships/image" Target="../media/image1148.png"/><Relationship Id="rId115" Type="http://schemas.openxmlformats.org/officeDocument/2006/relationships/customXml" Target="../ink/ink1153.xml"/><Relationship Id="rId131" Type="http://schemas.openxmlformats.org/officeDocument/2006/relationships/customXml" Target="../ink/ink1161.xml"/><Relationship Id="rId136" Type="http://schemas.openxmlformats.org/officeDocument/2006/relationships/image" Target="../media/image1161.png"/><Relationship Id="rId157" Type="http://schemas.openxmlformats.org/officeDocument/2006/relationships/customXml" Target="../ink/ink1174.xml"/><Relationship Id="rId178" Type="http://schemas.openxmlformats.org/officeDocument/2006/relationships/image" Target="../media/image1182.png"/><Relationship Id="rId61" Type="http://schemas.openxmlformats.org/officeDocument/2006/relationships/customXml" Target="../ink/ink1126.xml"/><Relationship Id="rId82" Type="http://schemas.openxmlformats.org/officeDocument/2006/relationships/image" Target="../media/image1026.png"/><Relationship Id="rId152" Type="http://schemas.openxmlformats.org/officeDocument/2006/relationships/image" Target="../media/image1169.png"/><Relationship Id="rId173" Type="http://schemas.openxmlformats.org/officeDocument/2006/relationships/customXml" Target="../ink/ink1182.xml"/><Relationship Id="rId194" Type="http://schemas.openxmlformats.org/officeDocument/2006/relationships/image" Target="../media/image1190.png"/><Relationship Id="rId199" Type="http://schemas.openxmlformats.org/officeDocument/2006/relationships/customXml" Target="../ink/ink1195.xml"/><Relationship Id="rId203" Type="http://schemas.openxmlformats.org/officeDocument/2006/relationships/customXml" Target="../ink/ink1197.xml"/><Relationship Id="rId19" Type="http://schemas.openxmlformats.org/officeDocument/2006/relationships/customXml" Target="../ink/ink1105.xml"/><Relationship Id="rId14" Type="http://schemas.openxmlformats.org/officeDocument/2006/relationships/image" Target="../media/image1101.png"/><Relationship Id="rId30" Type="http://schemas.openxmlformats.org/officeDocument/2006/relationships/image" Target="../media/image1109.png"/><Relationship Id="rId35" Type="http://schemas.openxmlformats.org/officeDocument/2006/relationships/customXml" Target="../ink/ink1113.xml"/><Relationship Id="rId56" Type="http://schemas.openxmlformats.org/officeDocument/2006/relationships/image" Target="../media/image1122.png"/><Relationship Id="rId77" Type="http://schemas.openxmlformats.org/officeDocument/2006/relationships/customXml" Target="../ink/ink1134.xml"/><Relationship Id="rId100" Type="http://schemas.openxmlformats.org/officeDocument/2006/relationships/image" Target="../media/image1143.png"/><Relationship Id="rId105" Type="http://schemas.openxmlformats.org/officeDocument/2006/relationships/customXml" Target="../ink/ink1148.xml"/><Relationship Id="rId126" Type="http://schemas.openxmlformats.org/officeDocument/2006/relationships/image" Target="../media/image1156.png"/><Relationship Id="rId147" Type="http://schemas.openxmlformats.org/officeDocument/2006/relationships/customXml" Target="../ink/ink1169.xml"/><Relationship Id="rId168" Type="http://schemas.openxmlformats.org/officeDocument/2006/relationships/image" Target="../media/image1177.png"/><Relationship Id="rId8" Type="http://schemas.openxmlformats.org/officeDocument/2006/relationships/image" Target="../media/image1098.png"/><Relationship Id="rId51" Type="http://schemas.openxmlformats.org/officeDocument/2006/relationships/customXml" Target="../ink/ink1121.xml"/><Relationship Id="rId72" Type="http://schemas.openxmlformats.org/officeDocument/2006/relationships/image" Target="../media/image1130.png"/><Relationship Id="rId93" Type="http://schemas.openxmlformats.org/officeDocument/2006/relationships/customXml" Target="../ink/ink1142.xml"/><Relationship Id="rId98" Type="http://schemas.openxmlformats.org/officeDocument/2006/relationships/image" Target="../media/image1142.png"/><Relationship Id="rId121" Type="http://schemas.openxmlformats.org/officeDocument/2006/relationships/customXml" Target="../ink/ink1156.xml"/><Relationship Id="rId142" Type="http://schemas.openxmlformats.org/officeDocument/2006/relationships/image" Target="../media/image1164.png"/><Relationship Id="rId163" Type="http://schemas.openxmlformats.org/officeDocument/2006/relationships/customXml" Target="../ink/ink1177.xml"/><Relationship Id="rId184" Type="http://schemas.openxmlformats.org/officeDocument/2006/relationships/image" Target="../media/image1185.png"/><Relationship Id="rId189" Type="http://schemas.openxmlformats.org/officeDocument/2006/relationships/customXml" Target="../ink/ink1190.xml"/><Relationship Id="rId3" Type="http://schemas.openxmlformats.org/officeDocument/2006/relationships/customXml" Target="../ink/ink1097.xml"/><Relationship Id="rId25" Type="http://schemas.openxmlformats.org/officeDocument/2006/relationships/customXml" Target="../ink/ink1108.xml"/><Relationship Id="rId46" Type="http://schemas.openxmlformats.org/officeDocument/2006/relationships/image" Target="../media/image1117.png"/><Relationship Id="rId67" Type="http://schemas.openxmlformats.org/officeDocument/2006/relationships/customXml" Target="../ink/ink1129.xml"/><Relationship Id="rId116" Type="http://schemas.openxmlformats.org/officeDocument/2006/relationships/image" Target="../media/image1151.png"/><Relationship Id="rId137" Type="http://schemas.openxmlformats.org/officeDocument/2006/relationships/customXml" Target="../ink/ink1164.xml"/><Relationship Id="rId158" Type="http://schemas.openxmlformats.org/officeDocument/2006/relationships/image" Target="../media/image1172.png"/><Relationship Id="rId20" Type="http://schemas.openxmlformats.org/officeDocument/2006/relationships/image" Target="../media/image1104.png"/><Relationship Id="rId41" Type="http://schemas.openxmlformats.org/officeDocument/2006/relationships/customXml" Target="../ink/ink1116.xml"/><Relationship Id="rId62" Type="http://schemas.openxmlformats.org/officeDocument/2006/relationships/image" Target="../media/image1125.png"/><Relationship Id="rId83" Type="http://schemas.openxmlformats.org/officeDocument/2006/relationships/customXml" Target="../ink/ink1137.xml"/><Relationship Id="rId88" Type="http://schemas.openxmlformats.org/officeDocument/2006/relationships/image" Target="../media/image1137.png"/><Relationship Id="rId111" Type="http://schemas.openxmlformats.org/officeDocument/2006/relationships/customXml" Target="../ink/ink1151.xml"/><Relationship Id="rId132" Type="http://schemas.openxmlformats.org/officeDocument/2006/relationships/image" Target="../media/image1159.png"/><Relationship Id="rId153" Type="http://schemas.openxmlformats.org/officeDocument/2006/relationships/customXml" Target="../ink/ink1172.xml"/><Relationship Id="rId174" Type="http://schemas.openxmlformats.org/officeDocument/2006/relationships/image" Target="../media/image1180.png"/><Relationship Id="rId179" Type="http://schemas.openxmlformats.org/officeDocument/2006/relationships/customXml" Target="../ink/ink1185.xml"/><Relationship Id="rId195" Type="http://schemas.openxmlformats.org/officeDocument/2006/relationships/customXml" Target="../ink/ink1193.xml"/><Relationship Id="rId190" Type="http://schemas.openxmlformats.org/officeDocument/2006/relationships/image" Target="../media/image1188.png"/><Relationship Id="rId204" Type="http://schemas.openxmlformats.org/officeDocument/2006/relationships/image" Target="../media/image1195.png"/><Relationship Id="rId15" Type="http://schemas.openxmlformats.org/officeDocument/2006/relationships/customXml" Target="../ink/ink1103.xml"/><Relationship Id="rId36" Type="http://schemas.openxmlformats.org/officeDocument/2006/relationships/image" Target="../media/image1112.png"/><Relationship Id="rId57" Type="http://schemas.openxmlformats.org/officeDocument/2006/relationships/customXml" Target="../ink/ink1124.xml"/><Relationship Id="rId106" Type="http://schemas.openxmlformats.org/officeDocument/2006/relationships/image" Target="../media/image1146.png"/><Relationship Id="rId127" Type="http://schemas.openxmlformats.org/officeDocument/2006/relationships/customXml" Target="../ink/ink1159.xml"/><Relationship Id="rId10" Type="http://schemas.openxmlformats.org/officeDocument/2006/relationships/image" Target="../media/image1099.png"/><Relationship Id="rId31" Type="http://schemas.openxmlformats.org/officeDocument/2006/relationships/customXml" Target="../ink/ink1111.xml"/><Relationship Id="rId52" Type="http://schemas.openxmlformats.org/officeDocument/2006/relationships/image" Target="../media/image1120.png"/><Relationship Id="rId73" Type="http://schemas.openxmlformats.org/officeDocument/2006/relationships/customXml" Target="../ink/ink1132.xml"/><Relationship Id="rId78" Type="http://schemas.openxmlformats.org/officeDocument/2006/relationships/image" Target="../media/image1133.png"/><Relationship Id="rId94" Type="http://schemas.openxmlformats.org/officeDocument/2006/relationships/image" Target="../media/image1140.png"/><Relationship Id="rId99" Type="http://schemas.openxmlformats.org/officeDocument/2006/relationships/customXml" Target="../ink/ink1145.xml"/><Relationship Id="rId101" Type="http://schemas.openxmlformats.org/officeDocument/2006/relationships/customXml" Target="../ink/ink1146.xml"/><Relationship Id="rId122" Type="http://schemas.openxmlformats.org/officeDocument/2006/relationships/image" Target="../media/image1154.png"/><Relationship Id="rId143" Type="http://schemas.openxmlformats.org/officeDocument/2006/relationships/customXml" Target="../ink/ink1167.xml"/><Relationship Id="rId148" Type="http://schemas.openxmlformats.org/officeDocument/2006/relationships/image" Target="../media/image1167.png"/><Relationship Id="rId164" Type="http://schemas.openxmlformats.org/officeDocument/2006/relationships/image" Target="../media/image1175.png"/><Relationship Id="rId169" Type="http://schemas.openxmlformats.org/officeDocument/2006/relationships/customXml" Target="../ink/ink1180.xml"/><Relationship Id="rId185" Type="http://schemas.openxmlformats.org/officeDocument/2006/relationships/customXml" Target="../ink/ink1188.xml"/><Relationship Id="rId4" Type="http://schemas.openxmlformats.org/officeDocument/2006/relationships/image" Target="../media/image1096.png"/><Relationship Id="rId9" Type="http://schemas.openxmlformats.org/officeDocument/2006/relationships/customXml" Target="../ink/ink1100.xml"/><Relationship Id="rId180" Type="http://schemas.openxmlformats.org/officeDocument/2006/relationships/image" Target="../media/image1183.png"/><Relationship Id="rId26" Type="http://schemas.openxmlformats.org/officeDocument/2006/relationships/image" Target="../media/image1107.png"/><Relationship Id="rId47" Type="http://schemas.openxmlformats.org/officeDocument/2006/relationships/customXml" Target="../ink/ink1119.xml"/><Relationship Id="rId68" Type="http://schemas.openxmlformats.org/officeDocument/2006/relationships/image" Target="../media/image1128.png"/><Relationship Id="rId89" Type="http://schemas.openxmlformats.org/officeDocument/2006/relationships/customXml" Target="../ink/ink1140.xml"/><Relationship Id="rId112" Type="http://schemas.openxmlformats.org/officeDocument/2006/relationships/image" Target="../media/image1149.png"/><Relationship Id="rId133" Type="http://schemas.openxmlformats.org/officeDocument/2006/relationships/customXml" Target="../ink/ink1162.xml"/><Relationship Id="rId154" Type="http://schemas.openxmlformats.org/officeDocument/2006/relationships/image" Target="../media/image1170.png"/><Relationship Id="rId175" Type="http://schemas.openxmlformats.org/officeDocument/2006/relationships/customXml" Target="../ink/ink1183.xml"/><Relationship Id="rId196" Type="http://schemas.openxmlformats.org/officeDocument/2006/relationships/image" Target="../media/image1191.png"/><Relationship Id="rId200" Type="http://schemas.openxmlformats.org/officeDocument/2006/relationships/image" Target="../media/image1193.png"/><Relationship Id="rId16" Type="http://schemas.openxmlformats.org/officeDocument/2006/relationships/image" Target="../media/image1102.png"/><Relationship Id="rId37" Type="http://schemas.openxmlformats.org/officeDocument/2006/relationships/customXml" Target="../ink/ink1114.xml"/><Relationship Id="rId58" Type="http://schemas.openxmlformats.org/officeDocument/2006/relationships/image" Target="../media/image1123.png"/><Relationship Id="rId79" Type="http://schemas.openxmlformats.org/officeDocument/2006/relationships/customXml" Target="../ink/ink1135.xml"/><Relationship Id="rId102" Type="http://schemas.openxmlformats.org/officeDocument/2006/relationships/image" Target="../media/image1144.png"/><Relationship Id="rId123" Type="http://schemas.openxmlformats.org/officeDocument/2006/relationships/customXml" Target="../ink/ink1157.xml"/><Relationship Id="rId144" Type="http://schemas.openxmlformats.org/officeDocument/2006/relationships/image" Target="../media/image1165.png"/><Relationship Id="rId90" Type="http://schemas.openxmlformats.org/officeDocument/2006/relationships/image" Target="../media/image1138.png"/><Relationship Id="rId165" Type="http://schemas.openxmlformats.org/officeDocument/2006/relationships/customXml" Target="../ink/ink1178.xml"/><Relationship Id="rId186" Type="http://schemas.openxmlformats.org/officeDocument/2006/relationships/image" Target="../media/image1186.png"/><Relationship Id="rId27" Type="http://schemas.openxmlformats.org/officeDocument/2006/relationships/customXml" Target="../ink/ink1109.xml"/><Relationship Id="rId48" Type="http://schemas.openxmlformats.org/officeDocument/2006/relationships/image" Target="../media/image1118.png"/><Relationship Id="rId69" Type="http://schemas.openxmlformats.org/officeDocument/2006/relationships/customXml" Target="../ink/ink1130.xml"/><Relationship Id="rId113" Type="http://schemas.openxmlformats.org/officeDocument/2006/relationships/customXml" Target="../ink/ink1152.xml"/><Relationship Id="rId134" Type="http://schemas.openxmlformats.org/officeDocument/2006/relationships/image" Target="../media/image1160.png"/><Relationship Id="rId80" Type="http://schemas.openxmlformats.org/officeDocument/2006/relationships/image" Target="../media/image1134.png"/><Relationship Id="rId155" Type="http://schemas.openxmlformats.org/officeDocument/2006/relationships/customXml" Target="../ink/ink1173.xml"/><Relationship Id="rId176" Type="http://schemas.openxmlformats.org/officeDocument/2006/relationships/image" Target="../media/image1181.png"/><Relationship Id="rId197" Type="http://schemas.openxmlformats.org/officeDocument/2006/relationships/customXml" Target="../ink/ink1194.xml"/><Relationship Id="rId201" Type="http://schemas.openxmlformats.org/officeDocument/2006/relationships/customXml" Target="../ink/ink1196.xml"/><Relationship Id="rId17" Type="http://schemas.openxmlformats.org/officeDocument/2006/relationships/customXml" Target="../ink/ink1104.xml"/><Relationship Id="rId38" Type="http://schemas.openxmlformats.org/officeDocument/2006/relationships/image" Target="../media/image1113.png"/><Relationship Id="rId59" Type="http://schemas.openxmlformats.org/officeDocument/2006/relationships/customXml" Target="../ink/ink1125.xml"/><Relationship Id="rId103" Type="http://schemas.openxmlformats.org/officeDocument/2006/relationships/customXml" Target="../ink/ink1147.xml"/><Relationship Id="rId124" Type="http://schemas.openxmlformats.org/officeDocument/2006/relationships/image" Target="../media/image1155.png"/><Relationship Id="rId70" Type="http://schemas.openxmlformats.org/officeDocument/2006/relationships/image" Target="../media/image1129.png"/><Relationship Id="rId91" Type="http://schemas.openxmlformats.org/officeDocument/2006/relationships/customXml" Target="../ink/ink1141.xml"/><Relationship Id="rId145" Type="http://schemas.openxmlformats.org/officeDocument/2006/relationships/customXml" Target="../ink/ink1168.xml"/><Relationship Id="rId166" Type="http://schemas.openxmlformats.org/officeDocument/2006/relationships/image" Target="../media/image1176.png"/><Relationship Id="rId187" Type="http://schemas.openxmlformats.org/officeDocument/2006/relationships/customXml" Target="../ink/ink1189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108.png"/><Relationship Id="rId49" Type="http://schemas.openxmlformats.org/officeDocument/2006/relationships/customXml" Target="../ink/ink1120.xml"/><Relationship Id="rId114" Type="http://schemas.openxmlformats.org/officeDocument/2006/relationships/image" Target="../media/image1150.png"/><Relationship Id="rId60" Type="http://schemas.openxmlformats.org/officeDocument/2006/relationships/image" Target="../media/image1124.png"/><Relationship Id="rId81" Type="http://schemas.openxmlformats.org/officeDocument/2006/relationships/customXml" Target="../ink/ink1136.xml"/><Relationship Id="rId135" Type="http://schemas.openxmlformats.org/officeDocument/2006/relationships/customXml" Target="../ink/ink1163.xml"/><Relationship Id="rId156" Type="http://schemas.openxmlformats.org/officeDocument/2006/relationships/image" Target="../media/image1171.png"/><Relationship Id="rId177" Type="http://schemas.openxmlformats.org/officeDocument/2006/relationships/customXml" Target="../ink/ink1184.xml"/><Relationship Id="rId198" Type="http://schemas.openxmlformats.org/officeDocument/2006/relationships/image" Target="../media/image1192.png"/><Relationship Id="rId202" Type="http://schemas.openxmlformats.org/officeDocument/2006/relationships/image" Target="../media/image1194.png"/><Relationship Id="rId18" Type="http://schemas.openxmlformats.org/officeDocument/2006/relationships/image" Target="../media/image1103.png"/><Relationship Id="rId39" Type="http://schemas.openxmlformats.org/officeDocument/2006/relationships/customXml" Target="../ink/ink1115.xml"/><Relationship Id="rId50" Type="http://schemas.openxmlformats.org/officeDocument/2006/relationships/image" Target="../media/image1119.png"/><Relationship Id="rId104" Type="http://schemas.openxmlformats.org/officeDocument/2006/relationships/image" Target="../media/image1145.png"/><Relationship Id="rId125" Type="http://schemas.openxmlformats.org/officeDocument/2006/relationships/customXml" Target="../ink/ink1158.xml"/><Relationship Id="rId146" Type="http://schemas.openxmlformats.org/officeDocument/2006/relationships/image" Target="../media/image1166.png"/><Relationship Id="rId167" Type="http://schemas.openxmlformats.org/officeDocument/2006/relationships/customXml" Target="../ink/ink1179.xml"/><Relationship Id="rId188" Type="http://schemas.openxmlformats.org/officeDocument/2006/relationships/image" Target="../media/image1187.png"/><Relationship Id="rId71" Type="http://schemas.openxmlformats.org/officeDocument/2006/relationships/customXml" Target="../ink/ink1131.xml"/><Relationship Id="rId92" Type="http://schemas.openxmlformats.org/officeDocument/2006/relationships/image" Target="../media/image1139.png"/><Relationship Id="rId2" Type="http://schemas.openxmlformats.org/officeDocument/2006/relationships/image" Target="../media/image1095.png"/><Relationship Id="rId29" Type="http://schemas.openxmlformats.org/officeDocument/2006/relationships/customXml" Target="../ink/ink111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6.xml"/><Relationship Id="rId21" Type="http://schemas.openxmlformats.org/officeDocument/2006/relationships/customXml" Target="../ink/ink1208.xml"/><Relationship Id="rId42" Type="http://schemas.openxmlformats.org/officeDocument/2006/relationships/image" Target="../media/image1217.png"/><Relationship Id="rId63" Type="http://schemas.openxmlformats.org/officeDocument/2006/relationships/customXml" Target="../ink/ink1229.xml"/><Relationship Id="rId84" Type="http://schemas.openxmlformats.org/officeDocument/2006/relationships/image" Target="../media/image1238.png"/><Relationship Id="rId138" Type="http://schemas.openxmlformats.org/officeDocument/2006/relationships/image" Target="../media/image1265.png"/><Relationship Id="rId159" Type="http://schemas.openxmlformats.org/officeDocument/2006/relationships/customXml" Target="../ink/ink1277.xml"/><Relationship Id="rId170" Type="http://schemas.openxmlformats.org/officeDocument/2006/relationships/image" Target="../media/image1281.png"/><Relationship Id="rId191" Type="http://schemas.openxmlformats.org/officeDocument/2006/relationships/customXml" Target="../ink/ink1293.xml"/><Relationship Id="rId205" Type="http://schemas.openxmlformats.org/officeDocument/2006/relationships/customXml" Target="../ink/ink1300.xml"/><Relationship Id="rId107" Type="http://schemas.openxmlformats.org/officeDocument/2006/relationships/customXml" Target="../ink/ink1251.xml"/><Relationship Id="rId11" Type="http://schemas.openxmlformats.org/officeDocument/2006/relationships/customXml" Target="../ink/ink1203.xml"/><Relationship Id="rId32" Type="http://schemas.openxmlformats.org/officeDocument/2006/relationships/image" Target="../media/image1212.png"/><Relationship Id="rId53" Type="http://schemas.openxmlformats.org/officeDocument/2006/relationships/customXml" Target="../ink/ink1224.xml"/><Relationship Id="rId74" Type="http://schemas.openxmlformats.org/officeDocument/2006/relationships/image" Target="../media/image1233.png"/><Relationship Id="rId128" Type="http://schemas.openxmlformats.org/officeDocument/2006/relationships/image" Target="../media/image1260.png"/><Relationship Id="rId149" Type="http://schemas.openxmlformats.org/officeDocument/2006/relationships/customXml" Target="../ink/ink1272.xml"/><Relationship Id="rId5" Type="http://schemas.openxmlformats.org/officeDocument/2006/relationships/customXml" Target="../ink/ink1200.xml"/><Relationship Id="rId95" Type="http://schemas.openxmlformats.org/officeDocument/2006/relationships/customXml" Target="../ink/ink1245.xml"/><Relationship Id="rId160" Type="http://schemas.openxmlformats.org/officeDocument/2006/relationships/image" Target="../media/image1276.png"/><Relationship Id="rId181" Type="http://schemas.openxmlformats.org/officeDocument/2006/relationships/customXml" Target="../ink/ink1288.xml"/><Relationship Id="rId216" Type="http://schemas.openxmlformats.org/officeDocument/2006/relationships/image" Target="../media/image1304.png"/><Relationship Id="rId22" Type="http://schemas.openxmlformats.org/officeDocument/2006/relationships/image" Target="../media/image1207.png"/><Relationship Id="rId43" Type="http://schemas.openxmlformats.org/officeDocument/2006/relationships/customXml" Target="../ink/ink1219.xml"/><Relationship Id="rId64" Type="http://schemas.openxmlformats.org/officeDocument/2006/relationships/image" Target="../media/image1228.png"/><Relationship Id="rId118" Type="http://schemas.openxmlformats.org/officeDocument/2006/relationships/image" Target="../media/image1255.png"/><Relationship Id="rId139" Type="http://schemas.openxmlformats.org/officeDocument/2006/relationships/customXml" Target="../ink/ink1267.xml"/><Relationship Id="rId85" Type="http://schemas.openxmlformats.org/officeDocument/2006/relationships/customXml" Target="../ink/ink1240.xml"/><Relationship Id="rId150" Type="http://schemas.openxmlformats.org/officeDocument/2006/relationships/image" Target="../media/image1271.png"/><Relationship Id="rId171" Type="http://schemas.openxmlformats.org/officeDocument/2006/relationships/customXml" Target="../ink/ink1283.xml"/><Relationship Id="rId192" Type="http://schemas.openxmlformats.org/officeDocument/2006/relationships/image" Target="../media/image1292.png"/><Relationship Id="rId206" Type="http://schemas.openxmlformats.org/officeDocument/2006/relationships/image" Target="../media/image1299.png"/><Relationship Id="rId12" Type="http://schemas.openxmlformats.org/officeDocument/2006/relationships/image" Target="../media/image1202.png"/><Relationship Id="rId33" Type="http://schemas.openxmlformats.org/officeDocument/2006/relationships/customXml" Target="../ink/ink1214.xml"/><Relationship Id="rId108" Type="http://schemas.openxmlformats.org/officeDocument/2006/relationships/image" Target="../media/image1250.png"/><Relationship Id="rId129" Type="http://schemas.openxmlformats.org/officeDocument/2006/relationships/customXml" Target="../ink/ink1262.xml"/><Relationship Id="rId54" Type="http://schemas.openxmlformats.org/officeDocument/2006/relationships/image" Target="../media/image1223.png"/><Relationship Id="rId75" Type="http://schemas.openxmlformats.org/officeDocument/2006/relationships/customXml" Target="../ink/ink1235.xml"/><Relationship Id="rId96" Type="http://schemas.openxmlformats.org/officeDocument/2006/relationships/image" Target="../media/image1244.png"/><Relationship Id="rId140" Type="http://schemas.openxmlformats.org/officeDocument/2006/relationships/image" Target="../media/image1266.png"/><Relationship Id="rId161" Type="http://schemas.openxmlformats.org/officeDocument/2006/relationships/customXml" Target="../ink/ink1278.xml"/><Relationship Id="rId182" Type="http://schemas.openxmlformats.org/officeDocument/2006/relationships/image" Target="../media/image1287.png"/><Relationship Id="rId6" Type="http://schemas.openxmlformats.org/officeDocument/2006/relationships/image" Target="../media/image1199.png"/><Relationship Id="rId23" Type="http://schemas.openxmlformats.org/officeDocument/2006/relationships/customXml" Target="../ink/ink1209.xml"/><Relationship Id="rId119" Type="http://schemas.openxmlformats.org/officeDocument/2006/relationships/customXml" Target="../ink/ink1257.xml"/><Relationship Id="rId44" Type="http://schemas.openxmlformats.org/officeDocument/2006/relationships/image" Target="../media/image1218.png"/><Relationship Id="rId65" Type="http://schemas.openxmlformats.org/officeDocument/2006/relationships/customXml" Target="../ink/ink1230.xml"/><Relationship Id="rId86" Type="http://schemas.openxmlformats.org/officeDocument/2006/relationships/image" Target="../media/image1239.png"/><Relationship Id="rId130" Type="http://schemas.openxmlformats.org/officeDocument/2006/relationships/image" Target="../media/image1261.png"/><Relationship Id="rId151" Type="http://schemas.openxmlformats.org/officeDocument/2006/relationships/customXml" Target="../ink/ink1273.xml"/><Relationship Id="rId172" Type="http://schemas.openxmlformats.org/officeDocument/2006/relationships/image" Target="../media/image1282.png"/><Relationship Id="rId193" Type="http://schemas.openxmlformats.org/officeDocument/2006/relationships/customXml" Target="../ink/ink1294.xml"/><Relationship Id="rId207" Type="http://schemas.openxmlformats.org/officeDocument/2006/relationships/customXml" Target="../ink/ink1301.xml"/><Relationship Id="rId13" Type="http://schemas.openxmlformats.org/officeDocument/2006/relationships/customXml" Target="../ink/ink1204.xml"/><Relationship Id="rId109" Type="http://schemas.openxmlformats.org/officeDocument/2006/relationships/customXml" Target="../ink/ink1252.xml"/><Relationship Id="rId34" Type="http://schemas.openxmlformats.org/officeDocument/2006/relationships/image" Target="../media/image1213.png"/><Relationship Id="rId55" Type="http://schemas.openxmlformats.org/officeDocument/2006/relationships/customXml" Target="../ink/ink1225.xml"/><Relationship Id="rId76" Type="http://schemas.openxmlformats.org/officeDocument/2006/relationships/image" Target="../media/image1234.png"/><Relationship Id="rId97" Type="http://schemas.openxmlformats.org/officeDocument/2006/relationships/customXml" Target="../ink/ink1246.xml"/><Relationship Id="rId120" Type="http://schemas.openxmlformats.org/officeDocument/2006/relationships/image" Target="../media/image1256.png"/><Relationship Id="rId141" Type="http://schemas.openxmlformats.org/officeDocument/2006/relationships/customXml" Target="../ink/ink1268.xml"/><Relationship Id="rId7" Type="http://schemas.openxmlformats.org/officeDocument/2006/relationships/customXml" Target="../ink/ink1201.xml"/><Relationship Id="rId162" Type="http://schemas.openxmlformats.org/officeDocument/2006/relationships/image" Target="../media/image1277.png"/><Relationship Id="rId183" Type="http://schemas.openxmlformats.org/officeDocument/2006/relationships/customXml" Target="../ink/ink1289.xml"/><Relationship Id="rId24" Type="http://schemas.openxmlformats.org/officeDocument/2006/relationships/image" Target="../media/image1208.png"/><Relationship Id="rId45" Type="http://schemas.openxmlformats.org/officeDocument/2006/relationships/customXml" Target="../ink/ink1220.xml"/><Relationship Id="rId66" Type="http://schemas.openxmlformats.org/officeDocument/2006/relationships/image" Target="../media/image1229.png"/><Relationship Id="rId87" Type="http://schemas.openxmlformats.org/officeDocument/2006/relationships/customXml" Target="../ink/ink1241.xml"/><Relationship Id="rId110" Type="http://schemas.openxmlformats.org/officeDocument/2006/relationships/image" Target="../media/image1251.png"/><Relationship Id="rId131" Type="http://schemas.openxmlformats.org/officeDocument/2006/relationships/customXml" Target="../ink/ink1263.xml"/><Relationship Id="rId152" Type="http://schemas.openxmlformats.org/officeDocument/2006/relationships/image" Target="../media/image1272.png"/><Relationship Id="rId173" Type="http://schemas.openxmlformats.org/officeDocument/2006/relationships/customXml" Target="../ink/ink1284.xml"/><Relationship Id="rId194" Type="http://schemas.openxmlformats.org/officeDocument/2006/relationships/image" Target="../media/image1293.png"/><Relationship Id="rId208" Type="http://schemas.openxmlformats.org/officeDocument/2006/relationships/image" Target="../media/image1300.png"/><Relationship Id="rId19" Type="http://schemas.openxmlformats.org/officeDocument/2006/relationships/customXml" Target="../ink/ink1207.xml"/><Relationship Id="rId14" Type="http://schemas.openxmlformats.org/officeDocument/2006/relationships/image" Target="../media/image1203.png"/><Relationship Id="rId30" Type="http://schemas.openxmlformats.org/officeDocument/2006/relationships/image" Target="../media/image1211.png"/><Relationship Id="rId35" Type="http://schemas.openxmlformats.org/officeDocument/2006/relationships/customXml" Target="../ink/ink1215.xml"/><Relationship Id="rId56" Type="http://schemas.openxmlformats.org/officeDocument/2006/relationships/image" Target="../media/image1224.png"/><Relationship Id="rId77" Type="http://schemas.openxmlformats.org/officeDocument/2006/relationships/customXml" Target="../ink/ink1236.xml"/><Relationship Id="rId100" Type="http://schemas.openxmlformats.org/officeDocument/2006/relationships/image" Target="../media/image1246.png"/><Relationship Id="rId105" Type="http://schemas.openxmlformats.org/officeDocument/2006/relationships/customXml" Target="../ink/ink1250.xml"/><Relationship Id="rId126" Type="http://schemas.openxmlformats.org/officeDocument/2006/relationships/image" Target="../media/image1259.png"/><Relationship Id="rId147" Type="http://schemas.openxmlformats.org/officeDocument/2006/relationships/customXml" Target="../ink/ink1271.xml"/><Relationship Id="rId168" Type="http://schemas.openxmlformats.org/officeDocument/2006/relationships/image" Target="../media/image1280.png"/><Relationship Id="rId8" Type="http://schemas.openxmlformats.org/officeDocument/2006/relationships/image" Target="../media/image1200.png"/><Relationship Id="rId51" Type="http://schemas.openxmlformats.org/officeDocument/2006/relationships/customXml" Target="../ink/ink1223.xml"/><Relationship Id="rId72" Type="http://schemas.openxmlformats.org/officeDocument/2006/relationships/image" Target="../media/image1232.png"/><Relationship Id="rId93" Type="http://schemas.openxmlformats.org/officeDocument/2006/relationships/customXml" Target="../ink/ink1244.xml"/><Relationship Id="rId98" Type="http://schemas.openxmlformats.org/officeDocument/2006/relationships/image" Target="../media/image1245.png"/><Relationship Id="rId121" Type="http://schemas.openxmlformats.org/officeDocument/2006/relationships/customXml" Target="../ink/ink1258.xml"/><Relationship Id="rId142" Type="http://schemas.openxmlformats.org/officeDocument/2006/relationships/image" Target="../media/image1267.png"/><Relationship Id="rId163" Type="http://schemas.openxmlformats.org/officeDocument/2006/relationships/customXml" Target="../ink/ink1279.xml"/><Relationship Id="rId184" Type="http://schemas.openxmlformats.org/officeDocument/2006/relationships/image" Target="../media/image1288.png"/><Relationship Id="rId189" Type="http://schemas.openxmlformats.org/officeDocument/2006/relationships/customXml" Target="../ink/ink1292.xml"/><Relationship Id="rId3" Type="http://schemas.openxmlformats.org/officeDocument/2006/relationships/customXml" Target="../ink/ink1199.xml"/><Relationship Id="rId214" Type="http://schemas.openxmlformats.org/officeDocument/2006/relationships/image" Target="../media/image1303.png"/><Relationship Id="rId25" Type="http://schemas.openxmlformats.org/officeDocument/2006/relationships/customXml" Target="../ink/ink1210.xml"/><Relationship Id="rId46" Type="http://schemas.openxmlformats.org/officeDocument/2006/relationships/image" Target="../media/image1219.png"/><Relationship Id="rId67" Type="http://schemas.openxmlformats.org/officeDocument/2006/relationships/customXml" Target="../ink/ink1231.xml"/><Relationship Id="rId116" Type="http://schemas.openxmlformats.org/officeDocument/2006/relationships/image" Target="../media/image1254.png"/><Relationship Id="rId137" Type="http://schemas.openxmlformats.org/officeDocument/2006/relationships/customXml" Target="../ink/ink1266.xml"/><Relationship Id="rId158" Type="http://schemas.openxmlformats.org/officeDocument/2006/relationships/image" Target="../media/image1275.png"/><Relationship Id="rId20" Type="http://schemas.openxmlformats.org/officeDocument/2006/relationships/image" Target="../media/image1206.png"/><Relationship Id="rId41" Type="http://schemas.openxmlformats.org/officeDocument/2006/relationships/customXml" Target="../ink/ink1218.xml"/><Relationship Id="rId62" Type="http://schemas.openxmlformats.org/officeDocument/2006/relationships/image" Target="../media/image1227.png"/><Relationship Id="rId83" Type="http://schemas.openxmlformats.org/officeDocument/2006/relationships/customXml" Target="../ink/ink1239.xml"/><Relationship Id="rId88" Type="http://schemas.openxmlformats.org/officeDocument/2006/relationships/image" Target="../media/image1240.png"/><Relationship Id="rId111" Type="http://schemas.openxmlformats.org/officeDocument/2006/relationships/customXml" Target="../ink/ink1253.xml"/><Relationship Id="rId132" Type="http://schemas.openxmlformats.org/officeDocument/2006/relationships/image" Target="../media/image1262.png"/><Relationship Id="rId153" Type="http://schemas.openxmlformats.org/officeDocument/2006/relationships/customXml" Target="../ink/ink1274.xml"/><Relationship Id="rId174" Type="http://schemas.openxmlformats.org/officeDocument/2006/relationships/image" Target="../media/image1283.png"/><Relationship Id="rId179" Type="http://schemas.openxmlformats.org/officeDocument/2006/relationships/customXml" Target="../ink/ink1287.xml"/><Relationship Id="rId195" Type="http://schemas.openxmlformats.org/officeDocument/2006/relationships/customXml" Target="../ink/ink1295.xml"/><Relationship Id="rId209" Type="http://schemas.openxmlformats.org/officeDocument/2006/relationships/customXml" Target="../ink/ink1302.xml"/><Relationship Id="rId190" Type="http://schemas.openxmlformats.org/officeDocument/2006/relationships/image" Target="../media/image1291.png"/><Relationship Id="rId204" Type="http://schemas.openxmlformats.org/officeDocument/2006/relationships/image" Target="../media/image1298.png"/><Relationship Id="rId15" Type="http://schemas.openxmlformats.org/officeDocument/2006/relationships/customXml" Target="../ink/ink1205.xml"/><Relationship Id="rId36" Type="http://schemas.openxmlformats.org/officeDocument/2006/relationships/image" Target="../media/image1214.png"/><Relationship Id="rId57" Type="http://schemas.openxmlformats.org/officeDocument/2006/relationships/customXml" Target="../ink/ink1226.xml"/><Relationship Id="rId106" Type="http://schemas.openxmlformats.org/officeDocument/2006/relationships/image" Target="../media/image1249.png"/><Relationship Id="rId127" Type="http://schemas.openxmlformats.org/officeDocument/2006/relationships/customXml" Target="../ink/ink1261.xml"/><Relationship Id="rId10" Type="http://schemas.openxmlformats.org/officeDocument/2006/relationships/image" Target="../media/image1201.png"/><Relationship Id="rId31" Type="http://schemas.openxmlformats.org/officeDocument/2006/relationships/customXml" Target="../ink/ink1213.xml"/><Relationship Id="rId52" Type="http://schemas.openxmlformats.org/officeDocument/2006/relationships/image" Target="../media/image1222.png"/><Relationship Id="rId73" Type="http://schemas.openxmlformats.org/officeDocument/2006/relationships/customXml" Target="../ink/ink1234.xml"/><Relationship Id="rId78" Type="http://schemas.openxmlformats.org/officeDocument/2006/relationships/image" Target="../media/image1235.png"/><Relationship Id="rId94" Type="http://schemas.openxmlformats.org/officeDocument/2006/relationships/image" Target="../media/image1243.png"/><Relationship Id="rId99" Type="http://schemas.openxmlformats.org/officeDocument/2006/relationships/customXml" Target="../ink/ink1247.xml"/><Relationship Id="rId101" Type="http://schemas.openxmlformats.org/officeDocument/2006/relationships/customXml" Target="../ink/ink1248.xml"/><Relationship Id="rId122" Type="http://schemas.openxmlformats.org/officeDocument/2006/relationships/image" Target="../media/image1257.png"/><Relationship Id="rId143" Type="http://schemas.openxmlformats.org/officeDocument/2006/relationships/customXml" Target="../ink/ink1269.xml"/><Relationship Id="rId148" Type="http://schemas.openxmlformats.org/officeDocument/2006/relationships/image" Target="../media/image1270.png"/><Relationship Id="rId164" Type="http://schemas.openxmlformats.org/officeDocument/2006/relationships/image" Target="../media/image1278.png"/><Relationship Id="rId169" Type="http://schemas.openxmlformats.org/officeDocument/2006/relationships/customXml" Target="../ink/ink1282.xml"/><Relationship Id="rId185" Type="http://schemas.openxmlformats.org/officeDocument/2006/relationships/customXml" Target="../ink/ink1290.xml"/><Relationship Id="rId4" Type="http://schemas.openxmlformats.org/officeDocument/2006/relationships/image" Target="../media/image1198.png"/><Relationship Id="rId9" Type="http://schemas.openxmlformats.org/officeDocument/2006/relationships/customXml" Target="../ink/ink1202.xml"/><Relationship Id="rId180" Type="http://schemas.openxmlformats.org/officeDocument/2006/relationships/image" Target="../media/image1286.png"/><Relationship Id="rId210" Type="http://schemas.openxmlformats.org/officeDocument/2006/relationships/image" Target="../media/image1301.png"/><Relationship Id="rId215" Type="http://schemas.openxmlformats.org/officeDocument/2006/relationships/customXml" Target="../ink/ink1305.xml"/><Relationship Id="rId26" Type="http://schemas.openxmlformats.org/officeDocument/2006/relationships/image" Target="../media/image1209.png"/><Relationship Id="rId47" Type="http://schemas.openxmlformats.org/officeDocument/2006/relationships/customXml" Target="../ink/ink1221.xml"/><Relationship Id="rId68" Type="http://schemas.openxmlformats.org/officeDocument/2006/relationships/image" Target="../media/image1230.png"/><Relationship Id="rId89" Type="http://schemas.openxmlformats.org/officeDocument/2006/relationships/customXml" Target="../ink/ink1242.xml"/><Relationship Id="rId112" Type="http://schemas.openxmlformats.org/officeDocument/2006/relationships/image" Target="../media/image1252.png"/><Relationship Id="rId133" Type="http://schemas.openxmlformats.org/officeDocument/2006/relationships/customXml" Target="../ink/ink1264.xml"/><Relationship Id="rId154" Type="http://schemas.openxmlformats.org/officeDocument/2006/relationships/image" Target="../media/image1273.png"/><Relationship Id="rId175" Type="http://schemas.openxmlformats.org/officeDocument/2006/relationships/customXml" Target="../ink/ink1285.xml"/><Relationship Id="rId196" Type="http://schemas.openxmlformats.org/officeDocument/2006/relationships/image" Target="../media/image1294.png"/><Relationship Id="rId200" Type="http://schemas.openxmlformats.org/officeDocument/2006/relationships/image" Target="../media/image1296.png"/><Relationship Id="rId16" Type="http://schemas.openxmlformats.org/officeDocument/2006/relationships/image" Target="../media/image1204.png"/><Relationship Id="rId37" Type="http://schemas.openxmlformats.org/officeDocument/2006/relationships/customXml" Target="../ink/ink1216.xml"/><Relationship Id="rId58" Type="http://schemas.openxmlformats.org/officeDocument/2006/relationships/image" Target="../media/image1225.png"/><Relationship Id="rId79" Type="http://schemas.openxmlformats.org/officeDocument/2006/relationships/customXml" Target="../ink/ink1237.xml"/><Relationship Id="rId102" Type="http://schemas.openxmlformats.org/officeDocument/2006/relationships/image" Target="../media/image1247.png"/><Relationship Id="rId123" Type="http://schemas.openxmlformats.org/officeDocument/2006/relationships/customXml" Target="../ink/ink1259.xml"/><Relationship Id="rId144" Type="http://schemas.openxmlformats.org/officeDocument/2006/relationships/image" Target="../media/image1268.png"/><Relationship Id="rId90" Type="http://schemas.openxmlformats.org/officeDocument/2006/relationships/image" Target="../media/image1241.png"/><Relationship Id="rId165" Type="http://schemas.openxmlformats.org/officeDocument/2006/relationships/customXml" Target="../ink/ink1280.xml"/><Relationship Id="rId186" Type="http://schemas.openxmlformats.org/officeDocument/2006/relationships/image" Target="../media/image1289.png"/><Relationship Id="rId211" Type="http://schemas.openxmlformats.org/officeDocument/2006/relationships/customXml" Target="../ink/ink1303.xml"/><Relationship Id="rId27" Type="http://schemas.openxmlformats.org/officeDocument/2006/relationships/customXml" Target="../ink/ink1211.xml"/><Relationship Id="rId48" Type="http://schemas.openxmlformats.org/officeDocument/2006/relationships/image" Target="../media/image1220.png"/><Relationship Id="rId69" Type="http://schemas.openxmlformats.org/officeDocument/2006/relationships/customXml" Target="../ink/ink1232.xml"/><Relationship Id="rId113" Type="http://schemas.openxmlformats.org/officeDocument/2006/relationships/customXml" Target="../ink/ink1254.xml"/><Relationship Id="rId134" Type="http://schemas.openxmlformats.org/officeDocument/2006/relationships/image" Target="../media/image1263.png"/><Relationship Id="rId80" Type="http://schemas.openxmlformats.org/officeDocument/2006/relationships/image" Target="../media/image1236.png"/><Relationship Id="rId155" Type="http://schemas.openxmlformats.org/officeDocument/2006/relationships/customXml" Target="../ink/ink1275.xml"/><Relationship Id="rId176" Type="http://schemas.openxmlformats.org/officeDocument/2006/relationships/image" Target="../media/image1284.png"/><Relationship Id="rId197" Type="http://schemas.openxmlformats.org/officeDocument/2006/relationships/customXml" Target="../ink/ink1296.xml"/><Relationship Id="rId201" Type="http://schemas.openxmlformats.org/officeDocument/2006/relationships/customXml" Target="../ink/ink1298.xml"/><Relationship Id="rId17" Type="http://schemas.openxmlformats.org/officeDocument/2006/relationships/customXml" Target="../ink/ink1206.xml"/><Relationship Id="rId38" Type="http://schemas.openxmlformats.org/officeDocument/2006/relationships/image" Target="../media/image1215.png"/><Relationship Id="rId59" Type="http://schemas.openxmlformats.org/officeDocument/2006/relationships/customXml" Target="../ink/ink1227.xml"/><Relationship Id="rId103" Type="http://schemas.openxmlformats.org/officeDocument/2006/relationships/customXml" Target="../ink/ink1249.xml"/><Relationship Id="rId124" Type="http://schemas.openxmlformats.org/officeDocument/2006/relationships/image" Target="../media/image1258.png"/><Relationship Id="rId70" Type="http://schemas.openxmlformats.org/officeDocument/2006/relationships/image" Target="../media/image1231.png"/><Relationship Id="rId91" Type="http://schemas.openxmlformats.org/officeDocument/2006/relationships/customXml" Target="../ink/ink1243.xml"/><Relationship Id="rId145" Type="http://schemas.openxmlformats.org/officeDocument/2006/relationships/customXml" Target="../ink/ink1270.xml"/><Relationship Id="rId166" Type="http://schemas.openxmlformats.org/officeDocument/2006/relationships/image" Target="../media/image1279.png"/><Relationship Id="rId187" Type="http://schemas.openxmlformats.org/officeDocument/2006/relationships/customXml" Target="../ink/ink129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302.png"/><Relationship Id="rId28" Type="http://schemas.openxmlformats.org/officeDocument/2006/relationships/image" Target="../media/image1210.png"/><Relationship Id="rId49" Type="http://schemas.openxmlformats.org/officeDocument/2006/relationships/customXml" Target="../ink/ink1222.xml"/><Relationship Id="rId114" Type="http://schemas.openxmlformats.org/officeDocument/2006/relationships/image" Target="../media/image1253.png"/><Relationship Id="rId60" Type="http://schemas.openxmlformats.org/officeDocument/2006/relationships/image" Target="../media/image1226.png"/><Relationship Id="rId81" Type="http://schemas.openxmlformats.org/officeDocument/2006/relationships/customXml" Target="../ink/ink1238.xml"/><Relationship Id="rId135" Type="http://schemas.openxmlformats.org/officeDocument/2006/relationships/customXml" Target="../ink/ink1265.xml"/><Relationship Id="rId156" Type="http://schemas.openxmlformats.org/officeDocument/2006/relationships/image" Target="../media/image1274.png"/><Relationship Id="rId177" Type="http://schemas.openxmlformats.org/officeDocument/2006/relationships/customXml" Target="../ink/ink1286.xml"/><Relationship Id="rId198" Type="http://schemas.openxmlformats.org/officeDocument/2006/relationships/image" Target="../media/image1295.png"/><Relationship Id="rId202" Type="http://schemas.openxmlformats.org/officeDocument/2006/relationships/image" Target="../media/image1297.png"/><Relationship Id="rId18" Type="http://schemas.openxmlformats.org/officeDocument/2006/relationships/image" Target="../media/image1205.png"/><Relationship Id="rId39" Type="http://schemas.openxmlformats.org/officeDocument/2006/relationships/customXml" Target="../ink/ink1217.xml"/><Relationship Id="rId50" Type="http://schemas.openxmlformats.org/officeDocument/2006/relationships/image" Target="../media/image1221.png"/><Relationship Id="rId104" Type="http://schemas.openxmlformats.org/officeDocument/2006/relationships/image" Target="../media/image1248.png"/><Relationship Id="rId125" Type="http://schemas.openxmlformats.org/officeDocument/2006/relationships/customXml" Target="../ink/ink1260.xml"/><Relationship Id="rId146" Type="http://schemas.openxmlformats.org/officeDocument/2006/relationships/image" Target="../media/image1269.png"/><Relationship Id="rId167" Type="http://schemas.openxmlformats.org/officeDocument/2006/relationships/customXml" Target="../ink/ink1281.xml"/><Relationship Id="rId188" Type="http://schemas.openxmlformats.org/officeDocument/2006/relationships/image" Target="../media/image1290.png"/><Relationship Id="rId71" Type="http://schemas.openxmlformats.org/officeDocument/2006/relationships/customXml" Target="../ink/ink1233.xml"/><Relationship Id="rId92" Type="http://schemas.openxmlformats.org/officeDocument/2006/relationships/image" Target="../media/image1242.png"/><Relationship Id="rId213" Type="http://schemas.openxmlformats.org/officeDocument/2006/relationships/customXml" Target="../ink/ink1304.xml"/><Relationship Id="rId2" Type="http://schemas.openxmlformats.org/officeDocument/2006/relationships/image" Target="../media/image1197.png"/><Relationship Id="rId29" Type="http://schemas.openxmlformats.org/officeDocument/2006/relationships/customXml" Target="../ink/ink1212.xml"/><Relationship Id="rId40" Type="http://schemas.openxmlformats.org/officeDocument/2006/relationships/image" Target="../media/image1216.png"/><Relationship Id="rId115" Type="http://schemas.openxmlformats.org/officeDocument/2006/relationships/customXml" Target="../ink/ink1255.xml"/><Relationship Id="rId136" Type="http://schemas.openxmlformats.org/officeDocument/2006/relationships/image" Target="../media/image1264.png"/><Relationship Id="rId157" Type="http://schemas.openxmlformats.org/officeDocument/2006/relationships/customXml" Target="../ink/ink1276.xml"/><Relationship Id="rId178" Type="http://schemas.openxmlformats.org/officeDocument/2006/relationships/image" Target="../media/image1285.png"/><Relationship Id="rId61" Type="http://schemas.openxmlformats.org/officeDocument/2006/relationships/customXml" Target="../ink/ink1228.xml"/><Relationship Id="rId82" Type="http://schemas.openxmlformats.org/officeDocument/2006/relationships/image" Target="../media/image1237.png"/><Relationship Id="rId199" Type="http://schemas.openxmlformats.org/officeDocument/2006/relationships/customXml" Target="../ink/ink1297.xml"/><Relationship Id="rId203" Type="http://schemas.openxmlformats.org/officeDocument/2006/relationships/customXml" Target="../ink/ink129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2.png"/><Relationship Id="rId21" Type="http://schemas.openxmlformats.org/officeDocument/2006/relationships/image" Target="../media/image1315.png"/><Relationship Id="rId63" Type="http://schemas.openxmlformats.org/officeDocument/2006/relationships/image" Target="../media/image1336.png"/><Relationship Id="rId159" Type="http://schemas.openxmlformats.org/officeDocument/2006/relationships/image" Target="../media/image1383.png"/><Relationship Id="rId170" Type="http://schemas.openxmlformats.org/officeDocument/2006/relationships/customXml" Target="../ink/ink1390.xml"/><Relationship Id="rId226" Type="http://schemas.openxmlformats.org/officeDocument/2006/relationships/customXml" Target="../ink/ink1418.xml"/><Relationship Id="rId107" Type="http://schemas.openxmlformats.org/officeDocument/2006/relationships/image" Target="../media/image1357.png"/><Relationship Id="rId11" Type="http://schemas.openxmlformats.org/officeDocument/2006/relationships/image" Target="../media/image1310.png"/><Relationship Id="rId32" Type="http://schemas.openxmlformats.org/officeDocument/2006/relationships/customXml" Target="../ink/ink1321.xml"/><Relationship Id="rId53" Type="http://schemas.openxmlformats.org/officeDocument/2006/relationships/image" Target="../media/image1331.png"/><Relationship Id="rId74" Type="http://schemas.openxmlformats.org/officeDocument/2006/relationships/customXml" Target="../ink/ink1342.xml"/><Relationship Id="rId128" Type="http://schemas.openxmlformats.org/officeDocument/2006/relationships/customXml" Target="../ink/ink1369.xml"/><Relationship Id="rId149" Type="http://schemas.openxmlformats.org/officeDocument/2006/relationships/image" Target="../media/image1378.png"/><Relationship Id="rId5" Type="http://schemas.openxmlformats.org/officeDocument/2006/relationships/image" Target="../media/image1307.png"/><Relationship Id="rId95" Type="http://schemas.openxmlformats.org/officeDocument/2006/relationships/image" Target="../media/image1351.png"/><Relationship Id="rId160" Type="http://schemas.openxmlformats.org/officeDocument/2006/relationships/customXml" Target="../ink/ink1385.xml"/><Relationship Id="rId181" Type="http://schemas.openxmlformats.org/officeDocument/2006/relationships/image" Target="../media/image1394.png"/><Relationship Id="rId216" Type="http://schemas.openxmlformats.org/officeDocument/2006/relationships/customXml" Target="../ink/ink1413.xml"/><Relationship Id="rId237" Type="http://schemas.openxmlformats.org/officeDocument/2006/relationships/image" Target="../media/image1422.png"/><Relationship Id="rId258" Type="http://schemas.openxmlformats.org/officeDocument/2006/relationships/customXml" Target="../ink/ink1434.xml"/><Relationship Id="rId22" Type="http://schemas.openxmlformats.org/officeDocument/2006/relationships/customXml" Target="../ink/ink1316.xml"/><Relationship Id="rId43" Type="http://schemas.openxmlformats.org/officeDocument/2006/relationships/image" Target="../media/image1326.png"/><Relationship Id="rId64" Type="http://schemas.openxmlformats.org/officeDocument/2006/relationships/customXml" Target="../ink/ink1337.xml"/><Relationship Id="rId118" Type="http://schemas.openxmlformats.org/officeDocument/2006/relationships/customXml" Target="../ink/ink1364.xml"/><Relationship Id="rId139" Type="http://schemas.openxmlformats.org/officeDocument/2006/relationships/image" Target="../media/image1373.png"/><Relationship Id="rId85" Type="http://schemas.openxmlformats.org/officeDocument/2006/relationships/image" Target="../media/image1346.png"/><Relationship Id="rId150" Type="http://schemas.openxmlformats.org/officeDocument/2006/relationships/customXml" Target="../ink/ink1380.xml"/><Relationship Id="rId171" Type="http://schemas.openxmlformats.org/officeDocument/2006/relationships/image" Target="../media/image1389.png"/><Relationship Id="rId192" Type="http://schemas.openxmlformats.org/officeDocument/2006/relationships/customXml" Target="../ink/ink1401.xml"/><Relationship Id="rId206" Type="http://schemas.openxmlformats.org/officeDocument/2006/relationships/customXml" Target="../ink/ink1408.xml"/><Relationship Id="rId227" Type="http://schemas.openxmlformats.org/officeDocument/2006/relationships/image" Target="../media/image1417.png"/><Relationship Id="rId248" Type="http://schemas.openxmlformats.org/officeDocument/2006/relationships/customXml" Target="../ink/ink1429.xml"/><Relationship Id="rId12" Type="http://schemas.openxmlformats.org/officeDocument/2006/relationships/customXml" Target="../ink/ink1311.xml"/><Relationship Id="rId33" Type="http://schemas.openxmlformats.org/officeDocument/2006/relationships/image" Target="../media/image1321.png"/><Relationship Id="rId108" Type="http://schemas.openxmlformats.org/officeDocument/2006/relationships/customXml" Target="../ink/ink1359.xml"/><Relationship Id="rId129" Type="http://schemas.openxmlformats.org/officeDocument/2006/relationships/image" Target="../media/image1368.png"/><Relationship Id="rId54" Type="http://schemas.openxmlformats.org/officeDocument/2006/relationships/customXml" Target="../ink/ink1332.xml"/><Relationship Id="rId75" Type="http://schemas.openxmlformats.org/officeDocument/2006/relationships/image" Target="../media/image989.png"/><Relationship Id="rId96" Type="http://schemas.openxmlformats.org/officeDocument/2006/relationships/customXml" Target="../ink/ink1353.xml"/><Relationship Id="rId140" Type="http://schemas.openxmlformats.org/officeDocument/2006/relationships/customXml" Target="../ink/ink1375.xml"/><Relationship Id="rId161" Type="http://schemas.openxmlformats.org/officeDocument/2006/relationships/image" Target="../media/image1384.png"/><Relationship Id="rId182" Type="http://schemas.openxmlformats.org/officeDocument/2006/relationships/customXml" Target="../ink/ink1396.xml"/><Relationship Id="rId217" Type="http://schemas.openxmlformats.org/officeDocument/2006/relationships/image" Target="../media/image1412.png"/><Relationship Id="rId6" Type="http://schemas.openxmlformats.org/officeDocument/2006/relationships/customXml" Target="../ink/ink1308.xml"/><Relationship Id="rId238" Type="http://schemas.openxmlformats.org/officeDocument/2006/relationships/customXml" Target="../ink/ink1424.xml"/><Relationship Id="rId259" Type="http://schemas.openxmlformats.org/officeDocument/2006/relationships/image" Target="../media/image1433.png"/><Relationship Id="rId23" Type="http://schemas.openxmlformats.org/officeDocument/2006/relationships/image" Target="../media/image1316.png"/><Relationship Id="rId119" Type="http://schemas.openxmlformats.org/officeDocument/2006/relationships/image" Target="../media/image1363.png"/><Relationship Id="rId44" Type="http://schemas.openxmlformats.org/officeDocument/2006/relationships/customXml" Target="../ink/ink1327.xml"/><Relationship Id="rId65" Type="http://schemas.openxmlformats.org/officeDocument/2006/relationships/image" Target="../media/image1337.png"/><Relationship Id="rId86" Type="http://schemas.openxmlformats.org/officeDocument/2006/relationships/customXml" Target="../ink/ink1348.xml"/><Relationship Id="rId130" Type="http://schemas.openxmlformats.org/officeDocument/2006/relationships/customXml" Target="../ink/ink1370.xml"/><Relationship Id="rId151" Type="http://schemas.openxmlformats.org/officeDocument/2006/relationships/image" Target="../media/image1379.png"/><Relationship Id="rId172" Type="http://schemas.openxmlformats.org/officeDocument/2006/relationships/customXml" Target="../ink/ink1391.xml"/><Relationship Id="rId193" Type="http://schemas.openxmlformats.org/officeDocument/2006/relationships/image" Target="../media/image1400.png"/><Relationship Id="rId207" Type="http://schemas.openxmlformats.org/officeDocument/2006/relationships/image" Target="../media/image1407.png"/><Relationship Id="rId228" Type="http://schemas.openxmlformats.org/officeDocument/2006/relationships/customXml" Target="../ink/ink1419.xml"/><Relationship Id="rId249" Type="http://schemas.openxmlformats.org/officeDocument/2006/relationships/image" Target="../media/image1428.png"/><Relationship Id="rId13" Type="http://schemas.openxmlformats.org/officeDocument/2006/relationships/image" Target="../media/image1311.png"/><Relationship Id="rId109" Type="http://schemas.openxmlformats.org/officeDocument/2006/relationships/image" Target="../media/image1358.png"/><Relationship Id="rId260" Type="http://schemas.openxmlformats.org/officeDocument/2006/relationships/customXml" Target="../ink/ink1435.xml"/><Relationship Id="rId34" Type="http://schemas.openxmlformats.org/officeDocument/2006/relationships/customXml" Target="../ink/ink1322.xml"/><Relationship Id="rId55" Type="http://schemas.openxmlformats.org/officeDocument/2006/relationships/image" Target="../media/image1332.png"/><Relationship Id="rId76" Type="http://schemas.openxmlformats.org/officeDocument/2006/relationships/customXml" Target="../ink/ink1343.xml"/><Relationship Id="rId97" Type="http://schemas.openxmlformats.org/officeDocument/2006/relationships/image" Target="../media/image1352.png"/><Relationship Id="rId120" Type="http://schemas.openxmlformats.org/officeDocument/2006/relationships/customXml" Target="../ink/ink1365.xml"/><Relationship Id="rId141" Type="http://schemas.openxmlformats.org/officeDocument/2006/relationships/image" Target="../media/image1374.png"/><Relationship Id="rId7" Type="http://schemas.openxmlformats.org/officeDocument/2006/relationships/image" Target="../media/image1308.png"/><Relationship Id="rId162" Type="http://schemas.openxmlformats.org/officeDocument/2006/relationships/customXml" Target="../ink/ink1386.xml"/><Relationship Id="rId183" Type="http://schemas.openxmlformats.org/officeDocument/2006/relationships/image" Target="../media/image1395.png"/><Relationship Id="rId218" Type="http://schemas.openxmlformats.org/officeDocument/2006/relationships/customXml" Target="../ink/ink1414.xml"/><Relationship Id="rId239" Type="http://schemas.openxmlformats.org/officeDocument/2006/relationships/image" Target="../media/image1423.png"/><Relationship Id="rId250" Type="http://schemas.openxmlformats.org/officeDocument/2006/relationships/customXml" Target="../ink/ink1430.xml"/><Relationship Id="rId24" Type="http://schemas.openxmlformats.org/officeDocument/2006/relationships/customXml" Target="../ink/ink1317.xml"/><Relationship Id="rId45" Type="http://schemas.openxmlformats.org/officeDocument/2006/relationships/image" Target="../media/image1327.png"/><Relationship Id="rId66" Type="http://schemas.openxmlformats.org/officeDocument/2006/relationships/customXml" Target="../ink/ink1338.xml"/><Relationship Id="rId87" Type="http://schemas.openxmlformats.org/officeDocument/2006/relationships/image" Target="../media/image1347.png"/><Relationship Id="rId110" Type="http://schemas.openxmlformats.org/officeDocument/2006/relationships/customXml" Target="../ink/ink1360.xml"/><Relationship Id="rId131" Type="http://schemas.openxmlformats.org/officeDocument/2006/relationships/image" Target="../media/image1369.png"/><Relationship Id="rId152" Type="http://schemas.openxmlformats.org/officeDocument/2006/relationships/customXml" Target="../ink/ink1381.xml"/><Relationship Id="rId173" Type="http://schemas.openxmlformats.org/officeDocument/2006/relationships/image" Target="../media/image1390.png"/><Relationship Id="rId194" Type="http://schemas.openxmlformats.org/officeDocument/2006/relationships/customXml" Target="../ink/ink1402.xml"/><Relationship Id="rId208" Type="http://schemas.openxmlformats.org/officeDocument/2006/relationships/customXml" Target="../ink/ink1409.xml"/><Relationship Id="rId229" Type="http://schemas.openxmlformats.org/officeDocument/2006/relationships/image" Target="../media/image1418.png"/><Relationship Id="rId240" Type="http://schemas.openxmlformats.org/officeDocument/2006/relationships/customXml" Target="../ink/ink1425.xml"/><Relationship Id="rId261" Type="http://schemas.openxmlformats.org/officeDocument/2006/relationships/image" Target="../media/image1434.png"/><Relationship Id="rId14" Type="http://schemas.openxmlformats.org/officeDocument/2006/relationships/customXml" Target="../ink/ink1312.xml"/><Relationship Id="rId35" Type="http://schemas.openxmlformats.org/officeDocument/2006/relationships/image" Target="../media/image1322.png"/><Relationship Id="rId56" Type="http://schemas.openxmlformats.org/officeDocument/2006/relationships/customXml" Target="../ink/ink1333.xml"/><Relationship Id="rId77" Type="http://schemas.openxmlformats.org/officeDocument/2006/relationships/image" Target="../media/image1342.png"/><Relationship Id="rId100" Type="http://schemas.openxmlformats.org/officeDocument/2006/relationships/customXml" Target="../ink/ink1355.xml"/><Relationship Id="rId8" Type="http://schemas.openxmlformats.org/officeDocument/2006/relationships/customXml" Target="../ink/ink1309.xml"/><Relationship Id="rId98" Type="http://schemas.openxmlformats.org/officeDocument/2006/relationships/customXml" Target="../ink/ink1354.xml"/><Relationship Id="rId121" Type="http://schemas.openxmlformats.org/officeDocument/2006/relationships/image" Target="../media/image1364.png"/><Relationship Id="rId142" Type="http://schemas.openxmlformats.org/officeDocument/2006/relationships/customXml" Target="../ink/ink1376.xml"/><Relationship Id="rId163" Type="http://schemas.openxmlformats.org/officeDocument/2006/relationships/image" Target="../media/image1385.png"/><Relationship Id="rId184" Type="http://schemas.openxmlformats.org/officeDocument/2006/relationships/customXml" Target="../ink/ink1397.xml"/><Relationship Id="rId219" Type="http://schemas.openxmlformats.org/officeDocument/2006/relationships/image" Target="../media/image1413.png"/><Relationship Id="rId230" Type="http://schemas.openxmlformats.org/officeDocument/2006/relationships/customXml" Target="../ink/ink1420.xml"/><Relationship Id="rId251" Type="http://schemas.openxmlformats.org/officeDocument/2006/relationships/image" Target="../media/image1429.png"/><Relationship Id="rId25" Type="http://schemas.openxmlformats.org/officeDocument/2006/relationships/image" Target="../media/image1317.png"/><Relationship Id="rId46" Type="http://schemas.openxmlformats.org/officeDocument/2006/relationships/customXml" Target="../ink/ink1328.xml"/><Relationship Id="rId67" Type="http://schemas.openxmlformats.org/officeDocument/2006/relationships/image" Target="../media/image1338.png"/><Relationship Id="rId88" Type="http://schemas.openxmlformats.org/officeDocument/2006/relationships/customXml" Target="../ink/ink1349.xml"/><Relationship Id="rId111" Type="http://schemas.openxmlformats.org/officeDocument/2006/relationships/image" Target="../media/image1359.png"/><Relationship Id="rId132" Type="http://schemas.openxmlformats.org/officeDocument/2006/relationships/customXml" Target="../ink/ink1371.xml"/><Relationship Id="rId153" Type="http://schemas.openxmlformats.org/officeDocument/2006/relationships/image" Target="../media/image1380.png"/><Relationship Id="rId174" Type="http://schemas.openxmlformats.org/officeDocument/2006/relationships/customXml" Target="../ink/ink1392.xml"/><Relationship Id="rId195" Type="http://schemas.openxmlformats.org/officeDocument/2006/relationships/image" Target="../media/image1401.png"/><Relationship Id="rId209" Type="http://schemas.openxmlformats.org/officeDocument/2006/relationships/image" Target="../media/image1408.png"/><Relationship Id="rId220" Type="http://schemas.openxmlformats.org/officeDocument/2006/relationships/customXml" Target="../ink/ink1415.xml"/><Relationship Id="rId241" Type="http://schemas.openxmlformats.org/officeDocument/2006/relationships/image" Target="../media/image1424.png"/><Relationship Id="rId15" Type="http://schemas.openxmlformats.org/officeDocument/2006/relationships/image" Target="../media/image1312.png"/><Relationship Id="rId36" Type="http://schemas.openxmlformats.org/officeDocument/2006/relationships/customXml" Target="../ink/ink1323.xml"/><Relationship Id="rId57" Type="http://schemas.openxmlformats.org/officeDocument/2006/relationships/image" Target="../media/image1333.png"/><Relationship Id="rId262" Type="http://schemas.openxmlformats.org/officeDocument/2006/relationships/customXml" Target="../ink/ink1436.xml"/><Relationship Id="rId78" Type="http://schemas.openxmlformats.org/officeDocument/2006/relationships/customXml" Target="../ink/ink1344.xml"/><Relationship Id="rId99" Type="http://schemas.openxmlformats.org/officeDocument/2006/relationships/image" Target="../media/image1353.png"/><Relationship Id="rId101" Type="http://schemas.openxmlformats.org/officeDocument/2006/relationships/image" Target="../media/image1354.png"/><Relationship Id="rId122" Type="http://schemas.openxmlformats.org/officeDocument/2006/relationships/customXml" Target="../ink/ink1366.xml"/><Relationship Id="rId143" Type="http://schemas.openxmlformats.org/officeDocument/2006/relationships/image" Target="../media/image1375.png"/><Relationship Id="rId164" Type="http://schemas.openxmlformats.org/officeDocument/2006/relationships/customXml" Target="../ink/ink1387.xml"/><Relationship Id="rId185" Type="http://schemas.openxmlformats.org/officeDocument/2006/relationships/image" Target="../media/image1396.png"/><Relationship Id="rId9" Type="http://schemas.openxmlformats.org/officeDocument/2006/relationships/image" Target="../media/image1309.png"/><Relationship Id="rId210" Type="http://schemas.openxmlformats.org/officeDocument/2006/relationships/customXml" Target="../ink/ink1410.xml"/><Relationship Id="rId26" Type="http://schemas.openxmlformats.org/officeDocument/2006/relationships/customXml" Target="../ink/ink1318.xml"/><Relationship Id="rId231" Type="http://schemas.openxmlformats.org/officeDocument/2006/relationships/image" Target="../media/image1419.png"/><Relationship Id="rId252" Type="http://schemas.openxmlformats.org/officeDocument/2006/relationships/customXml" Target="../ink/ink1431.xml"/><Relationship Id="rId47" Type="http://schemas.openxmlformats.org/officeDocument/2006/relationships/image" Target="../media/image1328.png"/><Relationship Id="rId68" Type="http://schemas.openxmlformats.org/officeDocument/2006/relationships/customXml" Target="../ink/ink1339.xml"/><Relationship Id="rId89" Type="http://schemas.openxmlformats.org/officeDocument/2006/relationships/image" Target="../media/image1348.png"/><Relationship Id="rId112" Type="http://schemas.openxmlformats.org/officeDocument/2006/relationships/customXml" Target="../ink/ink1361.xml"/><Relationship Id="rId133" Type="http://schemas.openxmlformats.org/officeDocument/2006/relationships/image" Target="../media/image1370.png"/><Relationship Id="rId154" Type="http://schemas.openxmlformats.org/officeDocument/2006/relationships/customXml" Target="../ink/ink1382.xml"/><Relationship Id="rId175" Type="http://schemas.openxmlformats.org/officeDocument/2006/relationships/image" Target="../media/image1391.png"/><Relationship Id="rId196" Type="http://schemas.openxmlformats.org/officeDocument/2006/relationships/customXml" Target="../ink/ink1403.xml"/><Relationship Id="rId200" Type="http://schemas.openxmlformats.org/officeDocument/2006/relationships/customXml" Target="../ink/ink1405.xml"/><Relationship Id="rId16" Type="http://schemas.openxmlformats.org/officeDocument/2006/relationships/customXml" Target="../ink/ink1313.xml"/><Relationship Id="rId221" Type="http://schemas.openxmlformats.org/officeDocument/2006/relationships/image" Target="../media/image1414.png"/><Relationship Id="rId242" Type="http://schemas.openxmlformats.org/officeDocument/2006/relationships/customXml" Target="../ink/ink1426.xml"/><Relationship Id="rId263" Type="http://schemas.openxmlformats.org/officeDocument/2006/relationships/image" Target="../media/image1435.png"/><Relationship Id="rId37" Type="http://schemas.openxmlformats.org/officeDocument/2006/relationships/image" Target="../media/image1323.png"/><Relationship Id="rId58" Type="http://schemas.openxmlformats.org/officeDocument/2006/relationships/customXml" Target="../ink/ink1334.xml"/><Relationship Id="rId79" Type="http://schemas.openxmlformats.org/officeDocument/2006/relationships/image" Target="../media/image1343.png"/><Relationship Id="rId102" Type="http://schemas.openxmlformats.org/officeDocument/2006/relationships/customXml" Target="../ink/ink1356.xml"/><Relationship Id="rId123" Type="http://schemas.openxmlformats.org/officeDocument/2006/relationships/image" Target="../media/image1365.png"/><Relationship Id="rId144" Type="http://schemas.openxmlformats.org/officeDocument/2006/relationships/customXml" Target="../ink/ink1377.xml"/><Relationship Id="rId90" Type="http://schemas.openxmlformats.org/officeDocument/2006/relationships/customXml" Target="../ink/ink1350.xml"/><Relationship Id="rId165" Type="http://schemas.openxmlformats.org/officeDocument/2006/relationships/image" Target="../media/image1386.png"/><Relationship Id="rId186" Type="http://schemas.openxmlformats.org/officeDocument/2006/relationships/customXml" Target="../ink/ink1398.xml"/><Relationship Id="rId211" Type="http://schemas.openxmlformats.org/officeDocument/2006/relationships/image" Target="../media/image1409.png"/><Relationship Id="rId232" Type="http://schemas.openxmlformats.org/officeDocument/2006/relationships/customXml" Target="../ink/ink1421.xml"/><Relationship Id="rId253" Type="http://schemas.openxmlformats.org/officeDocument/2006/relationships/image" Target="../media/image1430.png"/><Relationship Id="rId27" Type="http://schemas.openxmlformats.org/officeDocument/2006/relationships/image" Target="../media/image1318.png"/><Relationship Id="rId48" Type="http://schemas.openxmlformats.org/officeDocument/2006/relationships/customXml" Target="../ink/ink1329.xml"/><Relationship Id="rId69" Type="http://schemas.openxmlformats.org/officeDocument/2006/relationships/image" Target="../media/image1339.png"/><Relationship Id="rId113" Type="http://schemas.openxmlformats.org/officeDocument/2006/relationships/image" Target="../media/image1360.png"/><Relationship Id="rId134" Type="http://schemas.openxmlformats.org/officeDocument/2006/relationships/customXml" Target="../ink/ink1372.xml"/><Relationship Id="rId80" Type="http://schemas.openxmlformats.org/officeDocument/2006/relationships/customXml" Target="../ink/ink1345.xml"/><Relationship Id="rId155" Type="http://schemas.openxmlformats.org/officeDocument/2006/relationships/image" Target="../media/image1381.png"/><Relationship Id="rId176" Type="http://schemas.openxmlformats.org/officeDocument/2006/relationships/customXml" Target="../ink/ink1393.xml"/><Relationship Id="rId197" Type="http://schemas.openxmlformats.org/officeDocument/2006/relationships/image" Target="../media/image1402.png"/><Relationship Id="rId201" Type="http://schemas.openxmlformats.org/officeDocument/2006/relationships/image" Target="../media/image1404.png"/><Relationship Id="rId222" Type="http://schemas.openxmlformats.org/officeDocument/2006/relationships/customXml" Target="../ink/ink1416.xml"/><Relationship Id="rId243" Type="http://schemas.openxmlformats.org/officeDocument/2006/relationships/image" Target="../media/image1425.png"/><Relationship Id="rId264" Type="http://schemas.openxmlformats.org/officeDocument/2006/relationships/customXml" Target="../ink/ink1437.xml"/><Relationship Id="rId17" Type="http://schemas.openxmlformats.org/officeDocument/2006/relationships/image" Target="../media/image1313.png"/><Relationship Id="rId38" Type="http://schemas.openxmlformats.org/officeDocument/2006/relationships/customXml" Target="../ink/ink1324.xml"/><Relationship Id="rId59" Type="http://schemas.openxmlformats.org/officeDocument/2006/relationships/image" Target="../media/image1334.png"/><Relationship Id="rId103" Type="http://schemas.openxmlformats.org/officeDocument/2006/relationships/image" Target="../media/image1355.png"/><Relationship Id="rId124" Type="http://schemas.openxmlformats.org/officeDocument/2006/relationships/customXml" Target="../ink/ink1367.xml"/><Relationship Id="rId70" Type="http://schemas.openxmlformats.org/officeDocument/2006/relationships/customXml" Target="../ink/ink1340.xml"/><Relationship Id="rId91" Type="http://schemas.openxmlformats.org/officeDocument/2006/relationships/image" Target="../media/image1349.png"/><Relationship Id="rId145" Type="http://schemas.openxmlformats.org/officeDocument/2006/relationships/image" Target="../media/image1376.png"/><Relationship Id="rId166" Type="http://schemas.openxmlformats.org/officeDocument/2006/relationships/customXml" Target="../ink/ink1388.xml"/><Relationship Id="rId187" Type="http://schemas.openxmlformats.org/officeDocument/2006/relationships/image" Target="../media/image1397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411.xml"/><Relationship Id="rId233" Type="http://schemas.openxmlformats.org/officeDocument/2006/relationships/image" Target="../media/image1420.png"/><Relationship Id="rId254" Type="http://schemas.openxmlformats.org/officeDocument/2006/relationships/customXml" Target="../ink/ink1432.xml"/><Relationship Id="rId28" Type="http://schemas.openxmlformats.org/officeDocument/2006/relationships/customXml" Target="../ink/ink1319.xml"/><Relationship Id="rId49" Type="http://schemas.openxmlformats.org/officeDocument/2006/relationships/image" Target="../media/image1329.png"/><Relationship Id="rId114" Type="http://schemas.openxmlformats.org/officeDocument/2006/relationships/customXml" Target="../ink/ink1362.xml"/><Relationship Id="rId60" Type="http://schemas.openxmlformats.org/officeDocument/2006/relationships/customXml" Target="../ink/ink1335.xml"/><Relationship Id="rId81" Type="http://schemas.openxmlformats.org/officeDocument/2006/relationships/image" Target="../media/image1344.png"/><Relationship Id="rId135" Type="http://schemas.openxmlformats.org/officeDocument/2006/relationships/image" Target="../media/image1371.png"/><Relationship Id="rId156" Type="http://schemas.openxmlformats.org/officeDocument/2006/relationships/customXml" Target="../ink/ink1383.xml"/><Relationship Id="rId177" Type="http://schemas.openxmlformats.org/officeDocument/2006/relationships/image" Target="../media/image1392.png"/><Relationship Id="rId198" Type="http://schemas.openxmlformats.org/officeDocument/2006/relationships/customXml" Target="../ink/ink1404.xml"/><Relationship Id="rId202" Type="http://schemas.openxmlformats.org/officeDocument/2006/relationships/customXml" Target="../ink/ink1406.xml"/><Relationship Id="rId223" Type="http://schemas.openxmlformats.org/officeDocument/2006/relationships/image" Target="../media/image1415.png"/><Relationship Id="rId244" Type="http://schemas.openxmlformats.org/officeDocument/2006/relationships/customXml" Target="../ink/ink1427.xml"/><Relationship Id="rId18" Type="http://schemas.openxmlformats.org/officeDocument/2006/relationships/customXml" Target="../ink/ink1314.xml"/><Relationship Id="rId39" Type="http://schemas.openxmlformats.org/officeDocument/2006/relationships/image" Target="../media/image1324.png"/><Relationship Id="rId265" Type="http://schemas.openxmlformats.org/officeDocument/2006/relationships/image" Target="../media/image1436.png"/><Relationship Id="rId50" Type="http://schemas.openxmlformats.org/officeDocument/2006/relationships/customXml" Target="../ink/ink1330.xml"/><Relationship Id="rId104" Type="http://schemas.openxmlformats.org/officeDocument/2006/relationships/customXml" Target="../ink/ink1357.xml"/><Relationship Id="rId125" Type="http://schemas.openxmlformats.org/officeDocument/2006/relationships/image" Target="../media/image1366.png"/><Relationship Id="rId146" Type="http://schemas.openxmlformats.org/officeDocument/2006/relationships/customXml" Target="../ink/ink1378.xml"/><Relationship Id="rId167" Type="http://schemas.openxmlformats.org/officeDocument/2006/relationships/image" Target="../media/image1387.png"/><Relationship Id="rId188" Type="http://schemas.openxmlformats.org/officeDocument/2006/relationships/customXml" Target="../ink/ink1399.xml"/><Relationship Id="rId71" Type="http://schemas.openxmlformats.org/officeDocument/2006/relationships/image" Target="../media/image1340.png"/><Relationship Id="rId92" Type="http://schemas.openxmlformats.org/officeDocument/2006/relationships/customXml" Target="../ink/ink1351.xml"/><Relationship Id="rId213" Type="http://schemas.openxmlformats.org/officeDocument/2006/relationships/image" Target="../media/image1410.png"/><Relationship Id="rId234" Type="http://schemas.openxmlformats.org/officeDocument/2006/relationships/customXml" Target="../ink/ink1422.xml"/><Relationship Id="rId2" Type="http://schemas.openxmlformats.org/officeDocument/2006/relationships/customXml" Target="../ink/ink1306.xml"/><Relationship Id="rId29" Type="http://schemas.openxmlformats.org/officeDocument/2006/relationships/image" Target="../media/image1319.png"/><Relationship Id="rId255" Type="http://schemas.openxmlformats.org/officeDocument/2006/relationships/image" Target="../media/image1431.png"/><Relationship Id="rId40" Type="http://schemas.openxmlformats.org/officeDocument/2006/relationships/customXml" Target="../ink/ink1325.xml"/><Relationship Id="rId115" Type="http://schemas.openxmlformats.org/officeDocument/2006/relationships/image" Target="../media/image1361.png"/><Relationship Id="rId136" Type="http://schemas.openxmlformats.org/officeDocument/2006/relationships/customXml" Target="../ink/ink1373.xml"/><Relationship Id="rId157" Type="http://schemas.openxmlformats.org/officeDocument/2006/relationships/image" Target="../media/image1382.png"/><Relationship Id="rId178" Type="http://schemas.openxmlformats.org/officeDocument/2006/relationships/customXml" Target="../ink/ink1394.xml"/><Relationship Id="rId61" Type="http://schemas.openxmlformats.org/officeDocument/2006/relationships/image" Target="../media/image1335.png"/><Relationship Id="rId82" Type="http://schemas.openxmlformats.org/officeDocument/2006/relationships/customXml" Target="../ink/ink1346.xml"/><Relationship Id="rId199" Type="http://schemas.openxmlformats.org/officeDocument/2006/relationships/image" Target="../media/image1403.png"/><Relationship Id="rId203" Type="http://schemas.openxmlformats.org/officeDocument/2006/relationships/image" Target="../media/image1405.png"/><Relationship Id="rId19" Type="http://schemas.openxmlformats.org/officeDocument/2006/relationships/image" Target="../media/image1314.png"/><Relationship Id="rId224" Type="http://schemas.openxmlformats.org/officeDocument/2006/relationships/customXml" Target="../ink/ink1417.xml"/><Relationship Id="rId245" Type="http://schemas.openxmlformats.org/officeDocument/2006/relationships/image" Target="../media/image1426.png"/><Relationship Id="rId30" Type="http://schemas.openxmlformats.org/officeDocument/2006/relationships/customXml" Target="../ink/ink1320.xml"/><Relationship Id="rId105" Type="http://schemas.openxmlformats.org/officeDocument/2006/relationships/image" Target="../media/image1356.png"/><Relationship Id="rId126" Type="http://schemas.openxmlformats.org/officeDocument/2006/relationships/customXml" Target="../ink/ink1368.xml"/><Relationship Id="rId147" Type="http://schemas.openxmlformats.org/officeDocument/2006/relationships/image" Target="../media/image1377.png"/><Relationship Id="rId168" Type="http://schemas.openxmlformats.org/officeDocument/2006/relationships/customXml" Target="../ink/ink1389.xml"/><Relationship Id="rId51" Type="http://schemas.openxmlformats.org/officeDocument/2006/relationships/image" Target="../media/image1330.png"/><Relationship Id="rId72" Type="http://schemas.openxmlformats.org/officeDocument/2006/relationships/customXml" Target="../ink/ink1341.xml"/><Relationship Id="rId93" Type="http://schemas.openxmlformats.org/officeDocument/2006/relationships/image" Target="../media/image1350.png"/><Relationship Id="rId189" Type="http://schemas.openxmlformats.org/officeDocument/2006/relationships/image" Target="../media/image1398.png"/><Relationship Id="rId3" Type="http://schemas.openxmlformats.org/officeDocument/2006/relationships/image" Target="../media/image1306.png"/><Relationship Id="rId214" Type="http://schemas.openxmlformats.org/officeDocument/2006/relationships/customXml" Target="../ink/ink1412.xml"/><Relationship Id="rId235" Type="http://schemas.openxmlformats.org/officeDocument/2006/relationships/image" Target="../media/image1421.png"/><Relationship Id="rId256" Type="http://schemas.openxmlformats.org/officeDocument/2006/relationships/customXml" Target="../ink/ink1433.xml"/><Relationship Id="rId116" Type="http://schemas.openxmlformats.org/officeDocument/2006/relationships/customXml" Target="../ink/ink1363.xml"/><Relationship Id="rId137" Type="http://schemas.openxmlformats.org/officeDocument/2006/relationships/image" Target="../media/image1372.png"/><Relationship Id="rId158" Type="http://schemas.openxmlformats.org/officeDocument/2006/relationships/customXml" Target="../ink/ink1384.xml"/><Relationship Id="rId20" Type="http://schemas.openxmlformats.org/officeDocument/2006/relationships/customXml" Target="../ink/ink1315.xml"/><Relationship Id="rId41" Type="http://schemas.openxmlformats.org/officeDocument/2006/relationships/image" Target="../media/image1325.png"/><Relationship Id="rId62" Type="http://schemas.openxmlformats.org/officeDocument/2006/relationships/customXml" Target="../ink/ink1336.xml"/><Relationship Id="rId83" Type="http://schemas.openxmlformats.org/officeDocument/2006/relationships/image" Target="../media/image1345.png"/><Relationship Id="rId179" Type="http://schemas.openxmlformats.org/officeDocument/2006/relationships/image" Target="../media/image1393.png"/><Relationship Id="rId190" Type="http://schemas.openxmlformats.org/officeDocument/2006/relationships/customXml" Target="../ink/ink1400.xml"/><Relationship Id="rId204" Type="http://schemas.openxmlformats.org/officeDocument/2006/relationships/customXml" Target="../ink/ink1407.xml"/><Relationship Id="rId225" Type="http://schemas.openxmlformats.org/officeDocument/2006/relationships/image" Target="../media/image1416.png"/><Relationship Id="rId246" Type="http://schemas.openxmlformats.org/officeDocument/2006/relationships/customXml" Target="../ink/ink1428.xml"/><Relationship Id="rId106" Type="http://schemas.openxmlformats.org/officeDocument/2006/relationships/customXml" Target="../ink/ink1358.xml"/><Relationship Id="rId127" Type="http://schemas.openxmlformats.org/officeDocument/2006/relationships/image" Target="../media/image1367.png"/><Relationship Id="rId10" Type="http://schemas.openxmlformats.org/officeDocument/2006/relationships/customXml" Target="../ink/ink1310.xml"/><Relationship Id="rId31" Type="http://schemas.openxmlformats.org/officeDocument/2006/relationships/image" Target="../media/image1320.png"/><Relationship Id="rId52" Type="http://schemas.openxmlformats.org/officeDocument/2006/relationships/customXml" Target="../ink/ink1331.xml"/><Relationship Id="rId73" Type="http://schemas.openxmlformats.org/officeDocument/2006/relationships/image" Target="../media/image1341.png"/><Relationship Id="rId94" Type="http://schemas.openxmlformats.org/officeDocument/2006/relationships/customXml" Target="../ink/ink1352.xml"/><Relationship Id="rId148" Type="http://schemas.openxmlformats.org/officeDocument/2006/relationships/customXml" Target="../ink/ink1379.xml"/><Relationship Id="rId169" Type="http://schemas.openxmlformats.org/officeDocument/2006/relationships/image" Target="../media/image1388.png"/><Relationship Id="rId4" Type="http://schemas.openxmlformats.org/officeDocument/2006/relationships/customXml" Target="../ink/ink1307.xml"/><Relationship Id="rId180" Type="http://schemas.openxmlformats.org/officeDocument/2006/relationships/customXml" Target="../ink/ink1395.xml"/><Relationship Id="rId215" Type="http://schemas.openxmlformats.org/officeDocument/2006/relationships/image" Target="../media/image1411.png"/><Relationship Id="rId236" Type="http://schemas.openxmlformats.org/officeDocument/2006/relationships/customXml" Target="../ink/ink1423.xml"/><Relationship Id="rId257" Type="http://schemas.openxmlformats.org/officeDocument/2006/relationships/image" Target="../media/image1432.png"/><Relationship Id="rId42" Type="http://schemas.openxmlformats.org/officeDocument/2006/relationships/customXml" Target="../ink/ink1326.xml"/><Relationship Id="rId84" Type="http://schemas.openxmlformats.org/officeDocument/2006/relationships/customXml" Target="../ink/ink1347.xml"/><Relationship Id="rId138" Type="http://schemas.openxmlformats.org/officeDocument/2006/relationships/customXml" Target="../ink/ink1374.xml"/><Relationship Id="rId191" Type="http://schemas.openxmlformats.org/officeDocument/2006/relationships/image" Target="../media/image1399.png"/><Relationship Id="rId205" Type="http://schemas.openxmlformats.org/officeDocument/2006/relationships/image" Target="../media/image1406.png"/><Relationship Id="rId247" Type="http://schemas.openxmlformats.org/officeDocument/2006/relationships/image" Target="../media/image1427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50.xml"/><Relationship Id="rId21" Type="http://schemas.openxmlformats.org/officeDocument/2006/relationships/image" Target="../media/image1446.png"/><Relationship Id="rId42" Type="http://schemas.openxmlformats.org/officeDocument/2006/relationships/customXml" Target="../ink/ink1458.xml"/><Relationship Id="rId47" Type="http://schemas.openxmlformats.org/officeDocument/2006/relationships/image" Target="../media/image1459.png"/><Relationship Id="rId63" Type="http://schemas.openxmlformats.org/officeDocument/2006/relationships/image" Target="../media/image1467.png"/><Relationship Id="rId68" Type="http://schemas.openxmlformats.org/officeDocument/2006/relationships/customXml" Target="../ink/ink1471.xml"/><Relationship Id="rId84" Type="http://schemas.openxmlformats.org/officeDocument/2006/relationships/customXml" Target="../ink/ink1479.xml"/><Relationship Id="rId89" Type="http://schemas.openxmlformats.org/officeDocument/2006/relationships/image" Target="../media/image1479.png"/><Relationship Id="rId16" Type="http://schemas.openxmlformats.org/officeDocument/2006/relationships/customXml" Target="../ink/ink1445.xml"/><Relationship Id="rId107" Type="http://schemas.openxmlformats.org/officeDocument/2006/relationships/image" Target="../media/image1488.png"/><Relationship Id="rId11" Type="http://schemas.openxmlformats.org/officeDocument/2006/relationships/image" Target="../media/image1441.png"/><Relationship Id="rId32" Type="http://schemas.openxmlformats.org/officeDocument/2006/relationships/customXml" Target="../ink/ink1453.xml"/><Relationship Id="rId37" Type="http://schemas.openxmlformats.org/officeDocument/2006/relationships/image" Target="../media/image1454.png"/><Relationship Id="rId53" Type="http://schemas.openxmlformats.org/officeDocument/2006/relationships/image" Target="../media/image1462.png"/><Relationship Id="rId58" Type="http://schemas.openxmlformats.org/officeDocument/2006/relationships/customXml" Target="../ink/ink1466.xml"/><Relationship Id="rId74" Type="http://schemas.openxmlformats.org/officeDocument/2006/relationships/customXml" Target="../ink/ink1474.xml"/><Relationship Id="rId79" Type="http://schemas.openxmlformats.org/officeDocument/2006/relationships/image" Target="../media/image1474.png"/><Relationship Id="rId102" Type="http://schemas.openxmlformats.org/officeDocument/2006/relationships/customXml" Target="../ink/ink1488.xml"/><Relationship Id="rId5" Type="http://schemas.openxmlformats.org/officeDocument/2006/relationships/image" Target="../media/image1438.png"/><Relationship Id="rId90" Type="http://schemas.openxmlformats.org/officeDocument/2006/relationships/customXml" Target="../ink/ink1482.xml"/><Relationship Id="rId95" Type="http://schemas.openxmlformats.org/officeDocument/2006/relationships/image" Target="../media/image1482.png"/><Relationship Id="rId22" Type="http://schemas.openxmlformats.org/officeDocument/2006/relationships/customXml" Target="../ink/ink1448.xml"/><Relationship Id="rId27" Type="http://schemas.openxmlformats.org/officeDocument/2006/relationships/image" Target="../media/image1449.png"/><Relationship Id="rId43" Type="http://schemas.openxmlformats.org/officeDocument/2006/relationships/image" Target="../media/image1457.png"/><Relationship Id="rId48" Type="http://schemas.openxmlformats.org/officeDocument/2006/relationships/customXml" Target="../ink/ink1461.xml"/><Relationship Id="rId64" Type="http://schemas.openxmlformats.org/officeDocument/2006/relationships/customXml" Target="../ink/ink1469.xml"/><Relationship Id="rId69" Type="http://schemas.openxmlformats.org/officeDocument/2006/relationships/image" Target="../media/image1470.png"/><Relationship Id="rId80" Type="http://schemas.openxmlformats.org/officeDocument/2006/relationships/customXml" Target="../ink/ink1477.xml"/><Relationship Id="rId85" Type="http://schemas.openxmlformats.org/officeDocument/2006/relationships/image" Target="../media/image1477.png"/><Relationship Id="rId12" Type="http://schemas.openxmlformats.org/officeDocument/2006/relationships/customXml" Target="../ink/ink1443.xml"/><Relationship Id="rId17" Type="http://schemas.openxmlformats.org/officeDocument/2006/relationships/image" Target="../media/image1444.png"/><Relationship Id="rId33" Type="http://schemas.openxmlformats.org/officeDocument/2006/relationships/image" Target="../media/image1452.png"/><Relationship Id="rId38" Type="http://schemas.openxmlformats.org/officeDocument/2006/relationships/customXml" Target="../ink/ink1456.xml"/><Relationship Id="rId59" Type="http://schemas.openxmlformats.org/officeDocument/2006/relationships/image" Target="../media/image1465.png"/><Relationship Id="rId103" Type="http://schemas.openxmlformats.org/officeDocument/2006/relationships/image" Target="../media/image1486.png"/><Relationship Id="rId108" Type="http://schemas.openxmlformats.org/officeDocument/2006/relationships/customXml" Target="../ink/ink1491.xml"/><Relationship Id="rId54" Type="http://schemas.openxmlformats.org/officeDocument/2006/relationships/customXml" Target="../ink/ink1464.xml"/><Relationship Id="rId70" Type="http://schemas.openxmlformats.org/officeDocument/2006/relationships/customXml" Target="../ink/ink1472.xml"/><Relationship Id="rId75" Type="http://schemas.openxmlformats.org/officeDocument/2006/relationships/image" Target="../media/image707.png"/><Relationship Id="rId91" Type="http://schemas.openxmlformats.org/officeDocument/2006/relationships/image" Target="../media/image1480.png"/><Relationship Id="rId96" Type="http://schemas.openxmlformats.org/officeDocument/2006/relationships/customXml" Target="../ink/ink148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40.xml"/><Relationship Id="rId15" Type="http://schemas.openxmlformats.org/officeDocument/2006/relationships/image" Target="../media/image1443.png"/><Relationship Id="rId23" Type="http://schemas.openxmlformats.org/officeDocument/2006/relationships/image" Target="../media/image1447.png"/><Relationship Id="rId28" Type="http://schemas.openxmlformats.org/officeDocument/2006/relationships/customXml" Target="../ink/ink1451.xml"/><Relationship Id="rId36" Type="http://schemas.openxmlformats.org/officeDocument/2006/relationships/customXml" Target="../ink/ink1455.xml"/><Relationship Id="rId49" Type="http://schemas.openxmlformats.org/officeDocument/2006/relationships/image" Target="../media/image1460.png"/><Relationship Id="rId57" Type="http://schemas.openxmlformats.org/officeDocument/2006/relationships/image" Target="../media/image1464.png"/><Relationship Id="rId106" Type="http://schemas.openxmlformats.org/officeDocument/2006/relationships/customXml" Target="../ink/ink1490.xml"/><Relationship Id="rId10" Type="http://schemas.openxmlformats.org/officeDocument/2006/relationships/customXml" Target="../ink/ink1442.xml"/><Relationship Id="rId31" Type="http://schemas.openxmlformats.org/officeDocument/2006/relationships/image" Target="../media/image1451.png"/><Relationship Id="rId44" Type="http://schemas.openxmlformats.org/officeDocument/2006/relationships/customXml" Target="../ink/ink1459.xml"/><Relationship Id="rId52" Type="http://schemas.openxmlformats.org/officeDocument/2006/relationships/customXml" Target="../ink/ink1463.xml"/><Relationship Id="rId60" Type="http://schemas.openxmlformats.org/officeDocument/2006/relationships/customXml" Target="../ink/ink1467.xml"/><Relationship Id="rId65" Type="http://schemas.openxmlformats.org/officeDocument/2006/relationships/image" Target="../media/image1468.png"/><Relationship Id="rId73" Type="http://schemas.openxmlformats.org/officeDocument/2006/relationships/image" Target="../media/image1472.png"/><Relationship Id="rId78" Type="http://schemas.openxmlformats.org/officeDocument/2006/relationships/customXml" Target="../ink/ink1476.xml"/><Relationship Id="rId81" Type="http://schemas.openxmlformats.org/officeDocument/2006/relationships/image" Target="../media/image1475.png"/><Relationship Id="rId86" Type="http://schemas.openxmlformats.org/officeDocument/2006/relationships/customXml" Target="../ink/ink1480.xml"/><Relationship Id="rId94" Type="http://schemas.openxmlformats.org/officeDocument/2006/relationships/customXml" Target="../ink/ink1484.xml"/><Relationship Id="rId99" Type="http://schemas.openxmlformats.org/officeDocument/2006/relationships/image" Target="../media/image1484.png"/><Relationship Id="rId101" Type="http://schemas.openxmlformats.org/officeDocument/2006/relationships/image" Target="../media/image1485.png"/><Relationship Id="rId4" Type="http://schemas.openxmlformats.org/officeDocument/2006/relationships/customXml" Target="../ink/ink1439.xml"/><Relationship Id="rId9" Type="http://schemas.openxmlformats.org/officeDocument/2006/relationships/image" Target="../media/image1440.png"/><Relationship Id="rId13" Type="http://schemas.openxmlformats.org/officeDocument/2006/relationships/image" Target="../media/image1442.png"/><Relationship Id="rId18" Type="http://schemas.openxmlformats.org/officeDocument/2006/relationships/customXml" Target="../ink/ink1446.xml"/><Relationship Id="rId39" Type="http://schemas.openxmlformats.org/officeDocument/2006/relationships/image" Target="../media/image1455.png"/><Relationship Id="rId109" Type="http://schemas.openxmlformats.org/officeDocument/2006/relationships/image" Target="../media/image1489.png"/><Relationship Id="rId34" Type="http://schemas.openxmlformats.org/officeDocument/2006/relationships/customXml" Target="../ink/ink1454.xml"/><Relationship Id="rId50" Type="http://schemas.openxmlformats.org/officeDocument/2006/relationships/customXml" Target="../ink/ink1462.xml"/><Relationship Id="rId55" Type="http://schemas.openxmlformats.org/officeDocument/2006/relationships/image" Target="../media/image1463.png"/><Relationship Id="rId76" Type="http://schemas.openxmlformats.org/officeDocument/2006/relationships/customXml" Target="../ink/ink1475.xml"/><Relationship Id="rId97" Type="http://schemas.openxmlformats.org/officeDocument/2006/relationships/image" Target="../media/image1483.png"/><Relationship Id="rId104" Type="http://schemas.openxmlformats.org/officeDocument/2006/relationships/customXml" Target="../ink/ink1489.xml"/><Relationship Id="rId7" Type="http://schemas.openxmlformats.org/officeDocument/2006/relationships/image" Target="../media/image1439.png"/><Relationship Id="rId71" Type="http://schemas.openxmlformats.org/officeDocument/2006/relationships/image" Target="../media/image1471.png"/><Relationship Id="rId92" Type="http://schemas.openxmlformats.org/officeDocument/2006/relationships/customXml" Target="../ink/ink1483.xml"/><Relationship Id="rId2" Type="http://schemas.openxmlformats.org/officeDocument/2006/relationships/customXml" Target="../ink/ink1438.xml"/><Relationship Id="rId29" Type="http://schemas.openxmlformats.org/officeDocument/2006/relationships/image" Target="../media/image1450.png"/><Relationship Id="rId24" Type="http://schemas.openxmlformats.org/officeDocument/2006/relationships/customXml" Target="../ink/ink1449.xml"/><Relationship Id="rId40" Type="http://schemas.openxmlformats.org/officeDocument/2006/relationships/customXml" Target="../ink/ink1457.xml"/><Relationship Id="rId45" Type="http://schemas.openxmlformats.org/officeDocument/2006/relationships/image" Target="../media/image1458.png"/><Relationship Id="rId66" Type="http://schemas.openxmlformats.org/officeDocument/2006/relationships/customXml" Target="../ink/ink1470.xml"/><Relationship Id="rId87" Type="http://schemas.openxmlformats.org/officeDocument/2006/relationships/image" Target="../media/image1478.png"/><Relationship Id="rId110" Type="http://schemas.openxmlformats.org/officeDocument/2006/relationships/customXml" Target="../ink/ink1492.xml"/><Relationship Id="rId61" Type="http://schemas.openxmlformats.org/officeDocument/2006/relationships/image" Target="../media/image1466.png"/><Relationship Id="rId82" Type="http://schemas.openxmlformats.org/officeDocument/2006/relationships/customXml" Target="../ink/ink1478.xml"/><Relationship Id="rId19" Type="http://schemas.openxmlformats.org/officeDocument/2006/relationships/image" Target="../media/image1445.png"/><Relationship Id="rId14" Type="http://schemas.openxmlformats.org/officeDocument/2006/relationships/customXml" Target="../ink/ink1444.xml"/><Relationship Id="rId30" Type="http://schemas.openxmlformats.org/officeDocument/2006/relationships/customXml" Target="../ink/ink1452.xml"/><Relationship Id="rId35" Type="http://schemas.openxmlformats.org/officeDocument/2006/relationships/image" Target="../media/image1453.png"/><Relationship Id="rId56" Type="http://schemas.openxmlformats.org/officeDocument/2006/relationships/customXml" Target="../ink/ink1465.xml"/><Relationship Id="rId77" Type="http://schemas.openxmlformats.org/officeDocument/2006/relationships/image" Target="../media/image1473.png"/><Relationship Id="rId100" Type="http://schemas.openxmlformats.org/officeDocument/2006/relationships/customXml" Target="../ink/ink1487.xml"/><Relationship Id="rId105" Type="http://schemas.openxmlformats.org/officeDocument/2006/relationships/image" Target="../media/image1487.png"/><Relationship Id="rId8" Type="http://schemas.openxmlformats.org/officeDocument/2006/relationships/customXml" Target="../ink/ink1441.xml"/><Relationship Id="rId51" Type="http://schemas.openxmlformats.org/officeDocument/2006/relationships/image" Target="../media/image1461.png"/><Relationship Id="rId72" Type="http://schemas.openxmlformats.org/officeDocument/2006/relationships/customXml" Target="../ink/ink1473.xml"/><Relationship Id="rId93" Type="http://schemas.openxmlformats.org/officeDocument/2006/relationships/image" Target="../media/image1481.png"/><Relationship Id="rId98" Type="http://schemas.openxmlformats.org/officeDocument/2006/relationships/customXml" Target="../ink/ink1486.xml"/><Relationship Id="rId3" Type="http://schemas.openxmlformats.org/officeDocument/2006/relationships/image" Target="../media/image1437.png"/><Relationship Id="rId25" Type="http://schemas.openxmlformats.org/officeDocument/2006/relationships/image" Target="../media/image1448.png"/><Relationship Id="rId46" Type="http://schemas.openxmlformats.org/officeDocument/2006/relationships/customXml" Target="../ink/ink1460.xml"/><Relationship Id="rId67" Type="http://schemas.openxmlformats.org/officeDocument/2006/relationships/image" Target="../media/image1469.png"/><Relationship Id="rId20" Type="http://schemas.openxmlformats.org/officeDocument/2006/relationships/customXml" Target="../ink/ink1447.xml"/><Relationship Id="rId41" Type="http://schemas.openxmlformats.org/officeDocument/2006/relationships/image" Target="../media/image1456.png"/><Relationship Id="rId62" Type="http://schemas.openxmlformats.org/officeDocument/2006/relationships/customXml" Target="../ink/ink1468.xml"/><Relationship Id="rId83" Type="http://schemas.openxmlformats.org/officeDocument/2006/relationships/image" Target="../media/image1476.png"/><Relationship Id="rId88" Type="http://schemas.openxmlformats.org/officeDocument/2006/relationships/customXml" Target="../ink/ink1481.xml"/><Relationship Id="rId111" Type="http://schemas.openxmlformats.org/officeDocument/2006/relationships/image" Target="../media/image1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3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93.xml"/><Relationship Id="rId2" Type="http://schemas.openxmlformats.org/officeDocument/2006/relationships/image" Target="../media/image14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94.xml"/><Relationship Id="rId2" Type="http://schemas.openxmlformats.org/officeDocument/2006/relationships/image" Target="../media/image149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95.xml"/><Relationship Id="rId2" Type="http://schemas.openxmlformats.org/officeDocument/2006/relationships/image" Target="../media/image149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2.png"/><Relationship Id="rId5" Type="http://schemas.openxmlformats.org/officeDocument/2006/relationships/customXml" Target="../ink/ink1496.xml"/><Relationship Id="rId4" Type="http://schemas.openxmlformats.org/officeDocument/2006/relationships/image" Target="../media/image150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58" Type="http://schemas.openxmlformats.org/officeDocument/2006/relationships/customXml" Target="../ink/ink129.xml"/><Relationship Id="rId279" Type="http://schemas.openxmlformats.org/officeDocument/2006/relationships/image" Target="../media/image139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3.png"/><Relationship Id="rId248" Type="http://schemas.openxmlformats.org/officeDocument/2006/relationships/customXml" Target="../ink/ink124.xml"/><Relationship Id="rId269" Type="http://schemas.openxmlformats.org/officeDocument/2006/relationships/image" Target="../media/image134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14.xml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493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5.png"/><Relationship Id="rId21" Type="http://schemas.openxmlformats.org/officeDocument/2006/relationships/customXml" Target="../ink/ink1506.xml"/><Relationship Id="rId42" Type="http://schemas.openxmlformats.org/officeDocument/2006/relationships/image" Target="../media/image1523.png"/><Relationship Id="rId47" Type="http://schemas.openxmlformats.org/officeDocument/2006/relationships/customXml" Target="../ink/ink1519.xml"/><Relationship Id="rId63" Type="http://schemas.openxmlformats.org/officeDocument/2006/relationships/customXml" Target="../ink/ink1527.xml"/><Relationship Id="rId68" Type="http://schemas.openxmlformats.org/officeDocument/2006/relationships/image" Target="../media/image1536.png"/><Relationship Id="rId84" Type="http://schemas.openxmlformats.org/officeDocument/2006/relationships/customXml" Target="../ink/ink1538.xml"/><Relationship Id="rId89" Type="http://schemas.openxmlformats.org/officeDocument/2006/relationships/image" Target="../media/image1546.png"/><Relationship Id="rId112" Type="http://schemas.openxmlformats.org/officeDocument/2006/relationships/customXml" Target="../ink/ink1552.xml"/><Relationship Id="rId16" Type="http://schemas.openxmlformats.org/officeDocument/2006/relationships/image" Target="../media/image1510.png"/><Relationship Id="rId107" Type="http://schemas.openxmlformats.org/officeDocument/2006/relationships/image" Target="../media/image1555.png"/><Relationship Id="rId11" Type="http://schemas.openxmlformats.org/officeDocument/2006/relationships/customXml" Target="../ink/ink1501.xml"/><Relationship Id="rId32" Type="http://schemas.openxmlformats.org/officeDocument/2006/relationships/image" Target="../media/image1518.png"/><Relationship Id="rId37" Type="http://schemas.openxmlformats.org/officeDocument/2006/relationships/customXml" Target="../ink/ink1514.xml"/><Relationship Id="rId53" Type="http://schemas.openxmlformats.org/officeDocument/2006/relationships/customXml" Target="../ink/ink1522.xml"/><Relationship Id="rId58" Type="http://schemas.openxmlformats.org/officeDocument/2006/relationships/image" Target="../media/image1531.png"/><Relationship Id="rId74" Type="http://schemas.openxmlformats.org/officeDocument/2006/relationships/customXml" Target="../ink/ink1533.xml"/><Relationship Id="rId79" Type="http://schemas.openxmlformats.org/officeDocument/2006/relationships/image" Target="../media/image1541.png"/><Relationship Id="rId102" Type="http://schemas.openxmlformats.org/officeDocument/2006/relationships/customXml" Target="../ink/ink1547.xml"/><Relationship Id="rId5" Type="http://schemas.openxmlformats.org/officeDocument/2006/relationships/customXml" Target="../ink/ink1498.xml"/><Relationship Id="rId90" Type="http://schemas.openxmlformats.org/officeDocument/2006/relationships/customXml" Target="../ink/ink1541.xml"/><Relationship Id="rId95" Type="http://schemas.openxmlformats.org/officeDocument/2006/relationships/image" Target="../media/image1549.png"/><Relationship Id="rId22" Type="http://schemas.openxmlformats.org/officeDocument/2006/relationships/image" Target="../media/image1513.png"/><Relationship Id="rId27" Type="http://schemas.openxmlformats.org/officeDocument/2006/relationships/customXml" Target="../ink/ink1509.xml"/><Relationship Id="rId43" Type="http://schemas.openxmlformats.org/officeDocument/2006/relationships/customXml" Target="../ink/ink1517.xml"/><Relationship Id="rId48" Type="http://schemas.openxmlformats.org/officeDocument/2006/relationships/image" Target="../media/image1526.png"/><Relationship Id="rId64" Type="http://schemas.openxmlformats.org/officeDocument/2006/relationships/image" Target="../media/image1534.png"/><Relationship Id="rId69" Type="http://schemas.openxmlformats.org/officeDocument/2006/relationships/customXml" Target="../ink/ink1530.xml"/><Relationship Id="rId113" Type="http://schemas.openxmlformats.org/officeDocument/2006/relationships/image" Target="../media/image1558.png"/><Relationship Id="rId80" Type="http://schemas.openxmlformats.org/officeDocument/2006/relationships/customXml" Target="../ink/ink1536.xml"/><Relationship Id="rId85" Type="http://schemas.openxmlformats.org/officeDocument/2006/relationships/image" Target="../media/image1544.png"/><Relationship Id="rId12" Type="http://schemas.openxmlformats.org/officeDocument/2006/relationships/image" Target="../media/image1508.png"/><Relationship Id="rId17" Type="http://schemas.openxmlformats.org/officeDocument/2006/relationships/customXml" Target="../ink/ink1504.xml"/><Relationship Id="rId33" Type="http://schemas.openxmlformats.org/officeDocument/2006/relationships/customXml" Target="../ink/ink1512.xml"/><Relationship Id="rId38" Type="http://schemas.openxmlformats.org/officeDocument/2006/relationships/image" Target="../media/image1521.png"/><Relationship Id="rId59" Type="http://schemas.openxmlformats.org/officeDocument/2006/relationships/customXml" Target="../ink/ink1525.xml"/><Relationship Id="rId103" Type="http://schemas.openxmlformats.org/officeDocument/2006/relationships/image" Target="../media/image1553.png"/><Relationship Id="rId108" Type="http://schemas.openxmlformats.org/officeDocument/2006/relationships/customXml" Target="../ink/ink1550.xml"/><Relationship Id="rId54" Type="http://schemas.openxmlformats.org/officeDocument/2006/relationships/image" Target="../media/image1529.png"/><Relationship Id="rId70" Type="http://schemas.openxmlformats.org/officeDocument/2006/relationships/customXml" Target="../ink/ink1531.xml"/><Relationship Id="rId75" Type="http://schemas.openxmlformats.org/officeDocument/2006/relationships/image" Target="../media/image1539.png"/><Relationship Id="rId91" Type="http://schemas.openxmlformats.org/officeDocument/2006/relationships/image" Target="../media/image1547.png"/><Relationship Id="rId96" Type="http://schemas.openxmlformats.org/officeDocument/2006/relationships/customXml" Target="../ink/ink15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5.png"/><Relationship Id="rId15" Type="http://schemas.openxmlformats.org/officeDocument/2006/relationships/customXml" Target="../ink/ink1503.xml"/><Relationship Id="rId23" Type="http://schemas.openxmlformats.org/officeDocument/2006/relationships/customXml" Target="../ink/ink1507.xml"/><Relationship Id="rId28" Type="http://schemas.openxmlformats.org/officeDocument/2006/relationships/image" Target="../media/image1516.png"/><Relationship Id="rId36" Type="http://schemas.openxmlformats.org/officeDocument/2006/relationships/image" Target="../media/image1520.png"/><Relationship Id="rId49" Type="http://schemas.openxmlformats.org/officeDocument/2006/relationships/customXml" Target="../ink/ink1520.xml"/><Relationship Id="rId57" Type="http://schemas.openxmlformats.org/officeDocument/2006/relationships/customXml" Target="../ink/ink1524.xml"/><Relationship Id="rId106" Type="http://schemas.openxmlformats.org/officeDocument/2006/relationships/customXml" Target="../ink/ink1549.xml"/><Relationship Id="rId10" Type="http://schemas.openxmlformats.org/officeDocument/2006/relationships/image" Target="../media/image1507.png"/><Relationship Id="rId31" Type="http://schemas.openxmlformats.org/officeDocument/2006/relationships/customXml" Target="../ink/ink1511.xml"/><Relationship Id="rId44" Type="http://schemas.openxmlformats.org/officeDocument/2006/relationships/image" Target="../media/image1524.png"/><Relationship Id="rId52" Type="http://schemas.openxmlformats.org/officeDocument/2006/relationships/image" Target="../media/image1528.png"/><Relationship Id="rId60" Type="http://schemas.openxmlformats.org/officeDocument/2006/relationships/image" Target="../media/image1532.png"/><Relationship Id="rId65" Type="http://schemas.openxmlformats.org/officeDocument/2006/relationships/customXml" Target="../ink/ink1528.xml"/><Relationship Id="rId73" Type="http://schemas.openxmlformats.org/officeDocument/2006/relationships/image" Target="../media/image1538.png"/><Relationship Id="rId78" Type="http://schemas.openxmlformats.org/officeDocument/2006/relationships/customXml" Target="../ink/ink1535.xml"/><Relationship Id="rId81" Type="http://schemas.openxmlformats.org/officeDocument/2006/relationships/image" Target="../media/image1542.png"/><Relationship Id="rId86" Type="http://schemas.openxmlformats.org/officeDocument/2006/relationships/customXml" Target="../ink/ink1539.xml"/><Relationship Id="rId94" Type="http://schemas.openxmlformats.org/officeDocument/2006/relationships/customXml" Target="../ink/ink1543.xml"/><Relationship Id="rId99" Type="http://schemas.openxmlformats.org/officeDocument/2006/relationships/image" Target="../media/image1551.png"/><Relationship Id="rId101" Type="http://schemas.openxmlformats.org/officeDocument/2006/relationships/image" Target="../media/image1552.png"/><Relationship Id="rId4" Type="http://schemas.openxmlformats.org/officeDocument/2006/relationships/image" Target="../media/image1504.png"/><Relationship Id="rId9" Type="http://schemas.openxmlformats.org/officeDocument/2006/relationships/customXml" Target="../ink/ink1500.xml"/><Relationship Id="rId13" Type="http://schemas.openxmlformats.org/officeDocument/2006/relationships/customXml" Target="../ink/ink1502.xml"/><Relationship Id="rId18" Type="http://schemas.openxmlformats.org/officeDocument/2006/relationships/image" Target="../media/image1511.png"/><Relationship Id="rId39" Type="http://schemas.openxmlformats.org/officeDocument/2006/relationships/customXml" Target="../ink/ink1515.xml"/><Relationship Id="rId109" Type="http://schemas.openxmlformats.org/officeDocument/2006/relationships/image" Target="../media/image1556.png"/><Relationship Id="rId34" Type="http://schemas.openxmlformats.org/officeDocument/2006/relationships/image" Target="../media/image1519.png"/><Relationship Id="rId50" Type="http://schemas.openxmlformats.org/officeDocument/2006/relationships/image" Target="../media/image1527.png"/><Relationship Id="rId55" Type="http://schemas.openxmlformats.org/officeDocument/2006/relationships/customXml" Target="../ink/ink1523.xml"/><Relationship Id="rId76" Type="http://schemas.openxmlformats.org/officeDocument/2006/relationships/customXml" Target="../ink/ink1534.xml"/><Relationship Id="rId97" Type="http://schemas.openxmlformats.org/officeDocument/2006/relationships/image" Target="../media/image1550.png"/><Relationship Id="rId104" Type="http://schemas.openxmlformats.org/officeDocument/2006/relationships/customXml" Target="../ink/ink1548.xml"/><Relationship Id="rId7" Type="http://schemas.openxmlformats.org/officeDocument/2006/relationships/customXml" Target="../ink/ink1499.xml"/><Relationship Id="rId71" Type="http://schemas.openxmlformats.org/officeDocument/2006/relationships/image" Target="../media/image1537.png"/><Relationship Id="rId92" Type="http://schemas.openxmlformats.org/officeDocument/2006/relationships/customXml" Target="../ink/ink1542.xml"/><Relationship Id="rId2" Type="http://schemas.openxmlformats.org/officeDocument/2006/relationships/image" Target="../media/image1499.tmp"/><Relationship Id="rId29" Type="http://schemas.openxmlformats.org/officeDocument/2006/relationships/customXml" Target="../ink/ink1510.xml"/><Relationship Id="rId24" Type="http://schemas.openxmlformats.org/officeDocument/2006/relationships/image" Target="../media/image1514.png"/><Relationship Id="rId40" Type="http://schemas.openxmlformats.org/officeDocument/2006/relationships/image" Target="../media/image1522.png"/><Relationship Id="rId45" Type="http://schemas.openxmlformats.org/officeDocument/2006/relationships/customXml" Target="../ink/ink1518.xml"/><Relationship Id="rId66" Type="http://schemas.openxmlformats.org/officeDocument/2006/relationships/image" Target="../media/image1535.png"/><Relationship Id="rId87" Type="http://schemas.openxmlformats.org/officeDocument/2006/relationships/image" Target="../media/image1545.png"/><Relationship Id="rId110" Type="http://schemas.openxmlformats.org/officeDocument/2006/relationships/customXml" Target="../ink/ink1551.xml"/><Relationship Id="rId61" Type="http://schemas.openxmlformats.org/officeDocument/2006/relationships/customXml" Target="../ink/ink1526.xml"/><Relationship Id="rId82" Type="http://schemas.openxmlformats.org/officeDocument/2006/relationships/customXml" Target="../ink/ink1537.xml"/><Relationship Id="rId19" Type="http://schemas.openxmlformats.org/officeDocument/2006/relationships/customXml" Target="../ink/ink1505.xml"/><Relationship Id="rId14" Type="http://schemas.openxmlformats.org/officeDocument/2006/relationships/image" Target="../media/image1509.png"/><Relationship Id="rId30" Type="http://schemas.openxmlformats.org/officeDocument/2006/relationships/image" Target="../media/image1517.png"/><Relationship Id="rId35" Type="http://schemas.openxmlformats.org/officeDocument/2006/relationships/customXml" Target="../ink/ink1513.xml"/><Relationship Id="rId56" Type="http://schemas.openxmlformats.org/officeDocument/2006/relationships/image" Target="../media/image1530.png"/><Relationship Id="rId77" Type="http://schemas.openxmlformats.org/officeDocument/2006/relationships/image" Target="../media/image1540.png"/><Relationship Id="rId100" Type="http://schemas.openxmlformats.org/officeDocument/2006/relationships/customXml" Target="../ink/ink1546.xml"/><Relationship Id="rId105" Type="http://schemas.openxmlformats.org/officeDocument/2006/relationships/image" Target="../media/image1554.png"/><Relationship Id="rId8" Type="http://schemas.openxmlformats.org/officeDocument/2006/relationships/image" Target="../media/image1506.png"/><Relationship Id="rId51" Type="http://schemas.openxmlformats.org/officeDocument/2006/relationships/customXml" Target="../ink/ink1521.xml"/><Relationship Id="rId72" Type="http://schemas.openxmlformats.org/officeDocument/2006/relationships/customXml" Target="../ink/ink1532.xml"/><Relationship Id="rId93" Type="http://schemas.openxmlformats.org/officeDocument/2006/relationships/image" Target="../media/image1548.png"/><Relationship Id="rId98" Type="http://schemas.openxmlformats.org/officeDocument/2006/relationships/customXml" Target="../ink/ink1545.xml"/><Relationship Id="rId3" Type="http://schemas.openxmlformats.org/officeDocument/2006/relationships/customXml" Target="../ink/ink1497.xml"/><Relationship Id="rId25" Type="http://schemas.openxmlformats.org/officeDocument/2006/relationships/customXml" Target="../ink/ink1508.xml"/><Relationship Id="rId46" Type="http://schemas.openxmlformats.org/officeDocument/2006/relationships/image" Target="../media/image1525.png"/><Relationship Id="rId67" Type="http://schemas.openxmlformats.org/officeDocument/2006/relationships/customXml" Target="../ink/ink1529.xml"/><Relationship Id="rId20" Type="http://schemas.openxmlformats.org/officeDocument/2006/relationships/image" Target="../media/image1512.png"/><Relationship Id="rId41" Type="http://schemas.openxmlformats.org/officeDocument/2006/relationships/customXml" Target="../ink/ink1516.xml"/><Relationship Id="rId62" Type="http://schemas.openxmlformats.org/officeDocument/2006/relationships/image" Target="../media/image1533.png"/><Relationship Id="rId83" Type="http://schemas.openxmlformats.org/officeDocument/2006/relationships/image" Target="../media/image1543.png"/><Relationship Id="rId88" Type="http://schemas.openxmlformats.org/officeDocument/2006/relationships/customXml" Target="../ink/ink1540.xml"/><Relationship Id="rId111" Type="http://schemas.openxmlformats.org/officeDocument/2006/relationships/image" Target="../media/image15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53.xml"/><Relationship Id="rId2" Type="http://schemas.openxmlformats.org/officeDocument/2006/relationships/image" Target="../media/image150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1.png"/><Relationship Id="rId5" Type="http://schemas.openxmlformats.org/officeDocument/2006/relationships/customXml" Target="../ink/ink1554.xml"/><Relationship Id="rId4" Type="http://schemas.openxmlformats.org/officeDocument/2006/relationships/image" Target="../media/image15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5.png"/><Relationship Id="rId3" Type="http://schemas.openxmlformats.org/officeDocument/2006/relationships/customXml" Target="../ink/ink1555.xml"/><Relationship Id="rId7" Type="http://schemas.openxmlformats.org/officeDocument/2006/relationships/customXml" Target="../ink/ink1557.xml"/><Relationship Id="rId2" Type="http://schemas.openxmlformats.org/officeDocument/2006/relationships/image" Target="../media/image150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4.png"/><Relationship Id="rId5" Type="http://schemas.openxmlformats.org/officeDocument/2006/relationships/customXml" Target="../ink/ink1556.xml"/><Relationship Id="rId4" Type="http://schemas.openxmlformats.org/officeDocument/2006/relationships/image" Target="../media/image1563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78.png"/><Relationship Id="rId21" Type="http://schemas.openxmlformats.org/officeDocument/2006/relationships/customXml" Target="../ink/ink1567.xml"/><Relationship Id="rId42" Type="http://schemas.openxmlformats.org/officeDocument/2006/relationships/image" Target="../media/image1586.png"/><Relationship Id="rId47" Type="http://schemas.openxmlformats.org/officeDocument/2006/relationships/customXml" Target="../ink/ink1580.xml"/><Relationship Id="rId63" Type="http://schemas.openxmlformats.org/officeDocument/2006/relationships/customXml" Target="../ink/ink1588.xml"/><Relationship Id="rId68" Type="http://schemas.openxmlformats.org/officeDocument/2006/relationships/image" Target="../media/image1599.png"/><Relationship Id="rId84" Type="http://schemas.openxmlformats.org/officeDocument/2006/relationships/image" Target="../media/image1607.png"/><Relationship Id="rId89" Type="http://schemas.openxmlformats.org/officeDocument/2006/relationships/customXml" Target="../ink/ink1601.xml"/><Relationship Id="rId16" Type="http://schemas.openxmlformats.org/officeDocument/2006/relationships/image" Target="../media/image1573.png"/><Relationship Id="rId11" Type="http://schemas.openxmlformats.org/officeDocument/2006/relationships/customXml" Target="../ink/ink1562.xml"/><Relationship Id="rId32" Type="http://schemas.openxmlformats.org/officeDocument/2006/relationships/image" Target="../media/image1581.png"/><Relationship Id="rId37" Type="http://schemas.openxmlformats.org/officeDocument/2006/relationships/customXml" Target="../ink/ink1575.xml"/><Relationship Id="rId53" Type="http://schemas.openxmlformats.org/officeDocument/2006/relationships/customXml" Target="../ink/ink1583.xml"/><Relationship Id="rId58" Type="http://schemas.openxmlformats.org/officeDocument/2006/relationships/image" Target="../media/image1594.png"/><Relationship Id="rId74" Type="http://schemas.openxmlformats.org/officeDocument/2006/relationships/image" Target="../media/image1602.png"/><Relationship Id="rId79" Type="http://schemas.openxmlformats.org/officeDocument/2006/relationships/customXml" Target="../ink/ink1596.xml"/><Relationship Id="rId5" Type="http://schemas.openxmlformats.org/officeDocument/2006/relationships/customXml" Target="../ink/ink1559.xml"/><Relationship Id="rId90" Type="http://schemas.openxmlformats.org/officeDocument/2006/relationships/image" Target="../media/image1610.png"/><Relationship Id="rId95" Type="http://schemas.openxmlformats.org/officeDocument/2006/relationships/customXml" Target="../ink/ink1604.xml"/><Relationship Id="rId22" Type="http://schemas.openxmlformats.org/officeDocument/2006/relationships/image" Target="../media/image1576.png"/><Relationship Id="rId27" Type="http://schemas.openxmlformats.org/officeDocument/2006/relationships/customXml" Target="../ink/ink1570.xml"/><Relationship Id="rId43" Type="http://schemas.openxmlformats.org/officeDocument/2006/relationships/customXml" Target="../ink/ink1578.xml"/><Relationship Id="rId48" Type="http://schemas.openxmlformats.org/officeDocument/2006/relationships/image" Target="../media/image1589.png"/><Relationship Id="rId64" Type="http://schemas.openxmlformats.org/officeDocument/2006/relationships/image" Target="../media/image1597.png"/><Relationship Id="rId69" Type="http://schemas.openxmlformats.org/officeDocument/2006/relationships/customXml" Target="../ink/ink1591.xml"/><Relationship Id="rId80" Type="http://schemas.openxmlformats.org/officeDocument/2006/relationships/image" Target="../media/image1605.png"/><Relationship Id="rId85" Type="http://schemas.openxmlformats.org/officeDocument/2006/relationships/customXml" Target="../ink/ink1599.xml"/><Relationship Id="rId3" Type="http://schemas.openxmlformats.org/officeDocument/2006/relationships/customXml" Target="../ink/ink1558.xml"/><Relationship Id="rId12" Type="http://schemas.openxmlformats.org/officeDocument/2006/relationships/image" Target="../media/image1571.png"/><Relationship Id="rId17" Type="http://schemas.openxmlformats.org/officeDocument/2006/relationships/customXml" Target="../ink/ink1565.xml"/><Relationship Id="rId25" Type="http://schemas.openxmlformats.org/officeDocument/2006/relationships/customXml" Target="../ink/ink1569.xml"/><Relationship Id="rId33" Type="http://schemas.openxmlformats.org/officeDocument/2006/relationships/customXml" Target="../ink/ink1573.xml"/><Relationship Id="rId38" Type="http://schemas.openxmlformats.org/officeDocument/2006/relationships/image" Target="../media/image1584.png"/><Relationship Id="rId46" Type="http://schemas.openxmlformats.org/officeDocument/2006/relationships/image" Target="../media/image1588.png"/><Relationship Id="rId59" Type="http://schemas.openxmlformats.org/officeDocument/2006/relationships/customXml" Target="../ink/ink1586.xml"/><Relationship Id="rId67" Type="http://schemas.openxmlformats.org/officeDocument/2006/relationships/customXml" Target="../ink/ink1590.xml"/><Relationship Id="rId20" Type="http://schemas.openxmlformats.org/officeDocument/2006/relationships/image" Target="../media/image1575.png"/><Relationship Id="rId41" Type="http://schemas.openxmlformats.org/officeDocument/2006/relationships/customXml" Target="../ink/ink1577.xml"/><Relationship Id="rId54" Type="http://schemas.openxmlformats.org/officeDocument/2006/relationships/image" Target="../media/image1592.png"/><Relationship Id="rId62" Type="http://schemas.openxmlformats.org/officeDocument/2006/relationships/image" Target="../media/image1596.png"/><Relationship Id="rId70" Type="http://schemas.openxmlformats.org/officeDocument/2006/relationships/image" Target="../media/image1600.png"/><Relationship Id="rId75" Type="http://schemas.openxmlformats.org/officeDocument/2006/relationships/customXml" Target="../ink/ink1594.xml"/><Relationship Id="rId83" Type="http://schemas.openxmlformats.org/officeDocument/2006/relationships/customXml" Target="../ink/ink1598.xml"/><Relationship Id="rId88" Type="http://schemas.openxmlformats.org/officeDocument/2006/relationships/image" Target="../media/image1609.png"/><Relationship Id="rId91" Type="http://schemas.openxmlformats.org/officeDocument/2006/relationships/customXml" Target="../ink/ink1602.xml"/><Relationship Id="rId96" Type="http://schemas.openxmlformats.org/officeDocument/2006/relationships/image" Target="../media/image1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8.png"/><Relationship Id="rId15" Type="http://schemas.openxmlformats.org/officeDocument/2006/relationships/customXml" Target="../ink/ink1564.xml"/><Relationship Id="rId23" Type="http://schemas.openxmlformats.org/officeDocument/2006/relationships/customXml" Target="../ink/ink1568.xml"/><Relationship Id="rId28" Type="http://schemas.openxmlformats.org/officeDocument/2006/relationships/image" Target="../media/image1579.png"/><Relationship Id="rId36" Type="http://schemas.openxmlformats.org/officeDocument/2006/relationships/image" Target="../media/image1583.png"/><Relationship Id="rId49" Type="http://schemas.openxmlformats.org/officeDocument/2006/relationships/customXml" Target="../ink/ink1581.xml"/><Relationship Id="rId57" Type="http://schemas.openxmlformats.org/officeDocument/2006/relationships/customXml" Target="../ink/ink1585.xml"/><Relationship Id="rId10" Type="http://schemas.openxmlformats.org/officeDocument/2006/relationships/image" Target="../media/image1570.png"/><Relationship Id="rId31" Type="http://schemas.openxmlformats.org/officeDocument/2006/relationships/customXml" Target="../ink/ink1572.xml"/><Relationship Id="rId44" Type="http://schemas.openxmlformats.org/officeDocument/2006/relationships/image" Target="../media/image1587.png"/><Relationship Id="rId52" Type="http://schemas.openxmlformats.org/officeDocument/2006/relationships/image" Target="../media/image1591.png"/><Relationship Id="rId60" Type="http://schemas.openxmlformats.org/officeDocument/2006/relationships/image" Target="../media/image1595.png"/><Relationship Id="rId65" Type="http://schemas.openxmlformats.org/officeDocument/2006/relationships/customXml" Target="../ink/ink1589.xml"/><Relationship Id="rId73" Type="http://schemas.openxmlformats.org/officeDocument/2006/relationships/customXml" Target="../ink/ink1593.xml"/><Relationship Id="rId78" Type="http://schemas.openxmlformats.org/officeDocument/2006/relationships/image" Target="../media/image1604.png"/><Relationship Id="rId81" Type="http://schemas.openxmlformats.org/officeDocument/2006/relationships/customXml" Target="../ink/ink1597.xml"/><Relationship Id="rId86" Type="http://schemas.openxmlformats.org/officeDocument/2006/relationships/image" Target="../media/image1608.png"/><Relationship Id="rId94" Type="http://schemas.openxmlformats.org/officeDocument/2006/relationships/image" Target="../media/image1612.png"/><Relationship Id="rId4" Type="http://schemas.openxmlformats.org/officeDocument/2006/relationships/image" Target="../media/image1567.png"/><Relationship Id="rId9" Type="http://schemas.openxmlformats.org/officeDocument/2006/relationships/customXml" Target="../ink/ink1561.xml"/><Relationship Id="rId13" Type="http://schemas.openxmlformats.org/officeDocument/2006/relationships/customXml" Target="../ink/ink1563.xml"/><Relationship Id="rId18" Type="http://schemas.openxmlformats.org/officeDocument/2006/relationships/image" Target="../media/image1574.png"/><Relationship Id="rId39" Type="http://schemas.openxmlformats.org/officeDocument/2006/relationships/customXml" Target="../ink/ink1576.xml"/><Relationship Id="rId34" Type="http://schemas.openxmlformats.org/officeDocument/2006/relationships/image" Target="../media/image1582.png"/><Relationship Id="rId50" Type="http://schemas.openxmlformats.org/officeDocument/2006/relationships/image" Target="../media/image1590.png"/><Relationship Id="rId55" Type="http://schemas.openxmlformats.org/officeDocument/2006/relationships/customXml" Target="../ink/ink1584.xml"/><Relationship Id="rId76" Type="http://schemas.openxmlformats.org/officeDocument/2006/relationships/image" Target="../media/image1603.png"/><Relationship Id="rId97" Type="http://schemas.openxmlformats.org/officeDocument/2006/relationships/customXml" Target="../ink/ink1605.xml"/><Relationship Id="rId7" Type="http://schemas.openxmlformats.org/officeDocument/2006/relationships/customXml" Target="../ink/ink1560.xml"/><Relationship Id="rId71" Type="http://schemas.openxmlformats.org/officeDocument/2006/relationships/customXml" Target="../ink/ink1592.xml"/><Relationship Id="rId92" Type="http://schemas.openxmlformats.org/officeDocument/2006/relationships/image" Target="../media/image1611.png"/><Relationship Id="rId2" Type="http://schemas.openxmlformats.org/officeDocument/2006/relationships/image" Target="../media/image1502.tmp"/><Relationship Id="rId29" Type="http://schemas.openxmlformats.org/officeDocument/2006/relationships/customXml" Target="../ink/ink1571.xml"/><Relationship Id="rId24" Type="http://schemas.openxmlformats.org/officeDocument/2006/relationships/image" Target="../media/image1577.png"/><Relationship Id="rId40" Type="http://schemas.openxmlformats.org/officeDocument/2006/relationships/image" Target="../media/image1585.png"/><Relationship Id="rId45" Type="http://schemas.openxmlformats.org/officeDocument/2006/relationships/customXml" Target="../ink/ink1579.xml"/><Relationship Id="rId66" Type="http://schemas.openxmlformats.org/officeDocument/2006/relationships/image" Target="../media/image1598.png"/><Relationship Id="rId87" Type="http://schemas.openxmlformats.org/officeDocument/2006/relationships/customXml" Target="../ink/ink1600.xml"/><Relationship Id="rId61" Type="http://schemas.openxmlformats.org/officeDocument/2006/relationships/customXml" Target="../ink/ink1587.xml"/><Relationship Id="rId82" Type="http://schemas.openxmlformats.org/officeDocument/2006/relationships/image" Target="../media/image1606.png"/><Relationship Id="rId19" Type="http://schemas.openxmlformats.org/officeDocument/2006/relationships/customXml" Target="../ink/ink1566.xml"/><Relationship Id="rId14" Type="http://schemas.openxmlformats.org/officeDocument/2006/relationships/image" Target="../media/image1572.png"/><Relationship Id="rId30" Type="http://schemas.openxmlformats.org/officeDocument/2006/relationships/image" Target="../media/image1580.png"/><Relationship Id="rId35" Type="http://schemas.openxmlformats.org/officeDocument/2006/relationships/customXml" Target="../ink/ink1574.xml"/><Relationship Id="rId56" Type="http://schemas.openxmlformats.org/officeDocument/2006/relationships/image" Target="../media/image1593.png"/><Relationship Id="rId77" Type="http://schemas.openxmlformats.org/officeDocument/2006/relationships/customXml" Target="../ink/ink1595.xml"/><Relationship Id="rId8" Type="http://schemas.openxmlformats.org/officeDocument/2006/relationships/image" Target="../media/image1569.png"/><Relationship Id="rId51" Type="http://schemas.openxmlformats.org/officeDocument/2006/relationships/customXml" Target="../ink/ink1582.xml"/><Relationship Id="rId72" Type="http://schemas.openxmlformats.org/officeDocument/2006/relationships/image" Target="../media/image1601.png"/><Relationship Id="rId93" Type="http://schemas.openxmlformats.org/officeDocument/2006/relationships/customXml" Target="../ink/ink1603.xml"/><Relationship Id="rId98" Type="http://schemas.openxmlformats.org/officeDocument/2006/relationships/image" Target="../media/image1614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7.png"/><Relationship Id="rId21" Type="http://schemas.openxmlformats.org/officeDocument/2006/relationships/customXml" Target="../ink/ink1615.xml"/><Relationship Id="rId42" Type="http://schemas.openxmlformats.org/officeDocument/2006/relationships/image" Target="../media/image1635.png"/><Relationship Id="rId47" Type="http://schemas.openxmlformats.org/officeDocument/2006/relationships/customXml" Target="../ink/ink1628.xml"/><Relationship Id="rId63" Type="http://schemas.openxmlformats.org/officeDocument/2006/relationships/customXml" Target="../ink/ink1636.xml"/><Relationship Id="rId68" Type="http://schemas.openxmlformats.org/officeDocument/2006/relationships/image" Target="../media/image1648.png"/><Relationship Id="rId16" Type="http://schemas.openxmlformats.org/officeDocument/2006/relationships/image" Target="../media/image1622.png"/><Relationship Id="rId11" Type="http://schemas.openxmlformats.org/officeDocument/2006/relationships/customXml" Target="../ink/ink1610.xml"/><Relationship Id="rId24" Type="http://schemas.openxmlformats.org/officeDocument/2006/relationships/image" Target="../media/image1626.png"/><Relationship Id="rId32" Type="http://schemas.openxmlformats.org/officeDocument/2006/relationships/image" Target="../media/image1630.png"/><Relationship Id="rId37" Type="http://schemas.openxmlformats.org/officeDocument/2006/relationships/customXml" Target="../ink/ink1623.xml"/><Relationship Id="rId40" Type="http://schemas.openxmlformats.org/officeDocument/2006/relationships/image" Target="../media/image1634.png"/><Relationship Id="rId45" Type="http://schemas.openxmlformats.org/officeDocument/2006/relationships/customXml" Target="../ink/ink1627.xml"/><Relationship Id="rId53" Type="http://schemas.openxmlformats.org/officeDocument/2006/relationships/customXml" Target="../ink/ink1631.xml"/><Relationship Id="rId58" Type="http://schemas.openxmlformats.org/officeDocument/2006/relationships/image" Target="../media/image1643.png"/><Relationship Id="rId66" Type="http://schemas.openxmlformats.org/officeDocument/2006/relationships/image" Target="../media/image1647.png"/><Relationship Id="rId74" Type="http://schemas.openxmlformats.org/officeDocument/2006/relationships/image" Target="../media/image1651.png"/><Relationship Id="rId79" Type="http://schemas.openxmlformats.org/officeDocument/2006/relationships/customXml" Target="../ink/ink1644.xml"/><Relationship Id="rId5" Type="http://schemas.openxmlformats.org/officeDocument/2006/relationships/customXml" Target="../ink/ink1607.xml"/><Relationship Id="rId61" Type="http://schemas.openxmlformats.org/officeDocument/2006/relationships/customXml" Target="../ink/ink1635.xml"/><Relationship Id="rId19" Type="http://schemas.openxmlformats.org/officeDocument/2006/relationships/customXml" Target="../ink/ink1614.xml"/><Relationship Id="rId14" Type="http://schemas.openxmlformats.org/officeDocument/2006/relationships/image" Target="../media/image1621.png"/><Relationship Id="rId22" Type="http://schemas.openxmlformats.org/officeDocument/2006/relationships/image" Target="../media/image1625.png"/><Relationship Id="rId27" Type="http://schemas.openxmlformats.org/officeDocument/2006/relationships/customXml" Target="../ink/ink1618.xml"/><Relationship Id="rId30" Type="http://schemas.openxmlformats.org/officeDocument/2006/relationships/image" Target="../media/image1629.png"/><Relationship Id="rId35" Type="http://schemas.openxmlformats.org/officeDocument/2006/relationships/customXml" Target="../ink/ink1622.xml"/><Relationship Id="rId43" Type="http://schemas.openxmlformats.org/officeDocument/2006/relationships/customXml" Target="../ink/ink1626.xml"/><Relationship Id="rId48" Type="http://schemas.openxmlformats.org/officeDocument/2006/relationships/image" Target="../media/image1638.png"/><Relationship Id="rId56" Type="http://schemas.openxmlformats.org/officeDocument/2006/relationships/image" Target="../media/image1642.png"/><Relationship Id="rId64" Type="http://schemas.openxmlformats.org/officeDocument/2006/relationships/image" Target="../media/image1646.png"/><Relationship Id="rId69" Type="http://schemas.openxmlformats.org/officeDocument/2006/relationships/customXml" Target="../ink/ink1639.xml"/><Relationship Id="rId77" Type="http://schemas.openxmlformats.org/officeDocument/2006/relationships/customXml" Target="../ink/ink1643.xml"/><Relationship Id="rId8" Type="http://schemas.openxmlformats.org/officeDocument/2006/relationships/image" Target="../media/image1618.png"/><Relationship Id="rId51" Type="http://schemas.openxmlformats.org/officeDocument/2006/relationships/customXml" Target="../ink/ink1630.xml"/><Relationship Id="rId72" Type="http://schemas.openxmlformats.org/officeDocument/2006/relationships/image" Target="../media/image1650.png"/><Relationship Id="rId80" Type="http://schemas.openxmlformats.org/officeDocument/2006/relationships/image" Target="../media/image1654.png"/><Relationship Id="rId3" Type="http://schemas.openxmlformats.org/officeDocument/2006/relationships/customXml" Target="../ink/ink1606.xml"/><Relationship Id="rId12" Type="http://schemas.openxmlformats.org/officeDocument/2006/relationships/image" Target="../media/image1620.png"/><Relationship Id="rId17" Type="http://schemas.openxmlformats.org/officeDocument/2006/relationships/customXml" Target="../ink/ink1613.xml"/><Relationship Id="rId25" Type="http://schemas.openxmlformats.org/officeDocument/2006/relationships/customXml" Target="../ink/ink1617.xml"/><Relationship Id="rId33" Type="http://schemas.openxmlformats.org/officeDocument/2006/relationships/customXml" Target="../ink/ink1621.xml"/><Relationship Id="rId38" Type="http://schemas.openxmlformats.org/officeDocument/2006/relationships/image" Target="../media/image1633.png"/><Relationship Id="rId46" Type="http://schemas.openxmlformats.org/officeDocument/2006/relationships/image" Target="../media/image1637.png"/><Relationship Id="rId59" Type="http://schemas.openxmlformats.org/officeDocument/2006/relationships/customXml" Target="../ink/ink1634.xml"/><Relationship Id="rId67" Type="http://schemas.openxmlformats.org/officeDocument/2006/relationships/customXml" Target="../ink/ink1638.xml"/><Relationship Id="rId20" Type="http://schemas.openxmlformats.org/officeDocument/2006/relationships/image" Target="../media/image1624.png"/><Relationship Id="rId41" Type="http://schemas.openxmlformats.org/officeDocument/2006/relationships/customXml" Target="../ink/ink1625.xml"/><Relationship Id="rId54" Type="http://schemas.openxmlformats.org/officeDocument/2006/relationships/image" Target="../media/image1641.png"/><Relationship Id="rId62" Type="http://schemas.openxmlformats.org/officeDocument/2006/relationships/image" Target="../media/image1645.png"/><Relationship Id="rId70" Type="http://schemas.openxmlformats.org/officeDocument/2006/relationships/image" Target="../media/image1649.png"/><Relationship Id="rId75" Type="http://schemas.openxmlformats.org/officeDocument/2006/relationships/customXml" Target="../ink/ink16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7.png"/><Relationship Id="rId15" Type="http://schemas.openxmlformats.org/officeDocument/2006/relationships/customXml" Target="../ink/ink1612.xml"/><Relationship Id="rId23" Type="http://schemas.openxmlformats.org/officeDocument/2006/relationships/customXml" Target="../ink/ink1616.xml"/><Relationship Id="rId28" Type="http://schemas.openxmlformats.org/officeDocument/2006/relationships/image" Target="../media/image1628.png"/><Relationship Id="rId36" Type="http://schemas.openxmlformats.org/officeDocument/2006/relationships/image" Target="../media/image1632.png"/><Relationship Id="rId49" Type="http://schemas.openxmlformats.org/officeDocument/2006/relationships/customXml" Target="../ink/ink1629.xml"/><Relationship Id="rId57" Type="http://schemas.openxmlformats.org/officeDocument/2006/relationships/customXml" Target="../ink/ink1633.xml"/><Relationship Id="rId10" Type="http://schemas.openxmlformats.org/officeDocument/2006/relationships/image" Target="../media/image1619.png"/><Relationship Id="rId31" Type="http://schemas.openxmlformats.org/officeDocument/2006/relationships/customXml" Target="../ink/ink1620.xml"/><Relationship Id="rId44" Type="http://schemas.openxmlformats.org/officeDocument/2006/relationships/image" Target="../media/image1636.png"/><Relationship Id="rId52" Type="http://schemas.openxmlformats.org/officeDocument/2006/relationships/image" Target="../media/image1640.png"/><Relationship Id="rId60" Type="http://schemas.openxmlformats.org/officeDocument/2006/relationships/image" Target="../media/image1644.png"/><Relationship Id="rId65" Type="http://schemas.openxmlformats.org/officeDocument/2006/relationships/customXml" Target="../ink/ink1637.xml"/><Relationship Id="rId73" Type="http://schemas.openxmlformats.org/officeDocument/2006/relationships/customXml" Target="../ink/ink1641.xml"/><Relationship Id="rId78" Type="http://schemas.openxmlformats.org/officeDocument/2006/relationships/image" Target="../media/image1653.png"/><Relationship Id="rId4" Type="http://schemas.openxmlformats.org/officeDocument/2006/relationships/image" Target="../media/image1616.png"/><Relationship Id="rId9" Type="http://schemas.openxmlformats.org/officeDocument/2006/relationships/customXml" Target="../ink/ink1609.xml"/><Relationship Id="rId13" Type="http://schemas.openxmlformats.org/officeDocument/2006/relationships/customXml" Target="../ink/ink1611.xml"/><Relationship Id="rId18" Type="http://schemas.openxmlformats.org/officeDocument/2006/relationships/image" Target="../media/image1623.png"/><Relationship Id="rId39" Type="http://schemas.openxmlformats.org/officeDocument/2006/relationships/customXml" Target="../ink/ink1624.xml"/><Relationship Id="rId34" Type="http://schemas.openxmlformats.org/officeDocument/2006/relationships/image" Target="../media/image1631.png"/><Relationship Id="rId50" Type="http://schemas.openxmlformats.org/officeDocument/2006/relationships/image" Target="../media/image1639.png"/><Relationship Id="rId55" Type="http://schemas.openxmlformats.org/officeDocument/2006/relationships/customXml" Target="../ink/ink1632.xml"/><Relationship Id="rId76" Type="http://schemas.openxmlformats.org/officeDocument/2006/relationships/image" Target="../media/image1652.png"/><Relationship Id="rId7" Type="http://schemas.openxmlformats.org/officeDocument/2006/relationships/customXml" Target="../ink/ink1608.xml"/><Relationship Id="rId71" Type="http://schemas.openxmlformats.org/officeDocument/2006/relationships/customXml" Target="../ink/ink1640.xml"/><Relationship Id="rId2" Type="http://schemas.openxmlformats.org/officeDocument/2006/relationships/image" Target="../media/image1503.tmp"/><Relationship Id="rId29" Type="http://schemas.openxmlformats.org/officeDocument/2006/relationships/customXml" Target="../ink/ink16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7.xml"/><Relationship Id="rId13" Type="http://schemas.openxmlformats.org/officeDocument/2006/relationships/image" Target="../media/image1660.png"/><Relationship Id="rId18" Type="http://schemas.openxmlformats.org/officeDocument/2006/relationships/customXml" Target="../ink/ink1652.xml"/><Relationship Id="rId3" Type="http://schemas.openxmlformats.org/officeDocument/2006/relationships/image" Target="../media/image1559.png"/><Relationship Id="rId21" Type="http://schemas.openxmlformats.org/officeDocument/2006/relationships/image" Target="../media/image1664.png"/><Relationship Id="rId7" Type="http://schemas.openxmlformats.org/officeDocument/2006/relationships/image" Target="../media/image1657.png"/><Relationship Id="rId12" Type="http://schemas.openxmlformats.org/officeDocument/2006/relationships/customXml" Target="../ink/ink1649.xml"/><Relationship Id="rId17" Type="http://schemas.openxmlformats.org/officeDocument/2006/relationships/image" Target="../media/image1662.png"/><Relationship Id="rId25" Type="http://schemas.openxmlformats.org/officeDocument/2006/relationships/image" Target="../media/image1666.png"/><Relationship Id="rId2" Type="http://schemas.openxmlformats.org/officeDocument/2006/relationships/image" Target="../media/image1496.png"/><Relationship Id="rId16" Type="http://schemas.openxmlformats.org/officeDocument/2006/relationships/customXml" Target="../ink/ink1651.xml"/><Relationship Id="rId20" Type="http://schemas.openxmlformats.org/officeDocument/2006/relationships/customXml" Target="../ink/ink16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6.xml"/><Relationship Id="rId11" Type="http://schemas.openxmlformats.org/officeDocument/2006/relationships/image" Target="../media/image1659.png"/><Relationship Id="rId24" Type="http://schemas.openxmlformats.org/officeDocument/2006/relationships/customXml" Target="../ink/ink1655.xml"/><Relationship Id="rId5" Type="http://schemas.openxmlformats.org/officeDocument/2006/relationships/image" Target="../media/image1656.png"/><Relationship Id="rId15" Type="http://schemas.openxmlformats.org/officeDocument/2006/relationships/image" Target="../media/image1661.png"/><Relationship Id="rId23" Type="http://schemas.openxmlformats.org/officeDocument/2006/relationships/image" Target="../media/image1665.png"/><Relationship Id="rId10" Type="http://schemas.openxmlformats.org/officeDocument/2006/relationships/customXml" Target="../ink/ink1648.xml"/><Relationship Id="rId19" Type="http://schemas.openxmlformats.org/officeDocument/2006/relationships/image" Target="../media/image1663.png"/><Relationship Id="rId4" Type="http://schemas.openxmlformats.org/officeDocument/2006/relationships/customXml" Target="../ink/ink1645.xml"/><Relationship Id="rId9" Type="http://schemas.openxmlformats.org/officeDocument/2006/relationships/image" Target="../media/image1658.png"/><Relationship Id="rId14" Type="http://schemas.openxmlformats.org/officeDocument/2006/relationships/customXml" Target="../ink/ink1650.xml"/><Relationship Id="rId22" Type="http://schemas.openxmlformats.org/officeDocument/2006/relationships/customXml" Target="../ink/ink16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56.xml"/><Relationship Id="rId2" Type="http://schemas.openxmlformats.org/officeDocument/2006/relationships/image" Target="../media/image156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9.png"/><Relationship Id="rId5" Type="http://schemas.openxmlformats.org/officeDocument/2006/relationships/customXml" Target="../ink/ink1657.xml"/><Relationship Id="rId4" Type="http://schemas.openxmlformats.org/officeDocument/2006/relationships/image" Target="../media/image16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tmp"/><Relationship Id="rId2" Type="http://schemas.openxmlformats.org/officeDocument/2006/relationships/image" Target="../media/image156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tmp"/><Relationship Id="rId2" Type="http://schemas.openxmlformats.org/officeDocument/2006/relationships/image" Target="../media/image156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1" Type="http://schemas.openxmlformats.org/officeDocument/2006/relationships/image" Target="../media/image149.png"/><Relationship Id="rId42" Type="http://schemas.openxmlformats.org/officeDocument/2006/relationships/customXml" Target="../ink/ink160.xml"/><Relationship Id="rId63" Type="http://schemas.openxmlformats.org/officeDocument/2006/relationships/image" Target="../media/image170.png"/><Relationship Id="rId84" Type="http://schemas.openxmlformats.org/officeDocument/2006/relationships/customXml" Target="../ink/ink181.xml"/><Relationship Id="rId138" Type="http://schemas.openxmlformats.org/officeDocument/2006/relationships/customXml" Target="../ink/ink208.xml"/><Relationship Id="rId107" Type="http://schemas.openxmlformats.org/officeDocument/2006/relationships/image" Target="../media/image192.png"/><Relationship Id="rId11" Type="http://schemas.openxmlformats.org/officeDocument/2006/relationships/image" Target="../media/image144.png"/><Relationship Id="rId32" Type="http://schemas.openxmlformats.org/officeDocument/2006/relationships/customXml" Target="../ink/ink155.xml"/><Relationship Id="rId37" Type="http://schemas.openxmlformats.org/officeDocument/2006/relationships/image" Target="../media/image157.png"/><Relationship Id="rId53" Type="http://schemas.openxmlformats.org/officeDocument/2006/relationships/image" Target="../media/image165.png"/><Relationship Id="rId58" Type="http://schemas.openxmlformats.org/officeDocument/2006/relationships/customXml" Target="../ink/ink168.xml"/><Relationship Id="rId74" Type="http://schemas.openxmlformats.org/officeDocument/2006/relationships/customXml" Target="../ink/ink176.xml"/><Relationship Id="rId79" Type="http://schemas.openxmlformats.org/officeDocument/2006/relationships/image" Target="../media/image178.png"/><Relationship Id="rId102" Type="http://schemas.openxmlformats.org/officeDocument/2006/relationships/customXml" Target="../ink/ink190.xml"/><Relationship Id="rId123" Type="http://schemas.openxmlformats.org/officeDocument/2006/relationships/image" Target="../media/image200.png"/><Relationship Id="rId128" Type="http://schemas.openxmlformats.org/officeDocument/2006/relationships/customXml" Target="../ink/ink203.xml"/><Relationship Id="rId5" Type="http://schemas.openxmlformats.org/officeDocument/2006/relationships/image" Target="../media/image141.png"/><Relationship Id="rId90" Type="http://schemas.openxmlformats.org/officeDocument/2006/relationships/customXml" Target="../ink/ink184.xml"/><Relationship Id="rId95" Type="http://schemas.openxmlformats.org/officeDocument/2006/relationships/image" Target="../media/image186.png"/><Relationship Id="rId22" Type="http://schemas.openxmlformats.org/officeDocument/2006/relationships/customXml" Target="../ink/ink150.xml"/><Relationship Id="rId27" Type="http://schemas.openxmlformats.org/officeDocument/2006/relationships/image" Target="../media/image152.png"/><Relationship Id="rId43" Type="http://schemas.openxmlformats.org/officeDocument/2006/relationships/image" Target="../media/image160.png"/><Relationship Id="rId48" Type="http://schemas.openxmlformats.org/officeDocument/2006/relationships/customXml" Target="../ink/ink163.xml"/><Relationship Id="rId64" Type="http://schemas.openxmlformats.org/officeDocument/2006/relationships/customXml" Target="../ink/ink171.xml"/><Relationship Id="rId69" Type="http://schemas.openxmlformats.org/officeDocument/2006/relationships/image" Target="../media/image173.png"/><Relationship Id="rId113" Type="http://schemas.openxmlformats.org/officeDocument/2006/relationships/image" Target="../media/image195.png"/><Relationship Id="rId118" Type="http://schemas.openxmlformats.org/officeDocument/2006/relationships/customXml" Target="../ink/ink198.xml"/><Relationship Id="rId134" Type="http://schemas.openxmlformats.org/officeDocument/2006/relationships/customXml" Target="../ink/ink206.xml"/><Relationship Id="rId139" Type="http://schemas.openxmlformats.org/officeDocument/2006/relationships/image" Target="../media/image208.png"/><Relationship Id="rId80" Type="http://schemas.openxmlformats.org/officeDocument/2006/relationships/customXml" Target="../ink/ink179.xml"/><Relationship Id="rId85" Type="http://schemas.openxmlformats.org/officeDocument/2006/relationships/image" Target="../media/image181.png"/><Relationship Id="rId12" Type="http://schemas.openxmlformats.org/officeDocument/2006/relationships/customXml" Target="../ink/ink145.xml"/><Relationship Id="rId17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customXml" Target="../ink/ink158.xml"/><Relationship Id="rId59" Type="http://schemas.openxmlformats.org/officeDocument/2006/relationships/image" Target="../media/image168.png"/><Relationship Id="rId103" Type="http://schemas.openxmlformats.org/officeDocument/2006/relationships/image" Target="../media/image190.png"/><Relationship Id="rId108" Type="http://schemas.openxmlformats.org/officeDocument/2006/relationships/customXml" Target="../ink/ink193.xml"/><Relationship Id="rId124" Type="http://schemas.openxmlformats.org/officeDocument/2006/relationships/customXml" Target="../ink/ink201.xml"/><Relationship Id="rId129" Type="http://schemas.openxmlformats.org/officeDocument/2006/relationships/image" Target="../media/image203.png"/><Relationship Id="rId54" Type="http://schemas.openxmlformats.org/officeDocument/2006/relationships/customXml" Target="../ink/ink166.xml"/><Relationship Id="rId70" Type="http://schemas.openxmlformats.org/officeDocument/2006/relationships/customXml" Target="../ink/ink174.xml"/><Relationship Id="rId75" Type="http://schemas.openxmlformats.org/officeDocument/2006/relationships/image" Target="../media/image176.png"/><Relationship Id="rId91" Type="http://schemas.openxmlformats.org/officeDocument/2006/relationships/image" Target="../media/image184.png"/><Relationship Id="rId96" Type="http://schemas.openxmlformats.org/officeDocument/2006/relationships/customXml" Target="../ink/ink187.xml"/><Relationship Id="rId140" Type="http://schemas.openxmlformats.org/officeDocument/2006/relationships/customXml" Target="../ink/ink2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.xml"/><Relationship Id="rId23" Type="http://schemas.openxmlformats.org/officeDocument/2006/relationships/image" Target="../media/image150.png"/><Relationship Id="rId28" Type="http://schemas.openxmlformats.org/officeDocument/2006/relationships/customXml" Target="../ink/ink153.xml"/><Relationship Id="rId49" Type="http://schemas.openxmlformats.org/officeDocument/2006/relationships/image" Target="../media/image163.png"/><Relationship Id="rId114" Type="http://schemas.openxmlformats.org/officeDocument/2006/relationships/customXml" Target="../ink/ink196.xml"/><Relationship Id="rId119" Type="http://schemas.openxmlformats.org/officeDocument/2006/relationships/image" Target="../media/image198.png"/><Relationship Id="rId44" Type="http://schemas.openxmlformats.org/officeDocument/2006/relationships/customXml" Target="../ink/ink161.xml"/><Relationship Id="rId60" Type="http://schemas.openxmlformats.org/officeDocument/2006/relationships/customXml" Target="../ink/ink169.xml"/><Relationship Id="rId65" Type="http://schemas.openxmlformats.org/officeDocument/2006/relationships/image" Target="../media/image171.png"/><Relationship Id="rId81" Type="http://schemas.openxmlformats.org/officeDocument/2006/relationships/image" Target="../media/image179.png"/><Relationship Id="rId86" Type="http://schemas.openxmlformats.org/officeDocument/2006/relationships/customXml" Target="../ink/ink182.xml"/><Relationship Id="rId130" Type="http://schemas.openxmlformats.org/officeDocument/2006/relationships/customXml" Target="../ink/ink204.xml"/><Relationship Id="rId135" Type="http://schemas.openxmlformats.org/officeDocument/2006/relationships/image" Target="../media/image206.png"/><Relationship Id="rId13" Type="http://schemas.openxmlformats.org/officeDocument/2006/relationships/image" Target="../media/image145.png"/><Relationship Id="rId18" Type="http://schemas.openxmlformats.org/officeDocument/2006/relationships/customXml" Target="../ink/ink148.xml"/><Relationship Id="rId39" Type="http://schemas.openxmlformats.org/officeDocument/2006/relationships/image" Target="../media/image158.png"/><Relationship Id="rId109" Type="http://schemas.openxmlformats.org/officeDocument/2006/relationships/image" Target="../media/image193.png"/><Relationship Id="rId34" Type="http://schemas.openxmlformats.org/officeDocument/2006/relationships/customXml" Target="../ink/ink156.xml"/><Relationship Id="rId50" Type="http://schemas.openxmlformats.org/officeDocument/2006/relationships/customXml" Target="../ink/ink164.xml"/><Relationship Id="rId55" Type="http://schemas.openxmlformats.org/officeDocument/2006/relationships/image" Target="../media/image166.png"/><Relationship Id="rId76" Type="http://schemas.openxmlformats.org/officeDocument/2006/relationships/customXml" Target="../ink/ink177.xml"/><Relationship Id="rId97" Type="http://schemas.openxmlformats.org/officeDocument/2006/relationships/image" Target="../media/image187.png"/><Relationship Id="rId104" Type="http://schemas.openxmlformats.org/officeDocument/2006/relationships/customXml" Target="../ink/ink191.xml"/><Relationship Id="rId120" Type="http://schemas.openxmlformats.org/officeDocument/2006/relationships/customXml" Target="../ink/ink199.xml"/><Relationship Id="rId125" Type="http://schemas.openxmlformats.org/officeDocument/2006/relationships/image" Target="../media/image201.png"/><Relationship Id="rId141" Type="http://schemas.openxmlformats.org/officeDocument/2006/relationships/image" Target="../media/image209.png"/><Relationship Id="rId7" Type="http://schemas.openxmlformats.org/officeDocument/2006/relationships/image" Target="../media/image142.png"/><Relationship Id="rId71" Type="http://schemas.openxmlformats.org/officeDocument/2006/relationships/image" Target="../media/image174.png"/><Relationship Id="rId92" Type="http://schemas.openxmlformats.org/officeDocument/2006/relationships/customXml" Target="../ink/ink185.xml"/><Relationship Id="rId2" Type="http://schemas.openxmlformats.org/officeDocument/2006/relationships/customXml" Target="../ink/ink140.xml"/><Relationship Id="rId29" Type="http://schemas.openxmlformats.org/officeDocument/2006/relationships/image" Target="../media/image153.png"/><Relationship Id="rId24" Type="http://schemas.openxmlformats.org/officeDocument/2006/relationships/customXml" Target="../ink/ink151.xml"/><Relationship Id="rId40" Type="http://schemas.openxmlformats.org/officeDocument/2006/relationships/customXml" Target="../ink/ink159.xml"/><Relationship Id="rId45" Type="http://schemas.openxmlformats.org/officeDocument/2006/relationships/image" Target="../media/image161.png"/><Relationship Id="rId66" Type="http://schemas.openxmlformats.org/officeDocument/2006/relationships/customXml" Target="../ink/ink172.xml"/><Relationship Id="rId87" Type="http://schemas.openxmlformats.org/officeDocument/2006/relationships/image" Target="../media/image182.png"/><Relationship Id="rId110" Type="http://schemas.openxmlformats.org/officeDocument/2006/relationships/customXml" Target="../ink/ink194.xml"/><Relationship Id="rId115" Type="http://schemas.openxmlformats.org/officeDocument/2006/relationships/image" Target="../media/image196.png"/><Relationship Id="rId131" Type="http://schemas.openxmlformats.org/officeDocument/2006/relationships/image" Target="../media/image204.png"/><Relationship Id="rId136" Type="http://schemas.openxmlformats.org/officeDocument/2006/relationships/customXml" Target="../ink/ink207.xml"/><Relationship Id="rId61" Type="http://schemas.openxmlformats.org/officeDocument/2006/relationships/image" Target="../media/image169.png"/><Relationship Id="rId82" Type="http://schemas.openxmlformats.org/officeDocument/2006/relationships/customXml" Target="../ink/ink180.xml"/><Relationship Id="rId19" Type="http://schemas.openxmlformats.org/officeDocument/2006/relationships/image" Target="../media/image148.png"/><Relationship Id="rId14" Type="http://schemas.openxmlformats.org/officeDocument/2006/relationships/customXml" Target="../ink/ink146.xml"/><Relationship Id="rId30" Type="http://schemas.openxmlformats.org/officeDocument/2006/relationships/customXml" Target="../ink/ink154.xml"/><Relationship Id="rId35" Type="http://schemas.openxmlformats.org/officeDocument/2006/relationships/image" Target="../media/image156.png"/><Relationship Id="rId56" Type="http://schemas.openxmlformats.org/officeDocument/2006/relationships/customXml" Target="../ink/ink167.xml"/><Relationship Id="rId77" Type="http://schemas.openxmlformats.org/officeDocument/2006/relationships/image" Target="../media/image177.png"/><Relationship Id="rId100" Type="http://schemas.openxmlformats.org/officeDocument/2006/relationships/customXml" Target="../ink/ink189.xml"/><Relationship Id="rId105" Type="http://schemas.openxmlformats.org/officeDocument/2006/relationships/image" Target="../media/image191.png"/><Relationship Id="rId126" Type="http://schemas.openxmlformats.org/officeDocument/2006/relationships/customXml" Target="../ink/ink202.xml"/><Relationship Id="rId8" Type="http://schemas.openxmlformats.org/officeDocument/2006/relationships/customXml" Target="../ink/ink143.xml"/><Relationship Id="rId51" Type="http://schemas.openxmlformats.org/officeDocument/2006/relationships/image" Target="../media/image164.png"/><Relationship Id="rId72" Type="http://schemas.openxmlformats.org/officeDocument/2006/relationships/customXml" Target="../ink/ink175.xml"/><Relationship Id="rId93" Type="http://schemas.openxmlformats.org/officeDocument/2006/relationships/image" Target="../media/image185.png"/><Relationship Id="rId98" Type="http://schemas.openxmlformats.org/officeDocument/2006/relationships/customXml" Target="../ink/ink188.xml"/><Relationship Id="rId121" Type="http://schemas.openxmlformats.org/officeDocument/2006/relationships/image" Target="../media/image199.png"/><Relationship Id="rId3" Type="http://schemas.openxmlformats.org/officeDocument/2006/relationships/image" Target="../media/image140.png"/><Relationship Id="rId25" Type="http://schemas.openxmlformats.org/officeDocument/2006/relationships/image" Target="../media/image151.png"/><Relationship Id="rId46" Type="http://schemas.openxmlformats.org/officeDocument/2006/relationships/customXml" Target="../ink/ink162.xml"/><Relationship Id="rId67" Type="http://schemas.openxmlformats.org/officeDocument/2006/relationships/image" Target="../media/image172.png"/><Relationship Id="rId116" Type="http://schemas.openxmlformats.org/officeDocument/2006/relationships/customXml" Target="../ink/ink197.xml"/><Relationship Id="rId137" Type="http://schemas.openxmlformats.org/officeDocument/2006/relationships/image" Target="../media/image207.png"/><Relationship Id="rId20" Type="http://schemas.openxmlformats.org/officeDocument/2006/relationships/customXml" Target="../ink/ink149.xml"/><Relationship Id="rId41" Type="http://schemas.openxmlformats.org/officeDocument/2006/relationships/image" Target="../media/image159.png"/><Relationship Id="rId62" Type="http://schemas.openxmlformats.org/officeDocument/2006/relationships/customXml" Target="../ink/ink170.xml"/><Relationship Id="rId83" Type="http://schemas.openxmlformats.org/officeDocument/2006/relationships/image" Target="../media/image180.png"/><Relationship Id="rId88" Type="http://schemas.openxmlformats.org/officeDocument/2006/relationships/customXml" Target="../ink/ink183.xml"/><Relationship Id="rId111" Type="http://schemas.openxmlformats.org/officeDocument/2006/relationships/image" Target="../media/image194.png"/><Relationship Id="rId132" Type="http://schemas.openxmlformats.org/officeDocument/2006/relationships/customXml" Target="../ink/ink205.xml"/><Relationship Id="rId15" Type="http://schemas.openxmlformats.org/officeDocument/2006/relationships/image" Target="../media/image146.png"/><Relationship Id="rId36" Type="http://schemas.openxmlformats.org/officeDocument/2006/relationships/customXml" Target="../ink/ink157.xml"/><Relationship Id="rId57" Type="http://schemas.openxmlformats.org/officeDocument/2006/relationships/image" Target="../media/image167.png"/><Relationship Id="rId106" Type="http://schemas.openxmlformats.org/officeDocument/2006/relationships/customXml" Target="../ink/ink192.xml"/><Relationship Id="rId127" Type="http://schemas.openxmlformats.org/officeDocument/2006/relationships/image" Target="../media/image202.png"/><Relationship Id="rId10" Type="http://schemas.openxmlformats.org/officeDocument/2006/relationships/customXml" Target="../ink/ink144.xml"/><Relationship Id="rId31" Type="http://schemas.openxmlformats.org/officeDocument/2006/relationships/image" Target="../media/image154.png"/><Relationship Id="rId52" Type="http://schemas.openxmlformats.org/officeDocument/2006/relationships/customXml" Target="../ink/ink165.xml"/><Relationship Id="rId73" Type="http://schemas.openxmlformats.org/officeDocument/2006/relationships/image" Target="../media/image175.png"/><Relationship Id="rId78" Type="http://schemas.openxmlformats.org/officeDocument/2006/relationships/customXml" Target="../ink/ink178.xml"/><Relationship Id="rId94" Type="http://schemas.openxmlformats.org/officeDocument/2006/relationships/customXml" Target="../ink/ink186.xml"/><Relationship Id="rId99" Type="http://schemas.openxmlformats.org/officeDocument/2006/relationships/image" Target="../media/image188.png"/><Relationship Id="rId101" Type="http://schemas.openxmlformats.org/officeDocument/2006/relationships/image" Target="../media/image189.png"/><Relationship Id="rId122" Type="http://schemas.openxmlformats.org/officeDocument/2006/relationships/customXml" Target="../ink/ink200.xml"/><Relationship Id="rId4" Type="http://schemas.openxmlformats.org/officeDocument/2006/relationships/customXml" Target="../ink/ink141.xml"/><Relationship Id="rId9" Type="http://schemas.openxmlformats.org/officeDocument/2006/relationships/image" Target="../media/image143.png"/><Relationship Id="rId26" Type="http://schemas.openxmlformats.org/officeDocument/2006/relationships/customXml" Target="../ink/ink152.xml"/><Relationship Id="rId47" Type="http://schemas.openxmlformats.org/officeDocument/2006/relationships/image" Target="../media/image162.png"/><Relationship Id="rId68" Type="http://schemas.openxmlformats.org/officeDocument/2006/relationships/customXml" Target="../ink/ink173.xml"/><Relationship Id="rId89" Type="http://schemas.openxmlformats.org/officeDocument/2006/relationships/image" Target="../media/image183.png"/><Relationship Id="rId112" Type="http://schemas.openxmlformats.org/officeDocument/2006/relationships/customXml" Target="../ink/ink195.xml"/><Relationship Id="rId133" Type="http://schemas.openxmlformats.org/officeDocument/2006/relationships/image" Target="../media/image205.png"/><Relationship Id="rId16" Type="http://schemas.openxmlformats.org/officeDocument/2006/relationships/customXml" Target="../ink/ink1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tmp"/><Relationship Id="rId2" Type="http://schemas.openxmlformats.org/officeDocument/2006/relationships/image" Target="../media/image15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5.xml"/><Relationship Id="rId21" Type="http://schemas.openxmlformats.org/officeDocument/2006/relationships/customXml" Target="../ink/ink1667.xml"/><Relationship Id="rId42" Type="http://schemas.openxmlformats.org/officeDocument/2006/relationships/image" Target="../media/image1697.png"/><Relationship Id="rId63" Type="http://schemas.openxmlformats.org/officeDocument/2006/relationships/customXml" Target="../ink/ink1688.xml"/><Relationship Id="rId84" Type="http://schemas.openxmlformats.org/officeDocument/2006/relationships/image" Target="../media/image1718.png"/><Relationship Id="rId138" Type="http://schemas.openxmlformats.org/officeDocument/2006/relationships/image" Target="../media/image1745.png"/><Relationship Id="rId159" Type="http://schemas.openxmlformats.org/officeDocument/2006/relationships/customXml" Target="../ink/ink1736.xml"/><Relationship Id="rId107" Type="http://schemas.openxmlformats.org/officeDocument/2006/relationships/customXml" Target="../ink/ink1710.xml"/><Relationship Id="rId11" Type="http://schemas.openxmlformats.org/officeDocument/2006/relationships/customXml" Target="../ink/ink1662.xml"/><Relationship Id="rId32" Type="http://schemas.openxmlformats.org/officeDocument/2006/relationships/image" Target="../media/image1692.png"/><Relationship Id="rId53" Type="http://schemas.openxmlformats.org/officeDocument/2006/relationships/customXml" Target="../ink/ink1683.xml"/><Relationship Id="rId74" Type="http://schemas.openxmlformats.org/officeDocument/2006/relationships/image" Target="../media/image1713.png"/><Relationship Id="rId128" Type="http://schemas.openxmlformats.org/officeDocument/2006/relationships/image" Target="../media/image1740.png"/><Relationship Id="rId149" Type="http://schemas.openxmlformats.org/officeDocument/2006/relationships/customXml" Target="../ink/ink1731.xml"/><Relationship Id="rId5" Type="http://schemas.openxmlformats.org/officeDocument/2006/relationships/customXml" Target="../ink/ink1659.xml"/><Relationship Id="rId95" Type="http://schemas.openxmlformats.org/officeDocument/2006/relationships/customXml" Target="../ink/ink1704.xml"/><Relationship Id="rId160" Type="http://schemas.openxmlformats.org/officeDocument/2006/relationships/image" Target="../media/image1756.png"/><Relationship Id="rId22" Type="http://schemas.openxmlformats.org/officeDocument/2006/relationships/image" Target="../media/image1687.png"/><Relationship Id="rId43" Type="http://schemas.openxmlformats.org/officeDocument/2006/relationships/customXml" Target="../ink/ink1678.xml"/><Relationship Id="rId64" Type="http://schemas.openxmlformats.org/officeDocument/2006/relationships/image" Target="../media/image1708.png"/><Relationship Id="rId118" Type="http://schemas.openxmlformats.org/officeDocument/2006/relationships/image" Target="../media/image1735.png"/><Relationship Id="rId139" Type="http://schemas.openxmlformats.org/officeDocument/2006/relationships/customXml" Target="../ink/ink1726.xml"/><Relationship Id="rId85" Type="http://schemas.openxmlformats.org/officeDocument/2006/relationships/customXml" Target="../ink/ink1699.xml"/><Relationship Id="rId150" Type="http://schemas.openxmlformats.org/officeDocument/2006/relationships/image" Target="../media/image1751.png"/><Relationship Id="rId12" Type="http://schemas.openxmlformats.org/officeDocument/2006/relationships/image" Target="../media/image1682.png"/><Relationship Id="rId17" Type="http://schemas.openxmlformats.org/officeDocument/2006/relationships/customXml" Target="../ink/ink1665.xml"/><Relationship Id="rId33" Type="http://schemas.openxmlformats.org/officeDocument/2006/relationships/customXml" Target="../ink/ink1673.xml"/><Relationship Id="rId38" Type="http://schemas.openxmlformats.org/officeDocument/2006/relationships/image" Target="../media/image1695.png"/><Relationship Id="rId59" Type="http://schemas.openxmlformats.org/officeDocument/2006/relationships/customXml" Target="../ink/ink1686.xml"/><Relationship Id="rId103" Type="http://schemas.openxmlformats.org/officeDocument/2006/relationships/customXml" Target="../ink/ink1708.xml"/><Relationship Id="rId108" Type="http://schemas.openxmlformats.org/officeDocument/2006/relationships/image" Target="../media/image1730.png"/><Relationship Id="rId124" Type="http://schemas.openxmlformats.org/officeDocument/2006/relationships/image" Target="../media/image1738.png"/><Relationship Id="rId129" Type="http://schemas.openxmlformats.org/officeDocument/2006/relationships/customXml" Target="../ink/ink1721.xml"/><Relationship Id="rId54" Type="http://schemas.openxmlformats.org/officeDocument/2006/relationships/image" Target="../media/image1703.png"/><Relationship Id="rId70" Type="http://schemas.openxmlformats.org/officeDocument/2006/relationships/image" Target="../media/image1711.png"/><Relationship Id="rId75" Type="http://schemas.openxmlformats.org/officeDocument/2006/relationships/customXml" Target="../ink/ink1694.xml"/><Relationship Id="rId91" Type="http://schemas.openxmlformats.org/officeDocument/2006/relationships/customXml" Target="../ink/ink1702.xml"/><Relationship Id="rId96" Type="http://schemas.openxmlformats.org/officeDocument/2006/relationships/image" Target="../media/image1724.png"/><Relationship Id="rId140" Type="http://schemas.openxmlformats.org/officeDocument/2006/relationships/image" Target="../media/image1746.png"/><Relationship Id="rId145" Type="http://schemas.openxmlformats.org/officeDocument/2006/relationships/customXml" Target="../ink/ink1729.xml"/><Relationship Id="rId161" Type="http://schemas.openxmlformats.org/officeDocument/2006/relationships/customXml" Target="../ink/ink17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9.png"/><Relationship Id="rId23" Type="http://schemas.openxmlformats.org/officeDocument/2006/relationships/customXml" Target="../ink/ink1668.xml"/><Relationship Id="rId28" Type="http://schemas.openxmlformats.org/officeDocument/2006/relationships/image" Target="../media/image1690.png"/><Relationship Id="rId49" Type="http://schemas.openxmlformats.org/officeDocument/2006/relationships/customXml" Target="../ink/ink1681.xml"/><Relationship Id="rId114" Type="http://schemas.openxmlformats.org/officeDocument/2006/relationships/image" Target="../media/image1733.png"/><Relationship Id="rId119" Type="http://schemas.openxmlformats.org/officeDocument/2006/relationships/customXml" Target="../ink/ink1716.xml"/><Relationship Id="rId44" Type="http://schemas.openxmlformats.org/officeDocument/2006/relationships/image" Target="../media/image1698.png"/><Relationship Id="rId60" Type="http://schemas.openxmlformats.org/officeDocument/2006/relationships/image" Target="../media/image1706.png"/><Relationship Id="rId65" Type="http://schemas.openxmlformats.org/officeDocument/2006/relationships/customXml" Target="../ink/ink1689.xml"/><Relationship Id="rId81" Type="http://schemas.openxmlformats.org/officeDocument/2006/relationships/customXml" Target="../ink/ink1697.xml"/><Relationship Id="rId86" Type="http://schemas.openxmlformats.org/officeDocument/2006/relationships/image" Target="../media/image1719.png"/><Relationship Id="rId130" Type="http://schemas.openxmlformats.org/officeDocument/2006/relationships/image" Target="../media/image1741.png"/><Relationship Id="rId135" Type="http://schemas.openxmlformats.org/officeDocument/2006/relationships/customXml" Target="../ink/ink1724.xml"/><Relationship Id="rId151" Type="http://schemas.openxmlformats.org/officeDocument/2006/relationships/customXml" Target="../ink/ink1732.xml"/><Relationship Id="rId156" Type="http://schemas.openxmlformats.org/officeDocument/2006/relationships/image" Target="../media/image1754.png"/><Relationship Id="rId13" Type="http://schemas.openxmlformats.org/officeDocument/2006/relationships/customXml" Target="../ink/ink1663.xml"/><Relationship Id="rId18" Type="http://schemas.openxmlformats.org/officeDocument/2006/relationships/image" Target="../media/image1685.png"/><Relationship Id="rId39" Type="http://schemas.openxmlformats.org/officeDocument/2006/relationships/customXml" Target="../ink/ink1676.xml"/><Relationship Id="rId109" Type="http://schemas.openxmlformats.org/officeDocument/2006/relationships/customXml" Target="../ink/ink1711.xml"/><Relationship Id="rId34" Type="http://schemas.openxmlformats.org/officeDocument/2006/relationships/image" Target="../media/image1693.png"/><Relationship Id="rId50" Type="http://schemas.openxmlformats.org/officeDocument/2006/relationships/image" Target="../media/image1701.png"/><Relationship Id="rId55" Type="http://schemas.openxmlformats.org/officeDocument/2006/relationships/customXml" Target="../ink/ink1684.xml"/><Relationship Id="rId76" Type="http://schemas.openxmlformats.org/officeDocument/2006/relationships/image" Target="../media/image1714.png"/><Relationship Id="rId97" Type="http://schemas.openxmlformats.org/officeDocument/2006/relationships/customXml" Target="../ink/ink1705.xml"/><Relationship Id="rId104" Type="http://schemas.openxmlformats.org/officeDocument/2006/relationships/image" Target="../media/image1728.png"/><Relationship Id="rId120" Type="http://schemas.openxmlformats.org/officeDocument/2006/relationships/image" Target="../media/image1736.png"/><Relationship Id="rId125" Type="http://schemas.openxmlformats.org/officeDocument/2006/relationships/customXml" Target="../ink/ink1719.xml"/><Relationship Id="rId141" Type="http://schemas.openxmlformats.org/officeDocument/2006/relationships/customXml" Target="../ink/ink1727.xml"/><Relationship Id="rId146" Type="http://schemas.openxmlformats.org/officeDocument/2006/relationships/image" Target="../media/image1749.png"/><Relationship Id="rId7" Type="http://schemas.openxmlformats.org/officeDocument/2006/relationships/customXml" Target="../ink/ink1660.xml"/><Relationship Id="rId71" Type="http://schemas.openxmlformats.org/officeDocument/2006/relationships/customXml" Target="../ink/ink1692.xml"/><Relationship Id="rId92" Type="http://schemas.openxmlformats.org/officeDocument/2006/relationships/image" Target="../media/image1722.png"/><Relationship Id="rId162" Type="http://schemas.openxmlformats.org/officeDocument/2006/relationships/image" Target="../media/image1757.png"/><Relationship Id="rId2" Type="http://schemas.openxmlformats.org/officeDocument/2006/relationships/image" Target="../media/image1568.tmp"/><Relationship Id="rId29" Type="http://schemas.openxmlformats.org/officeDocument/2006/relationships/customXml" Target="../ink/ink1671.xml"/><Relationship Id="rId24" Type="http://schemas.openxmlformats.org/officeDocument/2006/relationships/image" Target="../media/image1688.png"/><Relationship Id="rId40" Type="http://schemas.openxmlformats.org/officeDocument/2006/relationships/image" Target="../media/image1696.png"/><Relationship Id="rId45" Type="http://schemas.openxmlformats.org/officeDocument/2006/relationships/customXml" Target="../ink/ink1679.xml"/><Relationship Id="rId66" Type="http://schemas.openxmlformats.org/officeDocument/2006/relationships/image" Target="../media/image1709.png"/><Relationship Id="rId87" Type="http://schemas.openxmlformats.org/officeDocument/2006/relationships/customXml" Target="../ink/ink1700.xml"/><Relationship Id="rId110" Type="http://schemas.openxmlformats.org/officeDocument/2006/relationships/image" Target="../media/image1731.png"/><Relationship Id="rId115" Type="http://schemas.openxmlformats.org/officeDocument/2006/relationships/customXml" Target="../ink/ink1714.xml"/><Relationship Id="rId131" Type="http://schemas.openxmlformats.org/officeDocument/2006/relationships/customXml" Target="../ink/ink1722.xml"/><Relationship Id="rId136" Type="http://schemas.openxmlformats.org/officeDocument/2006/relationships/image" Target="../media/image1744.png"/><Relationship Id="rId157" Type="http://schemas.openxmlformats.org/officeDocument/2006/relationships/customXml" Target="../ink/ink1735.xml"/><Relationship Id="rId61" Type="http://schemas.openxmlformats.org/officeDocument/2006/relationships/customXml" Target="../ink/ink1687.xml"/><Relationship Id="rId82" Type="http://schemas.openxmlformats.org/officeDocument/2006/relationships/image" Target="../media/image1717.png"/><Relationship Id="rId152" Type="http://schemas.openxmlformats.org/officeDocument/2006/relationships/image" Target="../media/image1752.png"/><Relationship Id="rId19" Type="http://schemas.openxmlformats.org/officeDocument/2006/relationships/customXml" Target="../ink/ink1666.xml"/><Relationship Id="rId14" Type="http://schemas.openxmlformats.org/officeDocument/2006/relationships/image" Target="../media/image1683.png"/><Relationship Id="rId30" Type="http://schemas.openxmlformats.org/officeDocument/2006/relationships/image" Target="../media/image1691.png"/><Relationship Id="rId35" Type="http://schemas.openxmlformats.org/officeDocument/2006/relationships/customXml" Target="../ink/ink1674.xml"/><Relationship Id="rId56" Type="http://schemas.openxmlformats.org/officeDocument/2006/relationships/image" Target="../media/image1704.png"/><Relationship Id="rId77" Type="http://schemas.openxmlformats.org/officeDocument/2006/relationships/customXml" Target="../ink/ink1695.xml"/><Relationship Id="rId100" Type="http://schemas.openxmlformats.org/officeDocument/2006/relationships/image" Target="../media/image1726.png"/><Relationship Id="rId105" Type="http://schemas.openxmlformats.org/officeDocument/2006/relationships/customXml" Target="../ink/ink1709.xml"/><Relationship Id="rId126" Type="http://schemas.openxmlformats.org/officeDocument/2006/relationships/image" Target="../media/image1739.png"/><Relationship Id="rId147" Type="http://schemas.openxmlformats.org/officeDocument/2006/relationships/customXml" Target="../ink/ink1730.xml"/><Relationship Id="rId8" Type="http://schemas.openxmlformats.org/officeDocument/2006/relationships/image" Target="../media/image1680.png"/><Relationship Id="rId51" Type="http://schemas.openxmlformats.org/officeDocument/2006/relationships/customXml" Target="../ink/ink1682.xml"/><Relationship Id="rId72" Type="http://schemas.openxmlformats.org/officeDocument/2006/relationships/image" Target="../media/image1712.png"/><Relationship Id="rId93" Type="http://schemas.openxmlformats.org/officeDocument/2006/relationships/customXml" Target="../ink/ink1703.xml"/><Relationship Id="rId98" Type="http://schemas.openxmlformats.org/officeDocument/2006/relationships/image" Target="../media/image1725.png"/><Relationship Id="rId121" Type="http://schemas.openxmlformats.org/officeDocument/2006/relationships/customXml" Target="../ink/ink1717.xml"/><Relationship Id="rId142" Type="http://schemas.openxmlformats.org/officeDocument/2006/relationships/image" Target="../media/image1747.png"/><Relationship Id="rId163" Type="http://schemas.openxmlformats.org/officeDocument/2006/relationships/customXml" Target="../ink/ink1738.xml"/><Relationship Id="rId3" Type="http://schemas.openxmlformats.org/officeDocument/2006/relationships/customXml" Target="../ink/ink1658.xml"/><Relationship Id="rId25" Type="http://schemas.openxmlformats.org/officeDocument/2006/relationships/customXml" Target="../ink/ink1669.xml"/><Relationship Id="rId46" Type="http://schemas.openxmlformats.org/officeDocument/2006/relationships/image" Target="../media/image1699.png"/><Relationship Id="rId67" Type="http://schemas.openxmlformats.org/officeDocument/2006/relationships/customXml" Target="../ink/ink1690.xml"/><Relationship Id="rId116" Type="http://schemas.openxmlformats.org/officeDocument/2006/relationships/image" Target="../media/image1734.png"/><Relationship Id="rId137" Type="http://schemas.openxmlformats.org/officeDocument/2006/relationships/customXml" Target="../ink/ink1725.xml"/><Relationship Id="rId158" Type="http://schemas.openxmlformats.org/officeDocument/2006/relationships/image" Target="../media/image1755.png"/><Relationship Id="rId20" Type="http://schemas.openxmlformats.org/officeDocument/2006/relationships/image" Target="../media/image1686.png"/><Relationship Id="rId41" Type="http://schemas.openxmlformats.org/officeDocument/2006/relationships/customXml" Target="../ink/ink1677.xml"/><Relationship Id="rId62" Type="http://schemas.openxmlformats.org/officeDocument/2006/relationships/image" Target="../media/image1707.png"/><Relationship Id="rId83" Type="http://schemas.openxmlformats.org/officeDocument/2006/relationships/customXml" Target="../ink/ink1698.xml"/><Relationship Id="rId88" Type="http://schemas.openxmlformats.org/officeDocument/2006/relationships/image" Target="../media/image1720.png"/><Relationship Id="rId111" Type="http://schemas.openxmlformats.org/officeDocument/2006/relationships/customXml" Target="../ink/ink1712.xml"/><Relationship Id="rId132" Type="http://schemas.openxmlformats.org/officeDocument/2006/relationships/image" Target="../media/image1742.png"/><Relationship Id="rId153" Type="http://schemas.openxmlformats.org/officeDocument/2006/relationships/customXml" Target="../ink/ink1733.xml"/><Relationship Id="rId15" Type="http://schemas.openxmlformats.org/officeDocument/2006/relationships/customXml" Target="../ink/ink1664.xml"/><Relationship Id="rId36" Type="http://schemas.openxmlformats.org/officeDocument/2006/relationships/image" Target="../media/image1694.png"/><Relationship Id="rId57" Type="http://schemas.openxmlformats.org/officeDocument/2006/relationships/customXml" Target="../ink/ink1685.xml"/><Relationship Id="rId106" Type="http://schemas.openxmlformats.org/officeDocument/2006/relationships/image" Target="../media/image1729.png"/><Relationship Id="rId127" Type="http://schemas.openxmlformats.org/officeDocument/2006/relationships/customXml" Target="../ink/ink1720.xml"/><Relationship Id="rId10" Type="http://schemas.openxmlformats.org/officeDocument/2006/relationships/image" Target="../media/image1681.png"/><Relationship Id="rId31" Type="http://schemas.openxmlformats.org/officeDocument/2006/relationships/customXml" Target="../ink/ink1672.xml"/><Relationship Id="rId52" Type="http://schemas.openxmlformats.org/officeDocument/2006/relationships/image" Target="../media/image1702.png"/><Relationship Id="rId73" Type="http://schemas.openxmlformats.org/officeDocument/2006/relationships/customXml" Target="../ink/ink1693.xml"/><Relationship Id="rId78" Type="http://schemas.openxmlformats.org/officeDocument/2006/relationships/image" Target="../media/image1715.png"/><Relationship Id="rId94" Type="http://schemas.openxmlformats.org/officeDocument/2006/relationships/image" Target="../media/image1723.png"/><Relationship Id="rId99" Type="http://schemas.openxmlformats.org/officeDocument/2006/relationships/customXml" Target="../ink/ink1706.xml"/><Relationship Id="rId101" Type="http://schemas.openxmlformats.org/officeDocument/2006/relationships/customXml" Target="../ink/ink1707.xml"/><Relationship Id="rId122" Type="http://schemas.openxmlformats.org/officeDocument/2006/relationships/image" Target="../media/image1737.png"/><Relationship Id="rId143" Type="http://schemas.openxmlformats.org/officeDocument/2006/relationships/customXml" Target="../ink/ink1728.xml"/><Relationship Id="rId148" Type="http://schemas.openxmlformats.org/officeDocument/2006/relationships/image" Target="../media/image1750.png"/><Relationship Id="rId164" Type="http://schemas.openxmlformats.org/officeDocument/2006/relationships/image" Target="../media/image1758.png"/><Relationship Id="rId4" Type="http://schemas.openxmlformats.org/officeDocument/2006/relationships/image" Target="../media/image1678.png"/><Relationship Id="rId9" Type="http://schemas.openxmlformats.org/officeDocument/2006/relationships/customXml" Target="../ink/ink1661.xml"/><Relationship Id="rId26" Type="http://schemas.openxmlformats.org/officeDocument/2006/relationships/image" Target="../media/image1689.png"/><Relationship Id="rId47" Type="http://schemas.openxmlformats.org/officeDocument/2006/relationships/customXml" Target="../ink/ink1680.xml"/><Relationship Id="rId68" Type="http://schemas.openxmlformats.org/officeDocument/2006/relationships/image" Target="../media/image1710.png"/><Relationship Id="rId89" Type="http://schemas.openxmlformats.org/officeDocument/2006/relationships/customXml" Target="../ink/ink1701.xml"/><Relationship Id="rId112" Type="http://schemas.openxmlformats.org/officeDocument/2006/relationships/image" Target="../media/image1732.png"/><Relationship Id="rId133" Type="http://schemas.openxmlformats.org/officeDocument/2006/relationships/customXml" Target="../ink/ink1723.xml"/><Relationship Id="rId154" Type="http://schemas.openxmlformats.org/officeDocument/2006/relationships/image" Target="../media/image1753.png"/><Relationship Id="rId16" Type="http://schemas.openxmlformats.org/officeDocument/2006/relationships/image" Target="../media/image1684.png"/><Relationship Id="rId37" Type="http://schemas.openxmlformats.org/officeDocument/2006/relationships/customXml" Target="../ink/ink1675.xml"/><Relationship Id="rId58" Type="http://schemas.openxmlformats.org/officeDocument/2006/relationships/image" Target="../media/image1705.png"/><Relationship Id="rId79" Type="http://schemas.openxmlformats.org/officeDocument/2006/relationships/customXml" Target="../ink/ink1696.xml"/><Relationship Id="rId102" Type="http://schemas.openxmlformats.org/officeDocument/2006/relationships/image" Target="../media/image1727.png"/><Relationship Id="rId123" Type="http://schemas.openxmlformats.org/officeDocument/2006/relationships/customXml" Target="../ink/ink1718.xml"/><Relationship Id="rId144" Type="http://schemas.openxmlformats.org/officeDocument/2006/relationships/image" Target="../media/image1748.png"/><Relationship Id="rId90" Type="http://schemas.openxmlformats.org/officeDocument/2006/relationships/image" Target="../media/image1721.png"/><Relationship Id="rId27" Type="http://schemas.openxmlformats.org/officeDocument/2006/relationships/customXml" Target="../ink/ink1670.xml"/><Relationship Id="rId48" Type="http://schemas.openxmlformats.org/officeDocument/2006/relationships/image" Target="../media/image1700.png"/><Relationship Id="rId69" Type="http://schemas.openxmlformats.org/officeDocument/2006/relationships/customXml" Target="../ink/ink1691.xml"/><Relationship Id="rId113" Type="http://schemas.openxmlformats.org/officeDocument/2006/relationships/customXml" Target="../ink/ink1713.xml"/><Relationship Id="rId134" Type="http://schemas.openxmlformats.org/officeDocument/2006/relationships/image" Target="../media/image1743.png"/><Relationship Id="rId80" Type="http://schemas.openxmlformats.org/officeDocument/2006/relationships/image" Target="../media/image1716.png"/><Relationship Id="rId155" Type="http://schemas.openxmlformats.org/officeDocument/2006/relationships/customXml" Target="../ink/ink17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2.png"/><Relationship Id="rId13" Type="http://schemas.openxmlformats.org/officeDocument/2006/relationships/customXml" Target="../ink/ink1744.xml"/><Relationship Id="rId18" Type="http://schemas.openxmlformats.org/officeDocument/2006/relationships/image" Target="../media/image1767.png"/><Relationship Id="rId26" Type="http://schemas.openxmlformats.org/officeDocument/2006/relationships/image" Target="../media/image1771.png"/><Relationship Id="rId3" Type="http://schemas.openxmlformats.org/officeDocument/2006/relationships/customXml" Target="../ink/ink1739.xml"/><Relationship Id="rId21" Type="http://schemas.openxmlformats.org/officeDocument/2006/relationships/customXml" Target="../ink/ink1748.xml"/><Relationship Id="rId7" Type="http://schemas.openxmlformats.org/officeDocument/2006/relationships/customXml" Target="../ink/ink1741.xml"/><Relationship Id="rId12" Type="http://schemas.openxmlformats.org/officeDocument/2006/relationships/image" Target="../media/image1764.png"/><Relationship Id="rId17" Type="http://schemas.openxmlformats.org/officeDocument/2006/relationships/customXml" Target="../ink/ink1746.xml"/><Relationship Id="rId25" Type="http://schemas.openxmlformats.org/officeDocument/2006/relationships/customXml" Target="../ink/ink1750.xml"/><Relationship Id="rId2" Type="http://schemas.openxmlformats.org/officeDocument/2006/relationships/image" Target="../media/image1569.tmp"/><Relationship Id="rId16" Type="http://schemas.openxmlformats.org/officeDocument/2006/relationships/image" Target="../media/image1766.png"/><Relationship Id="rId20" Type="http://schemas.openxmlformats.org/officeDocument/2006/relationships/image" Target="../media/image1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1.png"/><Relationship Id="rId11" Type="http://schemas.openxmlformats.org/officeDocument/2006/relationships/customXml" Target="../ink/ink1743.xml"/><Relationship Id="rId24" Type="http://schemas.openxmlformats.org/officeDocument/2006/relationships/image" Target="../media/image1770.png"/><Relationship Id="rId5" Type="http://schemas.openxmlformats.org/officeDocument/2006/relationships/customXml" Target="../ink/ink1740.xml"/><Relationship Id="rId15" Type="http://schemas.openxmlformats.org/officeDocument/2006/relationships/customXml" Target="../ink/ink1745.xml"/><Relationship Id="rId23" Type="http://schemas.openxmlformats.org/officeDocument/2006/relationships/customXml" Target="../ink/ink1749.xml"/><Relationship Id="rId28" Type="http://schemas.openxmlformats.org/officeDocument/2006/relationships/image" Target="../media/image1772.png"/><Relationship Id="rId10" Type="http://schemas.openxmlformats.org/officeDocument/2006/relationships/image" Target="../media/image1763.png"/><Relationship Id="rId19" Type="http://schemas.openxmlformats.org/officeDocument/2006/relationships/customXml" Target="../ink/ink1747.xml"/><Relationship Id="rId4" Type="http://schemas.openxmlformats.org/officeDocument/2006/relationships/image" Target="../media/image1760.png"/><Relationship Id="rId9" Type="http://schemas.openxmlformats.org/officeDocument/2006/relationships/customXml" Target="../ink/ink1742.xml"/><Relationship Id="rId14" Type="http://schemas.openxmlformats.org/officeDocument/2006/relationships/image" Target="../media/image1765.png"/><Relationship Id="rId22" Type="http://schemas.openxmlformats.org/officeDocument/2006/relationships/image" Target="../media/image1769.png"/><Relationship Id="rId27" Type="http://schemas.openxmlformats.org/officeDocument/2006/relationships/customXml" Target="../ink/ink17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57.xml"/><Relationship Id="rId18" Type="http://schemas.openxmlformats.org/officeDocument/2006/relationships/image" Target="../media/image1782.png"/><Relationship Id="rId26" Type="http://schemas.openxmlformats.org/officeDocument/2006/relationships/image" Target="../media/image1786.png"/><Relationship Id="rId39" Type="http://schemas.openxmlformats.org/officeDocument/2006/relationships/customXml" Target="../ink/ink1770.xml"/><Relationship Id="rId21" Type="http://schemas.openxmlformats.org/officeDocument/2006/relationships/customXml" Target="../ink/ink1761.xml"/><Relationship Id="rId34" Type="http://schemas.openxmlformats.org/officeDocument/2006/relationships/image" Target="../media/image1790.png"/><Relationship Id="rId42" Type="http://schemas.openxmlformats.org/officeDocument/2006/relationships/image" Target="../media/image1794.png"/><Relationship Id="rId47" Type="http://schemas.openxmlformats.org/officeDocument/2006/relationships/customXml" Target="../ink/ink1774.xml"/><Relationship Id="rId7" Type="http://schemas.openxmlformats.org/officeDocument/2006/relationships/customXml" Target="../ink/ink1754.xml"/><Relationship Id="rId2" Type="http://schemas.openxmlformats.org/officeDocument/2006/relationships/image" Target="../media/image1571.tmp"/><Relationship Id="rId16" Type="http://schemas.openxmlformats.org/officeDocument/2006/relationships/image" Target="../media/image1781.png"/><Relationship Id="rId29" Type="http://schemas.openxmlformats.org/officeDocument/2006/relationships/customXml" Target="../ink/ink17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6.png"/><Relationship Id="rId11" Type="http://schemas.openxmlformats.org/officeDocument/2006/relationships/customXml" Target="../ink/ink1756.xml"/><Relationship Id="rId24" Type="http://schemas.openxmlformats.org/officeDocument/2006/relationships/image" Target="../media/image1785.png"/><Relationship Id="rId32" Type="http://schemas.openxmlformats.org/officeDocument/2006/relationships/image" Target="../media/image1789.png"/><Relationship Id="rId37" Type="http://schemas.openxmlformats.org/officeDocument/2006/relationships/customXml" Target="../ink/ink1769.xml"/><Relationship Id="rId40" Type="http://schemas.openxmlformats.org/officeDocument/2006/relationships/image" Target="../media/image1793.png"/><Relationship Id="rId45" Type="http://schemas.openxmlformats.org/officeDocument/2006/relationships/customXml" Target="../ink/ink1773.xml"/><Relationship Id="rId5" Type="http://schemas.openxmlformats.org/officeDocument/2006/relationships/customXml" Target="../ink/ink1753.xml"/><Relationship Id="rId15" Type="http://schemas.openxmlformats.org/officeDocument/2006/relationships/customXml" Target="../ink/ink1758.xml"/><Relationship Id="rId23" Type="http://schemas.openxmlformats.org/officeDocument/2006/relationships/customXml" Target="../ink/ink1762.xml"/><Relationship Id="rId28" Type="http://schemas.openxmlformats.org/officeDocument/2006/relationships/image" Target="../media/image1787.png"/><Relationship Id="rId36" Type="http://schemas.openxmlformats.org/officeDocument/2006/relationships/image" Target="../media/image1791.png"/><Relationship Id="rId10" Type="http://schemas.openxmlformats.org/officeDocument/2006/relationships/image" Target="../media/image1778.png"/><Relationship Id="rId19" Type="http://schemas.openxmlformats.org/officeDocument/2006/relationships/customXml" Target="../ink/ink1760.xml"/><Relationship Id="rId31" Type="http://schemas.openxmlformats.org/officeDocument/2006/relationships/customXml" Target="../ink/ink1766.xml"/><Relationship Id="rId44" Type="http://schemas.openxmlformats.org/officeDocument/2006/relationships/image" Target="../media/image1795.png"/><Relationship Id="rId4" Type="http://schemas.openxmlformats.org/officeDocument/2006/relationships/image" Target="../media/image1775.png"/><Relationship Id="rId9" Type="http://schemas.openxmlformats.org/officeDocument/2006/relationships/customXml" Target="../ink/ink1755.xml"/><Relationship Id="rId14" Type="http://schemas.openxmlformats.org/officeDocument/2006/relationships/image" Target="../media/image1780.png"/><Relationship Id="rId22" Type="http://schemas.openxmlformats.org/officeDocument/2006/relationships/image" Target="../media/image1784.png"/><Relationship Id="rId27" Type="http://schemas.openxmlformats.org/officeDocument/2006/relationships/customXml" Target="../ink/ink1764.xml"/><Relationship Id="rId30" Type="http://schemas.openxmlformats.org/officeDocument/2006/relationships/image" Target="../media/image1788.png"/><Relationship Id="rId35" Type="http://schemas.openxmlformats.org/officeDocument/2006/relationships/customXml" Target="../ink/ink1768.xml"/><Relationship Id="rId43" Type="http://schemas.openxmlformats.org/officeDocument/2006/relationships/customXml" Target="../ink/ink1772.xml"/><Relationship Id="rId48" Type="http://schemas.openxmlformats.org/officeDocument/2006/relationships/image" Target="../media/image1797.png"/><Relationship Id="rId8" Type="http://schemas.openxmlformats.org/officeDocument/2006/relationships/image" Target="../media/image1777.png"/><Relationship Id="rId3" Type="http://schemas.openxmlformats.org/officeDocument/2006/relationships/customXml" Target="../ink/ink1752.xml"/><Relationship Id="rId12" Type="http://schemas.openxmlformats.org/officeDocument/2006/relationships/image" Target="../media/image1779.png"/><Relationship Id="rId17" Type="http://schemas.openxmlformats.org/officeDocument/2006/relationships/customXml" Target="../ink/ink1759.xml"/><Relationship Id="rId25" Type="http://schemas.openxmlformats.org/officeDocument/2006/relationships/customXml" Target="../ink/ink1763.xml"/><Relationship Id="rId33" Type="http://schemas.openxmlformats.org/officeDocument/2006/relationships/customXml" Target="../ink/ink1767.xml"/><Relationship Id="rId38" Type="http://schemas.openxmlformats.org/officeDocument/2006/relationships/image" Target="../media/image1792.png"/><Relationship Id="rId46" Type="http://schemas.openxmlformats.org/officeDocument/2006/relationships/image" Target="../media/image1796.png"/><Relationship Id="rId20" Type="http://schemas.openxmlformats.org/officeDocument/2006/relationships/image" Target="../media/image1783.png"/><Relationship Id="rId41" Type="http://schemas.openxmlformats.org/officeDocument/2006/relationships/customXml" Target="../ink/ink177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1.png"/><Relationship Id="rId13" Type="http://schemas.openxmlformats.org/officeDocument/2006/relationships/customXml" Target="../ink/ink1780.xml"/><Relationship Id="rId18" Type="http://schemas.openxmlformats.org/officeDocument/2006/relationships/image" Target="../media/image1806.png"/><Relationship Id="rId26" Type="http://schemas.openxmlformats.org/officeDocument/2006/relationships/image" Target="../media/image1810.png"/><Relationship Id="rId3" Type="http://schemas.openxmlformats.org/officeDocument/2006/relationships/customXml" Target="../ink/ink1775.xml"/><Relationship Id="rId21" Type="http://schemas.openxmlformats.org/officeDocument/2006/relationships/customXml" Target="../ink/ink1784.xml"/><Relationship Id="rId7" Type="http://schemas.openxmlformats.org/officeDocument/2006/relationships/customXml" Target="../ink/ink1777.xml"/><Relationship Id="rId12" Type="http://schemas.openxmlformats.org/officeDocument/2006/relationships/image" Target="../media/image1803.png"/><Relationship Id="rId17" Type="http://schemas.openxmlformats.org/officeDocument/2006/relationships/customXml" Target="../ink/ink1782.xml"/><Relationship Id="rId25" Type="http://schemas.openxmlformats.org/officeDocument/2006/relationships/customXml" Target="../ink/ink1786.xml"/><Relationship Id="rId2" Type="http://schemas.openxmlformats.org/officeDocument/2006/relationships/image" Target="../media/image1615.png"/><Relationship Id="rId16" Type="http://schemas.openxmlformats.org/officeDocument/2006/relationships/image" Target="../media/image1805.png"/><Relationship Id="rId20" Type="http://schemas.openxmlformats.org/officeDocument/2006/relationships/image" Target="../media/image1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11" Type="http://schemas.openxmlformats.org/officeDocument/2006/relationships/customXml" Target="../ink/ink1779.xml"/><Relationship Id="rId24" Type="http://schemas.openxmlformats.org/officeDocument/2006/relationships/image" Target="../media/image1809.png"/><Relationship Id="rId5" Type="http://schemas.openxmlformats.org/officeDocument/2006/relationships/customXml" Target="../ink/ink1776.xml"/><Relationship Id="rId15" Type="http://schemas.openxmlformats.org/officeDocument/2006/relationships/customXml" Target="../ink/ink1781.xml"/><Relationship Id="rId23" Type="http://schemas.openxmlformats.org/officeDocument/2006/relationships/customXml" Target="../ink/ink1785.xml"/><Relationship Id="rId28" Type="http://schemas.openxmlformats.org/officeDocument/2006/relationships/image" Target="../media/image1811.png"/><Relationship Id="rId10" Type="http://schemas.openxmlformats.org/officeDocument/2006/relationships/image" Target="../media/image1802.png"/><Relationship Id="rId19" Type="http://schemas.openxmlformats.org/officeDocument/2006/relationships/customXml" Target="../ink/ink1783.xml"/><Relationship Id="rId4" Type="http://schemas.openxmlformats.org/officeDocument/2006/relationships/image" Target="../media/image1799.png"/><Relationship Id="rId9" Type="http://schemas.openxmlformats.org/officeDocument/2006/relationships/customXml" Target="../ink/ink1778.xml"/><Relationship Id="rId14" Type="http://schemas.openxmlformats.org/officeDocument/2006/relationships/image" Target="../media/image1804.png"/><Relationship Id="rId22" Type="http://schemas.openxmlformats.org/officeDocument/2006/relationships/image" Target="../media/image1808.png"/><Relationship Id="rId27" Type="http://schemas.openxmlformats.org/officeDocument/2006/relationships/customXml" Target="../ink/ink1787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9.png"/><Relationship Id="rId21" Type="http://schemas.openxmlformats.org/officeDocument/2006/relationships/image" Target="../media/image1821.png"/><Relationship Id="rId42" Type="http://schemas.openxmlformats.org/officeDocument/2006/relationships/customXml" Target="../ink/ink1808.xml"/><Relationship Id="rId63" Type="http://schemas.openxmlformats.org/officeDocument/2006/relationships/image" Target="../media/image1842.png"/><Relationship Id="rId84" Type="http://schemas.openxmlformats.org/officeDocument/2006/relationships/customXml" Target="../ink/ink1829.xml"/><Relationship Id="rId138" Type="http://schemas.openxmlformats.org/officeDocument/2006/relationships/customXml" Target="../ink/ink1856.xml"/><Relationship Id="rId159" Type="http://schemas.openxmlformats.org/officeDocument/2006/relationships/image" Target="../media/image1890.png"/><Relationship Id="rId107" Type="http://schemas.openxmlformats.org/officeDocument/2006/relationships/image" Target="../media/image1864.png"/><Relationship Id="rId11" Type="http://schemas.openxmlformats.org/officeDocument/2006/relationships/image" Target="../media/image1816.png"/><Relationship Id="rId32" Type="http://schemas.openxmlformats.org/officeDocument/2006/relationships/customXml" Target="../ink/ink1803.xml"/><Relationship Id="rId53" Type="http://schemas.openxmlformats.org/officeDocument/2006/relationships/image" Target="../media/image1837.png"/><Relationship Id="rId74" Type="http://schemas.openxmlformats.org/officeDocument/2006/relationships/customXml" Target="../ink/ink1824.xml"/><Relationship Id="rId128" Type="http://schemas.openxmlformats.org/officeDocument/2006/relationships/customXml" Target="../ink/ink1851.xml"/><Relationship Id="rId149" Type="http://schemas.openxmlformats.org/officeDocument/2006/relationships/image" Target="../media/image1885.png"/><Relationship Id="rId5" Type="http://schemas.openxmlformats.org/officeDocument/2006/relationships/image" Target="../media/image1813.png"/><Relationship Id="rId95" Type="http://schemas.openxmlformats.org/officeDocument/2006/relationships/image" Target="../media/image1858.png"/><Relationship Id="rId160" Type="http://schemas.openxmlformats.org/officeDocument/2006/relationships/customXml" Target="../ink/ink1867.xml"/><Relationship Id="rId22" Type="http://schemas.openxmlformats.org/officeDocument/2006/relationships/customXml" Target="../ink/ink1798.xml"/><Relationship Id="rId43" Type="http://schemas.openxmlformats.org/officeDocument/2006/relationships/image" Target="../media/image1832.png"/><Relationship Id="rId64" Type="http://schemas.openxmlformats.org/officeDocument/2006/relationships/customXml" Target="../ink/ink1819.xml"/><Relationship Id="rId118" Type="http://schemas.openxmlformats.org/officeDocument/2006/relationships/customXml" Target="../ink/ink1846.xml"/><Relationship Id="rId139" Type="http://schemas.openxmlformats.org/officeDocument/2006/relationships/image" Target="../media/image1880.png"/><Relationship Id="rId85" Type="http://schemas.openxmlformats.org/officeDocument/2006/relationships/image" Target="../media/image1853.png"/><Relationship Id="rId150" Type="http://schemas.openxmlformats.org/officeDocument/2006/relationships/customXml" Target="../ink/ink1862.xml"/><Relationship Id="rId12" Type="http://schemas.openxmlformats.org/officeDocument/2006/relationships/customXml" Target="../ink/ink1793.xml"/><Relationship Id="rId17" Type="http://schemas.openxmlformats.org/officeDocument/2006/relationships/image" Target="../media/image1819.png"/><Relationship Id="rId33" Type="http://schemas.openxmlformats.org/officeDocument/2006/relationships/image" Target="../media/image1827.png"/><Relationship Id="rId38" Type="http://schemas.openxmlformats.org/officeDocument/2006/relationships/customXml" Target="../ink/ink1806.xml"/><Relationship Id="rId59" Type="http://schemas.openxmlformats.org/officeDocument/2006/relationships/image" Target="../media/image1840.png"/><Relationship Id="rId103" Type="http://schemas.openxmlformats.org/officeDocument/2006/relationships/image" Target="../media/image1862.png"/><Relationship Id="rId108" Type="http://schemas.openxmlformats.org/officeDocument/2006/relationships/customXml" Target="../ink/ink1841.xml"/><Relationship Id="rId124" Type="http://schemas.openxmlformats.org/officeDocument/2006/relationships/customXml" Target="../ink/ink1849.xml"/><Relationship Id="rId129" Type="http://schemas.openxmlformats.org/officeDocument/2006/relationships/image" Target="../media/image1875.png"/><Relationship Id="rId54" Type="http://schemas.openxmlformats.org/officeDocument/2006/relationships/customXml" Target="../ink/ink1814.xml"/><Relationship Id="rId70" Type="http://schemas.openxmlformats.org/officeDocument/2006/relationships/customXml" Target="../ink/ink1822.xml"/><Relationship Id="rId75" Type="http://schemas.openxmlformats.org/officeDocument/2006/relationships/image" Target="../media/image1848.png"/><Relationship Id="rId91" Type="http://schemas.openxmlformats.org/officeDocument/2006/relationships/image" Target="../media/image1856.png"/><Relationship Id="rId96" Type="http://schemas.openxmlformats.org/officeDocument/2006/relationships/customXml" Target="../ink/ink1835.xml"/><Relationship Id="rId140" Type="http://schemas.openxmlformats.org/officeDocument/2006/relationships/customXml" Target="../ink/ink1857.xml"/><Relationship Id="rId145" Type="http://schemas.openxmlformats.org/officeDocument/2006/relationships/image" Target="../media/image1883.png"/><Relationship Id="rId161" Type="http://schemas.openxmlformats.org/officeDocument/2006/relationships/image" Target="../media/image189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90.xml"/><Relationship Id="rId23" Type="http://schemas.openxmlformats.org/officeDocument/2006/relationships/image" Target="../media/image1822.png"/><Relationship Id="rId28" Type="http://schemas.openxmlformats.org/officeDocument/2006/relationships/customXml" Target="../ink/ink1801.xml"/><Relationship Id="rId49" Type="http://schemas.openxmlformats.org/officeDocument/2006/relationships/image" Target="../media/image1835.png"/><Relationship Id="rId114" Type="http://schemas.openxmlformats.org/officeDocument/2006/relationships/customXml" Target="../ink/ink1844.xml"/><Relationship Id="rId119" Type="http://schemas.openxmlformats.org/officeDocument/2006/relationships/image" Target="../media/image1870.png"/><Relationship Id="rId44" Type="http://schemas.openxmlformats.org/officeDocument/2006/relationships/customXml" Target="../ink/ink1809.xml"/><Relationship Id="rId60" Type="http://schemas.openxmlformats.org/officeDocument/2006/relationships/customXml" Target="../ink/ink1817.xml"/><Relationship Id="rId65" Type="http://schemas.openxmlformats.org/officeDocument/2006/relationships/image" Target="../media/image1843.png"/><Relationship Id="rId81" Type="http://schemas.openxmlformats.org/officeDocument/2006/relationships/image" Target="../media/image1851.png"/><Relationship Id="rId86" Type="http://schemas.openxmlformats.org/officeDocument/2006/relationships/customXml" Target="../ink/ink1830.xml"/><Relationship Id="rId130" Type="http://schemas.openxmlformats.org/officeDocument/2006/relationships/customXml" Target="../ink/ink1852.xml"/><Relationship Id="rId135" Type="http://schemas.openxmlformats.org/officeDocument/2006/relationships/image" Target="../media/image1878.png"/><Relationship Id="rId151" Type="http://schemas.openxmlformats.org/officeDocument/2006/relationships/image" Target="../media/image1886.png"/><Relationship Id="rId156" Type="http://schemas.openxmlformats.org/officeDocument/2006/relationships/customXml" Target="../ink/ink1865.xml"/><Relationship Id="rId13" Type="http://schemas.openxmlformats.org/officeDocument/2006/relationships/image" Target="../media/image1817.png"/><Relationship Id="rId18" Type="http://schemas.openxmlformats.org/officeDocument/2006/relationships/customXml" Target="../ink/ink1796.xml"/><Relationship Id="rId39" Type="http://schemas.openxmlformats.org/officeDocument/2006/relationships/image" Target="../media/image1830.png"/><Relationship Id="rId109" Type="http://schemas.openxmlformats.org/officeDocument/2006/relationships/image" Target="../media/image1865.png"/><Relationship Id="rId34" Type="http://schemas.openxmlformats.org/officeDocument/2006/relationships/customXml" Target="../ink/ink1804.xml"/><Relationship Id="rId50" Type="http://schemas.openxmlformats.org/officeDocument/2006/relationships/customXml" Target="../ink/ink1812.xml"/><Relationship Id="rId55" Type="http://schemas.openxmlformats.org/officeDocument/2006/relationships/image" Target="../media/image1838.png"/><Relationship Id="rId76" Type="http://schemas.openxmlformats.org/officeDocument/2006/relationships/customXml" Target="../ink/ink1825.xml"/><Relationship Id="rId97" Type="http://schemas.openxmlformats.org/officeDocument/2006/relationships/image" Target="../media/image1859.png"/><Relationship Id="rId104" Type="http://schemas.openxmlformats.org/officeDocument/2006/relationships/customXml" Target="../ink/ink1839.xml"/><Relationship Id="rId120" Type="http://schemas.openxmlformats.org/officeDocument/2006/relationships/customXml" Target="../ink/ink1847.xml"/><Relationship Id="rId125" Type="http://schemas.openxmlformats.org/officeDocument/2006/relationships/image" Target="../media/image1873.png"/><Relationship Id="rId141" Type="http://schemas.openxmlformats.org/officeDocument/2006/relationships/image" Target="../media/image1881.png"/><Relationship Id="rId146" Type="http://schemas.openxmlformats.org/officeDocument/2006/relationships/customXml" Target="../ink/ink1860.xml"/><Relationship Id="rId7" Type="http://schemas.openxmlformats.org/officeDocument/2006/relationships/image" Target="../media/image1814.png"/><Relationship Id="rId71" Type="http://schemas.openxmlformats.org/officeDocument/2006/relationships/image" Target="../media/image1846.png"/><Relationship Id="rId92" Type="http://schemas.openxmlformats.org/officeDocument/2006/relationships/customXml" Target="../ink/ink1833.xml"/><Relationship Id="rId162" Type="http://schemas.openxmlformats.org/officeDocument/2006/relationships/customXml" Target="../ink/ink1868.xml"/><Relationship Id="rId2" Type="http://schemas.openxmlformats.org/officeDocument/2006/relationships/customXml" Target="../ink/ink1788.xml"/><Relationship Id="rId29" Type="http://schemas.openxmlformats.org/officeDocument/2006/relationships/image" Target="../media/image1825.png"/><Relationship Id="rId24" Type="http://schemas.openxmlformats.org/officeDocument/2006/relationships/customXml" Target="../ink/ink1799.xml"/><Relationship Id="rId40" Type="http://schemas.openxmlformats.org/officeDocument/2006/relationships/customXml" Target="../ink/ink1807.xml"/><Relationship Id="rId45" Type="http://schemas.openxmlformats.org/officeDocument/2006/relationships/image" Target="../media/image1833.png"/><Relationship Id="rId66" Type="http://schemas.openxmlformats.org/officeDocument/2006/relationships/customXml" Target="../ink/ink1820.xml"/><Relationship Id="rId87" Type="http://schemas.openxmlformats.org/officeDocument/2006/relationships/image" Target="../media/image1854.png"/><Relationship Id="rId110" Type="http://schemas.openxmlformats.org/officeDocument/2006/relationships/customXml" Target="../ink/ink1842.xml"/><Relationship Id="rId115" Type="http://schemas.openxmlformats.org/officeDocument/2006/relationships/image" Target="../media/image1868.png"/><Relationship Id="rId131" Type="http://schemas.openxmlformats.org/officeDocument/2006/relationships/image" Target="../media/image1876.png"/><Relationship Id="rId136" Type="http://schemas.openxmlformats.org/officeDocument/2006/relationships/customXml" Target="../ink/ink1855.xml"/><Relationship Id="rId157" Type="http://schemas.openxmlformats.org/officeDocument/2006/relationships/image" Target="../media/image1889.png"/><Relationship Id="rId61" Type="http://schemas.openxmlformats.org/officeDocument/2006/relationships/image" Target="../media/image1841.png"/><Relationship Id="rId82" Type="http://schemas.openxmlformats.org/officeDocument/2006/relationships/customXml" Target="../ink/ink1828.xml"/><Relationship Id="rId152" Type="http://schemas.openxmlformats.org/officeDocument/2006/relationships/customXml" Target="../ink/ink1863.xml"/><Relationship Id="rId19" Type="http://schemas.openxmlformats.org/officeDocument/2006/relationships/image" Target="../media/image1820.png"/><Relationship Id="rId14" Type="http://schemas.openxmlformats.org/officeDocument/2006/relationships/customXml" Target="../ink/ink1794.xml"/><Relationship Id="rId30" Type="http://schemas.openxmlformats.org/officeDocument/2006/relationships/customXml" Target="../ink/ink1802.xml"/><Relationship Id="rId35" Type="http://schemas.openxmlformats.org/officeDocument/2006/relationships/image" Target="../media/image1828.png"/><Relationship Id="rId56" Type="http://schemas.openxmlformats.org/officeDocument/2006/relationships/customXml" Target="../ink/ink1815.xml"/><Relationship Id="rId77" Type="http://schemas.openxmlformats.org/officeDocument/2006/relationships/image" Target="../media/image1849.png"/><Relationship Id="rId100" Type="http://schemas.openxmlformats.org/officeDocument/2006/relationships/customXml" Target="../ink/ink1837.xml"/><Relationship Id="rId105" Type="http://schemas.openxmlformats.org/officeDocument/2006/relationships/image" Target="../media/image1863.png"/><Relationship Id="rId126" Type="http://schemas.openxmlformats.org/officeDocument/2006/relationships/customXml" Target="../ink/ink1850.xml"/><Relationship Id="rId147" Type="http://schemas.openxmlformats.org/officeDocument/2006/relationships/image" Target="../media/image1884.png"/><Relationship Id="rId8" Type="http://schemas.openxmlformats.org/officeDocument/2006/relationships/customXml" Target="../ink/ink1791.xml"/><Relationship Id="rId51" Type="http://schemas.openxmlformats.org/officeDocument/2006/relationships/image" Target="../media/image1836.png"/><Relationship Id="rId72" Type="http://schemas.openxmlformats.org/officeDocument/2006/relationships/customXml" Target="../ink/ink1823.xml"/><Relationship Id="rId93" Type="http://schemas.openxmlformats.org/officeDocument/2006/relationships/image" Target="../media/image1857.png"/><Relationship Id="rId98" Type="http://schemas.openxmlformats.org/officeDocument/2006/relationships/customXml" Target="../ink/ink1836.xml"/><Relationship Id="rId121" Type="http://schemas.openxmlformats.org/officeDocument/2006/relationships/image" Target="../media/image1871.png"/><Relationship Id="rId142" Type="http://schemas.openxmlformats.org/officeDocument/2006/relationships/customXml" Target="../ink/ink1858.xml"/><Relationship Id="rId163" Type="http://schemas.openxmlformats.org/officeDocument/2006/relationships/image" Target="../media/image1892.png"/><Relationship Id="rId3" Type="http://schemas.openxmlformats.org/officeDocument/2006/relationships/image" Target="../media/image1812.png"/><Relationship Id="rId25" Type="http://schemas.openxmlformats.org/officeDocument/2006/relationships/image" Target="../media/image1823.png"/><Relationship Id="rId46" Type="http://schemas.openxmlformats.org/officeDocument/2006/relationships/customXml" Target="../ink/ink1810.xml"/><Relationship Id="rId67" Type="http://schemas.openxmlformats.org/officeDocument/2006/relationships/image" Target="../media/image1844.png"/><Relationship Id="rId116" Type="http://schemas.openxmlformats.org/officeDocument/2006/relationships/customXml" Target="../ink/ink1845.xml"/><Relationship Id="rId137" Type="http://schemas.openxmlformats.org/officeDocument/2006/relationships/image" Target="../media/image1879.png"/><Relationship Id="rId158" Type="http://schemas.openxmlformats.org/officeDocument/2006/relationships/customXml" Target="../ink/ink1866.xml"/><Relationship Id="rId20" Type="http://schemas.openxmlformats.org/officeDocument/2006/relationships/customXml" Target="../ink/ink1797.xml"/><Relationship Id="rId41" Type="http://schemas.openxmlformats.org/officeDocument/2006/relationships/image" Target="../media/image1831.png"/><Relationship Id="rId62" Type="http://schemas.openxmlformats.org/officeDocument/2006/relationships/customXml" Target="../ink/ink1818.xml"/><Relationship Id="rId83" Type="http://schemas.openxmlformats.org/officeDocument/2006/relationships/image" Target="../media/image1852.png"/><Relationship Id="rId88" Type="http://schemas.openxmlformats.org/officeDocument/2006/relationships/customXml" Target="../ink/ink1831.xml"/><Relationship Id="rId111" Type="http://schemas.openxmlformats.org/officeDocument/2006/relationships/image" Target="../media/image1866.png"/><Relationship Id="rId132" Type="http://schemas.openxmlformats.org/officeDocument/2006/relationships/customXml" Target="../ink/ink1853.xml"/><Relationship Id="rId153" Type="http://schemas.openxmlformats.org/officeDocument/2006/relationships/image" Target="../media/image1887.png"/><Relationship Id="rId15" Type="http://schemas.openxmlformats.org/officeDocument/2006/relationships/image" Target="../media/image1818.png"/><Relationship Id="rId36" Type="http://schemas.openxmlformats.org/officeDocument/2006/relationships/customXml" Target="../ink/ink1805.xml"/><Relationship Id="rId57" Type="http://schemas.openxmlformats.org/officeDocument/2006/relationships/image" Target="../media/image1839.png"/><Relationship Id="rId106" Type="http://schemas.openxmlformats.org/officeDocument/2006/relationships/customXml" Target="../ink/ink1840.xml"/><Relationship Id="rId127" Type="http://schemas.openxmlformats.org/officeDocument/2006/relationships/image" Target="../media/image1874.png"/><Relationship Id="rId10" Type="http://schemas.openxmlformats.org/officeDocument/2006/relationships/customXml" Target="../ink/ink1792.xml"/><Relationship Id="rId31" Type="http://schemas.openxmlformats.org/officeDocument/2006/relationships/image" Target="../media/image1826.png"/><Relationship Id="rId52" Type="http://schemas.openxmlformats.org/officeDocument/2006/relationships/customXml" Target="../ink/ink1813.xml"/><Relationship Id="rId73" Type="http://schemas.openxmlformats.org/officeDocument/2006/relationships/image" Target="../media/image1847.png"/><Relationship Id="rId78" Type="http://schemas.openxmlformats.org/officeDocument/2006/relationships/customXml" Target="../ink/ink1826.xml"/><Relationship Id="rId94" Type="http://schemas.openxmlformats.org/officeDocument/2006/relationships/customXml" Target="../ink/ink1834.xml"/><Relationship Id="rId99" Type="http://schemas.openxmlformats.org/officeDocument/2006/relationships/image" Target="../media/image1860.png"/><Relationship Id="rId101" Type="http://schemas.openxmlformats.org/officeDocument/2006/relationships/image" Target="../media/image1861.png"/><Relationship Id="rId122" Type="http://schemas.openxmlformats.org/officeDocument/2006/relationships/customXml" Target="../ink/ink1848.xml"/><Relationship Id="rId143" Type="http://schemas.openxmlformats.org/officeDocument/2006/relationships/image" Target="../media/image1882.png"/><Relationship Id="rId148" Type="http://schemas.openxmlformats.org/officeDocument/2006/relationships/customXml" Target="../ink/ink1861.xml"/><Relationship Id="rId164" Type="http://schemas.openxmlformats.org/officeDocument/2006/relationships/customXml" Target="../ink/ink1869.xml"/><Relationship Id="rId4" Type="http://schemas.openxmlformats.org/officeDocument/2006/relationships/customXml" Target="../ink/ink1789.xml"/><Relationship Id="rId9" Type="http://schemas.openxmlformats.org/officeDocument/2006/relationships/image" Target="../media/image1815.png"/><Relationship Id="rId26" Type="http://schemas.openxmlformats.org/officeDocument/2006/relationships/customXml" Target="../ink/ink1800.xml"/><Relationship Id="rId47" Type="http://schemas.openxmlformats.org/officeDocument/2006/relationships/image" Target="../media/image1834.png"/><Relationship Id="rId68" Type="http://schemas.openxmlformats.org/officeDocument/2006/relationships/customXml" Target="../ink/ink1821.xml"/><Relationship Id="rId89" Type="http://schemas.openxmlformats.org/officeDocument/2006/relationships/image" Target="../media/image1855.png"/><Relationship Id="rId112" Type="http://schemas.openxmlformats.org/officeDocument/2006/relationships/customXml" Target="../ink/ink1843.xml"/><Relationship Id="rId133" Type="http://schemas.openxmlformats.org/officeDocument/2006/relationships/image" Target="../media/image1877.png"/><Relationship Id="rId154" Type="http://schemas.openxmlformats.org/officeDocument/2006/relationships/customXml" Target="../ink/ink1864.xml"/><Relationship Id="rId16" Type="http://schemas.openxmlformats.org/officeDocument/2006/relationships/customXml" Target="../ink/ink1795.xml"/><Relationship Id="rId37" Type="http://schemas.openxmlformats.org/officeDocument/2006/relationships/image" Target="../media/image1829.png"/><Relationship Id="rId58" Type="http://schemas.openxmlformats.org/officeDocument/2006/relationships/customXml" Target="../ink/ink1816.xml"/><Relationship Id="rId79" Type="http://schemas.openxmlformats.org/officeDocument/2006/relationships/image" Target="../media/image1850.png"/><Relationship Id="rId102" Type="http://schemas.openxmlformats.org/officeDocument/2006/relationships/customXml" Target="../ink/ink1838.xml"/><Relationship Id="rId123" Type="http://schemas.openxmlformats.org/officeDocument/2006/relationships/image" Target="../media/image1872.png"/><Relationship Id="rId144" Type="http://schemas.openxmlformats.org/officeDocument/2006/relationships/customXml" Target="../ink/ink1859.xml"/><Relationship Id="rId90" Type="http://schemas.openxmlformats.org/officeDocument/2006/relationships/customXml" Target="../ink/ink1832.xml"/><Relationship Id="rId165" Type="http://schemas.openxmlformats.org/officeDocument/2006/relationships/image" Target="../media/image1893.png"/><Relationship Id="rId27" Type="http://schemas.openxmlformats.org/officeDocument/2006/relationships/image" Target="../media/image1824.png"/><Relationship Id="rId48" Type="http://schemas.openxmlformats.org/officeDocument/2006/relationships/customXml" Target="../ink/ink1811.xml"/><Relationship Id="rId69" Type="http://schemas.openxmlformats.org/officeDocument/2006/relationships/image" Target="../media/image1845.png"/><Relationship Id="rId113" Type="http://schemas.openxmlformats.org/officeDocument/2006/relationships/image" Target="../media/image1867.png"/><Relationship Id="rId134" Type="http://schemas.openxmlformats.org/officeDocument/2006/relationships/customXml" Target="../ink/ink1854.xml"/><Relationship Id="rId80" Type="http://schemas.openxmlformats.org/officeDocument/2006/relationships/customXml" Target="../ink/ink1827.xml"/><Relationship Id="rId155" Type="http://schemas.openxmlformats.org/officeDocument/2006/relationships/image" Target="../media/image188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.png"/><Relationship Id="rId21" Type="http://schemas.openxmlformats.org/officeDocument/2006/relationships/image" Target="../media/image219.png"/><Relationship Id="rId63" Type="http://schemas.openxmlformats.org/officeDocument/2006/relationships/image" Target="../media/image240.png"/><Relationship Id="rId159" Type="http://schemas.openxmlformats.org/officeDocument/2006/relationships/image" Target="../media/image288.png"/><Relationship Id="rId170" Type="http://schemas.openxmlformats.org/officeDocument/2006/relationships/customXml" Target="../ink/ink294.xml"/><Relationship Id="rId226" Type="http://schemas.openxmlformats.org/officeDocument/2006/relationships/customXml" Target="../ink/ink322.xml"/><Relationship Id="rId268" Type="http://schemas.openxmlformats.org/officeDocument/2006/relationships/customXml" Target="../ink/ink343.xml"/><Relationship Id="rId32" Type="http://schemas.openxmlformats.org/officeDocument/2006/relationships/customXml" Target="../ink/ink225.xml"/><Relationship Id="rId74" Type="http://schemas.openxmlformats.org/officeDocument/2006/relationships/customXml" Target="../ink/ink246.xml"/><Relationship Id="rId128" Type="http://schemas.openxmlformats.org/officeDocument/2006/relationships/customXml" Target="../ink/ink273.xml"/><Relationship Id="rId5" Type="http://schemas.openxmlformats.org/officeDocument/2006/relationships/image" Target="../media/image211.png"/><Relationship Id="rId181" Type="http://schemas.openxmlformats.org/officeDocument/2006/relationships/image" Target="../media/image299.png"/><Relationship Id="rId237" Type="http://schemas.openxmlformats.org/officeDocument/2006/relationships/image" Target="../media/image327.png"/><Relationship Id="rId279" Type="http://schemas.openxmlformats.org/officeDocument/2006/relationships/image" Target="../media/image347.png"/><Relationship Id="rId43" Type="http://schemas.openxmlformats.org/officeDocument/2006/relationships/image" Target="../media/image230.png"/><Relationship Id="rId139" Type="http://schemas.openxmlformats.org/officeDocument/2006/relationships/image" Target="../media/image278.png"/><Relationship Id="rId290" Type="http://schemas.openxmlformats.org/officeDocument/2006/relationships/customXml" Target="../ink/ink354.xml"/><Relationship Id="rId85" Type="http://schemas.openxmlformats.org/officeDocument/2006/relationships/image" Target="../media/image251.png"/><Relationship Id="rId150" Type="http://schemas.openxmlformats.org/officeDocument/2006/relationships/customXml" Target="../ink/ink284.xml"/><Relationship Id="rId192" Type="http://schemas.openxmlformats.org/officeDocument/2006/relationships/customXml" Target="../ink/ink305.xml"/><Relationship Id="rId206" Type="http://schemas.openxmlformats.org/officeDocument/2006/relationships/customXml" Target="../ink/ink312.xml"/><Relationship Id="rId248" Type="http://schemas.openxmlformats.org/officeDocument/2006/relationships/customXml" Target="../ink/ink333.xml"/><Relationship Id="rId269" Type="http://schemas.openxmlformats.org/officeDocument/2006/relationships/image" Target="../media/image343.png"/><Relationship Id="rId12" Type="http://schemas.openxmlformats.org/officeDocument/2006/relationships/customXml" Target="../ink/ink215.xml"/><Relationship Id="rId33" Type="http://schemas.openxmlformats.org/officeDocument/2006/relationships/image" Target="../media/image225.png"/><Relationship Id="rId108" Type="http://schemas.openxmlformats.org/officeDocument/2006/relationships/customXml" Target="../ink/ink263.xml"/><Relationship Id="rId129" Type="http://schemas.openxmlformats.org/officeDocument/2006/relationships/image" Target="../media/image273.png"/><Relationship Id="rId280" Type="http://schemas.openxmlformats.org/officeDocument/2006/relationships/customXml" Target="../ink/ink349.xml"/><Relationship Id="rId54" Type="http://schemas.openxmlformats.org/officeDocument/2006/relationships/customXml" Target="../ink/ink236.xml"/><Relationship Id="rId75" Type="http://schemas.openxmlformats.org/officeDocument/2006/relationships/image" Target="../media/image246.png"/><Relationship Id="rId96" Type="http://schemas.openxmlformats.org/officeDocument/2006/relationships/customXml" Target="../ink/ink257.xml"/><Relationship Id="rId140" Type="http://schemas.openxmlformats.org/officeDocument/2006/relationships/customXml" Target="../ink/ink279.xml"/><Relationship Id="rId161" Type="http://schemas.openxmlformats.org/officeDocument/2006/relationships/image" Target="../media/image289.png"/><Relationship Id="rId182" Type="http://schemas.openxmlformats.org/officeDocument/2006/relationships/customXml" Target="../ink/ink300.xml"/><Relationship Id="rId217" Type="http://schemas.openxmlformats.org/officeDocument/2006/relationships/image" Target="../media/image317.png"/><Relationship Id="rId6" Type="http://schemas.openxmlformats.org/officeDocument/2006/relationships/customXml" Target="../ink/ink212.xml"/><Relationship Id="rId238" Type="http://schemas.openxmlformats.org/officeDocument/2006/relationships/customXml" Target="../ink/ink328.xml"/><Relationship Id="rId259" Type="http://schemas.openxmlformats.org/officeDocument/2006/relationships/image" Target="../media/image338.png"/><Relationship Id="rId23" Type="http://schemas.openxmlformats.org/officeDocument/2006/relationships/image" Target="../media/image220.png"/><Relationship Id="rId119" Type="http://schemas.openxmlformats.org/officeDocument/2006/relationships/image" Target="../media/image268.png"/><Relationship Id="rId270" Type="http://schemas.openxmlformats.org/officeDocument/2006/relationships/customXml" Target="../ink/ink344.xml"/><Relationship Id="rId291" Type="http://schemas.openxmlformats.org/officeDocument/2006/relationships/image" Target="../media/image353.png"/><Relationship Id="rId44" Type="http://schemas.openxmlformats.org/officeDocument/2006/relationships/customXml" Target="../ink/ink231.xml"/><Relationship Id="rId65" Type="http://schemas.openxmlformats.org/officeDocument/2006/relationships/image" Target="../media/image241.png"/><Relationship Id="rId86" Type="http://schemas.openxmlformats.org/officeDocument/2006/relationships/customXml" Target="../ink/ink252.xml"/><Relationship Id="rId130" Type="http://schemas.openxmlformats.org/officeDocument/2006/relationships/customXml" Target="../ink/ink274.xml"/><Relationship Id="rId151" Type="http://schemas.openxmlformats.org/officeDocument/2006/relationships/image" Target="../media/image284.png"/><Relationship Id="rId172" Type="http://schemas.openxmlformats.org/officeDocument/2006/relationships/customXml" Target="../ink/ink295.xml"/><Relationship Id="rId193" Type="http://schemas.openxmlformats.org/officeDocument/2006/relationships/image" Target="../media/image305.png"/><Relationship Id="rId207" Type="http://schemas.openxmlformats.org/officeDocument/2006/relationships/image" Target="../media/image312.png"/><Relationship Id="rId228" Type="http://schemas.openxmlformats.org/officeDocument/2006/relationships/customXml" Target="../ink/ink323.xml"/><Relationship Id="rId249" Type="http://schemas.openxmlformats.org/officeDocument/2006/relationships/image" Target="../media/image333.png"/><Relationship Id="rId13" Type="http://schemas.openxmlformats.org/officeDocument/2006/relationships/image" Target="../media/image215.png"/><Relationship Id="rId109" Type="http://schemas.openxmlformats.org/officeDocument/2006/relationships/image" Target="../media/image263.png"/><Relationship Id="rId260" Type="http://schemas.openxmlformats.org/officeDocument/2006/relationships/customXml" Target="../ink/ink339.xml"/><Relationship Id="rId281" Type="http://schemas.openxmlformats.org/officeDocument/2006/relationships/image" Target="../media/image348.png"/><Relationship Id="rId34" Type="http://schemas.openxmlformats.org/officeDocument/2006/relationships/customXml" Target="../ink/ink226.xml"/><Relationship Id="rId55" Type="http://schemas.openxmlformats.org/officeDocument/2006/relationships/image" Target="../media/image236.png"/><Relationship Id="rId76" Type="http://schemas.openxmlformats.org/officeDocument/2006/relationships/customXml" Target="../ink/ink247.xml"/><Relationship Id="rId97" Type="http://schemas.openxmlformats.org/officeDocument/2006/relationships/image" Target="../media/image257.png"/><Relationship Id="rId120" Type="http://schemas.openxmlformats.org/officeDocument/2006/relationships/customXml" Target="../ink/ink269.xml"/><Relationship Id="rId141" Type="http://schemas.openxmlformats.org/officeDocument/2006/relationships/image" Target="../media/image279.png"/><Relationship Id="rId7" Type="http://schemas.openxmlformats.org/officeDocument/2006/relationships/image" Target="../media/image212.png"/><Relationship Id="rId162" Type="http://schemas.openxmlformats.org/officeDocument/2006/relationships/customXml" Target="../ink/ink290.xml"/><Relationship Id="rId183" Type="http://schemas.openxmlformats.org/officeDocument/2006/relationships/image" Target="../media/image300.png"/><Relationship Id="rId218" Type="http://schemas.openxmlformats.org/officeDocument/2006/relationships/customXml" Target="../ink/ink318.xml"/><Relationship Id="rId239" Type="http://schemas.openxmlformats.org/officeDocument/2006/relationships/image" Target="../media/image328.png"/><Relationship Id="rId250" Type="http://schemas.openxmlformats.org/officeDocument/2006/relationships/customXml" Target="../ink/ink334.xml"/><Relationship Id="rId271" Type="http://schemas.openxmlformats.org/officeDocument/2006/relationships/image" Target="../media/image344.png"/><Relationship Id="rId24" Type="http://schemas.openxmlformats.org/officeDocument/2006/relationships/customXml" Target="../ink/ink221.xml"/><Relationship Id="rId45" Type="http://schemas.openxmlformats.org/officeDocument/2006/relationships/image" Target="../media/image231.png"/><Relationship Id="rId66" Type="http://schemas.openxmlformats.org/officeDocument/2006/relationships/customXml" Target="../ink/ink242.xml"/><Relationship Id="rId87" Type="http://schemas.openxmlformats.org/officeDocument/2006/relationships/image" Target="../media/image252.png"/><Relationship Id="rId110" Type="http://schemas.openxmlformats.org/officeDocument/2006/relationships/customXml" Target="../ink/ink264.xml"/><Relationship Id="rId131" Type="http://schemas.openxmlformats.org/officeDocument/2006/relationships/image" Target="../media/image274.png"/><Relationship Id="rId152" Type="http://schemas.openxmlformats.org/officeDocument/2006/relationships/customXml" Target="../ink/ink285.xml"/><Relationship Id="rId173" Type="http://schemas.openxmlformats.org/officeDocument/2006/relationships/image" Target="../media/image295.png"/><Relationship Id="rId194" Type="http://schemas.openxmlformats.org/officeDocument/2006/relationships/customXml" Target="../ink/ink306.xml"/><Relationship Id="rId208" Type="http://schemas.openxmlformats.org/officeDocument/2006/relationships/customXml" Target="../ink/ink313.xml"/><Relationship Id="rId229" Type="http://schemas.openxmlformats.org/officeDocument/2006/relationships/image" Target="../media/image323.png"/><Relationship Id="rId240" Type="http://schemas.openxmlformats.org/officeDocument/2006/relationships/customXml" Target="../ink/ink329.xml"/><Relationship Id="rId261" Type="http://schemas.openxmlformats.org/officeDocument/2006/relationships/image" Target="../media/image339.png"/><Relationship Id="rId14" Type="http://schemas.openxmlformats.org/officeDocument/2006/relationships/customXml" Target="../ink/ink216.xml"/><Relationship Id="rId35" Type="http://schemas.openxmlformats.org/officeDocument/2006/relationships/image" Target="../media/image226.png"/><Relationship Id="rId56" Type="http://schemas.openxmlformats.org/officeDocument/2006/relationships/customXml" Target="../ink/ink237.xml"/><Relationship Id="rId77" Type="http://schemas.openxmlformats.org/officeDocument/2006/relationships/image" Target="../media/image247.png"/><Relationship Id="rId100" Type="http://schemas.openxmlformats.org/officeDocument/2006/relationships/customXml" Target="../ink/ink259.xml"/><Relationship Id="rId282" Type="http://schemas.openxmlformats.org/officeDocument/2006/relationships/customXml" Target="../ink/ink350.xml"/><Relationship Id="rId8" Type="http://schemas.openxmlformats.org/officeDocument/2006/relationships/customXml" Target="../ink/ink213.xml"/><Relationship Id="rId98" Type="http://schemas.openxmlformats.org/officeDocument/2006/relationships/customXml" Target="../ink/ink258.xml"/><Relationship Id="rId121" Type="http://schemas.openxmlformats.org/officeDocument/2006/relationships/image" Target="../media/image269.png"/><Relationship Id="rId142" Type="http://schemas.openxmlformats.org/officeDocument/2006/relationships/customXml" Target="../ink/ink280.xml"/><Relationship Id="rId163" Type="http://schemas.openxmlformats.org/officeDocument/2006/relationships/image" Target="../media/image290.png"/><Relationship Id="rId184" Type="http://schemas.openxmlformats.org/officeDocument/2006/relationships/customXml" Target="../ink/ink301.xml"/><Relationship Id="rId219" Type="http://schemas.openxmlformats.org/officeDocument/2006/relationships/image" Target="../media/image318.png"/><Relationship Id="rId230" Type="http://schemas.openxmlformats.org/officeDocument/2006/relationships/customXml" Target="../ink/ink324.xml"/><Relationship Id="rId251" Type="http://schemas.openxmlformats.org/officeDocument/2006/relationships/image" Target="../media/image334.png"/><Relationship Id="rId25" Type="http://schemas.openxmlformats.org/officeDocument/2006/relationships/image" Target="../media/image221.png"/><Relationship Id="rId46" Type="http://schemas.openxmlformats.org/officeDocument/2006/relationships/customXml" Target="../ink/ink232.xml"/><Relationship Id="rId67" Type="http://schemas.openxmlformats.org/officeDocument/2006/relationships/image" Target="../media/image242.png"/><Relationship Id="rId272" Type="http://schemas.openxmlformats.org/officeDocument/2006/relationships/customXml" Target="../ink/ink345.xml"/><Relationship Id="rId88" Type="http://schemas.openxmlformats.org/officeDocument/2006/relationships/customXml" Target="../ink/ink253.xml"/><Relationship Id="rId111" Type="http://schemas.openxmlformats.org/officeDocument/2006/relationships/image" Target="../media/image264.png"/><Relationship Id="rId132" Type="http://schemas.openxmlformats.org/officeDocument/2006/relationships/customXml" Target="../ink/ink275.xml"/><Relationship Id="rId153" Type="http://schemas.openxmlformats.org/officeDocument/2006/relationships/image" Target="../media/image285.png"/><Relationship Id="rId174" Type="http://schemas.openxmlformats.org/officeDocument/2006/relationships/customXml" Target="../ink/ink296.xml"/><Relationship Id="rId195" Type="http://schemas.openxmlformats.org/officeDocument/2006/relationships/image" Target="../media/image306.png"/><Relationship Id="rId209" Type="http://schemas.openxmlformats.org/officeDocument/2006/relationships/image" Target="../media/image313.png"/><Relationship Id="rId220" Type="http://schemas.openxmlformats.org/officeDocument/2006/relationships/customXml" Target="../ink/ink319.xml"/><Relationship Id="rId241" Type="http://schemas.openxmlformats.org/officeDocument/2006/relationships/image" Target="../media/image329.png"/><Relationship Id="rId15" Type="http://schemas.openxmlformats.org/officeDocument/2006/relationships/image" Target="../media/image216.png"/><Relationship Id="rId36" Type="http://schemas.openxmlformats.org/officeDocument/2006/relationships/customXml" Target="../ink/ink227.xml"/><Relationship Id="rId57" Type="http://schemas.openxmlformats.org/officeDocument/2006/relationships/image" Target="../media/image237.png"/><Relationship Id="rId262" Type="http://schemas.openxmlformats.org/officeDocument/2006/relationships/customXml" Target="../ink/ink340.xml"/><Relationship Id="rId283" Type="http://schemas.openxmlformats.org/officeDocument/2006/relationships/image" Target="../media/image349.png"/><Relationship Id="rId78" Type="http://schemas.openxmlformats.org/officeDocument/2006/relationships/customXml" Target="../ink/ink248.xml"/><Relationship Id="rId99" Type="http://schemas.openxmlformats.org/officeDocument/2006/relationships/image" Target="../media/image258.png"/><Relationship Id="rId101" Type="http://schemas.openxmlformats.org/officeDocument/2006/relationships/image" Target="../media/image259.png"/><Relationship Id="rId122" Type="http://schemas.openxmlformats.org/officeDocument/2006/relationships/customXml" Target="../ink/ink270.xml"/><Relationship Id="rId143" Type="http://schemas.openxmlformats.org/officeDocument/2006/relationships/image" Target="../media/image280.png"/><Relationship Id="rId164" Type="http://schemas.openxmlformats.org/officeDocument/2006/relationships/customXml" Target="../ink/ink291.xml"/><Relationship Id="rId185" Type="http://schemas.openxmlformats.org/officeDocument/2006/relationships/image" Target="../media/image301.png"/><Relationship Id="rId9" Type="http://schemas.openxmlformats.org/officeDocument/2006/relationships/image" Target="../media/image213.png"/><Relationship Id="rId210" Type="http://schemas.openxmlformats.org/officeDocument/2006/relationships/customXml" Target="../ink/ink314.xml"/><Relationship Id="rId26" Type="http://schemas.openxmlformats.org/officeDocument/2006/relationships/customXml" Target="../ink/ink222.xml"/><Relationship Id="rId231" Type="http://schemas.openxmlformats.org/officeDocument/2006/relationships/image" Target="../media/image324.png"/><Relationship Id="rId252" Type="http://schemas.openxmlformats.org/officeDocument/2006/relationships/customXml" Target="../ink/ink335.xml"/><Relationship Id="rId273" Type="http://schemas.openxmlformats.org/officeDocument/2006/relationships/image" Target="../media/image345.png"/><Relationship Id="rId47" Type="http://schemas.openxmlformats.org/officeDocument/2006/relationships/image" Target="../media/image232.png"/><Relationship Id="rId68" Type="http://schemas.openxmlformats.org/officeDocument/2006/relationships/customXml" Target="../ink/ink243.xml"/><Relationship Id="rId89" Type="http://schemas.openxmlformats.org/officeDocument/2006/relationships/image" Target="../media/image253.png"/><Relationship Id="rId112" Type="http://schemas.openxmlformats.org/officeDocument/2006/relationships/customXml" Target="../ink/ink265.xml"/><Relationship Id="rId133" Type="http://schemas.openxmlformats.org/officeDocument/2006/relationships/image" Target="../media/image275.png"/><Relationship Id="rId154" Type="http://schemas.openxmlformats.org/officeDocument/2006/relationships/customXml" Target="../ink/ink286.xml"/><Relationship Id="rId175" Type="http://schemas.openxmlformats.org/officeDocument/2006/relationships/image" Target="../media/image296.png"/><Relationship Id="rId196" Type="http://schemas.openxmlformats.org/officeDocument/2006/relationships/customXml" Target="../ink/ink307.xml"/><Relationship Id="rId200" Type="http://schemas.openxmlformats.org/officeDocument/2006/relationships/customXml" Target="../ink/ink309.xml"/><Relationship Id="rId16" Type="http://schemas.openxmlformats.org/officeDocument/2006/relationships/customXml" Target="../ink/ink217.xml"/><Relationship Id="rId221" Type="http://schemas.openxmlformats.org/officeDocument/2006/relationships/image" Target="../media/image319.png"/><Relationship Id="rId242" Type="http://schemas.openxmlformats.org/officeDocument/2006/relationships/customXml" Target="../ink/ink330.xml"/><Relationship Id="rId263" Type="http://schemas.openxmlformats.org/officeDocument/2006/relationships/image" Target="../media/image340.png"/><Relationship Id="rId284" Type="http://schemas.openxmlformats.org/officeDocument/2006/relationships/customXml" Target="../ink/ink351.xml"/><Relationship Id="rId37" Type="http://schemas.openxmlformats.org/officeDocument/2006/relationships/image" Target="../media/image227.png"/><Relationship Id="rId58" Type="http://schemas.openxmlformats.org/officeDocument/2006/relationships/customXml" Target="../ink/ink238.xml"/><Relationship Id="rId79" Type="http://schemas.openxmlformats.org/officeDocument/2006/relationships/image" Target="../media/image248.png"/><Relationship Id="rId102" Type="http://schemas.openxmlformats.org/officeDocument/2006/relationships/customXml" Target="../ink/ink260.xml"/><Relationship Id="rId123" Type="http://schemas.openxmlformats.org/officeDocument/2006/relationships/image" Target="../media/image270.png"/><Relationship Id="rId144" Type="http://schemas.openxmlformats.org/officeDocument/2006/relationships/customXml" Target="../ink/ink281.xml"/><Relationship Id="rId90" Type="http://schemas.openxmlformats.org/officeDocument/2006/relationships/customXml" Target="../ink/ink254.xml"/><Relationship Id="rId165" Type="http://schemas.openxmlformats.org/officeDocument/2006/relationships/image" Target="../media/image291.png"/><Relationship Id="rId186" Type="http://schemas.openxmlformats.org/officeDocument/2006/relationships/customXml" Target="../ink/ink302.xml"/><Relationship Id="rId211" Type="http://schemas.openxmlformats.org/officeDocument/2006/relationships/image" Target="../media/image314.png"/><Relationship Id="rId232" Type="http://schemas.openxmlformats.org/officeDocument/2006/relationships/customXml" Target="../ink/ink325.xml"/><Relationship Id="rId253" Type="http://schemas.openxmlformats.org/officeDocument/2006/relationships/image" Target="../media/image335.png"/><Relationship Id="rId274" Type="http://schemas.openxmlformats.org/officeDocument/2006/relationships/customXml" Target="../ink/ink346.xml"/><Relationship Id="rId27" Type="http://schemas.openxmlformats.org/officeDocument/2006/relationships/image" Target="../media/image222.png"/><Relationship Id="rId48" Type="http://schemas.openxmlformats.org/officeDocument/2006/relationships/customXml" Target="../ink/ink233.xml"/><Relationship Id="rId69" Type="http://schemas.openxmlformats.org/officeDocument/2006/relationships/image" Target="../media/image243.png"/><Relationship Id="rId113" Type="http://schemas.openxmlformats.org/officeDocument/2006/relationships/image" Target="../media/image265.png"/><Relationship Id="rId134" Type="http://schemas.openxmlformats.org/officeDocument/2006/relationships/customXml" Target="../ink/ink276.xml"/><Relationship Id="rId80" Type="http://schemas.openxmlformats.org/officeDocument/2006/relationships/customXml" Target="../ink/ink249.xml"/><Relationship Id="rId155" Type="http://schemas.openxmlformats.org/officeDocument/2006/relationships/image" Target="../media/image286.png"/><Relationship Id="rId176" Type="http://schemas.openxmlformats.org/officeDocument/2006/relationships/customXml" Target="../ink/ink297.xml"/><Relationship Id="rId197" Type="http://schemas.openxmlformats.org/officeDocument/2006/relationships/image" Target="../media/image307.png"/><Relationship Id="rId201" Type="http://schemas.openxmlformats.org/officeDocument/2006/relationships/image" Target="../media/image309.png"/><Relationship Id="rId222" Type="http://schemas.openxmlformats.org/officeDocument/2006/relationships/customXml" Target="../ink/ink320.xml"/><Relationship Id="rId243" Type="http://schemas.openxmlformats.org/officeDocument/2006/relationships/image" Target="../media/image330.png"/><Relationship Id="rId264" Type="http://schemas.openxmlformats.org/officeDocument/2006/relationships/customXml" Target="../ink/ink341.xml"/><Relationship Id="rId285" Type="http://schemas.openxmlformats.org/officeDocument/2006/relationships/image" Target="../media/image350.png"/><Relationship Id="rId17" Type="http://schemas.openxmlformats.org/officeDocument/2006/relationships/image" Target="../media/image217.png"/><Relationship Id="rId38" Type="http://schemas.openxmlformats.org/officeDocument/2006/relationships/customXml" Target="../ink/ink228.xml"/><Relationship Id="rId59" Type="http://schemas.openxmlformats.org/officeDocument/2006/relationships/image" Target="../media/image238.png"/><Relationship Id="rId103" Type="http://schemas.openxmlformats.org/officeDocument/2006/relationships/image" Target="../media/image260.png"/><Relationship Id="rId124" Type="http://schemas.openxmlformats.org/officeDocument/2006/relationships/customXml" Target="../ink/ink271.xml"/><Relationship Id="rId70" Type="http://schemas.openxmlformats.org/officeDocument/2006/relationships/customXml" Target="../ink/ink244.xml"/><Relationship Id="rId91" Type="http://schemas.openxmlformats.org/officeDocument/2006/relationships/image" Target="../media/image254.png"/><Relationship Id="rId145" Type="http://schemas.openxmlformats.org/officeDocument/2006/relationships/image" Target="../media/image281.png"/><Relationship Id="rId166" Type="http://schemas.openxmlformats.org/officeDocument/2006/relationships/customXml" Target="../ink/ink292.xml"/><Relationship Id="rId187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5.xml"/><Relationship Id="rId233" Type="http://schemas.openxmlformats.org/officeDocument/2006/relationships/image" Target="../media/image325.png"/><Relationship Id="rId254" Type="http://schemas.openxmlformats.org/officeDocument/2006/relationships/customXml" Target="../ink/ink336.xml"/><Relationship Id="rId28" Type="http://schemas.openxmlformats.org/officeDocument/2006/relationships/customXml" Target="../ink/ink223.xml"/><Relationship Id="rId49" Type="http://schemas.openxmlformats.org/officeDocument/2006/relationships/image" Target="../media/image233.png"/><Relationship Id="rId114" Type="http://schemas.openxmlformats.org/officeDocument/2006/relationships/customXml" Target="../ink/ink266.xml"/><Relationship Id="rId275" Type="http://schemas.openxmlformats.org/officeDocument/2006/relationships/image" Target="../media/image171.png"/><Relationship Id="rId60" Type="http://schemas.openxmlformats.org/officeDocument/2006/relationships/customXml" Target="../ink/ink239.xml"/><Relationship Id="rId81" Type="http://schemas.openxmlformats.org/officeDocument/2006/relationships/image" Target="../media/image249.png"/><Relationship Id="rId135" Type="http://schemas.openxmlformats.org/officeDocument/2006/relationships/image" Target="../media/image276.png"/><Relationship Id="rId156" Type="http://schemas.openxmlformats.org/officeDocument/2006/relationships/customXml" Target="../ink/ink287.xml"/><Relationship Id="rId177" Type="http://schemas.openxmlformats.org/officeDocument/2006/relationships/image" Target="../media/image297.png"/><Relationship Id="rId198" Type="http://schemas.openxmlformats.org/officeDocument/2006/relationships/customXml" Target="../ink/ink308.xml"/><Relationship Id="rId202" Type="http://schemas.openxmlformats.org/officeDocument/2006/relationships/customXml" Target="../ink/ink310.xml"/><Relationship Id="rId223" Type="http://schemas.openxmlformats.org/officeDocument/2006/relationships/image" Target="../media/image320.png"/><Relationship Id="rId244" Type="http://schemas.openxmlformats.org/officeDocument/2006/relationships/customXml" Target="../ink/ink331.xml"/><Relationship Id="rId18" Type="http://schemas.openxmlformats.org/officeDocument/2006/relationships/customXml" Target="../ink/ink218.xml"/><Relationship Id="rId39" Type="http://schemas.openxmlformats.org/officeDocument/2006/relationships/image" Target="../media/image228.png"/><Relationship Id="rId265" Type="http://schemas.openxmlformats.org/officeDocument/2006/relationships/image" Target="../media/image341.png"/><Relationship Id="rId286" Type="http://schemas.openxmlformats.org/officeDocument/2006/relationships/customXml" Target="../ink/ink352.xml"/><Relationship Id="rId50" Type="http://schemas.openxmlformats.org/officeDocument/2006/relationships/customXml" Target="../ink/ink234.xml"/><Relationship Id="rId104" Type="http://schemas.openxmlformats.org/officeDocument/2006/relationships/customXml" Target="../ink/ink261.xml"/><Relationship Id="rId125" Type="http://schemas.openxmlformats.org/officeDocument/2006/relationships/image" Target="../media/image271.png"/><Relationship Id="rId146" Type="http://schemas.openxmlformats.org/officeDocument/2006/relationships/customXml" Target="../ink/ink282.xml"/><Relationship Id="rId167" Type="http://schemas.openxmlformats.org/officeDocument/2006/relationships/image" Target="../media/image292.png"/><Relationship Id="rId188" Type="http://schemas.openxmlformats.org/officeDocument/2006/relationships/customXml" Target="../ink/ink303.xml"/><Relationship Id="rId71" Type="http://schemas.openxmlformats.org/officeDocument/2006/relationships/image" Target="../media/image244.png"/><Relationship Id="rId92" Type="http://schemas.openxmlformats.org/officeDocument/2006/relationships/customXml" Target="../ink/ink255.xml"/><Relationship Id="rId213" Type="http://schemas.openxmlformats.org/officeDocument/2006/relationships/image" Target="../media/image315.png"/><Relationship Id="rId234" Type="http://schemas.openxmlformats.org/officeDocument/2006/relationships/customXml" Target="../ink/ink326.xml"/><Relationship Id="rId2" Type="http://schemas.openxmlformats.org/officeDocument/2006/relationships/customXml" Target="../ink/ink210.xml"/><Relationship Id="rId29" Type="http://schemas.openxmlformats.org/officeDocument/2006/relationships/image" Target="../media/image223.png"/><Relationship Id="rId255" Type="http://schemas.openxmlformats.org/officeDocument/2006/relationships/image" Target="../media/image336.png"/><Relationship Id="rId276" Type="http://schemas.openxmlformats.org/officeDocument/2006/relationships/customXml" Target="../ink/ink347.xml"/><Relationship Id="rId40" Type="http://schemas.openxmlformats.org/officeDocument/2006/relationships/customXml" Target="../ink/ink229.xml"/><Relationship Id="rId115" Type="http://schemas.openxmlformats.org/officeDocument/2006/relationships/image" Target="../media/image266.png"/><Relationship Id="rId136" Type="http://schemas.openxmlformats.org/officeDocument/2006/relationships/customXml" Target="../ink/ink277.xml"/><Relationship Id="rId157" Type="http://schemas.openxmlformats.org/officeDocument/2006/relationships/image" Target="../media/image287.png"/><Relationship Id="rId178" Type="http://schemas.openxmlformats.org/officeDocument/2006/relationships/customXml" Target="../ink/ink298.xml"/><Relationship Id="rId61" Type="http://schemas.openxmlformats.org/officeDocument/2006/relationships/image" Target="../media/image239.png"/><Relationship Id="rId82" Type="http://schemas.openxmlformats.org/officeDocument/2006/relationships/customXml" Target="../ink/ink250.xml"/><Relationship Id="rId199" Type="http://schemas.openxmlformats.org/officeDocument/2006/relationships/image" Target="../media/image308.png"/><Relationship Id="rId203" Type="http://schemas.openxmlformats.org/officeDocument/2006/relationships/image" Target="../media/image310.png"/><Relationship Id="rId19" Type="http://schemas.openxmlformats.org/officeDocument/2006/relationships/image" Target="../media/image218.png"/><Relationship Id="rId224" Type="http://schemas.openxmlformats.org/officeDocument/2006/relationships/customXml" Target="../ink/ink321.xml"/><Relationship Id="rId245" Type="http://schemas.openxmlformats.org/officeDocument/2006/relationships/image" Target="../media/image331.png"/><Relationship Id="rId266" Type="http://schemas.openxmlformats.org/officeDocument/2006/relationships/customXml" Target="../ink/ink342.xml"/><Relationship Id="rId287" Type="http://schemas.openxmlformats.org/officeDocument/2006/relationships/image" Target="../media/image351.png"/><Relationship Id="rId30" Type="http://schemas.openxmlformats.org/officeDocument/2006/relationships/customXml" Target="../ink/ink224.xml"/><Relationship Id="rId105" Type="http://schemas.openxmlformats.org/officeDocument/2006/relationships/image" Target="../media/image261.png"/><Relationship Id="rId126" Type="http://schemas.openxmlformats.org/officeDocument/2006/relationships/customXml" Target="../ink/ink272.xml"/><Relationship Id="rId147" Type="http://schemas.openxmlformats.org/officeDocument/2006/relationships/image" Target="../media/image282.png"/><Relationship Id="rId168" Type="http://schemas.openxmlformats.org/officeDocument/2006/relationships/customXml" Target="../ink/ink293.xml"/><Relationship Id="rId51" Type="http://schemas.openxmlformats.org/officeDocument/2006/relationships/image" Target="../media/image234.png"/><Relationship Id="rId72" Type="http://schemas.openxmlformats.org/officeDocument/2006/relationships/customXml" Target="../ink/ink245.xml"/><Relationship Id="rId93" Type="http://schemas.openxmlformats.org/officeDocument/2006/relationships/image" Target="../media/image255.png"/><Relationship Id="rId189" Type="http://schemas.openxmlformats.org/officeDocument/2006/relationships/image" Target="../media/image303.png"/><Relationship Id="rId3" Type="http://schemas.openxmlformats.org/officeDocument/2006/relationships/image" Target="../media/image210.png"/><Relationship Id="rId214" Type="http://schemas.openxmlformats.org/officeDocument/2006/relationships/customXml" Target="../ink/ink316.xml"/><Relationship Id="rId235" Type="http://schemas.openxmlformats.org/officeDocument/2006/relationships/image" Target="../media/image326.png"/><Relationship Id="rId256" Type="http://schemas.openxmlformats.org/officeDocument/2006/relationships/customXml" Target="../ink/ink337.xml"/><Relationship Id="rId277" Type="http://schemas.openxmlformats.org/officeDocument/2006/relationships/image" Target="../media/image346.png"/><Relationship Id="rId116" Type="http://schemas.openxmlformats.org/officeDocument/2006/relationships/customXml" Target="../ink/ink267.xml"/><Relationship Id="rId137" Type="http://schemas.openxmlformats.org/officeDocument/2006/relationships/image" Target="../media/image277.png"/><Relationship Id="rId158" Type="http://schemas.openxmlformats.org/officeDocument/2006/relationships/customXml" Target="../ink/ink288.xml"/><Relationship Id="rId20" Type="http://schemas.openxmlformats.org/officeDocument/2006/relationships/customXml" Target="../ink/ink219.xml"/><Relationship Id="rId41" Type="http://schemas.openxmlformats.org/officeDocument/2006/relationships/image" Target="../media/image229.png"/><Relationship Id="rId62" Type="http://schemas.openxmlformats.org/officeDocument/2006/relationships/customXml" Target="../ink/ink240.xml"/><Relationship Id="rId83" Type="http://schemas.openxmlformats.org/officeDocument/2006/relationships/image" Target="../media/image250.png"/><Relationship Id="rId179" Type="http://schemas.openxmlformats.org/officeDocument/2006/relationships/image" Target="../media/image298.png"/><Relationship Id="rId190" Type="http://schemas.openxmlformats.org/officeDocument/2006/relationships/customXml" Target="../ink/ink304.xml"/><Relationship Id="rId204" Type="http://schemas.openxmlformats.org/officeDocument/2006/relationships/customXml" Target="../ink/ink311.xml"/><Relationship Id="rId225" Type="http://schemas.openxmlformats.org/officeDocument/2006/relationships/image" Target="../media/image321.png"/><Relationship Id="rId246" Type="http://schemas.openxmlformats.org/officeDocument/2006/relationships/customXml" Target="../ink/ink332.xml"/><Relationship Id="rId267" Type="http://schemas.openxmlformats.org/officeDocument/2006/relationships/image" Target="../media/image342.png"/><Relationship Id="rId288" Type="http://schemas.openxmlformats.org/officeDocument/2006/relationships/customXml" Target="../ink/ink353.xml"/><Relationship Id="rId106" Type="http://schemas.openxmlformats.org/officeDocument/2006/relationships/customXml" Target="../ink/ink262.xml"/><Relationship Id="rId127" Type="http://schemas.openxmlformats.org/officeDocument/2006/relationships/image" Target="../media/image272.png"/><Relationship Id="rId10" Type="http://schemas.openxmlformats.org/officeDocument/2006/relationships/customXml" Target="../ink/ink214.xml"/><Relationship Id="rId31" Type="http://schemas.openxmlformats.org/officeDocument/2006/relationships/image" Target="../media/image224.png"/><Relationship Id="rId52" Type="http://schemas.openxmlformats.org/officeDocument/2006/relationships/customXml" Target="../ink/ink235.xml"/><Relationship Id="rId73" Type="http://schemas.openxmlformats.org/officeDocument/2006/relationships/image" Target="../media/image245.png"/><Relationship Id="rId94" Type="http://schemas.openxmlformats.org/officeDocument/2006/relationships/customXml" Target="../ink/ink256.xml"/><Relationship Id="rId148" Type="http://schemas.openxmlformats.org/officeDocument/2006/relationships/customXml" Target="../ink/ink283.xml"/><Relationship Id="rId169" Type="http://schemas.openxmlformats.org/officeDocument/2006/relationships/image" Target="../media/image293.png"/><Relationship Id="rId4" Type="http://schemas.openxmlformats.org/officeDocument/2006/relationships/customXml" Target="../ink/ink211.xml"/><Relationship Id="rId180" Type="http://schemas.openxmlformats.org/officeDocument/2006/relationships/customXml" Target="../ink/ink299.xml"/><Relationship Id="rId215" Type="http://schemas.openxmlformats.org/officeDocument/2006/relationships/image" Target="../media/image316.png"/><Relationship Id="rId236" Type="http://schemas.openxmlformats.org/officeDocument/2006/relationships/customXml" Target="../ink/ink327.xml"/><Relationship Id="rId257" Type="http://schemas.openxmlformats.org/officeDocument/2006/relationships/image" Target="../media/image337.png"/><Relationship Id="rId278" Type="http://schemas.openxmlformats.org/officeDocument/2006/relationships/customXml" Target="../ink/ink348.xml"/><Relationship Id="rId42" Type="http://schemas.openxmlformats.org/officeDocument/2006/relationships/customXml" Target="../ink/ink230.xml"/><Relationship Id="rId84" Type="http://schemas.openxmlformats.org/officeDocument/2006/relationships/customXml" Target="../ink/ink251.xml"/><Relationship Id="rId138" Type="http://schemas.openxmlformats.org/officeDocument/2006/relationships/customXml" Target="../ink/ink278.xml"/><Relationship Id="rId191" Type="http://schemas.openxmlformats.org/officeDocument/2006/relationships/image" Target="../media/image304.png"/><Relationship Id="rId205" Type="http://schemas.openxmlformats.org/officeDocument/2006/relationships/image" Target="../media/image311.png"/><Relationship Id="rId247" Type="http://schemas.openxmlformats.org/officeDocument/2006/relationships/image" Target="../media/image332.png"/><Relationship Id="rId107" Type="http://schemas.openxmlformats.org/officeDocument/2006/relationships/image" Target="../media/image262.png"/><Relationship Id="rId289" Type="http://schemas.openxmlformats.org/officeDocument/2006/relationships/image" Target="../media/image352.png"/><Relationship Id="rId11" Type="http://schemas.openxmlformats.org/officeDocument/2006/relationships/image" Target="../media/image214.png"/><Relationship Id="rId53" Type="http://schemas.openxmlformats.org/officeDocument/2006/relationships/image" Target="../media/image235.png"/><Relationship Id="rId149" Type="http://schemas.openxmlformats.org/officeDocument/2006/relationships/image" Target="../media/image283.png"/><Relationship Id="rId95" Type="http://schemas.openxmlformats.org/officeDocument/2006/relationships/image" Target="../media/image256.png"/><Relationship Id="rId160" Type="http://schemas.openxmlformats.org/officeDocument/2006/relationships/customXml" Target="../ink/ink289.xml"/><Relationship Id="rId216" Type="http://schemas.openxmlformats.org/officeDocument/2006/relationships/customXml" Target="../ink/ink317.xml"/><Relationship Id="rId258" Type="http://schemas.openxmlformats.org/officeDocument/2006/relationships/customXml" Target="../ink/ink338.xml"/><Relationship Id="rId22" Type="http://schemas.openxmlformats.org/officeDocument/2006/relationships/customXml" Target="../ink/ink220.xml"/><Relationship Id="rId64" Type="http://schemas.openxmlformats.org/officeDocument/2006/relationships/customXml" Target="../ink/ink241.xml"/><Relationship Id="rId118" Type="http://schemas.openxmlformats.org/officeDocument/2006/relationships/customXml" Target="../ink/ink268.xml"/><Relationship Id="rId171" Type="http://schemas.openxmlformats.org/officeDocument/2006/relationships/image" Target="../media/image294.png"/><Relationship Id="rId227" Type="http://schemas.openxmlformats.org/officeDocument/2006/relationships/image" Target="../media/image3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7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image" Target="../media/image16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5.png"/><Relationship Id="rId21" Type="http://schemas.openxmlformats.org/officeDocument/2006/relationships/image" Target="../media/image1907.png"/><Relationship Id="rId42" Type="http://schemas.openxmlformats.org/officeDocument/2006/relationships/customXml" Target="../ink/ink1890.xml"/><Relationship Id="rId63" Type="http://schemas.openxmlformats.org/officeDocument/2006/relationships/image" Target="../media/image1928.png"/><Relationship Id="rId84" Type="http://schemas.openxmlformats.org/officeDocument/2006/relationships/customXml" Target="../ink/ink1911.xml"/><Relationship Id="rId138" Type="http://schemas.openxmlformats.org/officeDocument/2006/relationships/customXml" Target="../ink/ink1938.xml"/><Relationship Id="rId107" Type="http://schemas.openxmlformats.org/officeDocument/2006/relationships/image" Target="../media/image1950.png"/><Relationship Id="rId11" Type="http://schemas.openxmlformats.org/officeDocument/2006/relationships/image" Target="../media/image1902.png"/><Relationship Id="rId32" Type="http://schemas.openxmlformats.org/officeDocument/2006/relationships/customXml" Target="../ink/ink1885.xml"/><Relationship Id="rId37" Type="http://schemas.openxmlformats.org/officeDocument/2006/relationships/image" Target="../media/image1915.png"/><Relationship Id="rId53" Type="http://schemas.openxmlformats.org/officeDocument/2006/relationships/image" Target="../media/image1923.png"/><Relationship Id="rId58" Type="http://schemas.openxmlformats.org/officeDocument/2006/relationships/customXml" Target="../ink/ink1898.xml"/><Relationship Id="rId74" Type="http://schemas.openxmlformats.org/officeDocument/2006/relationships/customXml" Target="../ink/ink1906.xml"/><Relationship Id="rId79" Type="http://schemas.openxmlformats.org/officeDocument/2006/relationships/image" Target="../media/image1936.png"/><Relationship Id="rId102" Type="http://schemas.openxmlformats.org/officeDocument/2006/relationships/customXml" Target="../ink/ink1920.xml"/><Relationship Id="rId123" Type="http://schemas.openxmlformats.org/officeDocument/2006/relationships/image" Target="../media/image1958.png"/><Relationship Id="rId128" Type="http://schemas.openxmlformats.org/officeDocument/2006/relationships/customXml" Target="../ink/ink1933.xml"/><Relationship Id="rId5" Type="http://schemas.openxmlformats.org/officeDocument/2006/relationships/image" Target="../media/image1899.png"/><Relationship Id="rId90" Type="http://schemas.openxmlformats.org/officeDocument/2006/relationships/customXml" Target="../ink/ink1914.xml"/><Relationship Id="rId95" Type="http://schemas.openxmlformats.org/officeDocument/2006/relationships/image" Target="../media/image1944.png"/><Relationship Id="rId22" Type="http://schemas.openxmlformats.org/officeDocument/2006/relationships/customXml" Target="../ink/ink1880.xml"/><Relationship Id="rId27" Type="http://schemas.openxmlformats.org/officeDocument/2006/relationships/image" Target="../media/image1910.png"/><Relationship Id="rId43" Type="http://schemas.openxmlformats.org/officeDocument/2006/relationships/image" Target="../media/image1918.png"/><Relationship Id="rId48" Type="http://schemas.openxmlformats.org/officeDocument/2006/relationships/customXml" Target="../ink/ink1893.xml"/><Relationship Id="rId64" Type="http://schemas.openxmlformats.org/officeDocument/2006/relationships/customXml" Target="../ink/ink1901.xml"/><Relationship Id="rId69" Type="http://schemas.openxmlformats.org/officeDocument/2006/relationships/image" Target="../media/image1931.png"/><Relationship Id="rId113" Type="http://schemas.openxmlformats.org/officeDocument/2006/relationships/image" Target="../media/image1953.png"/><Relationship Id="rId118" Type="http://schemas.openxmlformats.org/officeDocument/2006/relationships/customXml" Target="../ink/ink1928.xml"/><Relationship Id="rId134" Type="http://schemas.openxmlformats.org/officeDocument/2006/relationships/customXml" Target="../ink/ink1936.xml"/><Relationship Id="rId139" Type="http://schemas.openxmlformats.org/officeDocument/2006/relationships/image" Target="../media/image1966.png"/><Relationship Id="rId80" Type="http://schemas.openxmlformats.org/officeDocument/2006/relationships/customXml" Target="../ink/ink1909.xml"/><Relationship Id="rId85" Type="http://schemas.openxmlformats.org/officeDocument/2006/relationships/image" Target="../media/image1939.png"/><Relationship Id="rId12" Type="http://schemas.openxmlformats.org/officeDocument/2006/relationships/customXml" Target="../ink/ink1875.xml"/><Relationship Id="rId17" Type="http://schemas.openxmlformats.org/officeDocument/2006/relationships/image" Target="../media/image1905.png"/><Relationship Id="rId33" Type="http://schemas.openxmlformats.org/officeDocument/2006/relationships/image" Target="../media/image1913.png"/><Relationship Id="rId38" Type="http://schemas.openxmlformats.org/officeDocument/2006/relationships/customXml" Target="../ink/ink1888.xml"/><Relationship Id="rId59" Type="http://schemas.openxmlformats.org/officeDocument/2006/relationships/image" Target="../media/image1926.png"/><Relationship Id="rId103" Type="http://schemas.openxmlformats.org/officeDocument/2006/relationships/image" Target="../media/image1948.png"/><Relationship Id="rId108" Type="http://schemas.openxmlformats.org/officeDocument/2006/relationships/customXml" Target="../ink/ink1923.xml"/><Relationship Id="rId124" Type="http://schemas.openxmlformats.org/officeDocument/2006/relationships/customXml" Target="../ink/ink1931.xml"/><Relationship Id="rId129" Type="http://schemas.openxmlformats.org/officeDocument/2006/relationships/image" Target="../media/image1961.png"/><Relationship Id="rId54" Type="http://schemas.openxmlformats.org/officeDocument/2006/relationships/customXml" Target="../ink/ink1896.xml"/><Relationship Id="rId70" Type="http://schemas.openxmlformats.org/officeDocument/2006/relationships/customXml" Target="../ink/ink1904.xml"/><Relationship Id="rId75" Type="http://schemas.openxmlformats.org/officeDocument/2006/relationships/image" Target="../media/image1934.png"/><Relationship Id="rId91" Type="http://schemas.openxmlformats.org/officeDocument/2006/relationships/image" Target="../media/image1942.png"/><Relationship Id="rId96" Type="http://schemas.openxmlformats.org/officeDocument/2006/relationships/customXml" Target="../ink/ink1917.xml"/><Relationship Id="rId140" Type="http://schemas.openxmlformats.org/officeDocument/2006/relationships/customXml" Target="../ink/ink19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72.xml"/><Relationship Id="rId23" Type="http://schemas.openxmlformats.org/officeDocument/2006/relationships/image" Target="../media/image1908.png"/><Relationship Id="rId28" Type="http://schemas.openxmlformats.org/officeDocument/2006/relationships/customXml" Target="../ink/ink1883.xml"/><Relationship Id="rId49" Type="http://schemas.openxmlformats.org/officeDocument/2006/relationships/image" Target="../media/image1921.png"/><Relationship Id="rId114" Type="http://schemas.openxmlformats.org/officeDocument/2006/relationships/customXml" Target="../ink/ink1926.xml"/><Relationship Id="rId119" Type="http://schemas.openxmlformats.org/officeDocument/2006/relationships/image" Target="../media/image1956.png"/><Relationship Id="rId44" Type="http://schemas.openxmlformats.org/officeDocument/2006/relationships/customXml" Target="../ink/ink1891.xml"/><Relationship Id="rId60" Type="http://schemas.openxmlformats.org/officeDocument/2006/relationships/customXml" Target="../ink/ink1899.xml"/><Relationship Id="rId65" Type="http://schemas.openxmlformats.org/officeDocument/2006/relationships/image" Target="../media/image1929.png"/><Relationship Id="rId81" Type="http://schemas.openxmlformats.org/officeDocument/2006/relationships/image" Target="../media/image1937.png"/><Relationship Id="rId86" Type="http://schemas.openxmlformats.org/officeDocument/2006/relationships/customXml" Target="../ink/ink1912.xml"/><Relationship Id="rId130" Type="http://schemas.openxmlformats.org/officeDocument/2006/relationships/customXml" Target="../ink/ink1934.xml"/><Relationship Id="rId135" Type="http://schemas.openxmlformats.org/officeDocument/2006/relationships/image" Target="../media/image1964.png"/><Relationship Id="rId13" Type="http://schemas.openxmlformats.org/officeDocument/2006/relationships/image" Target="../media/image1903.png"/><Relationship Id="rId18" Type="http://schemas.openxmlformats.org/officeDocument/2006/relationships/customXml" Target="../ink/ink1878.xml"/><Relationship Id="rId39" Type="http://schemas.openxmlformats.org/officeDocument/2006/relationships/image" Target="../media/image1916.png"/><Relationship Id="rId109" Type="http://schemas.openxmlformats.org/officeDocument/2006/relationships/image" Target="../media/image1951.png"/><Relationship Id="rId34" Type="http://schemas.openxmlformats.org/officeDocument/2006/relationships/customXml" Target="../ink/ink1886.xml"/><Relationship Id="rId50" Type="http://schemas.openxmlformats.org/officeDocument/2006/relationships/customXml" Target="../ink/ink1894.xml"/><Relationship Id="rId55" Type="http://schemas.openxmlformats.org/officeDocument/2006/relationships/image" Target="../media/image1924.png"/><Relationship Id="rId76" Type="http://schemas.openxmlformats.org/officeDocument/2006/relationships/customXml" Target="../ink/ink1907.xml"/><Relationship Id="rId97" Type="http://schemas.openxmlformats.org/officeDocument/2006/relationships/image" Target="../media/image1945.png"/><Relationship Id="rId104" Type="http://schemas.openxmlformats.org/officeDocument/2006/relationships/customXml" Target="../ink/ink1921.xml"/><Relationship Id="rId120" Type="http://schemas.openxmlformats.org/officeDocument/2006/relationships/customXml" Target="../ink/ink1929.xml"/><Relationship Id="rId125" Type="http://schemas.openxmlformats.org/officeDocument/2006/relationships/image" Target="../media/image1959.png"/><Relationship Id="rId141" Type="http://schemas.openxmlformats.org/officeDocument/2006/relationships/image" Target="../media/image1967.png"/><Relationship Id="rId7" Type="http://schemas.openxmlformats.org/officeDocument/2006/relationships/image" Target="../media/image1900.png"/><Relationship Id="rId71" Type="http://schemas.openxmlformats.org/officeDocument/2006/relationships/image" Target="../media/image1932.png"/><Relationship Id="rId92" Type="http://schemas.openxmlformats.org/officeDocument/2006/relationships/customXml" Target="../ink/ink1915.xml"/><Relationship Id="rId2" Type="http://schemas.openxmlformats.org/officeDocument/2006/relationships/customXml" Target="../ink/ink1870.xml"/><Relationship Id="rId29" Type="http://schemas.openxmlformats.org/officeDocument/2006/relationships/image" Target="../media/image1911.png"/><Relationship Id="rId24" Type="http://schemas.openxmlformats.org/officeDocument/2006/relationships/customXml" Target="../ink/ink1881.xml"/><Relationship Id="rId40" Type="http://schemas.openxmlformats.org/officeDocument/2006/relationships/customXml" Target="../ink/ink1889.xml"/><Relationship Id="rId45" Type="http://schemas.openxmlformats.org/officeDocument/2006/relationships/image" Target="../media/image1919.png"/><Relationship Id="rId66" Type="http://schemas.openxmlformats.org/officeDocument/2006/relationships/customXml" Target="../ink/ink1902.xml"/><Relationship Id="rId87" Type="http://schemas.openxmlformats.org/officeDocument/2006/relationships/image" Target="../media/image1940.png"/><Relationship Id="rId110" Type="http://schemas.openxmlformats.org/officeDocument/2006/relationships/customXml" Target="../ink/ink1924.xml"/><Relationship Id="rId115" Type="http://schemas.openxmlformats.org/officeDocument/2006/relationships/image" Target="../media/image1954.png"/><Relationship Id="rId131" Type="http://schemas.openxmlformats.org/officeDocument/2006/relationships/image" Target="../media/image1962.png"/><Relationship Id="rId136" Type="http://schemas.openxmlformats.org/officeDocument/2006/relationships/customXml" Target="../ink/ink1937.xml"/><Relationship Id="rId61" Type="http://schemas.openxmlformats.org/officeDocument/2006/relationships/image" Target="../media/image1927.png"/><Relationship Id="rId82" Type="http://schemas.openxmlformats.org/officeDocument/2006/relationships/customXml" Target="../ink/ink1910.xml"/><Relationship Id="rId19" Type="http://schemas.openxmlformats.org/officeDocument/2006/relationships/image" Target="../media/image1906.png"/><Relationship Id="rId14" Type="http://schemas.openxmlformats.org/officeDocument/2006/relationships/customXml" Target="../ink/ink1876.xml"/><Relationship Id="rId30" Type="http://schemas.openxmlformats.org/officeDocument/2006/relationships/customXml" Target="../ink/ink1884.xml"/><Relationship Id="rId35" Type="http://schemas.openxmlformats.org/officeDocument/2006/relationships/image" Target="../media/image1914.png"/><Relationship Id="rId56" Type="http://schemas.openxmlformats.org/officeDocument/2006/relationships/customXml" Target="../ink/ink1897.xml"/><Relationship Id="rId77" Type="http://schemas.openxmlformats.org/officeDocument/2006/relationships/image" Target="../media/image1935.png"/><Relationship Id="rId100" Type="http://schemas.openxmlformats.org/officeDocument/2006/relationships/customXml" Target="../ink/ink1919.xml"/><Relationship Id="rId105" Type="http://schemas.openxmlformats.org/officeDocument/2006/relationships/image" Target="../media/image1949.png"/><Relationship Id="rId126" Type="http://schemas.openxmlformats.org/officeDocument/2006/relationships/customXml" Target="../ink/ink1932.xml"/><Relationship Id="rId8" Type="http://schemas.openxmlformats.org/officeDocument/2006/relationships/customXml" Target="../ink/ink1873.xml"/><Relationship Id="rId51" Type="http://schemas.openxmlformats.org/officeDocument/2006/relationships/image" Target="../media/image1922.png"/><Relationship Id="rId72" Type="http://schemas.openxmlformats.org/officeDocument/2006/relationships/customXml" Target="../ink/ink1905.xml"/><Relationship Id="rId93" Type="http://schemas.openxmlformats.org/officeDocument/2006/relationships/image" Target="../media/image1943.png"/><Relationship Id="rId98" Type="http://schemas.openxmlformats.org/officeDocument/2006/relationships/customXml" Target="../ink/ink1918.xml"/><Relationship Id="rId121" Type="http://schemas.openxmlformats.org/officeDocument/2006/relationships/image" Target="../media/image1957.png"/><Relationship Id="rId3" Type="http://schemas.openxmlformats.org/officeDocument/2006/relationships/image" Target="../media/image1898.png"/><Relationship Id="rId25" Type="http://schemas.openxmlformats.org/officeDocument/2006/relationships/image" Target="../media/image1909.png"/><Relationship Id="rId46" Type="http://schemas.openxmlformats.org/officeDocument/2006/relationships/customXml" Target="../ink/ink1892.xml"/><Relationship Id="rId67" Type="http://schemas.openxmlformats.org/officeDocument/2006/relationships/image" Target="../media/image1930.png"/><Relationship Id="rId116" Type="http://schemas.openxmlformats.org/officeDocument/2006/relationships/customXml" Target="../ink/ink1927.xml"/><Relationship Id="rId137" Type="http://schemas.openxmlformats.org/officeDocument/2006/relationships/image" Target="../media/image1965.png"/><Relationship Id="rId20" Type="http://schemas.openxmlformats.org/officeDocument/2006/relationships/customXml" Target="../ink/ink1879.xml"/><Relationship Id="rId41" Type="http://schemas.openxmlformats.org/officeDocument/2006/relationships/image" Target="../media/image1917.png"/><Relationship Id="rId62" Type="http://schemas.openxmlformats.org/officeDocument/2006/relationships/customXml" Target="../ink/ink1900.xml"/><Relationship Id="rId83" Type="http://schemas.openxmlformats.org/officeDocument/2006/relationships/image" Target="../media/image1938.png"/><Relationship Id="rId88" Type="http://schemas.openxmlformats.org/officeDocument/2006/relationships/customXml" Target="../ink/ink1913.xml"/><Relationship Id="rId111" Type="http://schemas.openxmlformats.org/officeDocument/2006/relationships/image" Target="../media/image1952.png"/><Relationship Id="rId132" Type="http://schemas.openxmlformats.org/officeDocument/2006/relationships/customXml" Target="../ink/ink1935.xml"/><Relationship Id="rId15" Type="http://schemas.openxmlformats.org/officeDocument/2006/relationships/image" Target="../media/image1904.png"/><Relationship Id="rId36" Type="http://schemas.openxmlformats.org/officeDocument/2006/relationships/customXml" Target="../ink/ink1887.xml"/><Relationship Id="rId57" Type="http://schemas.openxmlformats.org/officeDocument/2006/relationships/image" Target="../media/image1925.png"/><Relationship Id="rId106" Type="http://schemas.openxmlformats.org/officeDocument/2006/relationships/customXml" Target="../ink/ink1922.xml"/><Relationship Id="rId127" Type="http://schemas.openxmlformats.org/officeDocument/2006/relationships/image" Target="../media/image1960.png"/><Relationship Id="rId10" Type="http://schemas.openxmlformats.org/officeDocument/2006/relationships/customXml" Target="../ink/ink1874.xml"/><Relationship Id="rId31" Type="http://schemas.openxmlformats.org/officeDocument/2006/relationships/image" Target="../media/image1912.png"/><Relationship Id="rId52" Type="http://schemas.openxmlformats.org/officeDocument/2006/relationships/customXml" Target="../ink/ink1895.xml"/><Relationship Id="rId73" Type="http://schemas.openxmlformats.org/officeDocument/2006/relationships/image" Target="../media/image1933.png"/><Relationship Id="rId78" Type="http://schemas.openxmlformats.org/officeDocument/2006/relationships/customXml" Target="../ink/ink1908.xml"/><Relationship Id="rId94" Type="http://schemas.openxmlformats.org/officeDocument/2006/relationships/customXml" Target="../ink/ink1916.xml"/><Relationship Id="rId99" Type="http://schemas.openxmlformats.org/officeDocument/2006/relationships/image" Target="../media/image1946.png"/><Relationship Id="rId101" Type="http://schemas.openxmlformats.org/officeDocument/2006/relationships/image" Target="../media/image1947.png"/><Relationship Id="rId122" Type="http://schemas.openxmlformats.org/officeDocument/2006/relationships/customXml" Target="../ink/ink1930.xml"/><Relationship Id="rId4" Type="http://schemas.openxmlformats.org/officeDocument/2006/relationships/customXml" Target="../ink/ink1871.xml"/><Relationship Id="rId9" Type="http://schemas.openxmlformats.org/officeDocument/2006/relationships/image" Target="../media/image1901.png"/><Relationship Id="rId26" Type="http://schemas.openxmlformats.org/officeDocument/2006/relationships/customXml" Target="../ink/ink1882.xml"/><Relationship Id="rId47" Type="http://schemas.openxmlformats.org/officeDocument/2006/relationships/image" Target="../media/image1920.png"/><Relationship Id="rId68" Type="http://schemas.openxmlformats.org/officeDocument/2006/relationships/customXml" Target="../ink/ink1903.xml"/><Relationship Id="rId89" Type="http://schemas.openxmlformats.org/officeDocument/2006/relationships/image" Target="../media/image1941.png"/><Relationship Id="rId112" Type="http://schemas.openxmlformats.org/officeDocument/2006/relationships/customXml" Target="../ink/ink1925.xml"/><Relationship Id="rId133" Type="http://schemas.openxmlformats.org/officeDocument/2006/relationships/image" Target="../media/image1963.png"/><Relationship Id="rId16" Type="http://schemas.openxmlformats.org/officeDocument/2006/relationships/customXml" Target="../ink/ink187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8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2.png"/><Relationship Id="rId13" Type="http://schemas.openxmlformats.org/officeDocument/2006/relationships/customXml" Target="../ink/ink1945.xml"/><Relationship Id="rId3" Type="http://schemas.openxmlformats.org/officeDocument/2006/relationships/customXml" Target="../ink/ink1940.xml"/><Relationship Id="rId7" Type="http://schemas.openxmlformats.org/officeDocument/2006/relationships/customXml" Target="../ink/ink1942.xml"/><Relationship Id="rId12" Type="http://schemas.openxmlformats.org/officeDocument/2006/relationships/image" Target="../media/image1974.png"/><Relationship Id="rId2" Type="http://schemas.openxmlformats.org/officeDocument/2006/relationships/image" Target="../media/image1670.png"/><Relationship Id="rId16" Type="http://schemas.openxmlformats.org/officeDocument/2006/relationships/image" Target="../media/image19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1.png"/><Relationship Id="rId11" Type="http://schemas.openxmlformats.org/officeDocument/2006/relationships/customXml" Target="../ink/ink1944.xml"/><Relationship Id="rId5" Type="http://schemas.openxmlformats.org/officeDocument/2006/relationships/customXml" Target="../ink/ink1941.xml"/><Relationship Id="rId15" Type="http://schemas.openxmlformats.org/officeDocument/2006/relationships/customXml" Target="../ink/ink1946.xml"/><Relationship Id="rId10" Type="http://schemas.openxmlformats.org/officeDocument/2006/relationships/image" Target="../media/image1973.png"/><Relationship Id="rId4" Type="http://schemas.openxmlformats.org/officeDocument/2006/relationships/image" Target="../media/image1970.png"/><Relationship Id="rId9" Type="http://schemas.openxmlformats.org/officeDocument/2006/relationships/customXml" Target="../ink/ink1943.xml"/><Relationship Id="rId14" Type="http://schemas.openxmlformats.org/officeDocument/2006/relationships/image" Target="../media/image19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52.xml"/><Relationship Id="rId18" Type="http://schemas.openxmlformats.org/officeDocument/2006/relationships/image" Target="../media/image1986.png"/><Relationship Id="rId26" Type="http://schemas.openxmlformats.org/officeDocument/2006/relationships/image" Target="../media/image1990.png"/><Relationship Id="rId39" Type="http://schemas.openxmlformats.org/officeDocument/2006/relationships/customXml" Target="../ink/ink1965.xml"/><Relationship Id="rId21" Type="http://schemas.openxmlformats.org/officeDocument/2006/relationships/customXml" Target="../ink/ink1956.xml"/><Relationship Id="rId34" Type="http://schemas.openxmlformats.org/officeDocument/2006/relationships/image" Target="../media/image1994.png"/><Relationship Id="rId42" Type="http://schemas.openxmlformats.org/officeDocument/2006/relationships/image" Target="../media/image1998.png"/><Relationship Id="rId47" Type="http://schemas.openxmlformats.org/officeDocument/2006/relationships/customXml" Target="../ink/ink1969.xml"/><Relationship Id="rId50" Type="http://schemas.openxmlformats.org/officeDocument/2006/relationships/image" Target="../media/image2002.png"/><Relationship Id="rId55" Type="http://schemas.openxmlformats.org/officeDocument/2006/relationships/image" Target="../media/image1673.tmp"/><Relationship Id="rId7" Type="http://schemas.openxmlformats.org/officeDocument/2006/relationships/customXml" Target="../ink/ink1949.xml"/><Relationship Id="rId2" Type="http://schemas.openxmlformats.org/officeDocument/2006/relationships/image" Target="../media/image1672.tmp"/><Relationship Id="rId16" Type="http://schemas.openxmlformats.org/officeDocument/2006/relationships/image" Target="../media/image1985.png"/><Relationship Id="rId29" Type="http://schemas.openxmlformats.org/officeDocument/2006/relationships/customXml" Target="../ink/ink1960.xml"/><Relationship Id="rId11" Type="http://schemas.openxmlformats.org/officeDocument/2006/relationships/customXml" Target="../ink/ink1951.xml"/><Relationship Id="rId24" Type="http://schemas.openxmlformats.org/officeDocument/2006/relationships/image" Target="../media/image1989.png"/><Relationship Id="rId32" Type="http://schemas.openxmlformats.org/officeDocument/2006/relationships/image" Target="../media/image1993.png"/><Relationship Id="rId37" Type="http://schemas.openxmlformats.org/officeDocument/2006/relationships/customXml" Target="../ink/ink1964.xml"/><Relationship Id="rId40" Type="http://schemas.openxmlformats.org/officeDocument/2006/relationships/image" Target="../media/image1997.png"/><Relationship Id="rId45" Type="http://schemas.openxmlformats.org/officeDocument/2006/relationships/customXml" Target="../ink/ink1968.xml"/><Relationship Id="rId53" Type="http://schemas.openxmlformats.org/officeDocument/2006/relationships/customXml" Target="../ink/ink1972.xml"/><Relationship Id="rId5" Type="http://schemas.openxmlformats.org/officeDocument/2006/relationships/customXml" Target="../ink/ink1948.xml"/><Relationship Id="rId19" Type="http://schemas.openxmlformats.org/officeDocument/2006/relationships/customXml" Target="../ink/ink1955.xml"/><Relationship Id="rId4" Type="http://schemas.openxmlformats.org/officeDocument/2006/relationships/image" Target="../media/image1979.png"/><Relationship Id="rId9" Type="http://schemas.openxmlformats.org/officeDocument/2006/relationships/customXml" Target="../ink/ink1950.xml"/><Relationship Id="rId14" Type="http://schemas.openxmlformats.org/officeDocument/2006/relationships/image" Target="../media/image1984.png"/><Relationship Id="rId22" Type="http://schemas.openxmlformats.org/officeDocument/2006/relationships/image" Target="../media/image1988.png"/><Relationship Id="rId27" Type="http://schemas.openxmlformats.org/officeDocument/2006/relationships/customXml" Target="../ink/ink1959.xml"/><Relationship Id="rId30" Type="http://schemas.openxmlformats.org/officeDocument/2006/relationships/image" Target="../media/image1992.png"/><Relationship Id="rId35" Type="http://schemas.openxmlformats.org/officeDocument/2006/relationships/customXml" Target="../ink/ink1963.xml"/><Relationship Id="rId43" Type="http://schemas.openxmlformats.org/officeDocument/2006/relationships/customXml" Target="../ink/ink1967.xml"/><Relationship Id="rId48" Type="http://schemas.openxmlformats.org/officeDocument/2006/relationships/image" Target="../media/image2001.png"/><Relationship Id="rId56" Type="http://schemas.openxmlformats.org/officeDocument/2006/relationships/customXml" Target="../ink/ink1973.xml"/><Relationship Id="rId8" Type="http://schemas.openxmlformats.org/officeDocument/2006/relationships/image" Target="../media/image1981.png"/><Relationship Id="rId51" Type="http://schemas.openxmlformats.org/officeDocument/2006/relationships/customXml" Target="../ink/ink1971.xml"/><Relationship Id="rId3" Type="http://schemas.openxmlformats.org/officeDocument/2006/relationships/customXml" Target="../ink/ink1947.xml"/><Relationship Id="rId12" Type="http://schemas.openxmlformats.org/officeDocument/2006/relationships/image" Target="../media/image1983.png"/><Relationship Id="rId17" Type="http://schemas.openxmlformats.org/officeDocument/2006/relationships/customXml" Target="../ink/ink1954.xml"/><Relationship Id="rId25" Type="http://schemas.openxmlformats.org/officeDocument/2006/relationships/customXml" Target="../ink/ink1958.xml"/><Relationship Id="rId33" Type="http://schemas.openxmlformats.org/officeDocument/2006/relationships/customXml" Target="../ink/ink1962.xml"/><Relationship Id="rId38" Type="http://schemas.openxmlformats.org/officeDocument/2006/relationships/image" Target="../media/image1996.png"/><Relationship Id="rId46" Type="http://schemas.openxmlformats.org/officeDocument/2006/relationships/image" Target="../media/image2000.png"/><Relationship Id="rId20" Type="http://schemas.openxmlformats.org/officeDocument/2006/relationships/image" Target="../media/image1987.png"/><Relationship Id="rId41" Type="http://schemas.openxmlformats.org/officeDocument/2006/relationships/customXml" Target="../ink/ink1966.xml"/><Relationship Id="rId54" Type="http://schemas.openxmlformats.org/officeDocument/2006/relationships/image" Target="../media/image20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0.png"/><Relationship Id="rId15" Type="http://schemas.openxmlformats.org/officeDocument/2006/relationships/customXml" Target="../ink/ink1953.xml"/><Relationship Id="rId23" Type="http://schemas.openxmlformats.org/officeDocument/2006/relationships/customXml" Target="../ink/ink1957.xml"/><Relationship Id="rId28" Type="http://schemas.openxmlformats.org/officeDocument/2006/relationships/image" Target="../media/image1991.png"/><Relationship Id="rId36" Type="http://schemas.openxmlformats.org/officeDocument/2006/relationships/image" Target="../media/image1995.png"/><Relationship Id="rId49" Type="http://schemas.openxmlformats.org/officeDocument/2006/relationships/customXml" Target="../ink/ink1970.xml"/><Relationship Id="rId57" Type="http://schemas.openxmlformats.org/officeDocument/2006/relationships/image" Target="../media/image2006.png"/><Relationship Id="rId10" Type="http://schemas.openxmlformats.org/officeDocument/2006/relationships/image" Target="../media/image1982.png"/><Relationship Id="rId31" Type="http://schemas.openxmlformats.org/officeDocument/2006/relationships/customXml" Target="../ink/ink1961.xml"/><Relationship Id="rId44" Type="http://schemas.openxmlformats.org/officeDocument/2006/relationships/image" Target="../media/image1999.png"/><Relationship Id="rId52" Type="http://schemas.openxmlformats.org/officeDocument/2006/relationships/image" Target="../media/image200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customXml" Target="../ink/ink363.xml"/><Relationship Id="rId26" Type="http://schemas.openxmlformats.org/officeDocument/2006/relationships/customXml" Target="../ink/ink367.xml"/><Relationship Id="rId39" Type="http://schemas.openxmlformats.org/officeDocument/2006/relationships/image" Target="../media/image372.png"/><Relationship Id="rId21" Type="http://schemas.openxmlformats.org/officeDocument/2006/relationships/image" Target="../media/image363.png"/><Relationship Id="rId34" Type="http://schemas.openxmlformats.org/officeDocument/2006/relationships/customXml" Target="../ink/ink371.xml"/><Relationship Id="rId7" Type="http://schemas.openxmlformats.org/officeDocument/2006/relationships/image" Target="../media/image356.png"/><Relationship Id="rId12" Type="http://schemas.openxmlformats.org/officeDocument/2006/relationships/customXml" Target="../ink/ink360.xml"/><Relationship Id="rId17" Type="http://schemas.openxmlformats.org/officeDocument/2006/relationships/image" Target="../media/image361.png"/><Relationship Id="rId25" Type="http://schemas.openxmlformats.org/officeDocument/2006/relationships/image" Target="../media/image365.png"/><Relationship Id="rId33" Type="http://schemas.openxmlformats.org/officeDocument/2006/relationships/image" Target="../media/image369.png"/><Relationship Id="rId38" Type="http://schemas.openxmlformats.org/officeDocument/2006/relationships/customXml" Target="../ink/ink373.xml"/><Relationship Id="rId2" Type="http://schemas.openxmlformats.org/officeDocument/2006/relationships/customXml" Target="../ink/ink355.xml"/><Relationship Id="rId16" Type="http://schemas.openxmlformats.org/officeDocument/2006/relationships/customXml" Target="../ink/ink362.xml"/><Relationship Id="rId20" Type="http://schemas.openxmlformats.org/officeDocument/2006/relationships/customXml" Target="../ink/ink364.xml"/><Relationship Id="rId29" Type="http://schemas.openxmlformats.org/officeDocument/2006/relationships/image" Target="../media/image36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7.xml"/><Relationship Id="rId11" Type="http://schemas.openxmlformats.org/officeDocument/2006/relationships/image" Target="../media/image358.png"/><Relationship Id="rId24" Type="http://schemas.openxmlformats.org/officeDocument/2006/relationships/customXml" Target="../ink/ink366.xml"/><Relationship Id="rId32" Type="http://schemas.openxmlformats.org/officeDocument/2006/relationships/customXml" Target="../ink/ink370.xml"/><Relationship Id="rId37" Type="http://schemas.openxmlformats.org/officeDocument/2006/relationships/image" Target="../media/image371.png"/><Relationship Id="rId5" Type="http://schemas.openxmlformats.org/officeDocument/2006/relationships/image" Target="../media/image355.png"/><Relationship Id="rId15" Type="http://schemas.openxmlformats.org/officeDocument/2006/relationships/image" Target="../media/image360.png"/><Relationship Id="rId23" Type="http://schemas.openxmlformats.org/officeDocument/2006/relationships/image" Target="../media/image364.png"/><Relationship Id="rId28" Type="http://schemas.openxmlformats.org/officeDocument/2006/relationships/customXml" Target="../ink/ink368.xml"/><Relationship Id="rId36" Type="http://schemas.openxmlformats.org/officeDocument/2006/relationships/customXml" Target="../ink/ink372.xml"/><Relationship Id="rId10" Type="http://schemas.openxmlformats.org/officeDocument/2006/relationships/customXml" Target="../ink/ink359.xml"/><Relationship Id="rId19" Type="http://schemas.openxmlformats.org/officeDocument/2006/relationships/image" Target="../media/image362.png"/><Relationship Id="rId31" Type="http://schemas.openxmlformats.org/officeDocument/2006/relationships/image" Target="../media/image368.png"/><Relationship Id="rId4" Type="http://schemas.openxmlformats.org/officeDocument/2006/relationships/customXml" Target="../ink/ink356.xml"/><Relationship Id="rId9" Type="http://schemas.openxmlformats.org/officeDocument/2006/relationships/image" Target="../media/image357.png"/><Relationship Id="rId14" Type="http://schemas.openxmlformats.org/officeDocument/2006/relationships/customXml" Target="../ink/ink361.xml"/><Relationship Id="rId22" Type="http://schemas.openxmlformats.org/officeDocument/2006/relationships/customXml" Target="../ink/ink365.xml"/><Relationship Id="rId27" Type="http://schemas.openxmlformats.org/officeDocument/2006/relationships/image" Target="../media/image366.png"/><Relationship Id="rId30" Type="http://schemas.openxmlformats.org/officeDocument/2006/relationships/customXml" Target="../ink/ink369.xml"/><Relationship Id="rId35" Type="http://schemas.openxmlformats.org/officeDocument/2006/relationships/image" Target="../media/image370.png"/><Relationship Id="rId8" Type="http://schemas.openxmlformats.org/officeDocument/2006/relationships/customXml" Target="../ink/ink358.xml"/><Relationship Id="rId3" Type="http://schemas.openxmlformats.org/officeDocument/2006/relationships/image" Target="../media/image354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31.xml"/><Relationship Id="rId21" Type="http://schemas.openxmlformats.org/officeDocument/2006/relationships/customXml" Target="../ink/ink1983.xml"/><Relationship Id="rId63" Type="http://schemas.openxmlformats.org/officeDocument/2006/relationships/customXml" Target="../ink/ink2004.xml"/><Relationship Id="rId159" Type="http://schemas.openxmlformats.org/officeDocument/2006/relationships/customXml" Target="../ink/ink2052.xml"/><Relationship Id="rId170" Type="http://schemas.openxmlformats.org/officeDocument/2006/relationships/image" Target="../media/image2074.png"/><Relationship Id="rId226" Type="http://schemas.openxmlformats.org/officeDocument/2006/relationships/image" Target="../media/image2102.png"/><Relationship Id="rId107" Type="http://schemas.openxmlformats.org/officeDocument/2006/relationships/customXml" Target="../ink/ink2026.xml"/><Relationship Id="rId11" Type="http://schemas.openxmlformats.org/officeDocument/2006/relationships/customXml" Target="../ink/ink1978.xml"/><Relationship Id="rId32" Type="http://schemas.openxmlformats.org/officeDocument/2006/relationships/image" Target="../media/image1978.png"/><Relationship Id="rId53" Type="http://schemas.openxmlformats.org/officeDocument/2006/relationships/customXml" Target="../ink/ink1999.xml"/><Relationship Id="rId74" Type="http://schemas.openxmlformats.org/officeDocument/2006/relationships/image" Target="../media/image2026.png"/><Relationship Id="rId128" Type="http://schemas.openxmlformats.org/officeDocument/2006/relationships/image" Target="../media/image2053.png"/><Relationship Id="rId149" Type="http://schemas.openxmlformats.org/officeDocument/2006/relationships/customXml" Target="../ink/ink2047.xml"/><Relationship Id="rId5" Type="http://schemas.openxmlformats.org/officeDocument/2006/relationships/customXml" Target="../ink/ink1975.xml"/><Relationship Id="rId95" Type="http://schemas.openxmlformats.org/officeDocument/2006/relationships/customXml" Target="../ink/ink2020.xml"/><Relationship Id="rId160" Type="http://schemas.openxmlformats.org/officeDocument/2006/relationships/image" Target="../media/image2069.png"/><Relationship Id="rId181" Type="http://schemas.openxmlformats.org/officeDocument/2006/relationships/customXml" Target="../ink/ink2063.xml"/><Relationship Id="rId216" Type="http://schemas.openxmlformats.org/officeDocument/2006/relationships/image" Target="../media/image2097.png"/><Relationship Id="rId237" Type="http://schemas.openxmlformats.org/officeDocument/2006/relationships/customXml" Target="../ink/ink2091.xml"/><Relationship Id="rId258" Type="http://schemas.openxmlformats.org/officeDocument/2006/relationships/image" Target="../media/image2118.png"/><Relationship Id="rId22" Type="http://schemas.openxmlformats.org/officeDocument/2006/relationships/image" Target="../media/image1896.png"/><Relationship Id="rId43" Type="http://schemas.openxmlformats.org/officeDocument/2006/relationships/customXml" Target="../ink/ink1994.xml"/><Relationship Id="rId64" Type="http://schemas.openxmlformats.org/officeDocument/2006/relationships/image" Target="../media/image2021.png"/><Relationship Id="rId118" Type="http://schemas.openxmlformats.org/officeDocument/2006/relationships/image" Target="../media/image2048.png"/><Relationship Id="rId139" Type="http://schemas.openxmlformats.org/officeDocument/2006/relationships/customXml" Target="../ink/ink2042.xml"/><Relationship Id="rId85" Type="http://schemas.openxmlformats.org/officeDocument/2006/relationships/customXml" Target="../ink/ink2015.xml"/><Relationship Id="rId150" Type="http://schemas.openxmlformats.org/officeDocument/2006/relationships/image" Target="../media/image2064.png"/><Relationship Id="rId171" Type="http://schemas.openxmlformats.org/officeDocument/2006/relationships/customXml" Target="../ink/ink2058.xml"/><Relationship Id="rId192" Type="http://schemas.openxmlformats.org/officeDocument/2006/relationships/image" Target="../media/image2085.png"/><Relationship Id="rId206" Type="http://schemas.openxmlformats.org/officeDocument/2006/relationships/image" Target="../media/image2092.png"/><Relationship Id="rId227" Type="http://schemas.openxmlformats.org/officeDocument/2006/relationships/customXml" Target="../ink/ink2086.xml"/><Relationship Id="rId248" Type="http://schemas.openxmlformats.org/officeDocument/2006/relationships/image" Target="../media/image2113.png"/><Relationship Id="rId12" Type="http://schemas.openxmlformats.org/officeDocument/2006/relationships/image" Target="../media/image1773.png"/><Relationship Id="rId33" Type="http://schemas.openxmlformats.org/officeDocument/2006/relationships/customXml" Target="../ink/ink1989.xml"/><Relationship Id="rId108" Type="http://schemas.openxmlformats.org/officeDocument/2006/relationships/image" Target="../media/image2043.png"/><Relationship Id="rId129" Type="http://schemas.openxmlformats.org/officeDocument/2006/relationships/customXml" Target="../ink/ink2037.xml"/><Relationship Id="rId54" Type="http://schemas.openxmlformats.org/officeDocument/2006/relationships/image" Target="../media/image2016.png"/><Relationship Id="rId75" Type="http://schemas.openxmlformats.org/officeDocument/2006/relationships/customXml" Target="../ink/ink2010.xml"/><Relationship Id="rId96" Type="http://schemas.openxmlformats.org/officeDocument/2006/relationships/image" Target="../media/image2037.png"/><Relationship Id="rId140" Type="http://schemas.openxmlformats.org/officeDocument/2006/relationships/image" Target="../media/image2059.png"/><Relationship Id="rId161" Type="http://schemas.openxmlformats.org/officeDocument/2006/relationships/customXml" Target="../ink/ink2053.xml"/><Relationship Id="rId182" Type="http://schemas.openxmlformats.org/officeDocument/2006/relationships/image" Target="../media/image2080.png"/><Relationship Id="rId217" Type="http://schemas.openxmlformats.org/officeDocument/2006/relationships/customXml" Target="../ink/ink2081.xml"/><Relationship Id="rId6" Type="http://schemas.openxmlformats.org/officeDocument/2006/relationships/image" Target="../media/image1676.png"/><Relationship Id="rId238" Type="http://schemas.openxmlformats.org/officeDocument/2006/relationships/image" Target="../media/image2108.png"/><Relationship Id="rId259" Type="http://schemas.openxmlformats.org/officeDocument/2006/relationships/customXml" Target="../ink/ink2102.xml"/><Relationship Id="rId23" Type="http://schemas.openxmlformats.org/officeDocument/2006/relationships/customXml" Target="../ink/ink1984.xml"/><Relationship Id="rId119" Type="http://schemas.openxmlformats.org/officeDocument/2006/relationships/customXml" Target="../ink/ink2032.xml"/><Relationship Id="rId44" Type="http://schemas.openxmlformats.org/officeDocument/2006/relationships/image" Target="../media/image2011.png"/><Relationship Id="rId65" Type="http://schemas.openxmlformats.org/officeDocument/2006/relationships/customXml" Target="../ink/ink2005.xml"/><Relationship Id="rId86" Type="http://schemas.openxmlformats.org/officeDocument/2006/relationships/image" Target="../media/image2032.png"/><Relationship Id="rId130" Type="http://schemas.openxmlformats.org/officeDocument/2006/relationships/image" Target="../media/image2054.png"/><Relationship Id="rId151" Type="http://schemas.openxmlformats.org/officeDocument/2006/relationships/customXml" Target="../ink/ink2048.xml"/><Relationship Id="rId172" Type="http://schemas.openxmlformats.org/officeDocument/2006/relationships/image" Target="../media/image2075.png"/><Relationship Id="rId193" Type="http://schemas.openxmlformats.org/officeDocument/2006/relationships/customXml" Target="../ink/ink2069.xml"/><Relationship Id="rId207" Type="http://schemas.openxmlformats.org/officeDocument/2006/relationships/customXml" Target="../ink/ink2076.xml"/><Relationship Id="rId228" Type="http://schemas.openxmlformats.org/officeDocument/2006/relationships/image" Target="../media/image2103.png"/><Relationship Id="rId249" Type="http://schemas.openxmlformats.org/officeDocument/2006/relationships/customXml" Target="../ink/ink2097.xml"/><Relationship Id="rId13" Type="http://schemas.openxmlformats.org/officeDocument/2006/relationships/customXml" Target="../ink/ink1979.xml"/><Relationship Id="rId109" Type="http://schemas.openxmlformats.org/officeDocument/2006/relationships/customXml" Target="../ink/ink2027.xml"/><Relationship Id="rId260" Type="http://schemas.openxmlformats.org/officeDocument/2006/relationships/image" Target="../media/image2119.png"/><Relationship Id="rId34" Type="http://schemas.openxmlformats.org/officeDocument/2006/relationships/image" Target="../media/image2005.png"/><Relationship Id="rId55" Type="http://schemas.openxmlformats.org/officeDocument/2006/relationships/customXml" Target="../ink/ink2000.xml"/><Relationship Id="rId76" Type="http://schemas.openxmlformats.org/officeDocument/2006/relationships/image" Target="../media/image2027.png"/><Relationship Id="rId97" Type="http://schemas.openxmlformats.org/officeDocument/2006/relationships/customXml" Target="../ink/ink2021.xml"/><Relationship Id="rId120" Type="http://schemas.openxmlformats.org/officeDocument/2006/relationships/image" Target="../media/image2049.png"/><Relationship Id="rId141" Type="http://schemas.openxmlformats.org/officeDocument/2006/relationships/customXml" Target="../ink/ink2043.xml"/><Relationship Id="rId7" Type="http://schemas.openxmlformats.org/officeDocument/2006/relationships/customXml" Target="../ink/ink1976.xml"/><Relationship Id="rId162" Type="http://schemas.openxmlformats.org/officeDocument/2006/relationships/image" Target="../media/image2070.png"/><Relationship Id="rId183" Type="http://schemas.openxmlformats.org/officeDocument/2006/relationships/customXml" Target="../ink/ink2064.xml"/><Relationship Id="rId218" Type="http://schemas.openxmlformats.org/officeDocument/2006/relationships/image" Target="../media/image2098.png"/><Relationship Id="rId239" Type="http://schemas.openxmlformats.org/officeDocument/2006/relationships/customXml" Target="../ink/ink2092.xml"/><Relationship Id="rId250" Type="http://schemas.openxmlformats.org/officeDocument/2006/relationships/image" Target="../media/image2114.png"/><Relationship Id="rId24" Type="http://schemas.openxmlformats.org/officeDocument/2006/relationships/image" Target="../media/image1897.png"/><Relationship Id="rId45" Type="http://schemas.openxmlformats.org/officeDocument/2006/relationships/customXml" Target="../ink/ink1995.xml"/><Relationship Id="rId66" Type="http://schemas.openxmlformats.org/officeDocument/2006/relationships/image" Target="../media/image2022.png"/><Relationship Id="rId87" Type="http://schemas.openxmlformats.org/officeDocument/2006/relationships/customXml" Target="../ink/ink2016.xml"/><Relationship Id="rId110" Type="http://schemas.openxmlformats.org/officeDocument/2006/relationships/image" Target="../media/image2044.png"/><Relationship Id="rId131" Type="http://schemas.openxmlformats.org/officeDocument/2006/relationships/customXml" Target="../ink/ink2038.xml"/><Relationship Id="rId152" Type="http://schemas.openxmlformats.org/officeDocument/2006/relationships/image" Target="../media/image2065.png"/><Relationship Id="rId173" Type="http://schemas.openxmlformats.org/officeDocument/2006/relationships/customXml" Target="../ink/ink2059.xml"/><Relationship Id="rId194" Type="http://schemas.openxmlformats.org/officeDocument/2006/relationships/image" Target="../media/image2086.png"/><Relationship Id="rId208" Type="http://schemas.openxmlformats.org/officeDocument/2006/relationships/image" Target="../media/image2093.png"/><Relationship Id="rId229" Type="http://schemas.openxmlformats.org/officeDocument/2006/relationships/customXml" Target="../ink/ink2087.xml"/><Relationship Id="rId240" Type="http://schemas.openxmlformats.org/officeDocument/2006/relationships/image" Target="../media/image2109.png"/><Relationship Id="rId261" Type="http://schemas.openxmlformats.org/officeDocument/2006/relationships/customXml" Target="../ink/ink2103.xml"/><Relationship Id="rId14" Type="http://schemas.openxmlformats.org/officeDocument/2006/relationships/image" Target="../media/image1774.png"/><Relationship Id="rId35" Type="http://schemas.openxmlformats.org/officeDocument/2006/relationships/customXml" Target="../ink/ink1990.xml"/><Relationship Id="rId56" Type="http://schemas.openxmlformats.org/officeDocument/2006/relationships/image" Target="../media/image2017.png"/><Relationship Id="rId77" Type="http://schemas.openxmlformats.org/officeDocument/2006/relationships/customXml" Target="../ink/ink2011.xml"/><Relationship Id="rId100" Type="http://schemas.openxmlformats.org/officeDocument/2006/relationships/image" Target="../media/image2039.png"/><Relationship Id="rId8" Type="http://schemas.openxmlformats.org/officeDocument/2006/relationships/image" Target="../media/image1677.png"/><Relationship Id="rId98" Type="http://schemas.openxmlformats.org/officeDocument/2006/relationships/image" Target="../media/image2038.png"/><Relationship Id="rId121" Type="http://schemas.openxmlformats.org/officeDocument/2006/relationships/customXml" Target="../ink/ink2033.xml"/><Relationship Id="rId142" Type="http://schemas.openxmlformats.org/officeDocument/2006/relationships/image" Target="../media/image2060.png"/><Relationship Id="rId163" Type="http://schemas.openxmlformats.org/officeDocument/2006/relationships/customXml" Target="../ink/ink2054.xml"/><Relationship Id="rId184" Type="http://schemas.openxmlformats.org/officeDocument/2006/relationships/image" Target="../media/image2081.png"/><Relationship Id="rId219" Type="http://schemas.openxmlformats.org/officeDocument/2006/relationships/customXml" Target="../ink/ink2082.xml"/><Relationship Id="rId230" Type="http://schemas.openxmlformats.org/officeDocument/2006/relationships/image" Target="../media/image2104.png"/><Relationship Id="rId251" Type="http://schemas.openxmlformats.org/officeDocument/2006/relationships/customXml" Target="../ink/ink2098.xml"/><Relationship Id="rId25" Type="http://schemas.openxmlformats.org/officeDocument/2006/relationships/customXml" Target="../ink/ink1985.xml"/><Relationship Id="rId46" Type="http://schemas.openxmlformats.org/officeDocument/2006/relationships/image" Target="../media/image2012.png"/><Relationship Id="rId67" Type="http://schemas.openxmlformats.org/officeDocument/2006/relationships/customXml" Target="../ink/ink2006.xml"/><Relationship Id="rId88" Type="http://schemas.openxmlformats.org/officeDocument/2006/relationships/image" Target="../media/image2033.png"/><Relationship Id="rId111" Type="http://schemas.openxmlformats.org/officeDocument/2006/relationships/customXml" Target="../ink/ink2028.xml"/><Relationship Id="rId132" Type="http://schemas.openxmlformats.org/officeDocument/2006/relationships/image" Target="../media/image2055.png"/><Relationship Id="rId153" Type="http://schemas.openxmlformats.org/officeDocument/2006/relationships/customXml" Target="../ink/ink2049.xml"/><Relationship Id="rId174" Type="http://schemas.openxmlformats.org/officeDocument/2006/relationships/image" Target="../media/image2076.png"/><Relationship Id="rId195" Type="http://schemas.openxmlformats.org/officeDocument/2006/relationships/customXml" Target="../ink/ink2070.xml"/><Relationship Id="rId209" Type="http://schemas.openxmlformats.org/officeDocument/2006/relationships/customXml" Target="../ink/ink2077.xml"/><Relationship Id="rId220" Type="http://schemas.openxmlformats.org/officeDocument/2006/relationships/image" Target="../media/image2099.png"/><Relationship Id="rId241" Type="http://schemas.openxmlformats.org/officeDocument/2006/relationships/customXml" Target="../ink/ink2093.xml"/><Relationship Id="rId15" Type="http://schemas.openxmlformats.org/officeDocument/2006/relationships/customXml" Target="../ink/ink1980.xml"/><Relationship Id="rId36" Type="http://schemas.openxmlformats.org/officeDocument/2006/relationships/image" Target="../media/image2007.png"/><Relationship Id="rId57" Type="http://schemas.openxmlformats.org/officeDocument/2006/relationships/customXml" Target="../ink/ink2001.xml"/><Relationship Id="rId262" Type="http://schemas.openxmlformats.org/officeDocument/2006/relationships/image" Target="../media/image2120.png"/><Relationship Id="rId78" Type="http://schemas.openxmlformats.org/officeDocument/2006/relationships/image" Target="../media/image2028.png"/><Relationship Id="rId99" Type="http://schemas.openxmlformats.org/officeDocument/2006/relationships/customXml" Target="../ink/ink2022.xml"/><Relationship Id="rId101" Type="http://schemas.openxmlformats.org/officeDocument/2006/relationships/customXml" Target="../ink/ink2023.xml"/><Relationship Id="rId122" Type="http://schemas.openxmlformats.org/officeDocument/2006/relationships/image" Target="../media/image2050.png"/><Relationship Id="rId143" Type="http://schemas.openxmlformats.org/officeDocument/2006/relationships/customXml" Target="../ink/ink2044.xml"/><Relationship Id="rId164" Type="http://schemas.openxmlformats.org/officeDocument/2006/relationships/image" Target="../media/image2071.png"/><Relationship Id="rId185" Type="http://schemas.openxmlformats.org/officeDocument/2006/relationships/customXml" Target="../ink/ink2065.xml"/><Relationship Id="rId9" Type="http://schemas.openxmlformats.org/officeDocument/2006/relationships/customXml" Target="../ink/ink1977.xml"/><Relationship Id="rId210" Type="http://schemas.openxmlformats.org/officeDocument/2006/relationships/image" Target="../media/image2094.png"/><Relationship Id="rId26" Type="http://schemas.openxmlformats.org/officeDocument/2006/relationships/image" Target="../media/image1968.png"/><Relationship Id="rId231" Type="http://schemas.openxmlformats.org/officeDocument/2006/relationships/customXml" Target="../ink/ink2088.xml"/><Relationship Id="rId252" Type="http://schemas.openxmlformats.org/officeDocument/2006/relationships/image" Target="../media/image2115.png"/><Relationship Id="rId47" Type="http://schemas.openxmlformats.org/officeDocument/2006/relationships/customXml" Target="../ink/ink1996.xml"/><Relationship Id="rId68" Type="http://schemas.openxmlformats.org/officeDocument/2006/relationships/image" Target="../media/image2023.png"/><Relationship Id="rId89" Type="http://schemas.openxmlformats.org/officeDocument/2006/relationships/customXml" Target="../ink/ink2017.xml"/><Relationship Id="rId112" Type="http://schemas.openxmlformats.org/officeDocument/2006/relationships/image" Target="../media/image2045.png"/><Relationship Id="rId133" Type="http://schemas.openxmlformats.org/officeDocument/2006/relationships/customXml" Target="../ink/ink2039.xml"/><Relationship Id="rId154" Type="http://schemas.openxmlformats.org/officeDocument/2006/relationships/image" Target="../media/image2066.png"/><Relationship Id="rId175" Type="http://schemas.openxmlformats.org/officeDocument/2006/relationships/customXml" Target="../ink/ink2060.xml"/><Relationship Id="rId196" Type="http://schemas.openxmlformats.org/officeDocument/2006/relationships/image" Target="../media/image2087.png"/><Relationship Id="rId200" Type="http://schemas.openxmlformats.org/officeDocument/2006/relationships/image" Target="../media/image2089.png"/><Relationship Id="rId16" Type="http://schemas.openxmlformats.org/officeDocument/2006/relationships/image" Target="../media/image1798.png"/><Relationship Id="rId221" Type="http://schemas.openxmlformats.org/officeDocument/2006/relationships/customXml" Target="../ink/ink2083.xml"/><Relationship Id="rId242" Type="http://schemas.openxmlformats.org/officeDocument/2006/relationships/image" Target="../media/image2110.png"/><Relationship Id="rId263" Type="http://schemas.openxmlformats.org/officeDocument/2006/relationships/customXml" Target="../ink/ink2104.xml"/><Relationship Id="rId37" Type="http://schemas.openxmlformats.org/officeDocument/2006/relationships/customXml" Target="../ink/ink1991.xml"/><Relationship Id="rId58" Type="http://schemas.openxmlformats.org/officeDocument/2006/relationships/image" Target="../media/image2018.png"/><Relationship Id="rId79" Type="http://schemas.openxmlformats.org/officeDocument/2006/relationships/customXml" Target="../ink/ink2012.xml"/><Relationship Id="rId102" Type="http://schemas.openxmlformats.org/officeDocument/2006/relationships/image" Target="../media/image2040.png"/><Relationship Id="rId123" Type="http://schemas.openxmlformats.org/officeDocument/2006/relationships/customXml" Target="../ink/ink2034.xml"/><Relationship Id="rId144" Type="http://schemas.openxmlformats.org/officeDocument/2006/relationships/image" Target="../media/image2061.png"/><Relationship Id="rId90" Type="http://schemas.openxmlformats.org/officeDocument/2006/relationships/image" Target="../media/image2034.png"/><Relationship Id="rId165" Type="http://schemas.openxmlformats.org/officeDocument/2006/relationships/customXml" Target="../ink/ink2055.xml"/><Relationship Id="rId186" Type="http://schemas.openxmlformats.org/officeDocument/2006/relationships/image" Target="../media/image2082.png"/><Relationship Id="rId211" Type="http://schemas.openxmlformats.org/officeDocument/2006/relationships/customXml" Target="../ink/ink2078.xml"/><Relationship Id="rId232" Type="http://schemas.openxmlformats.org/officeDocument/2006/relationships/image" Target="../media/image2105.png"/><Relationship Id="rId253" Type="http://schemas.openxmlformats.org/officeDocument/2006/relationships/customXml" Target="../ink/ink2099.xml"/><Relationship Id="rId27" Type="http://schemas.openxmlformats.org/officeDocument/2006/relationships/customXml" Target="../ink/ink1986.xml"/><Relationship Id="rId48" Type="http://schemas.openxmlformats.org/officeDocument/2006/relationships/image" Target="../media/image2013.png"/><Relationship Id="rId69" Type="http://schemas.openxmlformats.org/officeDocument/2006/relationships/customXml" Target="../ink/ink2007.xml"/><Relationship Id="rId113" Type="http://schemas.openxmlformats.org/officeDocument/2006/relationships/customXml" Target="../ink/ink2029.xml"/><Relationship Id="rId134" Type="http://schemas.openxmlformats.org/officeDocument/2006/relationships/image" Target="../media/image2056.png"/><Relationship Id="rId80" Type="http://schemas.openxmlformats.org/officeDocument/2006/relationships/image" Target="../media/image2029.png"/><Relationship Id="rId155" Type="http://schemas.openxmlformats.org/officeDocument/2006/relationships/customXml" Target="../ink/ink2050.xml"/><Relationship Id="rId176" Type="http://schemas.openxmlformats.org/officeDocument/2006/relationships/image" Target="../media/image2077.png"/><Relationship Id="rId197" Type="http://schemas.openxmlformats.org/officeDocument/2006/relationships/customXml" Target="../ink/ink2071.xml"/><Relationship Id="rId201" Type="http://schemas.openxmlformats.org/officeDocument/2006/relationships/customXml" Target="../ink/ink2073.xml"/><Relationship Id="rId222" Type="http://schemas.openxmlformats.org/officeDocument/2006/relationships/image" Target="../media/image2100.png"/><Relationship Id="rId243" Type="http://schemas.openxmlformats.org/officeDocument/2006/relationships/customXml" Target="../ink/ink2094.xml"/><Relationship Id="rId264" Type="http://schemas.openxmlformats.org/officeDocument/2006/relationships/image" Target="../media/image2121.png"/><Relationship Id="rId17" Type="http://schemas.openxmlformats.org/officeDocument/2006/relationships/customXml" Target="../ink/ink1981.xml"/><Relationship Id="rId38" Type="http://schemas.openxmlformats.org/officeDocument/2006/relationships/image" Target="../media/image2008.png"/><Relationship Id="rId59" Type="http://schemas.openxmlformats.org/officeDocument/2006/relationships/customXml" Target="../ink/ink2002.xml"/><Relationship Id="rId103" Type="http://schemas.openxmlformats.org/officeDocument/2006/relationships/customXml" Target="../ink/ink2024.xml"/><Relationship Id="rId124" Type="http://schemas.openxmlformats.org/officeDocument/2006/relationships/image" Target="../media/image2051.png"/><Relationship Id="rId70" Type="http://schemas.openxmlformats.org/officeDocument/2006/relationships/image" Target="../media/image2024.png"/><Relationship Id="rId91" Type="http://schemas.openxmlformats.org/officeDocument/2006/relationships/customXml" Target="../ink/ink2018.xml"/><Relationship Id="rId145" Type="http://schemas.openxmlformats.org/officeDocument/2006/relationships/customXml" Target="../ink/ink2045.xml"/><Relationship Id="rId166" Type="http://schemas.openxmlformats.org/officeDocument/2006/relationships/image" Target="../media/image2072.png"/><Relationship Id="rId187" Type="http://schemas.openxmlformats.org/officeDocument/2006/relationships/customXml" Target="../ink/ink206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095.png"/><Relationship Id="rId233" Type="http://schemas.openxmlformats.org/officeDocument/2006/relationships/customXml" Target="../ink/ink2089.xml"/><Relationship Id="rId254" Type="http://schemas.openxmlformats.org/officeDocument/2006/relationships/image" Target="../media/image2116.png"/><Relationship Id="rId28" Type="http://schemas.openxmlformats.org/officeDocument/2006/relationships/image" Target="../media/image1969.png"/><Relationship Id="rId49" Type="http://schemas.openxmlformats.org/officeDocument/2006/relationships/customXml" Target="../ink/ink1997.xml"/><Relationship Id="rId114" Type="http://schemas.openxmlformats.org/officeDocument/2006/relationships/image" Target="../media/image2046.png"/><Relationship Id="rId60" Type="http://schemas.openxmlformats.org/officeDocument/2006/relationships/image" Target="../media/image2019.png"/><Relationship Id="rId81" Type="http://schemas.openxmlformats.org/officeDocument/2006/relationships/customXml" Target="../ink/ink2013.xml"/><Relationship Id="rId135" Type="http://schemas.openxmlformats.org/officeDocument/2006/relationships/customXml" Target="../ink/ink2040.xml"/><Relationship Id="rId156" Type="http://schemas.openxmlformats.org/officeDocument/2006/relationships/image" Target="../media/image2067.png"/><Relationship Id="rId177" Type="http://schemas.openxmlformats.org/officeDocument/2006/relationships/customXml" Target="../ink/ink2061.xml"/><Relationship Id="rId198" Type="http://schemas.openxmlformats.org/officeDocument/2006/relationships/image" Target="../media/image2088.png"/><Relationship Id="rId202" Type="http://schemas.openxmlformats.org/officeDocument/2006/relationships/image" Target="../media/image2090.png"/><Relationship Id="rId223" Type="http://schemas.openxmlformats.org/officeDocument/2006/relationships/customXml" Target="../ink/ink2084.xml"/><Relationship Id="rId244" Type="http://schemas.openxmlformats.org/officeDocument/2006/relationships/image" Target="../media/image2111.png"/><Relationship Id="rId18" Type="http://schemas.openxmlformats.org/officeDocument/2006/relationships/image" Target="../media/image1894.png"/><Relationship Id="rId39" Type="http://schemas.openxmlformats.org/officeDocument/2006/relationships/customXml" Target="../ink/ink1992.xml"/><Relationship Id="rId265" Type="http://schemas.openxmlformats.org/officeDocument/2006/relationships/customXml" Target="../ink/ink2105.xml"/><Relationship Id="rId50" Type="http://schemas.openxmlformats.org/officeDocument/2006/relationships/image" Target="../media/image2014.png"/><Relationship Id="rId104" Type="http://schemas.openxmlformats.org/officeDocument/2006/relationships/image" Target="../media/image2041.png"/><Relationship Id="rId125" Type="http://schemas.openxmlformats.org/officeDocument/2006/relationships/customXml" Target="../ink/ink2035.xml"/><Relationship Id="rId146" Type="http://schemas.openxmlformats.org/officeDocument/2006/relationships/image" Target="../media/image2062.png"/><Relationship Id="rId167" Type="http://schemas.openxmlformats.org/officeDocument/2006/relationships/customXml" Target="../ink/ink2056.xml"/><Relationship Id="rId188" Type="http://schemas.openxmlformats.org/officeDocument/2006/relationships/image" Target="../media/image2083.png"/><Relationship Id="rId71" Type="http://schemas.openxmlformats.org/officeDocument/2006/relationships/customXml" Target="../ink/ink2008.xml"/><Relationship Id="rId92" Type="http://schemas.openxmlformats.org/officeDocument/2006/relationships/image" Target="../media/image2035.png"/><Relationship Id="rId213" Type="http://schemas.openxmlformats.org/officeDocument/2006/relationships/customXml" Target="../ink/ink2079.xml"/><Relationship Id="rId234" Type="http://schemas.openxmlformats.org/officeDocument/2006/relationships/image" Target="../media/image2106.png"/><Relationship Id="rId2" Type="http://schemas.openxmlformats.org/officeDocument/2006/relationships/image" Target="../media/image1674.png"/><Relationship Id="rId29" Type="http://schemas.openxmlformats.org/officeDocument/2006/relationships/customXml" Target="../ink/ink1987.xml"/><Relationship Id="rId255" Type="http://schemas.openxmlformats.org/officeDocument/2006/relationships/customXml" Target="../ink/ink2100.xml"/><Relationship Id="rId40" Type="http://schemas.openxmlformats.org/officeDocument/2006/relationships/image" Target="../media/image2009.png"/><Relationship Id="rId115" Type="http://schemas.openxmlformats.org/officeDocument/2006/relationships/customXml" Target="../ink/ink2030.xml"/><Relationship Id="rId136" Type="http://schemas.openxmlformats.org/officeDocument/2006/relationships/image" Target="../media/image2057.png"/><Relationship Id="rId157" Type="http://schemas.openxmlformats.org/officeDocument/2006/relationships/customXml" Target="../ink/ink2051.xml"/><Relationship Id="rId178" Type="http://schemas.openxmlformats.org/officeDocument/2006/relationships/image" Target="../media/image2078.png"/><Relationship Id="rId61" Type="http://schemas.openxmlformats.org/officeDocument/2006/relationships/customXml" Target="../ink/ink2003.xml"/><Relationship Id="rId82" Type="http://schemas.openxmlformats.org/officeDocument/2006/relationships/image" Target="../media/image2030.png"/><Relationship Id="rId199" Type="http://schemas.openxmlformats.org/officeDocument/2006/relationships/customXml" Target="../ink/ink2072.xml"/><Relationship Id="rId203" Type="http://schemas.openxmlformats.org/officeDocument/2006/relationships/customXml" Target="../ink/ink2074.xml"/><Relationship Id="rId19" Type="http://schemas.openxmlformats.org/officeDocument/2006/relationships/customXml" Target="../ink/ink1982.xml"/><Relationship Id="rId224" Type="http://schemas.openxmlformats.org/officeDocument/2006/relationships/image" Target="../media/image2101.png"/><Relationship Id="rId245" Type="http://schemas.openxmlformats.org/officeDocument/2006/relationships/customXml" Target="../ink/ink2095.xml"/><Relationship Id="rId266" Type="http://schemas.openxmlformats.org/officeDocument/2006/relationships/image" Target="../media/image2122.png"/><Relationship Id="rId30" Type="http://schemas.openxmlformats.org/officeDocument/2006/relationships/image" Target="../media/image1977.png"/><Relationship Id="rId105" Type="http://schemas.openxmlformats.org/officeDocument/2006/relationships/customXml" Target="../ink/ink2025.xml"/><Relationship Id="rId126" Type="http://schemas.openxmlformats.org/officeDocument/2006/relationships/image" Target="../media/image2052.png"/><Relationship Id="rId147" Type="http://schemas.openxmlformats.org/officeDocument/2006/relationships/customXml" Target="../ink/ink2046.xml"/><Relationship Id="rId168" Type="http://schemas.openxmlformats.org/officeDocument/2006/relationships/image" Target="../media/image2073.png"/><Relationship Id="rId51" Type="http://schemas.openxmlformats.org/officeDocument/2006/relationships/customXml" Target="../ink/ink1998.xml"/><Relationship Id="rId72" Type="http://schemas.openxmlformats.org/officeDocument/2006/relationships/image" Target="../media/image2025.png"/><Relationship Id="rId93" Type="http://schemas.openxmlformats.org/officeDocument/2006/relationships/customXml" Target="../ink/ink2019.xml"/><Relationship Id="rId189" Type="http://schemas.openxmlformats.org/officeDocument/2006/relationships/customXml" Target="../ink/ink2067.xml"/><Relationship Id="rId3" Type="http://schemas.openxmlformats.org/officeDocument/2006/relationships/customXml" Target="../ink/ink1974.xml"/><Relationship Id="rId214" Type="http://schemas.openxmlformats.org/officeDocument/2006/relationships/image" Target="../media/image2096.png"/><Relationship Id="rId235" Type="http://schemas.openxmlformats.org/officeDocument/2006/relationships/customXml" Target="../ink/ink2090.xml"/><Relationship Id="rId256" Type="http://schemas.openxmlformats.org/officeDocument/2006/relationships/image" Target="../media/image2117.png"/><Relationship Id="rId116" Type="http://schemas.openxmlformats.org/officeDocument/2006/relationships/image" Target="../media/image2047.png"/><Relationship Id="rId137" Type="http://schemas.openxmlformats.org/officeDocument/2006/relationships/customXml" Target="../ink/ink2041.xml"/><Relationship Id="rId158" Type="http://schemas.openxmlformats.org/officeDocument/2006/relationships/image" Target="../media/image2068.png"/><Relationship Id="rId20" Type="http://schemas.openxmlformats.org/officeDocument/2006/relationships/image" Target="../media/image1895.png"/><Relationship Id="rId41" Type="http://schemas.openxmlformats.org/officeDocument/2006/relationships/customXml" Target="../ink/ink1993.xml"/><Relationship Id="rId62" Type="http://schemas.openxmlformats.org/officeDocument/2006/relationships/image" Target="../media/image2020.png"/><Relationship Id="rId83" Type="http://schemas.openxmlformats.org/officeDocument/2006/relationships/customXml" Target="../ink/ink2014.xml"/><Relationship Id="rId179" Type="http://schemas.openxmlformats.org/officeDocument/2006/relationships/customXml" Target="../ink/ink2062.xml"/><Relationship Id="rId190" Type="http://schemas.openxmlformats.org/officeDocument/2006/relationships/image" Target="../media/image2084.png"/><Relationship Id="rId204" Type="http://schemas.openxmlformats.org/officeDocument/2006/relationships/image" Target="../media/image2091.png"/><Relationship Id="rId225" Type="http://schemas.openxmlformats.org/officeDocument/2006/relationships/customXml" Target="../ink/ink2085.xml"/><Relationship Id="rId246" Type="http://schemas.openxmlformats.org/officeDocument/2006/relationships/image" Target="../media/image2112.png"/><Relationship Id="rId106" Type="http://schemas.openxmlformats.org/officeDocument/2006/relationships/image" Target="../media/image2042.png"/><Relationship Id="rId127" Type="http://schemas.openxmlformats.org/officeDocument/2006/relationships/customXml" Target="../ink/ink2036.xml"/><Relationship Id="rId10" Type="http://schemas.openxmlformats.org/officeDocument/2006/relationships/image" Target="../media/image1759.png"/><Relationship Id="rId31" Type="http://schemas.openxmlformats.org/officeDocument/2006/relationships/customXml" Target="../ink/ink1988.xml"/><Relationship Id="rId52" Type="http://schemas.openxmlformats.org/officeDocument/2006/relationships/image" Target="../media/image2015.png"/><Relationship Id="rId73" Type="http://schemas.openxmlformats.org/officeDocument/2006/relationships/customXml" Target="../ink/ink2009.xml"/><Relationship Id="rId94" Type="http://schemas.openxmlformats.org/officeDocument/2006/relationships/image" Target="../media/image2036.png"/><Relationship Id="rId148" Type="http://schemas.openxmlformats.org/officeDocument/2006/relationships/image" Target="../media/image2063.png"/><Relationship Id="rId169" Type="http://schemas.openxmlformats.org/officeDocument/2006/relationships/customXml" Target="../ink/ink2057.xml"/><Relationship Id="rId4" Type="http://schemas.openxmlformats.org/officeDocument/2006/relationships/image" Target="../media/image1675.png"/><Relationship Id="rId180" Type="http://schemas.openxmlformats.org/officeDocument/2006/relationships/image" Target="../media/image2079.png"/><Relationship Id="rId215" Type="http://schemas.openxmlformats.org/officeDocument/2006/relationships/customXml" Target="../ink/ink2080.xml"/><Relationship Id="rId236" Type="http://schemas.openxmlformats.org/officeDocument/2006/relationships/image" Target="../media/image2107.png"/><Relationship Id="rId257" Type="http://schemas.openxmlformats.org/officeDocument/2006/relationships/customXml" Target="../ink/ink2101.xml"/><Relationship Id="rId42" Type="http://schemas.openxmlformats.org/officeDocument/2006/relationships/image" Target="../media/image2010.png"/><Relationship Id="rId84" Type="http://schemas.openxmlformats.org/officeDocument/2006/relationships/image" Target="../media/image2031.png"/><Relationship Id="rId138" Type="http://schemas.openxmlformats.org/officeDocument/2006/relationships/image" Target="../media/image2058.png"/><Relationship Id="rId191" Type="http://schemas.openxmlformats.org/officeDocument/2006/relationships/customXml" Target="../ink/ink2068.xml"/><Relationship Id="rId205" Type="http://schemas.openxmlformats.org/officeDocument/2006/relationships/customXml" Target="../ink/ink2075.xml"/><Relationship Id="rId247" Type="http://schemas.openxmlformats.org/officeDocument/2006/relationships/customXml" Target="../ink/ink2096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0.png"/><Relationship Id="rId21" Type="http://schemas.openxmlformats.org/officeDocument/2006/relationships/image" Target="../media/image2132.png"/><Relationship Id="rId42" Type="http://schemas.openxmlformats.org/officeDocument/2006/relationships/customXml" Target="../ink/ink2126.xml"/><Relationship Id="rId63" Type="http://schemas.openxmlformats.org/officeDocument/2006/relationships/image" Target="../media/image2153.png"/><Relationship Id="rId84" Type="http://schemas.openxmlformats.org/officeDocument/2006/relationships/customXml" Target="../ink/ink2147.xml"/><Relationship Id="rId138" Type="http://schemas.openxmlformats.org/officeDocument/2006/relationships/customXml" Target="../ink/ink2174.xml"/><Relationship Id="rId159" Type="http://schemas.openxmlformats.org/officeDocument/2006/relationships/image" Target="../media/image2201.png"/><Relationship Id="rId170" Type="http://schemas.openxmlformats.org/officeDocument/2006/relationships/customXml" Target="../ink/ink2190.xml"/><Relationship Id="rId107" Type="http://schemas.openxmlformats.org/officeDocument/2006/relationships/image" Target="../media/image2175.png"/><Relationship Id="rId11" Type="http://schemas.openxmlformats.org/officeDocument/2006/relationships/image" Target="../media/image2127.png"/><Relationship Id="rId32" Type="http://schemas.openxmlformats.org/officeDocument/2006/relationships/customXml" Target="../ink/ink2121.xml"/><Relationship Id="rId53" Type="http://schemas.openxmlformats.org/officeDocument/2006/relationships/image" Target="../media/image2148.png"/><Relationship Id="rId74" Type="http://schemas.openxmlformats.org/officeDocument/2006/relationships/customXml" Target="../ink/ink2142.xml"/><Relationship Id="rId128" Type="http://schemas.openxmlformats.org/officeDocument/2006/relationships/customXml" Target="../ink/ink2169.xml"/><Relationship Id="rId149" Type="http://schemas.openxmlformats.org/officeDocument/2006/relationships/image" Target="../media/image2196.png"/><Relationship Id="rId5" Type="http://schemas.openxmlformats.org/officeDocument/2006/relationships/image" Target="../media/image2124.png"/><Relationship Id="rId95" Type="http://schemas.openxmlformats.org/officeDocument/2006/relationships/image" Target="../media/image2169.png"/><Relationship Id="rId160" Type="http://schemas.openxmlformats.org/officeDocument/2006/relationships/customXml" Target="../ink/ink2185.xml"/><Relationship Id="rId22" Type="http://schemas.openxmlformats.org/officeDocument/2006/relationships/customXml" Target="../ink/ink2116.xml"/><Relationship Id="rId43" Type="http://schemas.openxmlformats.org/officeDocument/2006/relationships/image" Target="../media/image2143.png"/><Relationship Id="rId64" Type="http://schemas.openxmlformats.org/officeDocument/2006/relationships/customXml" Target="../ink/ink2137.xml"/><Relationship Id="rId118" Type="http://schemas.openxmlformats.org/officeDocument/2006/relationships/customXml" Target="../ink/ink2164.xml"/><Relationship Id="rId139" Type="http://schemas.openxmlformats.org/officeDocument/2006/relationships/image" Target="../media/image2191.png"/><Relationship Id="rId85" Type="http://schemas.openxmlformats.org/officeDocument/2006/relationships/image" Target="../media/image2164.png"/><Relationship Id="rId150" Type="http://schemas.openxmlformats.org/officeDocument/2006/relationships/customXml" Target="../ink/ink2180.xml"/><Relationship Id="rId171" Type="http://schemas.openxmlformats.org/officeDocument/2006/relationships/image" Target="../media/image2207.png"/><Relationship Id="rId12" Type="http://schemas.openxmlformats.org/officeDocument/2006/relationships/customXml" Target="../ink/ink2111.xml"/><Relationship Id="rId33" Type="http://schemas.openxmlformats.org/officeDocument/2006/relationships/image" Target="../media/image2138.png"/><Relationship Id="rId108" Type="http://schemas.openxmlformats.org/officeDocument/2006/relationships/customXml" Target="../ink/ink2159.xml"/><Relationship Id="rId129" Type="http://schemas.openxmlformats.org/officeDocument/2006/relationships/image" Target="../media/image2186.png"/><Relationship Id="rId54" Type="http://schemas.openxmlformats.org/officeDocument/2006/relationships/customXml" Target="../ink/ink2132.xml"/><Relationship Id="rId75" Type="http://schemas.openxmlformats.org/officeDocument/2006/relationships/image" Target="../media/image2159.png"/><Relationship Id="rId96" Type="http://schemas.openxmlformats.org/officeDocument/2006/relationships/customXml" Target="../ink/ink2153.xml"/><Relationship Id="rId140" Type="http://schemas.openxmlformats.org/officeDocument/2006/relationships/customXml" Target="../ink/ink2175.xml"/><Relationship Id="rId161" Type="http://schemas.openxmlformats.org/officeDocument/2006/relationships/image" Target="../media/image2202.png"/><Relationship Id="rId6" Type="http://schemas.openxmlformats.org/officeDocument/2006/relationships/customXml" Target="../ink/ink2108.xml"/><Relationship Id="rId23" Type="http://schemas.openxmlformats.org/officeDocument/2006/relationships/image" Target="../media/image2133.png"/><Relationship Id="rId28" Type="http://schemas.openxmlformats.org/officeDocument/2006/relationships/customXml" Target="../ink/ink2119.xml"/><Relationship Id="rId49" Type="http://schemas.openxmlformats.org/officeDocument/2006/relationships/image" Target="../media/image2146.png"/><Relationship Id="rId114" Type="http://schemas.openxmlformats.org/officeDocument/2006/relationships/customXml" Target="../ink/ink2162.xml"/><Relationship Id="rId119" Type="http://schemas.openxmlformats.org/officeDocument/2006/relationships/image" Target="../media/image2181.png"/><Relationship Id="rId44" Type="http://schemas.openxmlformats.org/officeDocument/2006/relationships/customXml" Target="../ink/ink2127.xml"/><Relationship Id="rId60" Type="http://schemas.openxmlformats.org/officeDocument/2006/relationships/customXml" Target="../ink/ink2135.xml"/><Relationship Id="rId65" Type="http://schemas.openxmlformats.org/officeDocument/2006/relationships/image" Target="../media/image2154.png"/><Relationship Id="rId81" Type="http://schemas.openxmlformats.org/officeDocument/2006/relationships/image" Target="../media/image2162.png"/><Relationship Id="rId86" Type="http://schemas.openxmlformats.org/officeDocument/2006/relationships/customXml" Target="../ink/ink2148.xml"/><Relationship Id="rId130" Type="http://schemas.openxmlformats.org/officeDocument/2006/relationships/customXml" Target="../ink/ink2170.xml"/><Relationship Id="rId135" Type="http://schemas.openxmlformats.org/officeDocument/2006/relationships/image" Target="../media/image2189.png"/><Relationship Id="rId151" Type="http://schemas.openxmlformats.org/officeDocument/2006/relationships/image" Target="../media/image2197.png"/><Relationship Id="rId156" Type="http://schemas.openxmlformats.org/officeDocument/2006/relationships/customXml" Target="../ink/ink2183.xml"/><Relationship Id="rId177" Type="http://schemas.openxmlformats.org/officeDocument/2006/relationships/image" Target="../media/image2210.png"/><Relationship Id="rId172" Type="http://schemas.openxmlformats.org/officeDocument/2006/relationships/customXml" Target="../ink/ink2191.xml"/><Relationship Id="rId13" Type="http://schemas.openxmlformats.org/officeDocument/2006/relationships/image" Target="../media/image2128.png"/><Relationship Id="rId18" Type="http://schemas.openxmlformats.org/officeDocument/2006/relationships/customXml" Target="../ink/ink2114.xml"/><Relationship Id="rId39" Type="http://schemas.openxmlformats.org/officeDocument/2006/relationships/image" Target="../media/image2141.png"/><Relationship Id="rId109" Type="http://schemas.openxmlformats.org/officeDocument/2006/relationships/image" Target="../media/image2176.png"/><Relationship Id="rId34" Type="http://schemas.openxmlformats.org/officeDocument/2006/relationships/customXml" Target="../ink/ink2122.xml"/><Relationship Id="rId50" Type="http://schemas.openxmlformats.org/officeDocument/2006/relationships/customXml" Target="../ink/ink2130.xml"/><Relationship Id="rId55" Type="http://schemas.openxmlformats.org/officeDocument/2006/relationships/image" Target="../media/image2149.png"/><Relationship Id="rId76" Type="http://schemas.openxmlformats.org/officeDocument/2006/relationships/customXml" Target="../ink/ink2143.xml"/><Relationship Id="rId97" Type="http://schemas.openxmlformats.org/officeDocument/2006/relationships/image" Target="../media/image2170.png"/><Relationship Id="rId104" Type="http://schemas.openxmlformats.org/officeDocument/2006/relationships/customXml" Target="../ink/ink2157.xml"/><Relationship Id="rId120" Type="http://schemas.openxmlformats.org/officeDocument/2006/relationships/customXml" Target="../ink/ink2165.xml"/><Relationship Id="rId125" Type="http://schemas.openxmlformats.org/officeDocument/2006/relationships/image" Target="../media/image2184.png"/><Relationship Id="rId141" Type="http://schemas.openxmlformats.org/officeDocument/2006/relationships/image" Target="../media/image2192.png"/><Relationship Id="rId146" Type="http://schemas.openxmlformats.org/officeDocument/2006/relationships/customXml" Target="../ink/ink2178.xml"/><Relationship Id="rId167" Type="http://schemas.openxmlformats.org/officeDocument/2006/relationships/image" Target="../media/image2205.png"/><Relationship Id="rId7" Type="http://schemas.openxmlformats.org/officeDocument/2006/relationships/image" Target="../media/image2125.png"/><Relationship Id="rId71" Type="http://schemas.openxmlformats.org/officeDocument/2006/relationships/image" Target="../media/image2157.png"/><Relationship Id="rId92" Type="http://schemas.openxmlformats.org/officeDocument/2006/relationships/customXml" Target="../ink/ink2151.xml"/><Relationship Id="rId162" Type="http://schemas.openxmlformats.org/officeDocument/2006/relationships/customXml" Target="../ink/ink2186.xml"/><Relationship Id="rId2" Type="http://schemas.openxmlformats.org/officeDocument/2006/relationships/customXml" Target="../ink/ink2106.xml"/><Relationship Id="rId29" Type="http://schemas.openxmlformats.org/officeDocument/2006/relationships/image" Target="../media/image2136.png"/><Relationship Id="rId24" Type="http://schemas.openxmlformats.org/officeDocument/2006/relationships/customXml" Target="../ink/ink2117.xml"/><Relationship Id="rId40" Type="http://schemas.openxmlformats.org/officeDocument/2006/relationships/customXml" Target="../ink/ink2125.xml"/><Relationship Id="rId45" Type="http://schemas.openxmlformats.org/officeDocument/2006/relationships/image" Target="../media/image2144.png"/><Relationship Id="rId66" Type="http://schemas.openxmlformats.org/officeDocument/2006/relationships/customXml" Target="../ink/ink2138.xml"/><Relationship Id="rId87" Type="http://schemas.openxmlformats.org/officeDocument/2006/relationships/image" Target="../media/image2165.png"/><Relationship Id="rId110" Type="http://schemas.openxmlformats.org/officeDocument/2006/relationships/customXml" Target="../ink/ink2160.xml"/><Relationship Id="rId115" Type="http://schemas.openxmlformats.org/officeDocument/2006/relationships/image" Target="../media/image2179.png"/><Relationship Id="rId131" Type="http://schemas.openxmlformats.org/officeDocument/2006/relationships/image" Target="../media/image2187.png"/><Relationship Id="rId136" Type="http://schemas.openxmlformats.org/officeDocument/2006/relationships/customXml" Target="../ink/ink2173.xml"/><Relationship Id="rId157" Type="http://schemas.openxmlformats.org/officeDocument/2006/relationships/image" Target="../media/image2200.png"/><Relationship Id="rId61" Type="http://schemas.openxmlformats.org/officeDocument/2006/relationships/image" Target="../media/image2152.png"/><Relationship Id="rId82" Type="http://schemas.openxmlformats.org/officeDocument/2006/relationships/customXml" Target="../ink/ink2146.xml"/><Relationship Id="rId152" Type="http://schemas.openxmlformats.org/officeDocument/2006/relationships/customXml" Target="../ink/ink2181.xml"/><Relationship Id="rId173" Type="http://schemas.openxmlformats.org/officeDocument/2006/relationships/image" Target="../media/image2208.png"/><Relationship Id="rId19" Type="http://schemas.openxmlformats.org/officeDocument/2006/relationships/image" Target="../media/image2131.png"/><Relationship Id="rId14" Type="http://schemas.openxmlformats.org/officeDocument/2006/relationships/customXml" Target="../ink/ink2112.xml"/><Relationship Id="rId30" Type="http://schemas.openxmlformats.org/officeDocument/2006/relationships/customXml" Target="../ink/ink2120.xml"/><Relationship Id="rId35" Type="http://schemas.openxmlformats.org/officeDocument/2006/relationships/image" Target="../media/image2139.png"/><Relationship Id="rId56" Type="http://schemas.openxmlformats.org/officeDocument/2006/relationships/customXml" Target="../ink/ink2133.xml"/><Relationship Id="rId77" Type="http://schemas.openxmlformats.org/officeDocument/2006/relationships/image" Target="../media/image2160.png"/><Relationship Id="rId100" Type="http://schemas.openxmlformats.org/officeDocument/2006/relationships/customXml" Target="../ink/ink2155.xml"/><Relationship Id="rId105" Type="http://schemas.openxmlformats.org/officeDocument/2006/relationships/image" Target="../media/image2174.png"/><Relationship Id="rId126" Type="http://schemas.openxmlformats.org/officeDocument/2006/relationships/customXml" Target="../ink/ink2168.xml"/><Relationship Id="rId147" Type="http://schemas.openxmlformats.org/officeDocument/2006/relationships/image" Target="../media/image2195.png"/><Relationship Id="rId168" Type="http://schemas.openxmlformats.org/officeDocument/2006/relationships/customXml" Target="../ink/ink2189.xml"/><Relationship Id="rId8" Type="http://schemas.openxmlformats.org/officeDocument/2006/relationships/customXml" Target="../ink/ink2109.xml"/><Relationship Id="rId51" Type="http://schemas.openxmlformats.org/officeDocument/2006/relationships/image" Target="../media/image2147.png"/><Relationship Id="rId72" Type="http://schemas.openxmlformats.org/officeDocument/2006/relationships/customXml" Target="../ink/ink2141.xml"/><Relationship Id="rId93" Type="http://schemas.openxmlformats.org/officeDocument/2006/relationships/image" Target="../media/image2168.png"/><Relationship Id="rId98" Type="http://schemas.openxmlformats.org/officeDocument/2006/relationships/customXml" Target="../ink/ink2154.xml"/><Relationship Id="rId121" Type="http://schemas.openxmlformats.org/officeDocument/2006/relationships/image" Target="../media/image2182.png"/><Relationship Id="rId142" Type="http://schemas.openxmlformats.org/officeDocument/2006/relationships/customXml" Target="../ink/ink2176.xml"/><Relationship Id="rId163" Type="http://schemas.openxmlformats.org/officeDocument/2006/relationships/image" Target="../media/image2203.png"/><Relationship Id="rId3" Type="http://schemas.openxmlformats.org/officeDocument/2006/relationships/image" Target="../media/image2123.png"/><Relationship Id="rId25" Type="http://schemas.openxmlformats.org/officeDocument/2006/relationships/image" Target="../media/image2134.png"/><Relationship Id="rId46" Type="http://schemas.openxmlformats.org/officeDocument/2006/relationships/customXml" Target="../ink/ink2128.xml"/><Relationship Id="rId67" Type="http://schemas.openxmlformats.org/officeDocument/2006/relationships/image" Target="../media/image2155.png"/><Relationship Id="rId116" Type="http://schemas.openxmlformats.org/officeDocument/2006/relationships/customXml" Target="../ink/ink2163.xml"/><Relationship Id="rId137" Type="http://schemas.openxmlformats.org/officeDocument/2006/relationships/image" Target="../media/image2190.png"/><Relationship Id="rId158" Type="http://schemas.openxmlformats.org/officeDocument/2006/relationships/customXml" Target="../ink/ink2184.xml"/><Relationship Id="rId20" Type="http://schemas.openxmlformats.org/officeDocument/2006/relationships/customXml" Target="../ink/ink2115.xml"/><Relationship Id="rId41" Type="http://schemas.openxmlformats.org/officeDocument/2006/relationships/image" Target="../media/image2142.png"/><Relationship Id="rId62" Type="http://schemas.openxmlformats.org/officeDocument/2006/relationships/customXml" Target="../ink/ink2136.xml"/><Relationship Id="rId83" Type="http://schemas.openxmlformats.org/officeDocument/2006/relationships/image" Target="../media/image2163.png"/><Relationship Id="rId88" Type="http://schemas.openxmlformats.org/officeDocument/2006/relationships/customXml" Target="../ink/ink2149.xml"/><Relationship Id="rId111" Type="http://schemas.openxmlformats.org/officeDocument/2006/relationships/image" Target="../media/image2177.png"/><Relationship Id="rId132" Type="http://schemas.openxmlformats.org/officeDocument/2006/relationships/customXml" Target="../ink/ink2171.xml"/><Relationship Id="rId153" Type="http://schemas.openxmlformats.org/officeDocument/2006/relationships/image" Target="../media/image2198.png"/><Relationship Id="rId174" Type="http://schemas.openxmlformats.org/officeDocument/2006/relationships/customXml" Target="../ink/ink2192.xml"/><Relationship Id="rId15" Type="http://schemas.openxmlformats.org/officeDocument/2006/relationships/image" Target="../media/image2129.png"/><Relationship Id="rId36" Type="http://schemas.openxmlformats.org/officeDocument/2006/relationships/customXml" Target="../ink/ink2123.xml"/><Relationship Id="rId57" Type="http://schemas.openxmlformats.org/officeDocument/2006/relationships/image" Target="../media/image2150.png"/><Relationship Id="rId106" Type="http://schemas.openxmlformats.org/officeDocument/2006/relationships/customXml" Target="../ink/ink2158.xml"/><Relationship Id="rId127" Type="http://schemas.openxmlformats.org/officeDocument/2006/relationships/image" Target="../media/image2185.png"/><Relationship Id="rId10" Type="http://schemas.openxmlformats.org/officeDocument/2006/relationships/customXml" Target="../ink/ink2110.xml"/><Relationship Id="rId31" Type="http://schemas.openxmlformats.org/officeDocument/2006/relationships/image" Target="../media/image2137.png"/><Relationship Id="rId52" Type="http://schemas.openxmlformats.org/officeDocument/2006/relationships/customXml" Target="../ink/ink2131.xml"/><Relationship Id="rId73" Type="http://schemas.openxmlformats.org/officeDocument/2006/relationships/image" Target="../media/image2158.png"/><Relationship Id="rId78" Type="http://schemas.openxmlformats.org/officeDocument/2006/relationships/customXml" Target="../ink/ink2144.xml"/><Relationship Id="rId94" Type="http://schemas.openxmlformats.org/officeDocument/2006/relationships/customXml" Target="../ink/ink2152.xml"/><Relationship Id="rId99" Type="http://schemas.openxmlformats.org/officeDocument/2006/relationships/image" Target="../media/image2171.png"/><Relationship Id="rId101" Type="http://schemas.openxmlformats.org/officeDocument/2006/relationships/image" Target="../media/image2172.png"/><Relationship Id="rId122" Type="http://schemas.openxmlformats.org/officeDocument/2006/relationships/customXml" Target="../ink/ink2166.xml"/><Relationship Id="rId143" Type="http://schemas.openxmlformats.org/officeDocument/2006/relationships/image" Target="../media/image2193.png"/><Relationship Id="rId148" Type="http://schemas.openxmlformats.org/officeDocument/2006/relationships/customXml" Target="../ink/ink2179.xml"/><Relationship Id="rId164" Type="http://schemas.openxmlformats.org/officeDocument/2006/relationships/customXml" Target="../ink/ink2187.xml"/><Relationship Id="rId169" Type="http://schemas.openxmlformats.org/officeDocument/2006/relationships/image" Target="../media/image2206.png"/><Relationship Id="rId4" Type="http://schemas.openxmlformats.org/officeDocument/2006/relationships/customXml" Target="../ink/ink2107.xml"/><Relationship Id="rId9" Type="http://schemas.openxmlformats.org/officeDocument/2006/relationships/image" Target="../media/image2126.png"/><Relationship Id="rId26" Type="http://schemas.openxmlformats.org/officeDocument/2006/relationships/customXml" Target="../ink/ink2118.xml"/><Relationship Id="rId47" Type="http://schemas.openxmlformats.org/officeDocument/2006/relationships/image" Target="../media/image2145.png"/><Relationship Id="rId68" Type="http://schemas.openxmlformats.org/officeDocument/2006/relationships/customXml" Target="../ink/ink2139.xml"/><Relationship Id="rId89" Type="http://schemas.openxmlformats.org/officeDocument/2006/relationships/image" Target="../media/image2166.png"/><Relationship Id="rId112" Type="http://schemas.openxmlformats.org/officeDocument/2006/relationships/customXml" Target="../ink/ink2161.xml"/><Relationship Id="rId133" Type="http://schemas.openxmlformats.org/officeDocument/2006/relationships/image" Target="../media/image2188.png"/><Relationship Id="rId154" Type="http://schemas.openxmlformats.org/officeDocument/2006/relationships/customXml" Target="../ink/ink2182.xml"/><Relationship Id="rId175" Type="http://schemas.openxmlformats.org/officeDocument/2006/relationships/image" Target="../media/image2209.png"/><Relationship Id="rId16" Type="http://schemas.openxmlformats.org/officeDocument/2006/relationships/customXml" Target="../ink/ink2113.xml"/><Relationship Id="rId37" Type="http://schemas.openxmlformats.org/officeDocument/2006/relationships/image" Target="../media/image2140.png"/><Relationship Id="rId58" Type="http://schemas.openxmlformats.org/officeDocument/2006/relationships/customXml" Target="../ink/ink2134.xml"/><Relationship Id="rId79" Type="http://schemas.openxmlformats.org/officeDocument/2006/relationships/image" Target="../media/image2161.png"/><Relationship Id="rId102" Type="http://schemas.openxmlformats.org/officeDocument/2006/relationships/customXml" Target="../ink/ink2156.xml"/><Relationship Id="rId123" Type="http://schemas.openxmlformats.org/officeDocument/2006/relationships/image" Target="../media/image2183.png"/><Relationship Id="rId144" Type="http://schemas.openxmlformats.org/officeDocument/2006/relationships/customXml" Target="../ink/ink2177.xml"/><Relationship Id="rId90" Type="http://schemas.openxmlformats.org/officeDocument/2006/relationships/customXml" Target="../ink/ink2150.xml"/><Relationship Id="rId165" Type="http://schemas.openxmlformats.org/officeDocument/2006/relationships/image" Target="../media/image2204.png"/><Relationship Id="rId27" Type="http://schemas.openxmlformats.org/officeDocument/2006/relationships/image" Target="../media/image2135.png"/><Relationship Id="rId48" Type="http://schemas.openxmlformats.org/officeDocument/2006/relationships/customXml" Target="../ink/ink2129.xml"/><Relationship Id="rId69" Type="http://schemas.openxmlformats.org/officeDocument/2006/relationships/image" Target="../media/image2156.png"/><Relationship Id="rId113" Type="http://schemas.openxmlformats.org/officeDocument/2006/relationships/image" Target="../media/image2178.png"/><Relationship Id="rId134" Type="http://schemas.openxmlformats.org/officeDocument/2006/relationships/customXml" Target="../ink/ink2172.xml"/><Relationship Id="rId80" Type="http://schemas.openxmlformats.org/officeDocument/2006/relationships/customXml" Target="../ink/ink2145.xml"/><Relationship Id="rId155" Type="http://schemas.openxmlformats.org/officeDocument/2006/relationships/image" Target="../media/image2199.png"/><Relationship Id="rId176" Type="http://schemas.openxmlformats.org/officeDocument/2006/relationships/customXml" Target="../ink/ink2193.xml"/><Relationship Id="rId17" Type="http://schemas.openxmlformats.org/officeDocument/2006/relationships/image" Target="../media/image2130.png"/><Relationship Id="rId38" Type="http://schemas.openxmlformats.org/officeDocument/2006/relationships/customXml" Target="../ink/ink2124.xml"/><Relationship Id="rId59" Type="http://schemas.openxmlformats.org/officeDocument/2006/relationships/image" Target="../media/image2151.png"/><Relationship Id="rId103" Type="http://schemas.openxmlformats.org/officeDocument/2006/relationships/image" Target="../media/image2173.png"/><Relationship Id="rId124" Type="http://schemas.openxmlformats.org/officeDocument/2006/relationships/customXml" Target="../ink/ink2167.xml"/><Relationship Id="rId70" Type="http://schemas.openxmlformats.org/officeDocument/2006/relationships/customXml" Target="../ink/ink2140.xml"/><Relationship Id="rId91" Type="http://schemas.openxmlformats.org/officeDocument/2006/relationships/image" Target="../media/image2167.png"/><Relationship Id="rId145" Type="http://schemas.openxmlformats.org/officeDocument/2006/relationships/image" Target="../media/image2194.png"/><Relationship Id="rId166" Type="http://schemas.openxmlformats.org/officeDocument/2006/relationships/customXml" Target="../ink/ink218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5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99.xml"/><Relationship Id="rId18" Type="http://schemas.openxmlformats.org/officeDocument/2006/relationships/image" Target="../media/image2220.png"/><Relationship Id="rId26" Type="http://schemas.openxmlformats.org/officeDocument/2006/relationships/image" Target="../media/image2224.png"/><Relationship Id="rId39" Type="http://schemas.openxmlformats.org/officeDocument/2006/relationships/customXml" Target="../ink/ink2212.xml"/><Relationship Id="rId21" Type="http://schemas.openxmlformats.org/officeDocument/2006/relationships/customXml" Target="../ink/ink2203.xml"/><Relationship Id="rId34" Type="http://schemas.openxmlformats.org/officeDocument/2006/relationships/image" Target="../media/image2228.png"/><Relationship Id="rId42" Type="http://schemas.openxmlformats.org/officeDocument/2006/relationships/image" Target="../media/image2232.png"/><Relationship Id="rId47" Type="http://schemas.openxmlformats.org/officeDocument/2006/relationships/customXml" Target="../ink/ink2216.xml"/><Relationship Id="rId50" Type="http://schemas.openxmlformats.org/officeDocument/2006/relationships/image" Target="../media/image2236.png"/><Relationship Id="rId55" Type="http://schemas.openxmlformats.org/officeDocument/2006/relationships/customXml" Target="../ink/ink2220.xml"/><Relationship Id="rId7" Type="http://schemas.openxmlformats.org/officeDocument/2006/relationships/customXml" Target="../ink/ink2196.xml"/><Relationship Id="rId2" Type="http://schemas.openxmlformats.org/officeDocument/2006/relationships/image" Target="../media/image1676.tmp"/><Relationship Id="rId16" Type="http://schemas.openxmlformats.org/officeDocument/2006/relationships/image" Target="../media/image2219.png"/><Relationship Id="rId29" Type="http://schemas.openxmlformats.org/officeDocument/2006/relationships/customXml" Target="../ink/ink2207.xml"/><Relationship Id="rId11" Type="http://schemas.openxmlformats.org/officeDocument/2006/relationships/customXml" Target="../ink/ink2198.xml"/><Relationship Id="rId24" Type="http://schemas.openxmlformats.org/officeDocument/2006/relationships/image" Target="../media/image2223.png"/><Relationship Id="rId32" Type="http://schemas.openxmlformats.org/officeDocument/2006/relationships/image" Target="../media/image2227.png"/><Relationship Id="rId37" Type="http://schemas.openxmlformats.org/officeDocument/2006/relationships/customXml" Target="../ink/ink2211.xml"/><Relationship Id="rId40" Type="http://schemas.openxmlformats.org/officeDocument/2006/relationships/image" Target="../media/image2231.png"/><Relationship Id="rId45" Type="http://schemas.openxmlformats.org/officeDocument/2006/relationships/customXml" Target="../ink/ink2215.xml"/><Relationship Id="rId53" Type="http://schemas.openxmlformats.org/officeDocument/2006/relationships/customXml" Target="../ink/ink2219.xml"/><Relationship Id="rId5" Type="http://schemas.openxmlformats.org/officeDocument/2006/relationships/customXml" Target="../ink/ink2195.xml"/><Relationship Id="rId10" Type="http://schemas.openxmlformats.org/officeDocument/2006/relationships/image" Target="../media/image2216.png"/><Relationship Id="rId19" Type="http://schemas.openxmlformats.org/officeDocument/2006/relationships/customXml" Target="../ink/ink2202.xml"/><Relationship Id="rId31" Type="http://schemas.openxmlformats.org/officeDocument/2006/relationships/customXml" Target="../ink/ink2208.xml"/><Relationship Id="rId44" Type="http://schemas.openxmlformats.org/officeDocument/2006/relationships/image" Target="../media/image2233.png"/><Relationship Id="rId52" Type="http://schemas.openxmlformats.org/officeDocument/2006/relationships/image" Target="../media/image2237.png"/><Relationship Id="rId4" Type="http://schemas.openxmlformats.org/officeDocument/2006/relationships/image" Target="../media/image2213.png"/><Relationship Id="rId9" Type="http://schemas.openxmlformats.org/officeDocument/2006/relationships/customXml" Target="../ink/ink2197.xml"/><Relationship Id="rId14" Type="http://schemas.openxmlformats.org/officeDocument/2006/relationships/image" Target="../media/image2218.png"/><Relationship Id="rId22" Type="http://schemas.openxmlformats.org/officeDocument/2006/relationships/image" Target="../media/image2222.png"/><Relationship Id="rId27" Type="http://schemas.openxmlformats.org/officeDocument/2006/relationships/customXml" Target="../ink/ink2206.xml"/><Relationship Id="rId30" Type="http://schemas.openxmlformats.org/officeDocument/2006/relationships/image" Target="../media/image2226.png"/><Relationship Id="rId35" Type="http://schemas.openxmlformats.org/officeDocument/2006/relationships/customXml" Target="../ink/ink2210.xml"/><Relationship Id="rId43" Type="http://schemas.openxmlformats.org/officeDocument/2006/relationships/customXml" Target="../ink/ink2214.xml"/><Relationship Id="rId48" Type="http://schemas.openxmlformats.org/officeDocument/2006/relationships/image" Target="../media/image2235.png"/><Relationship Id="rId56" Type="http://schemas.openxmlformats.org/officeDocument/2006/relationships/image" Target="../media/image2239.png"/><Relationship Id="rId8" Type="http://schemas.openxmlformats.org/officeDocument/2006/relationships/image" Target="../media/image2215.png"/><Relationship Id="rId51" Type="http://schemas.openxmlformats.org/officeDocument/2006/relationships/customXml" Target="../ink/ink2218.xml"/><Relationship Id="rId3" Type="http://schemas.openxmlformats.org/officeDocument/2006/relationships/customXml" Target="../ink/ink2194.xml"/><Relationship Id="rId12" Type="http://schemas.openxmlformats.org/officeDocument/2006/relationships/image" Target="../media/image2217.png"/><Relationship Id="rId17" Type="http://schemas.openxmlformats.org/officeDocument/2006/relationships/customXml" Target="../ink/ink2201.xml"/><Relationship Id="rId25" Type="http://schemas.openxmlformats.org/officeDocument/2006/relationships/customXml" Target="../ink/ink2205.xml"/><Relationship Id="rId33" Type="http://schemas.openxmlformats.org/officeDocument/2006/relationships/customXml" Target="../ink/ink2209.xml"/><Relationship Id="rId38" Type="http://schemas.openxmlformats.org/officeDocument/2006/relationships/image" Target="../media/image2230.png"/><Relationship Id="rId46" Type="http://schemas.openxmlformats.org/officeDocument/2006/relationships/image" Target="../media/image2234.png"/><Relationship Id="rId20" Type="http://schemas.openxmlformats.org/officeDocument/2006/relationships/image" Target="../media/image2221.png"/><Relationship Id="rId41" Type="http://schemas.openxmlformats.org/officeDocument/2006/relationships/customXml" Target="../ink/ink2213.xml"/><Relationship Id="rId54" Type="http://schemas.openxmlformats.org/officeDocument/2006/relationships/image" Target="../media/image2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4.png"/><Relationship Id="rId15" Type="http://schemas.openxmlformats.org/officeDocument/2006/relationships/customXml" Target="../ink/ink2200.xml"/><Relationship Id="rId23" Type="http://schemas.openxmlformats.org/officeDocument/2006/relationships/customXml" Target="../ink/ink2204.xml"/><Relationship Id="rId28" Type="http://schemas.openxmlformats.org/officeDocument/2006/relationships/image" Target="../media/image2225.png"/><Relationship Id="rId36" Type="http://schemas.openxmlformats.org/officeDocument/2006/relationships/image" Target="../media/image2229.png"/><Relationship Id="rId49" Type="http://schemas.openxmlformats.org/officeDocument/2006/relationships/customXml" Target="../ink/ink2217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3.xml"/><Relationship Id="rId21" Type="http://schemas.openxmlformats.org/officeDocument/2006/relationships/image" Target="../media/image2249.png"/><Relationship Id="rId42" Type="http://schemas.openxmlformats.org/officeDocument/2006/relationships/customXml" Target="../ink/ink2241.xml"/><Relationship Id="rId47" Type="http://schemas.openxmlformats.org/officeDocument/2006/relationships/image" Target="../media/image2262.png"/><Relationship Id="rId63" Type="http://schemas.openxmlformats.org/officeDocument/2006/relationships/image" Target="../media/image2270.png"/><Relationship Id="rId68" Type="http://schemas.openxmlformats.org/officeDocument/2006/relationships/customXml" Target="../ink/ink2254.xml"/><Relationship Id="rId84" Type="http://schemas.openxmlformats.org/officeDocument/2006/relationships/customXml" Target="../ink/ink2262.xml"/><Relationship Id="rId89" Type="http://schemas.openxmlformats.org/officeDocument/2006/relationships/image" Target="../media/image2283.png"/><Relationship Id="rId16" Type="http://schemas.openxmlformats.org/officeDocument/2006/relationships/customXml" Target="../ink/ink2228.xml"/><Relationship Id="rId11" Type="http://schemas.openxmlformats.org/officeDocument/2006/relationships/image" Target="../media/image2244.png"/><Relationship Id="rId32" Type="http://schemas.openxmlformats.org/officeDocument/2006/relationships/customXml" Target="../ink/ink2236.xml"/><Relationship Id="rId37" Type="http://schemas.openxmlformats.org/officeDocument/2006/relationships/image" Target="../media/image2257.png"/><Relationship Id="rId53" Type="http://schemas.openxmlformats.org/officeDocument/2006/relationships/image" Target="../media/image2265.png"/><Relationship Id="rId58" Type="http://schemas.openxmlformats.org/officeDocument/2006/relationships/customXml" Target="../ink/ink2249.xml"/><Relationship Id="rId74" Type="http://schemas.openxmlformats.org/officeDocument/2006/relationships/customXml" Target="../ink/ink2257.xml"/><Relationship Id="rId79" Type="http://schemas.openxmlformats.org/officeDocument/2006/relationships/image" Target="../media/image2278.png"/><Relationship Id="rId102" Type="http://schemas.openxmlformats.org/officeDocument/2006/relationships/customXml" Target="../ink/ink2271.xml"/><Relationship Id="rId5" Type="http://schemas.openxmlformats.org/officeDocument/2006/relationships/image" Target="../media/image2241.png"/><Relationship Id="rId90" Type="http://schemas.openxmlformats.org/officeDocument/2006/relationships/customXml" Target="../ink/ink2265.xml"/><Relationship Id="rId95" Type="http://schemas.openxmlformats.org/officeDocument/2006/relationships/image" Target="../media/image2286.png"/><Relationship Id="rId22" Type="http://schemas.openxmlformats.org/officeDocument/2006/relationships/customXml" Target="../ink/ink2231.xml"/><Relationship Id="rId27" Type="http://schemas.openxmlformats.org/officeDocument/2006/relationships/image" Target="../media/image2252.png"/><Relationship Id="rId43" Type="http://schemas.openxmlformats.org/officeDocument/2006/relationships/image" Target="../media/image2260.png"/><Relationship Id="rId48" Type="http://schemas.openxmlformats.org/officeDocument/2006/relationships/customXml" Target="../ink/ink2244.xml"/><Relationship Id="rId64" Type="http://schemas.openxmlformats.org/officeDocument/2006/relationships/customXml" Target="../ink/ink2252.xml"/><Relationship Id="rId69" Type="http://schemas.openxmlformats.org/officeDocument/2006/relationships/image" Target="../media/image2273.png"/><Relationship Id="rId80" Type="http://schemas.openxmlformats.org/officeDocument/2006/relationships/customXml" Target="../ink/ink2260.xml"/><Relationship Id="rId85" Type="http://schemas.openxmlformats.org/officeDocument/2006/relationships/image" Target="../media/image2281.png"/><Relationship Id="rId12" Type="http://schemas.openxmlformats.org/officeDocument/2006/relationships/customXml" Target="../ink/ink2226.xml"/><Relationship Id="rId17" Type="http://schemas.openxmlformats.org/officeDocument/2006/relationships/image" Target="../media/image2247.png"/><Relationship Id="rId25" Type="http://schemas.openxmlformats.org/officeDocument/2006/relationships/image" Target="../media/image2251.png"/><Relationship Id="rId33" Type="http://schemas.openxmlformats.org/officeDocument/2006/relationships/image" Target="../media/image2255.png"/><Relationship Id="rId38" Type="http://schemas.openxmlformats.org/officeDocument/2006/relationships/customXml" Target="../ink/ink2239.xml"/><Relationship Id="rId46" Type="http://schemas.openxmlformats.org/officeDocument/2006/relationships/customXml" Target="../ink/ink2243.xml"/><Relationship Id="rId59" Type="http://schemas.openxmlformats.org/officeDocument/2006/relationships/image" Target="../media/image2268.png"/><Relationship Id="rId67" Type="http://schemas.openxmlformats.org/officeDocument/2006/relationships/image" Target="../media/image2272.png"/><Relationship Id="rId103" Type="http://schemas.openxmlformats.org/officeDocument/2006/relationships/image" Target="../media/image2290.png"/><Relationship Id="rId20" Type="http://schemas.openxmlformats.org/officeDocument/2006/relationships/customXml" Target="../ink/ink2230.xml"/><Relationship Id="rId41" Type="http://schemas.openxmlformats.org/officeDocument/2006/relationships/image" Target="../media/image2259.png"/><Relationship Id="rId54" Type="http://schemas.openxmlformats.org/officeDocument/2006/relationships/customXml" Target="../ink/ink2247.xml"/><Relationship Id="rId62" Type="http://schemas.openxmlformats.org/officeDocument/2006/relationships/customXml" Target="../ink/ink2251.xml"/><Relationship Id="rId70" Type="http://schemas.openxmlformats.org/officeDocument/2006/relationships/customXml" Target="../ink/ink2255.xml"/><Relationship Id="rId75" Type="http://schemas.openxmlformats.org/officeDocument/2006/relationships/image" Target="../media/image2276.png"/><Relationship Id="rId83" Type="http://schemas.openxmlformats.org/officeDocument/2006/relationships/image" Target="../media/image2280.png"/><Relationship Id="rId88" Type="http://schemas.openxmlformats.org/officeDocument/2006/relationships/customXml" Target="../ink/ink2264.xml"/><Relationship Id="rId91" Type="http://schemas.openxmlformats.org/officeDocument/2006/relationships/image" Target="../media/image2284.png"/><Relationship Id="rId96" Type="http://schemas.openxmlformats.org/officeDocument/2006/relationships/customXml" Target="../ink/ink226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23.xml"/><Relationship Id="rId15" Type="http://schemas.openxmlformats.org/officeDocument/2006/relationships/image" Target="../media/image2246.png"/><Relationship Id="rId23" Type="http://schemas.openxmlformats.org/officeDocument/2006/relationships/image" Target="../media/image2250.png"/><Relationship Id="rId28" Type="http://schemas.openxmlformats.org/officeDocument/2006/relationships/customXml" Target="../ink/ink2234.xml"/><Relationship Id="rId36" Type="http://schemas.openxmlformats.org/officeDocument/2006/relationships/customXml" Target="../ink/ink2238.xml"/><Relationship Id="rId49" Type="http://schemas.openxmlformats.org/officeDocument/2006/relationships/image" Target="../media/image2263.png"/><Relationship Id="rId57" Type="http://schemas.openxmlformats.org/officeDocument/2006/relationships/image" Target="../media/image2267.png"/><Relationship Id="rId10" Type="http://schemas.openxmlformats.org/officeDocument/2006/relationships/customXml" Target="../ink/ink2225.xml"/><Relationship Id="rId31" Type="http://schemas.openxmlformats.org/officeDocument/2006/relationships/image" Target="../media/image2254.png"/><Relationship Id="rId44" Type="http://schemas.openxmlformats.org/officeDocument/2006/relationships/customXml" Target="../ink/ink2242.xml"/><Relationship Id="rId52" Type="http://schemas.openxmlformats.org/officeDocument/2006/relationships/customXml" Target="../ink/ink2246.xml"/><Relationship Id="rId60" Type="http://schemas.openxmlformats.org/officeDocument/2006/relationships/customXml" Target="../ink/ink2250.xml"/><Relationship Id="rId65" Type="http://schemas.openxmlformats.org/officeDocument/2006/relationships/image" Target="../media/image2271.png"/><Relationship Id="rId73" Type="http://schemas.openxmlformats.org/officeDocument/2006/relationships/image" Target="../media/image2275.png"/><Relationship Id="rId78" Type="http://schemas.openxmlformats.org/officeDocument/2006/relationships/customXml" Target="../ink/ink2259.xml"/><Relationship Id="rId81" Type="http://schemas.openxmlformats.org/officeDocument/2006/relationships/image" Target="../media/image2279.png"/><Relationship Id="rId86" Type="http://schemas.openxmlformats.org/officeDocument/2006/relationships/customXml" Target="../ink/ink2263.xml"/><Relationship Id="rId94" Type="http://schemas.openxmlformats.org/officeDocument/2006/relationships/customXml" Target="../ink/ink2267.xml"/><Relationship Id="rId99" Type="http://schemas.openxmlformats.org/officeDocument/2006/relationships/image" Target="../media/image2288.png"/><Relationship Id="rId101" Type="http://schemas.openxmlformats.org/officeDocument/2006/relationships/image" Target="../media/image2289.png"/><Relationship Id="rId4" Type="http://schemas.openxmlformats.org/officeDocument/2006/relationships/customXml" Target="../ink/ink2222.xml"/><Relationship Id="rId9" Type="http://schemas.openxmlformats.org/officeDocument/2006/relationships/image" Target="../media/image2243.png"/><Relationship Id="rId13" Type="http://schemas.openxmlformats.org/officeDocument/2006/relationships/image" Target="../media/image2245.png"/><Relationship Id="rId18" Type="http://schemas.openxmlformats.org/officeDocument/2006/relationships/customXml" Target="../ink/ink2229.xml"/><Relationship Id="rId39" Type="http://schemas.openxmlformats.org/officeDocument/2006/relationships/image" Target="../media/image2258.png"/><Relationship Id="rId34" Type="http://schemas.openxmlformats.org/officeDocument/2006/relationships/customXml" Target="../ink/ink2237.xml"/><Relationship Id="rId50" Type="http://schemas.openxmlformats.org/officeDocument/2006/relationships/customXml" Target="../ink/ink2245.xml"/><Relationship Id="rId55" Type="http://schemas.openxmlformats.org/officeDocument/2006/relationships/image" Target="../media/image2266.png"/><Relationship Id="rId76" Type="http://schemas.openxmlformats.org/officeDocument/2006/relationships/customXml" Target="../ink/ink2258.xml"/><Relationship Id="rId97" Type="http://schemas.openxmlformats.org/officeDocument/2006/relationships/image" Target="../media/image2287.png"/><Relationship Id="rId7" Type="http://schemas.openxmlformats.org/officeDocument/2006/relationships/image" Target="../media/image2242.png"/><Relationship Id="rId71" Type="http://schemas.openxmlformats.org/officeDocument/2006/relationships/image" Target="../media/image2274.png"/><Relationship Id="rId92" Type="http://schemas.openxmlformats.org/officeDocument/2006/relationships/customXml" Target="../ink/ink2266.xml"/><Relationship Id="rId2" Type="http://schemas.openxmlformats.org/officeDocument/2006/relationships/customXml" Target="../ink/ink2221.xml"/><Relationship Id="rId29" Type="http://schemas.openxmlformats.org/officeDocument/2006/relationships/image" Target="../media/image2253.png"/><Relationship Id="rId24" Type="http://schemas.openxmlformats.org/officeDocument/2006/relationships/customXml" Target="../ink/ink2232.xml"/><Relationship Id="rId40" Type="http://schemas.openxmlformats.org/officeDocument/2006/relationships/customXml" Target="../ink/ink2240.xml"/><Relationship Id="rId45" Type="http://schemas.openxmlformats.org/officeDocument/2006/relationships/image" Target="../media/image2261.png"/><Relationship Id="rId66" Type="http://schemas.openxmlformats.org/officeDocument/2006/relationships/customXml" Target="../ink/ink2253.xml"/><Relationship Id="rId87" Type="http://schemas.openxmlformats.org/officeDocument/2006/relationships/image" Target="../media/image2282.png"/><Relationship Id="rId61" Type="http://schemas.openxmlformats.org/officeDocument/2006/relationships/image" Target="../media/image2269.png"/><Relationship Id="rId82" Type="http://schemas.openxmlformats.org/officeDocument/2006/relationships/customXml" Target="../ink/ink2261.xml"/><Relationship Id="rId19" Type="http://schemas.openxmlformats.org/officeDocument/2006/relationships/image" Target="../media/image2248.png"/><Relationship Id="rId14" Type="http://schemas.openxmlformats.org/officeDocument/2006/relationships/customXml" Target="../ink/ink2227.xml"/><Relationship Id="rId30" Type="http://schemas.openxmlformats.org/officeDocument/2006/relationships/customXml" Target="../ink/ink2235.xml"/><Relationship Id="rId35" Type="http://schemas.openxmlformats.org/officeDocument/2006/relationships/image" Target="../media/image2256.png"/><Relationship Id="rId56" Type="http://schemas.openxmlformats.org/officeDocument/2006/relationships/customXml" Target="../ink/ink2248.xml"/><Relationship Id="rId77" Type="http://schemas.openxmlformats.org/officeDocument/2006/relationships/image" Target="../media/image2277.png"/><Relationship Id="rId100" Type="http://schemas.openxmlformats.org/officeDocument/2006/relationships/customXml" Target="../ink/ink2270.xml"/><Relationship Id="rId8" Type="http://schemas.openxmlformats.org/officeDocument/2006/relationships/customXml" Target="../ink/ink2224.xml"/><Relationship Id="rId51" Type="http://schemas.openxmlformats.org/officeDocument/2006/relationships/image" Target="../media/image2264.png"/><Relationship Id="rId72" Type="http://schemas.openxmlformats.org/officeDocument/2006/relationships/customXml" Target="../ink/ink2256.xml"/><Relationship Id="rId93" Type="http://schemas.openxmlformats.org/officeDocument/2006/relationships/image" Target="../media/image2285.png"/><Relationship Id="rId98" Type="http://schemas.openxmlformats.org/officeDocument/2006/relationships/customXml" Target="../ink/ink2269.xml"/><Relationship Id="rId3" Type="http://schemas.openxmlformats.org/officeDocument/2006/relationships/image" Target="../media/image22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6.png"/><Relationship Id="rId18" Type="http://schemas.openxmlformats.org/officeDocument/2006/relationships/customXml" Target="../ink/ink2280.xml"/><Relationship Id="rId26" Type="http://schemas.openxmlformats.org/officeDocument/2006/relationships/customXml" Target="../ink/ink2284.xml"/><Relationship Id="rId39" Type="http://schemas.openxmlformats.org/officeDocument/2006/relationships/image" Target="../media/image2309.png"/><Relationship Id="rId21" Type="http://schemas.openxmlformats.org/officeDocument/2006/relationships/image" Target="../media/image2300.png"/><Relationship Id="rId34" Type="http://schemas.openxmlformats.org/officeDocument/2006/relationships/customXml" Target="../ink/ink2288.xml"/><Relationship Id="rId42" Type="http://schemas.openxmlformats.org/officeDocument/2006/relationships/customXml" Target="../ink/ink2292.xml"/><Relationship Id="rId47" Type="http://schemas.openxmlformats.org/officeDocument/2006/relationships/image" Target="../media/image2313.png"/><Relationship Id="rId50" Type="http://schemas.openxmlformats.org/officeDocument/2006/relationships/customXml" Target="../ink/ink2296.xml"/><Relationship Id="rId7" Type="http://schemas.openxmlformats.org/officeDocument/2006/relationships/image" Target="../media/image2293.png"/><Relationship Id="rId2" Type="http://schemas.openxmlformats.org/officeDocument/2006/relationships/customXml" Target="../ink/ink2272.xml"/><Relationship Id="rId16" Type="http://schemas.openxmlformats.org/officeDocument/2006/relationships/customXml" Target="../ink/ink2279.xml"/><Relationship Id="rId29" Type="http://schemas.openxmlformats.org/officeDocument/2006/relationships/image" Target="../media/image2304.png"/><Relationship Id="rId11" Type="http://schemas.openxmlformats.org/officeDocument/2006/relationships/image" Target="../media/image2295.png"/><Relationship Id="rId24" Type="http://schemas.openxmlformats.org/officeDocument/2006/relationships/customXml" Target="../ink/ink2283.xml"/><Relationship Id="rId32" Type="http://schemas.openxmlformats.org/officeDocument/2006/relationships/customXml" Target="../ink/ink2287.xml"/><Relationship Id="rId37" Type="http://schemas.openxmlformats.org/officeDocument/2006/relationships/image" Target="../media/image2308.png"/><Relationship Id="rId40" Type="http://schemas.openxmlformats.org/officeDocument/2006/relationships/customXml" Target="../ink/ink2291.xml"/><Relationship Id="rId45" Type="http://schemas.openxmlformats.org/officeDocument/2006/relationships/image" Target="../media/image2312.png"/><Relationship Id="rId53" Type="http://schemas.openxmlformats.org/officeDocument/2006/relationships/image" Target="../media/image2316.png"/><Relationship Id="rId5" Type="http://schemas.openxmlformats.org/officeDocument/2006/relationships/image" Target="../media/image2292.png"/><Relationship Id="rId10" Type="http://schemas.openxmlformats.org/officeDocument/2006/relationships/customXml" Target="../ink/ink2276.xml"/><Relationship Id="rId19" Type="http://schemas.openxmlformats.org/officeDocument/2006/relationships/image" Target="../media/image2299.png"/><Relationship Id="rId31" Type="http://schemas.openxmlformats.org/officeDocument/2006/relationships/image" Target="../media/image2305.png"/><Relationship Id="rId44" Type="http://schemas.openxmlformats.org/officeDocument/2006/relationships/customXml" Target="../ink/ink2293.xml"/><Relationship Id="rId52" Type="http://schemas.openxmlformats.org/officeDocument/2006/relationships/customXml" Target="../ink/ink2297.xml"/><Relationship Id="rId4" Type="http://schemas.openxmlformats.org/officeDocument/2006/relationships/customXml" Target="../ink/ink2273.xml"/><Relationship Id="rId9" Type="http://schemas.openxmlformats.org/officeDocument/2006/relationships/image" Target="../media/image2294.png"/><Relationship Id="rId14" Type="http://schemas.openxmlformats.org/officeDocument/2006/relationships/customXml" Target="../ink/ink2278.xml"/><Relationship Id="rId22" Type="http://schemas.openxmlformats.org/officeDocument/2006/relationships/customXml" Target="../ink/ink2282.xml"/><Relationship Id="rId27" Type="http://schemas.openxmlformats.org/officeDocument/2006/relationships/image" Target="../media/image2303.png"/><Relationship Id="rId30" Type="http://schemas.openxmlformats.org/officeDocument/2006/relationships/customXml" Target="../ink/ink2286.xml"/><Relationship Id="rId35" Type="http://schemas.openxmlformats.org/officeDocument/2006/relationships/image" Target="../media/image2307.png"/><Relationship Id="rId43" Type="http://schemas.openxmlformats.org/officeDocument/2006/relationships/image" Target="../media/image2311.png"/><Relationship Id="rId48" Type="http://schemas.openxmlformats.org/officeDocument/2006/relationships/customXml" Target="../ink/ink2295.xml"/><Relationship Id="rId8" Type="http://schemas.openxmlformats.org/officeDocument/2006/relationships/customXml" Target="../ink/ink2275.xml"/><Relationship Id="rId51" Type="http://schemas.openxmlformats.org/officeDocument/2006/relationships/image" Target="../media/image2315.png"/><Relationship Id="rId3" Type="http://schemas.openxmlformats.org/officeDocument/2006/relationships/image" Target="../media/image2291.png"/><Relationship Id="rId12" Type="http://schemas.openxmlformats.org/officeDocument/2006/relationships/customXml" Target="../ink/ink2277.xml"/><Relationship Id="rId17" Type="http://schemas.openxmlformats.org/officeDocument/2006/relationships/image" Target="../media/image2298.png"/><Relationship Id="rId25" Type="http://schemas.openxmlformats.org/officeDocument/2006/relationships/image" Target="../media/image2302.png"/><Relationship Id="rId33" Type="http://schemas.openxmlformats.org/officeDocument/2006/relationships/image" Target="../media/image2306.png"/><Relationship Id="rId38" Type="http://schemas.openxmlformats.org/officeDocument/2006/relationships/customXml" Target="../ink/ink2290.xml"/><Relationship Id="rId46" Type="http://schemas.openxmlformats.org/officeDocument/2006/relationships/customXml" Target="../ink/ink2294.xml"/><Relationship Id="rId20" Type="http://schemas.openxmlformats.org/officeDocument/2006/relationships/customXml" Target="../ink/ink2281.xml"/><Relationship Id="rId41" Type="http://schemas.openxmlformats.org/officeDocument/2006/relationships/image" Target="../media/image23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74.xml"/><Relationship Id="rId15" Type="http://schemas.openxmlformats.org/officeDocument/2006/relationships/image" Target="../media/image2297.png"/><Relationship Id="rId23" Type="http://schemas.openxmlformats.org/officeDocument/2006/relationships/image" Target="../media/image2301.png"/><Relationship Id="rId28" Type="http://schemas.openxmlformats.org/officeDocument/2006/relationships/customXml" Target="../ink/ink2285.xml"/><Relationship Id="rId36" Type="http://schemas.openxmlformats.org/officeDocument/2006/relationships/customXml" Target="../ink/ink2289.xml"/><Relationship Id="rId49" Type="http://schemas.openxmlformats.org/officeDocument/2006/relationships/image" Target="../media/image23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5.png"/><Relationship Id="rId21" Type="http://schemas.openxmlformats.org/officeDocument/2006/relationships/customXml" Target="../ink/ink383.xml"/><Relationship Id="rId42" Type="http://schemas.openxmlformats.org/officeDocument/2006/relationships/image" Target="../media/image393.png"/><Relationship Id="rId47" Type="http://schemas.openxmlformats.org/officeDocument/2006/relationships/customXml" Target="../ink/ink396.xml"/><Relationship Id="rId63" Type="http://schemas.openxmlformats.org/officeDocument/2006/relationships/customXml" Target="../ink/ink404.xml"/><Relationship Id="rId68" Type="http://schemas.openxmlformats.org/officeDocument/2006/relationships/image" Target="../media/image406.png"/><Relationship Id="rId84" Type="http://schemas.openxmlformats.org/officeDocument/2006/relationships/image" Target="../media/image414.png"/><Relationship Id="rId89" Type="http://schemas.openxmlformats.org/officeDocument/2006/relationships/customXml" Target="../ink/ink417.xml"/><Relationship Id="rId16" Type="http://schemas.openxmlformats.org/officeDocument/2006/relationships/image" Target="../media/image380.png"/><Relationship Id="rId11" Type="http://schemas.openxmlformats.org/officeDocument/2006/relationships/customXml" Target="../ink/ink378.xml"/><Relationship Id="rId32" Type="http://schemas.openxmlformats.org/officeDocument/2006/relationships/image" Target="../media/image388.png"/><Relationship Id="rId37" Type="http://schemas.openxmlformats.org/officeDocument/2006/relationships/customXml" Target="../ink/ink391.xml"/><Relationship Id="rId53" Type="http://schemas.openxmlformats.org/officeDocument/2006/relationships/customXml" Target="../ink/ink399.xml"/><Relationship Id="rId58" Type="http://schemas.openxmlformats.org/officeDocument/2006/relationships/image" Target="../media/image401.png"/><Relationship Id="rId74" Type="http://schemas.openxmlformats.org/officeDocument/2006/relationships/image" Target="../media/image409.png"/><Relationship Id="rId79" Type="http://schemas.openxmlformats.org/officeDocument/2006/relationships/customXml" Target="../ink/ink412.xml"/><Relationship Id="rId5" Type="http://schemas.openxmlformats.org/officeDocument/2006/relationships/customXml" Target="../ink/ink375.xml"/><Relationship Id="rId90" Type="http://schemas.openxmlformats.org/officeDocument/2006/relationships/image" Target="../media/image417.png"/><Relationship Id="rId95" Type="http://schemas.openxmlformats.org/officeDocument/2006/relationships/customXml" Target="../ink/ink420.xml"/><Relationship Id="rId22" Type="http://schemas.openxmlformats.org/officeDocument/2006/relationships/image" Target="../media/image383.png"/><Relationship Id="rId27" Type="http://schemas.openxmlformats.org/officeDocument/2006/relationships/customXml" Target="../ink/ink386.xml"/><Relationship Id="rId43" Type="http://schemas.openxmlformats.org/officeDocument/2006/relationships/customXml" Target="../ink/ink394.xml"/><Relationship Id="rId48" Type="http://schemas.openxmlformats.org/officeDocument/2006/relationships/image" Target="../media/image396.png"/><Relationship Id="rId64" Type="http://schemas.openxmlformats.org/officeDocument/2006/relationships/image" Target="../media/image404.png"/><Relationship Id="rId69" Type="http://schemas.openxmlformats.org/officeDocument/2006/relationships/customXml" Target="../ink/ink407.xml"/><Relationship Id="rId8" Type="http://schemas.openxmlformats.org/officeDocument/2006/relationships/image" Target="../media/image376.png"/><Relationship Id="rId51" Type="http://schemas.openxmlformats.org/officeDocument/2006/relationships/customXml" Target="../ink/ink398.xml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85" Type="http://schemas.openxmlformats.org/officeDocument/2006/relationships/customXml" Target="../ink/ink415.xml"/><Relationship Id="rId93" Type="http://schemas.openxmlformats.org/officeDocument/2006/relationships/customXml" Target="../ink/ink419.xml"/><Relationship Id="rId3" Type="http://schemas.openxmlformats.org/officeDocument/2006/relationships/customXml" Target="../ink/ink374.xml"/><Relationship Id="rId12" Type="http://schemas.openxmlformats.org/officeDocument/2006/relationships/image" Target="../media/image378.png"/><Relationship Id="rId17" Type="http://schemas.openxmlformats.org/officeDocument/2006/relationships/customXml" Target="../ink/ink381.xml"/><Relationship Id="rId25" Type="http://schemas.openxmlformats.org/officeDocument/2006/relationships/customXml" Target="../ink/ink385.xml"/><Relationship Id="rId33" Type="http://schemas.openxmlformats.org/officeDocument/2006/relationships/customXml" Target="../ink/ink389.xml"/><Relationship Id="rId38" Type="http://schemas.openxmlformats.org/officeDocument/2006/relationships/image" Target="../media/image391.png"/><Relationship Id="rId46" Type="http://schemas.openxmlformats.org/officeDocument/2006/relationships/image" Target="../media/image395.png"/><Relationship Id="rId59" Type="http://schemas.openxmlformats.org/officeDocument/2006/relationships/customXml" Target="../ink/ink402.xml"/><Relationship Id="rId67" Type="http://schemas.openxmlformats.org/officeDocument/2006/relationships/customXml" Target="../ink/ink406.xml"/><Relationship Id="rId20" Type="http://schemas.openxmlformats.org/officeDocument/2006/relationships/image" Target="../media/image382.png"/><Relationship Id="rId41" Type="http://schemas.openxmlformats.org/officeDocument/2006/relationships/customXml" Target="../ink/ink393.xml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customXml" Target="../ink/ink410.xml"/><Relationship Id="rId83" Type="http://schemas.openxmlformats.org/officeDocument/2006/relationships/customXml" Target="../ink/ink414.xml"/><Relationship Id="rId88" Type="http://schemas.openxmlformats.org/officeDocument/2006/relationships/image" Target="../media/image416.png"/><Relationship Id="rId91" Type="http://schemas.openxmlformats.org/officeDocument/2006/relationships/customXml" Target="../ink/ink418.xml"/><Relationship Id="rId96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5.png"/><Relationship Id="rId15" Type="http://schemas.openxmlformats.org/officeDocument/2006/relationships/customXml" Target="../ink/ink380.xml"/><Relationship Id="rId23" Type="http://schemas.openxmlformats.org/officeDocument/2006/relationships/customXml" Target="../ink/ink384.xml"/><Relationship Id="rId28" Type="http://schemas.openxmlformats.org/officeDocument/2006/relationships/image" Target="../media/image386.png"/><Relationship Id="rId36" Type="http://schemas.openxmlformats.org/officeDocument/2006/relationships/image" Target="../media/image390.png"/><Relationship Id="rId49" Type="http://schemas.openxmlformats.org/officeDocument/2006/relationships/customXml" Target="../ink/ink397.xml"/><Relationship Id="rId57" Type="http://schemas.openxmlformats.org/officeDocument/2006/relationships/customXml" Target="../ink/ink401.xml"/><Relationship Id="rId10" Type="http://schemas.openxmlformats.org/officeDocument/2006/relationships/image" Target="../media/image377.png"/><Relationship Id="rId31" Type="http://schemas.openxmlformats.org/officeDocument/2006/relationships/customXml" Target="../ink/ink388.xml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customXml" Target="../ink/ink405.xml"/><Relationship Id="rId73" Type="http://schemas.openxmlformats.org/officeDocument/2006/relationships/customXml" Target="../ink/ink409.xml"/><Relationship Id="rId78" Type="http://schemas.openxmlformats.org/officeDocument/2006/relationships/image" Target="../media/image411.png"/><Relationship Id="rId81" Type="http://schemas.openxmlformats.org/officeDocument/2006/relationships/customXml" Target="../ink/ink413.xml"/><Relationship Id="rId86" Type="http://schemas.openxmlformats.org/officeDocument/2006/relationships/image" Target="../media/image415.png"/><Relationship Id="rId94" Type="http://schemas.openxmlformats.org/officeDocument/2006/relationships/image" Target="../media/image419.png"/><Relationship Id="rId4" Type="http://schemas.openxmlformats.org/officeDocument/2006/relationships/image" Target="../media/image374.png"/><Relationship Id="rId9" Type="http://schemas.openxmlformats.org/officeDocument/2006/relationships/customXml" Target="../ink/ink377.xml"/><Relationship Id="rId13" Type="http://schemas.openxmlformats.org/officeDocument/2006/relationships/customXml" Target="../ink/ink379.xml"/><Relationship Id="rId18" Type="http://schemas.openxmlformats.org/officeDocument/2006/relationships/image" Target="../media/image381.png"/><Relationship Id="rId39" Type="http://schemas.openxmlformats.org/officeDocument/2006/relationships/customXml" Target="../ink/ink392.xml"/><Relationship Id="rId34" Type="http://schemas.openxmlformats.org/officeDocument/2006/relationships/image" Target="../media/image389.png"/><Relationship Id="rId50" Type="http://schemas.openxmlformats.org/officeDocument/2006/relationships/image" Target="../media/image397.png"/><Relationship Id="rId55" Type="http://schemas.openxmlformats.org/officeDocument/2006/relationships/customXml" Target="../ink/ink400.xml"/><Relationship Id="rId76" Type="http://schemas.openxmlformats.org/officeDocument/2006/relationships/image" Target="../media/image410.png"/><Relationship Id="rId7" Type="http://schemas.openxmlformats.org/officeDocument/2006/relationships/customXml" Target="../ink/ink376.xml"/><Relationship Id="rId71" Type="http://schemas.openxmlformats.org/officeDocument/2006/relationships/customXml" Target="../ink/ink408.xml"/><Relationship Id="rId92" Type="http://schemas.openxmlformats.org/officeDocument/2006/relationships/image" Target="../media/image418.png"/><Relationship Id="rId2" Type="http://schemas.openxmlformats.org/officeDocument/2006/relationships/image" Target="../media/image373.png"/><Relationship Id="rId29" Type="http://schemas.openxmlformats.org/officeDocument/2006/relationships/customXml" Target="../ink/ink387.xml"/><Relationship Id="rId24" Type="http://schemas.openxmlformats.org/officeDocument/2006/relationships/image" Target="../media/image384.png"/><Relationship Id="rId40" Type="http://schemas.openxmlformats.org/officeDocument/2006/relationships/image" Target="../media/image392.png"/><Relationship Id="rId45" Type="http://schemas.openxmlformats.org/officeDocument/2006/relationships/customXml" Target="../ink/ink395.xml"/><Relationship Id="rId66" Type="http://schemas.openxmlformats.org/officeDocument/2006/relationships/image" Target="../media/image405.png"/><Relationship Id="rId87" Type="http://schemas.openxmlformats.org/officeDocument/2006/relationships/customXml" Target="../ink/ink416.xml"/><Relationship Id="rId61" Type="http://schemas.openxmlformats.org/officeDocument/2006/relationships/customXml" Target="../ink/ink403.xml"/><Relationship Id="rId82" Type="http://schemas.openxmlformats.org/officeDocument/2006/relationships/image" Target="../media/image413.png"/><Relationship Id="rId19" Type="http://schemas.openxmlformats.org/officeDocument/2006/relationships/customXml" Target="../ink/ink382.xml"/><Relationship Id="rId14" Type="http://schemas.openxmlformats.org/officeDocument/2006/relationships/image" Target="../media/image379.png"/><Relationship Id="rId30" Type="http://schemas.openxmlformats.org/officeDocument/2006/relationships/image" Target="../media/image387.png"/><Relationship Id="rId35" Type="http://schemas.openxmlformats.org/officeDocument/2006/relationships/customXml" Target="../ink/ink390.xml"/><Relationship Id="rId56" Type="http://schemas.openxmlformats.org/officeDocument/2006/relationships/image" Target="../media/image400.png"/><Relationship Id="rId77" Type="http://schemas.openxmlformats.org/officeDocument/2006/relationships/customXml" Target="../ink/ink41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7.png"/><Relationship Id="rId21" Type="http://schemas.openxmlformats.org/officeDocument/2006/relationships/image" Target="../media/image429.png"/><Relationship Id="rId42" Type="http://schemas.openxmlformats.org/officeDocument/2006/relationships/customXml" Target="../ink/ink441.xml"/><Relationship Id="rId63" Type="http://schemas.openxmlformats.org/officeDocument/2006/relationships/image" Target="../media/image450.png"/><Relationship Id="rId84" Type="http://schemas.openxmlformats.org/officeDocument/2006/relationships/customXml" Target="../ink/ink462.xml"/><Relationship Id="rId138" Type="http://schemas.openxmlformats.org/officeDocument/2006/relationships/customXml" Target="../ink/ink489.xml"/><Relationship Id="rId159" Type="http://schemas.openxmlformats.org/officeDocument/2006/relationships/image" Target="../media/image498.png"/><Relationship Id="rId170" Type="http://schemas.openxmlformats.org/officeDocument/2006/relationships/customXml" Target="../ink/ink505.xml"/><Relationship Id="rId191" Type="http://schemas.openxmlformats.org/officeDocument/2006/relationships/image" Target="../media/image514.png"/><Relationship Id="rId205" Type="http://schemas.openxmlformats.org/officeDocument/2006/relationships/image" Target="../media/image521.png"/><Relationship Id="rId107" Type="http://schemas.openxmlformats.org/officeDocument/2006/relationships/image" Target="../media/image472.png"/><Relationship Id="rId11" Type="http://schemas.openxmlformats.org/officeDocument/2006/relationships/image" Target="../media/image424.png"/><Relationship Id="rId32" Type="http://schemas.openxmlformats.org/officeDocument/2006/relationships/customXml" Target="../ink/ink436.xml"/><Relationship Id="rId53" Type="http://schemas.openxmlformats.org/officeDocument/2006/relationships/image" Target="../media/image445.png"/><Relationship Id="rId74" Type="http://schemas.openxmlformats.org/officeDocument/2006/relationships/customXml" Target="../ink/ink457.xml"/><Relationship Id="rId128" Type="http://schemas.openxmlformats.org/officeDocument/2006/relationships/customXml" Target="../ink/ink484.xml"/><Relationship Id="rId149" Type="http://schemas.openxmlformats.org/officeDocument/2006/relationships/image" Target="../media/image493.png"/><Relationship Id="rId5" Type="http://schemas.openxmlformats.org/officeDocument/2006/relationships/image" Target="../media/image422.png"/><Relationship Id="rId95" Type="http://schemas.openxmlformats.org/officeDocument/2006/relationships/image" Target="../media/image466.png"/><Relationship Id="rId160" Type="http://schemas.openxmlformats.org/officeDocument/2006/relationships/customXml" Target="../ink/ink500.xml"/><Relationship Id="rId181" Type="http://schemas.openxmlformats.org/officeDocument/2006/relationships/image" Target="../media/image509.png"/><Relationship Id="rId216" Type="http://schemas.openxmlformats.org/officeDocument/2006/relationships/customXml" Target="../ink/ink528.xml"/><Relationship Id="rId22" Type="http://schemas.openxmlformats.org/officeDocument/2006/relationships/customXml" Target="../ink/ink431.xml"/><Relationship Id="rId43" Type="http://schemas.openxmlformats.org/officeDocument/2006/relationships/image" Target="../media/image440.png"/><Relationship Id="rId64" Type="http://schemas.openxmlformats.org/officeDocument/2006/relationships/customXml" Target="../ink/ink452.xml"/><Relationship Id="rId118" Type="http://schemas.openxmlformats.org/officeDocument/2006/relationships/customXml" Target="../ink/ink479.xml"/><Relationship Id="rId139" Type="http://schemas.openxmlformats.org/officeDocument/2006/relationships/image" Target="../media/image488.png"/><Relationship Id="rId85" Type="http://schemas.openxmlformats.org/officeDocument/2006/relationships/image" Target="../media/image461.png"/><Relationship Id="rId150" Type="http://schemas.openxmlformats.org/officeDocument/2006/relationships/customXml" Target="../ink/ink495.xml"/><Relationship Id="rId171" Type="http://schemas.openxmlformats.org/officeDocument/2006/relationships/image" Target="../media/image504.png"/><Relationship Id="rId192" Type="http://schemas.openxmlformats.org/officeDocument/2006/relationships/customXml" Target="../ink/ink516.xml"/><Relationship Id="rId206" Type="http://schemas.openxmlformats.org/officeDocument/2006/relationships/customXml" Target="../ink/ink523.xml"/><Relationship Id="rId12" Type="http://schemas.openxmlformats.org/officeDocument/2006/relationships/customXml" Target="../ink/ink426.xml"/><Relationship Id="rId33" Type="http://schemas.openxmlformats.org/officeDocument/2006/relationships/image" Target="../media/image435.png"/><Relationship Id="rId108" Type="http://schemas.openxmlformats.org/officeDocument/2006/relationships/customXml" Target="../ink/ink474.xml"/><Relationship Id="rId129" Type="http://schemas.openxmlformats.org/officeDocument/2006/relationships/image" Target="../media/image483.png"/><Relationship Id="rId54" Type="http://schemas.openxmlformats.org/officeDocument/2006/relationships/customXml" Target="../ink/ink447.xml"/><Relationship Id="rId75" Type="http://schemas.openxmlformats.org/officeDocument/2006/relationships/image" Target="../media/image456.png"/><Relationship Id="rId96" Type="http://schemas.openxmlformats.org/officeDocument/2006/relationships/customXml" Target="../ink/ink468.xml"/><Relationship Id="rId140" Type="http://schemas.openxmlformats.org/officeDocument/2006/relationships/customXml" Target="../ink/ink490.xml"/><Relationship Id="rId161" Type="http://schemas.openxmlformats.org/officeDocument/2006/relationships/image" Target="../media/image499.png"/><Relationship Id="rId182" Type="http://schemas.openxmlformats.org/officeDocument/2006/relationships/customXml" Target="../ink/ink511.xml"/><Relationship Id="rId217" Type="http://schemas.openxmlformats.org/officeDocument/2006/relationships/image" Target="../media/image527.png"/><Relationship Id="rId6" Type="http://schemas.openxmlformats.org/officeDocument/2006/relationships/customXml" Target="../ink/ink423.xml"/><Relationship Id="rId23" Type="http://schemas.openxmlformats.org/officeDocument/2006/relationships/image" Target="../media/image430.png"/><Relationship Id="rId119" Type="http://schemas.openxmlformats.org/officeDocument/2006/relationships/image" Target="../media/image478.png"/><Relationship Id="rId44" Type="http://schemas.openxmlformats.org/officeDocument/2006/relationships/customXml" Target="../ink/ink442.xml"/><Relationship Id="rId65" Type="http://schemas.openxmlformats.org/officeDocument/2006/relationships/image" Target="../media/image451.png"/><Relationship Id="rId86" Type="http://schemas.openxmlformats.org/officeDocument/2006/relationships/customXml" Target="../ink/ink463.xml"/><Relationship Id="rId130" Type="http://schemas.openxmlformats.org/officeDocument/2006/relationships/customXml" Target="../ink/ink485.xml"/><Relationship Id="rId151" Type="http://schemas.openxmlformats.org/officeDocument/2006/relationships/image" Target="../media/image494.png"/><Relationship Id="rId172" Type="http://schemas.openxmlformats.org/officeDocument/2006/relationships/customXml" Target="../ink/ink506.xml"/><Relationship Id="rId193" Type="http://schemas.openxmlformats.org/officeDocument/2006/relationships/image" Target="../media/image515.png"/><Relationship Id="rId207" Type="http://schemas.openxmlformats.org/officeDocument/2006/relationships/image" Target="../media/image522.png"/><Relationship Id="rId13" Type="http://schemas.openxmlformats.org/officeDocument/2006/relationships/image" Target="../media/image425.png"/><Relationship Id="rId109" Type="http://schemas.openxmlformats.org/officeDocument/2006/relationships/image" Target="../media/image473.png"/><Relationship Id="rId34" Type="http://schemas.openxmlformats.org/officeDocument/2006/relationships/customXml" Target="../ink/ink437.xml"/><Relationship Id="rId55" Type="http://schemas.openxmlformats.org/officeDocument/2006/relationships/image" Target="../media/image446.png"/><Relationship Id="rId76" Type="http://schemas.openxmlformats.org/officeDocument/2006/relationships/customXml" Target="../ink/ink458.xml"/><Relationship Id="rId97" Type="http://schemas.openxmlformats.org/officeDocument/2006/relationships/image" Target="../media/image467.png"/><Relationship Id="rId120" Type="http://schemas.openxmlformats.org/officeDocument/2006/relationships/customXml" Target="../ink/ink480.xml"/><Relationship Id="rId141" Type="http://schemas.openxmlformats.org/officeDocument/2006/relationships/image" Target="../media/image489.png"/><Relationship Id="rId7" Type="http://schemas.openxmlformats.org/officeDocument/2006/relationships/image" Target="../media/image34.png"/><Relationship Id="rId162" Type="http://schemas.openxmlformats.org/officeDocument/2006/relationships/customXml" Target="../ink/ink501.xml"/><Relationship Id="rId183" Type="http://schemas.openxmlformats.org/officeDocument/2006/relationships/image" Target="../media/image510.png"/><Relationship Id="rId218" Type="http://schemas.openxmlformats.org/officeDocument/2006/relationships/customXml" Target="../ink/ink529.xml"/><Relationship Id="rId24" Type="http://schemas.openxmlformats.org/officeDocument/2006/relationships/customXml" Target="../ink/ink432.xml"/><Relationship Id="rId45" Type="http://schemas.openxmlformats.org/officeDocument/2006/relationships/image" Target="../media/image441.png"/><Relationship Id="rId66" Type="http://schemas.openxmlformats.org/officeDocument/2006/relationships/customXml" Target="../ink/ink453.xml"/><Relationship Id="rId87" Type="http://schemas.openxmlformats.org/officeDocument/2006/relationships/image" Target="../media/image462.png"/><Relationship Id="rId110" Type="http://schemas.openxmlformats.org/officeDocument/2006/relationships/customXml" Target="../ink/ink475.xml"/><Relationship Id="rId131" Type="http://schemas.openxmlformats.org/officeDocument/2006/relationships/image" Target="../media/image484.png"/><Relationship Id="rId152" Type="http://schemas.openxmlformats.org/officeDocument/2006/relationships/customXml" Target="../ink/ink496.xml"/><Relationship Id="rId173" Type="http://schemas.openxmlformats.org/officeDocument/2006/relationships/image" Target="../media/image505.png"/><Relationship Id="rId194" Type="http://schemas.openxmlformats.org/officeDocument/2006/relationships/customXml" Target="../ink/ink517.xml"/><Relationship Id="rId208" Type="http://schemas.openxmlformats.org/officeDocument/2006/relationships/customXml" Target="../ink/ink524.xml"/><Relationship Id="rId14" Type="http://schemas.openxmlformats.org/officeDocument/2006/relationships/customXml" Target="../ink/ink427.xml"/><Relationship Id="rId35" Type="http://schemas.openxmlformats.org/officeDocument/2006/relationships/image" Target="../media/image436.png"/><Relationship Id="rId56" Type="http://schemas.openxmlformats.org/officeDocument/2006/relationships/customXml" Target="../ink/ink448.xml"/><Relationship Id="rId77" Type="http://schemas.openxmlformats.org/officeDocument/2006/relationships/image" Target="../media/image457.png"/><Relationship Id="rId100" Type="http://schemas.openxmlformats.org/officeDocument/2006/relationships/customXml" Target="../ink/ink470.xml"/><Relationship Id="rId8" Type="http://schemas.openxmlformats.org/officeDocument/2006/relationships/customXml" Target="../ink/ink424.xml"/><Relationship Id="rId51" Type="http://schemas.openxmlformats.org/officeDocument/2006/relationships/image" Target="../media/image444.png"/><Relationship Id="rId72" Type="http://schemas.openxmlformats.org/officeDocument/2006/relationships/customXml" Target="../ink/ink456.xml"/><Relationship Id="rId93" Type="http://schemas.openxmlformats.org/officeDocument/2006/relationships/image" Target="../media/image465.png"/><Relationship Id="rId98" Type="http://schemas.openxmlformats.org/officeDocument/2006/relationships/customXml" Target="../ink/ink469.xml"/><Relationship Id="rId121" Type="http://schemas.openxmlformats.org/officeDocument/2006/relationships/image" Target="../media/image479.png"/><Relationship Id="rId142" Type="http://schemas.openxmlformats.org/officeDocument/2006/relationships/customXml" Target="../ink/ink491.xml"/><Relationship Id="rId163" Type="http://schemas.openxmlformats.org/officeDocument/2006/relationships/image" Target="../media/image500.png"/><Relationship Id="rId184" Type="http://schemas.openxmlformats.org/officeDocument/2006/relationships/customXml" Target="../ink/ink512.xml"/><Relationship Id="rId189" Type="http://schemas.openxmlformats.org/officeDocument/2006/relationships/image" Target="../media/image513.png"/><Relationship Id="rId219" Type="http://schemas.openxmlformats.org/officeDocument/2006/relationships/image" Target="../media/image528.png"/><Relationship Id="rId3" Type="http://schemas.openxmlformats.org/officeDocument/2006/relationships/image" Target="../media/image421.png"/><Relationship Id="rId214" Type="http://schemas.openxmlformats.org/officeDocument/2006/relationships/customXml" Target="../ink/ink527.xml"/><Relationship Id="rId25" Type="http://schemas.openxmlformats.org/officeDocument/2006/relationships/image" Target="../media/image431.png"/><Relationship Id="rId46" Type="http://schemas.openxmlformats.org/officeDocument/2006/relationships/customXml" Target="../ink/ink443.xml"/><Relationship Id="rId67" Type="http://schemas.openxmlformats.org/officeDocument/2006/relationships/image" Target="../media/image452.png"/><Relationship Id="rId116" Type="http://schemas.openxmlformats.org/officeDocument/2006/relationships/customXml" Target="../ink/ink478.xml"/><Relationship Id="rId137" Type="http://schemas.openxmlformats.org/officeDocument/2006/relationships/image" Target="../media/image487.png"/><Relationship Id="rId158" Type="http://schemas.openxmlformats.org/officeDocument/2006/relationships/customXml" Target="../ink/ink499.xml"/><Relationship Id="rId20" Type="http://schemas.openxmlformats.org/officeDocument/2006/relationships/customXml" Target="../ink/ink430.xml"/><Relationship Id="rId41" Type="http://schemas.openxmlformats.org/officeDocument/2006/relationships/image" Target="../media/image439.png"/><Relationship Id="rId62" Type="http://schemas.openxmlformats.org/officeDocument/2006/relationships/customXml" Target="../ink/ink451.xml"/><Relationship Id="rId83" Type="http://schemas.openxmlformats.org/officeDocument/2006/relationships/image" Target="../media/image460.png"/><Relationship Id="rId88" Type="http://schemas.openxmlformats.org/officeDocument/2006/relationships/customXml" Target="../ink/ink464.xml"/><Relationship Id="rId111" Type="http://schemas.openxmlformats.org/officeDocument/2006/relationships/image" Target="../media/image474.png"/><Relationship Id="rId132" Type="http://schemas.openxmlformats.org/officeDocument/2006/relationships/customXml" Target="../ink/ink486.xml"/><Relationship Id="rId153" Type="http://schemas.openxmlformats.org/officeDocument/2006/relationships/image" Target="../media/image495.png"/><Relationship Id="rId174" Type="http://schemas.openxmlformats.org/officeDocument/2006/relationships/customXml" Target="../ink/ink507.xml"/><Relationship Id="rId179" Type="http://schemas.openxmlformats.org/officeDocument/2006/relationships/image" Target="../media/image508.png"/><Relationship Id="rId195" Type="http://schemas.openxmlformats.org/officeDocument/2006/relationships/image" Target="../media/image516.png"/><Relationship Id="rId209" Type="http://schemas.openxmlformats.org/officeDocument/2006/relationships/image" Target="../media/image523.png"/><Relationship Id="rId190" Type="http://schemas.openxmlformats.org/officeDocument/2006/relationships/customXml" Target="../ink/ink515.xml"/><Relationship Id="rId204" Type="http://schemas.openxmlformats.org/officeDocument/2006/relationships/customXml" Target="../ink/ink522.xml"/><Relationship Id="rId220" Type="http://schemas.openxmlformats.org/officeDocument/2006/relationships/customXml" Target="../ink/ink530.xml"/><Relationship Id="rId15" Type="http://schemas.openxmlformats.org/officeDocument/2006/relationships/image" Target="../media/image426.png"/><Relationship Id="rId36" Type="http://schemas.openxmlformats.org/officeDocument/2006/relationships/customXml" Target="../ink/ink438.xml"/><Relationship Id="rId57" Type="http://schemas.openxmlformats.org/officeDocument/2006/relationships/image" Target="../media/image447.png"/><Relationship Id="rId106" Type="http://schemas.openxmlformats.org/officeDocument/2006/relationships/customXml" Target="../ink/ink473.xml"/><Relationship Id="rId127" Type="http://schemas.openxmlformats.org/officeDocument/2006/relationships/image" Target="../media/image482.png"/><Relationship Id="rId10" Type="http://schemas.openxmlformats.org/officeDocument/2006/relationships/customXml" Target="../ink/ink425.xml"/><Relationship Id="rId31" Type="http://schemas.openxmlformats.org/officeDocument/2006/relationships/image" Target="../media/image434.png"/><Relationship Id="rId52" Type="http://schemas.openxmlformats.org/officeDocument/2006/relationships/customXml" Target="../ink/ink446.xml"/><Relationship Id="rId73" Type="http://schemas.openxmlformats.org/officeDocument/2006/relationships/image" Target="../media/image455.png"/><Relationship Id="rId78" Type="http://schemas.openxmlformats.org/officeDocument/2006/relationships/customXml" Target="../ink/ink459.xml"/><Relationship Id="rId94" Type="http://schemas.openxmlformats.org/officeDocument/2006/relationships/customXml" Target="../ink/ink467.xml"/><Relationship Id="rId99" Type="http://schemas.openxmlformats.org/officeDocument/2006/relationships/image" Target="../media/image468.png"/><Relationship Id="rId101" Type="http://schemas.openxmlformats.org/officeDocument/2006/relationships/image" Target="../media/image469.png"/><Relationship Id="rId122" Type="http://schemas.openxmlformats.org/officeDocument/2006/relationships/customXml" Target="../ink/ink481.xml"/><Relationship Id="rId143" Type="http://schemas.openxmlformats.org/officeDocument/2006/relationships/image" Target="../media/image490.png"/><Relationship Id="rId148" Type="http://schemas.openxmlformats.org/officeDocument/2006/relationships/customXml" Target="../ink/ink494.xml"/><Relationship Id="rId164" Type="http://schemas.openxmlformats.org/officeDocument/2006/relationships/customXml" Target="../ink/ink502.xml"/><Relationship Id="rId169" Type="http://schemas.openxmlformats.org/officeDocument/2006/relationships/image" Target="../media/image503.png"/><Relationship Id="rId185" Type="http://schemas.openxmlformats.org/officeDocument/2006/relationships/image" Target="../media/image511.png"/><Relationship Id="rId4" Type="http://schemas.openxmlformats.org/officeDocument/2006/relationships/customXml" Target="../ink/ink422.xml"/><Relationship Id="rId9" Type="http://schemas.openxmlformats.org/officeDocument/2006/relationships/image" Target="../media/image423.png"/><Relationship Id="rId180" Type="http://schemas.openxmlformats.org/officeDocument/2006/relationships/customXml" Target="../ink/ink510.xml"/><Relationship Id="rId210" Type="http://schemas.openxmlformats.org/officeDocument/2006/relationships/customXml" Target="../ink/ink525.xml"/><Relationship Id="rId215" Type="http://schemas.openxmlformats.org/officeDocument/2006/relationships/image" Target="../media/image526.png"/><Relationship Id="rId26" Type="http://schemas.openxmlformats.org/officeDocument/2006/relationships/customXml" Target="../ink/ink433.xml"/><Relationship Id="rId47" Type="http://schemas.openxmlformats.org/officeDocument/2006/relationships/image" Target="../media/image442.png"/><Relationship Id="rId68" Type="http://schemas.openxmlformats.org/officeDocument/2006/relationships/customXml" Target="../ink/ink454.xml"/><Relationship Id="rId89" Type="http://schemas.openxmlformats.org/officeDocument/2006/relationships/image" Target="../media/image463.png"/><Relationship Id="rId112" Type="http://schemas.openxmlformats.org/officeDocument/2006/relationships/customXml" Target="../ink/ink476.xml"/><Relationship Id="rId133" Type="http://schemas.openxmlformats.org/officeDocument/2006/relationships/image" Target="../media/image485.png"/><Relationship Id="rId154" Type="http://schemas.openxmlformats.org/officeDocument/2006/relationships/customXml" Target="../ink/ink497.xml"/><Relationship Id="rId175" Type="http://schemas.openxmlformats.org/officeDocument/2006/relationships/image" Target="../media/image506.png"/><Relationship Id="rId196" Type="http://schemas.openxmlformats.org/officeDocument/2006/relationships/customXml" Target="../ink/ink518.xml"/><Relationship Id="rId200" Type="http://schemas.openxmlformats.org/officeDocument/2006/relationships/customXml" Target="../ink/ink520.xml"/><Relationship Id="rId16" Type="http://schemas.openxmlformats.org/officeDocument/2006/relationships/customXml" Target="../ink/ink428.xml"/><Relationship Id="rId221" Type="http://schemas.openxmlformats.org/officeDocument/2006/relationships/image" Target="../media/image529.png"/><Relationship Id="rId37" Type="http://schemas.openxmlformats.org/officeDocument/2006/relationships/image" Target="../media/image437.png"/><Relationship Id="rId58" Type="http://schemas.openxmlformats.org/officeDocument/2006/relationships/customXml" Target="../ink/ink449.xml"/><Relationship Id="rId79" Type="http://schemas.openxmlformats.org/officeDocument/2006/relationships/image" Target="../media/image458.png"/><Relationship Id="rId102" Type="http://schemas.openxmlformats.org/officeDocument/2006/relationships/customXml" Target="../ink/ink471.xml"/><Relationship Id="rId123" Type="http://schemas.openxmlformats.org/officeDocument/2006/relationships/image" Target="../media/image480.png"/><Relationship Id="rId144" Type="http://schemas.openxmlformats.org/officeDocument/2006/relationships/customXml" Target="../ink/ink492.xml"/><Relationship Id="rId90" Type="http://schemas.openxmlformats.org/officeDocument/2006/relationships/customXml" Target="../ink/ink465.xml"/><Relationship Id="rId165" Type="http://schemas.openxmlformats.org/officeDocument/2006/relationships/image" Target="../media/image501.png"/><Relationship Id="rId186" Type="http://schemas.openxmlformats.org/officeDocument/2006/relationships/customXml" Target="../ink/ink513.xml"/><Relationship Id="rId211" Type="http://schemas.openxmlformats.org/officeDocument/2006/relationships/image" Target="../media/image524.png"/><Relationship Id="rId27" Type="http://schemas.openxmlformats.org/officeDocument/2006/relationships/image" Target="../media/image432.png"/><Relationship Id="rId48" Type="http://schemas.openxmlformats.org/officeDocument/2006/relationships/customXml" Target="../ink/ink444.xml"/><Relationship Id="rId69" Type="http://schemas.openxmlformats.org/officeDocument/2006/relationships/image" Target="../media/image453.png"/><Relationship Id="rId113" Type="http://schemas.openxmlformats.org/officeDocument/2006/relationships/image" Target="../media/image475.png"/><Relationship Id="rId134" Type="http://schemas.openxmlformats.org/officeDocument/2006/relationships/customXml" Target="../ink/ink487.xml"/><Relationship Id="rId80" Type="http://schemas.openxmlformats.org/officeDocument/2006/relationships/customXml" Target="../ink/ink460.xml"/><Relationship Id="rId155" Type="http://schemas.openxmlformats.org/officeDocument/2006/relationships/image" Target="../media/image496.png"/><Relationship Id="rId176" Type="http://schemas.openxmlformats.org/officeDocument/2006/relationships/customXml" Target="../ink/ink508.xml"/><Relationship Id="rId197" Type="http://schemas.openxmlformats.org/officeDocument/2006/relationships/image" Target="../media/image517.png"/><Relationship Id="rId201" Type="http://schemas.openxmlformats.org/officeDocument/2006/relationships/image" Target="../media/image519.png"/><Relationship Id="rId17" Type="http://schemas.openxmlformats.org/officeDocument/2006/relationships/image" Target="../media/image427.png"/><Relationship Id="rId38" Type="http://schemas.openxmlformats.org/officeDocument/2006/relationships/customXml" Target="../ink/ink439.xml"/><Relationship Id="rId59" Type="http://schemas.openxmlformats.org/officeDocument/2006/relationships/image" Target="../media/image448.png"/><Relationship Id="rId103" Type="http://schemas.openxmlformats.org/officeDocument/2006/relationships/image" Target="../media/image470.png"/><Relationship Id="rId124" Type="http://schemas.openxmlformats.org/officeDocument/2006/relationships/customXml" Target="../ink/ink482.xml"/><Relationship Id="rId70" Type="http://schemas.openxmlformats.org/officeDocument/2006/relationships/customXml" Target="../ink/ink455.xml"/><Relationship Id="rId91" Type="http://schemas.openxmlformats.org/officeDocument/2006/relationships/image" Target="../media/image464.png"/><Relationship Id="rId145" Type="http://schemas.openxmlformats.org/officeDocument/2006/relationships/image" Target="../media/image491.png"/><Relationship Id="rId166" Type="http://schemas.openxmlformats.org/officeDocument/2006/relationships/customXml" Target="../ink/ink503.xml"/><Relationship Id="rId187" Type="http://schemas.openxmlformats.org/officeDocument/2006/relationships/image" Target="../media/image512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526.xml"/><Relationship Id="rId28" Type="http://schemas.openxmlformats.org/officeDocument/2006/relationships/customXml" Target="../ink/ink434.xml"/><Relationship Id="rId49" Type="http://schemas.openxmlformats.org/officeDocument/2006/relationships/image" Target="../media/image443.png"/><Relationship Id="rId114" Type="http://schemas.openxmlformats.org/officeDocument/2006/relationships/customXml" Target="../ink/ink477.xml"/><Relationship Id="rId60" Type="http://schemas.openxmlformats.org/officeDocument/2006/relationships/customXml" Target="../ink/ink450.xml"/><Relationship Id="rId81" Type="http://schemas.openxmlformats.org/officeDocument/2006/relationships/image" Target="../media/image459.png"/><Relationship Id="rId135" Type="http://schemas.openxmlformats.org/officeDocument/2006/relationships/image" Target="../media/image486.png"/><Relationship Id="rId156" Type="http://schemas.openxmlformats.org/officeDocument/2006/relationships/customXml" Target="../ink/ink498.xml"/><Relationship Id="rId177" Type="http://schemas.openxmlformats.org/officeDocument/2006/relationships/image" Target="../media/image507.png"/><Relationship Id="rId198" Type="http://schemas.openxmlformats.org/officeDocument/2006/relationships/customXml" Target="../ink/ink519.xml"/><Relationship Id="rId202" Type="http://schemas.openxmlformats.org/officeDocument/2006/relationships/customXml" Target="../ink/ink521.xml"/><Relationship Id="rId18" Type="http://schemas.openxmlformats.org/officeDocument/2006/relationships/customXml" Target="../ink/ink429.xml"/><Relationship Id="rId39" Type="http://schemas.openxmlformats.org/officeDocument/2006/relationships/image" Target="../media/image438.png"/><Relationship Id="rId50" Type="http://schemas.openxmlformats.org/officeDocument/2006/relationships/customXml" Target="../ink/ink445.xml"/><Relationship Id="rId104" Type="http://schemas.openxmlformats.org/officeDocument/2006/relationships/customXml" Target="../ink/ink472.xml"/><Relationship Id="rId125" Type="http://schemas.openxmlformats.org/officeDocument/2006/relationships/image" Target="../media/image481.png"/><Relationship Id="rId146" Type="http://schemas.openxmlformats.org/officeDocument/2006/relationships/customXml" Target="../ink/ink493.xml"/><Relationship Id="rId167" Type="http://schemas.openxmlformats.org/officeDocument/2006/relationships/image" Target="../media/image502.png"/><Relationship Id="rId188" Type="http://schemas.openxmlformats.org/officeDocument/2006/relationships/customXml" Target="../ink/ink514.xml"/><Relationship Id="rId71" Type="http://schemas.openxmlformats.org/officeDocument/2006/relationships/image" Target="../media/image454.png"/><Relationship Id="rId92" Type="http://schemas.openxmlformats.org/officeDocument/2006/relationships/customXml" Target="../ink/ink466.xml"/><Relationship Id="rId213" Type="http://schemas.openxmlformats.org/officeDocument/2006/relationships/image" Target="../media/image525.png"/><Relationship Id="rId2" Type="http://schemas.openxmlformats.org/officeDocument/2006/relationships/customXml" Target="../ink/ink421.xml"/><Relationship Id="rId29" Type="http://schemas.openxmlformats.org/officeDocument/2006/relationships/image" Target="../media/image433.png"/><Relationship Id="rId40" Type="http://schemas.openxmlformats.org/officeDocument/2006/relationships/customXml" Target="../ink/ink440.xml"/><Relationship Id="rId115" Type="http://schemas.openxmlformats.org/officeDocument/2006/relationships/image" Target="../media/image476.png"/><Relationship Id="rId136" Type="http://schemas.openxmlformats.org/officeDocument/2006/relationships/customXml" Target="../ink/ink488.xml"/><Relationship Id="rId157" Type="http://schemas.openxmlformats.org/officeDocument/2006/relationships/image" Target="../media/image497.png"/><Relationship Id="rId178" Type="http://schemas.openxmlformats.org/officeDocument/2006/relationships/customXml" Target="../ink/ink509.xml"/><Relationship Id="rId61" Type="http://schemas.openxmlformats.org/officeDocument/2006/relationships/image" Target="../media/image449.png"/><Relationship Id="rId82" Type="http://schemas.openxmlformats.org/officeDocument/2006/relationships/customXml" Target="../ink/ink461.xml"/><Relationship Id="rId199" Type="http://schemas.openxmlformats.org/officeDocument/2006/relationships/image" Target="../media/image518.png"/><Relationship Id="rId203" Type="http://schemas.openxmlformats.org/officeDocument/2006/relationships/image" Target="../media/image520.png"/><Relationship Id="rId19" Type="http://schemas.openxmlformats.org/officeDocument/2006/relationships/image" Target="../media/image428.png"/><Relationship Id="rId30" Type="http://schemas.openxmlformats.org/officeDocument/2006/relationships/customXml" Target="../ink/ink435.xml"/><Relationship Id="rId105" Type="http://schemas.openxmlformats.org/officeDocument/2006/relationships/image" Target="../media/image471.png"/><Relationship Id="rId126" Type="http://schemas.openxmlformats.org/officeDocument/2006/relationships/customXml" Target="../ink/ink483.xml"/><Relationship Id="rId147" Type="http://schemas.openxmlformats.org/officeDocument/2006/relationships/image" Target="../media/image492.png"/><Relationship Id="rId168" Type="http://schemas.openxmlformats.org/officeDocument/2006/relationships/customXml" Target="../ink/ink50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7.png"/><Relationship Id="rId21" Type="http://schemas.openxmlformats.org/officeDocument/2006/relationships/image" Target="../media/image539.png"/><Relationship Id="rId42" Type="http://schemas.openxmlformats.org/officeDocument/2006/relationships/customXml" Target="../ink/ink551.xml"/><Relationship Id="rId63" Type="http://schemas.openxmlformats.org/officeDocument/2006/relationships/image" Target="../media/image560.png"/><Relationship Id="rId84" Type="http://schemas.openxmlformats.org/officeDocument/2006/relationships/customXml" Target="../ink/ink572.xml"/><Relationship Id="rId138" Type="http://schemas.openxmlformats.org/officeDocument/2006/relationships/customXml" Target="../ink/ink599.xml"/><Relationship Id="rId159" Type="http://schemas.openxmlformats.org/officeDocument/2006/relationships/image" Target="../media/image608.png"/><Relationship Id="rId170" Type="http://schemas.openxmlformats.org/officeDocument/2006/relationships/customXml" Target="../ink/ink615.xml"/><Relationship Id="rId107" Type="http://schemas.openxmlformats.org/officeDocument/2006/relationships/image" Target="../media/image582.png"/><Relationship Id="rId11" Type="http://schemas.openxmlformats.org/officeDocument/2006/relationships/image" Target="../media/image534.png"/><Relationship Id="rId32" Type="http://schemas.openxmlformats.org/officeDocument/2006/relationships/customXml" Target="../ink/ink546.xml"/><Relationship Id="rId53" Type="http://schemas.openxmlformats.org/officeDocument/2006/relationships/image" Target="../media/image555.png"/><Relationship Id="rId74" Type="http://schemas.openxmlformats.org/officeDocument/2006/relationships/customXml" Target="../ink/ink567.xml"/><Relationship Id="rId128" Type="http://schemas.openxmlformats.org/officeDocument/2006/relationships/customXml" Target="../ink/ink594.xml"/><Relationship Id="rId149" Type="http://schemas.openxmlformats.org/officeDocument/2006/relationships/image" Target="../media/image603.png"/><Relationship Id="rId5" Type="http://schemas.openxmlformats.org/officeDocument/2006/relationships/image" Target="../media/image531.png"/><Relationship Id="rId95" Type="http://schemas.openxmlformats.org/officeDocument/2006/relationships/image" Target="../media/image576.png"/><Relationship Id="rId160" Type="http://schemas.openxmlformats.org/officeDocument/2006/relationships/customXml" Target="../ink/ink610.xml"/><Relationship Id="rId22" Type="http://schemas.openxmlformats.org/officeDocument/2006/relationships/customXml" Target="../ink/ink541.xml"/><Relationship Id="rId43" Type="http://schemas.openxmlformats.org/officeDocument/2006/relationships/image" Target="../media/image550.png"/><Relationship Id="rId64" Type="http://schemas.openxmlformats.org/officeDocument/2006/relationships/customXml" Target="../ink/ink562.xml"/><Relationship Id="rId118" Type="http://schemas.openxmlformats.org/officeDocument/2006/relationships/customXml" Target="../ink/ink589.xml"/><Relationship Id="rId139" Type="http://schemas.openxmlformats.org/officeDocument/2006/relationships/image" Target="../media/image598.png"/><Relationship Id="rId85" Type="http://schemas.openxmlformats.org/officeDocument/2006/relationships/image" Target="../media/image571.png"/><Relationship Id="rId150" Type="http://schemas.openxmlformats.org/officeDocument/2006/relationships/customXml" Target="../ink/ink605.xml"/><Relationship Id="rId171" Type="http://schemas.openxmlformats.org/officeDocument/2006/relationships/image" Target="../media/image614.png"/><Relationship Id="rId12" Type="http://schemas.openxmlformats.org/officeDocument/2006/relationships/customXml" Target="../ink/ink536.xml"/><Relationship Id="rId33" Type="http://schemas.openxmlformats.org/officeDocument/2006/relationships/image" Target="../media/image545.png"/><Relationship Id="rId108" Type="http://schemas.openxmlformats.org/officeDocument/2006/relationships/customXml" Target="../ink/ink584.xml"/><Relationship Id="rId129" Type="http://schemas.openxmlformats.org/officeDocument/2006/relationships/image" Target="../media/image593.png"/><Relationship Id="rId54" Type="http://schemas.openxmlformats.org/officeDocument/2006/relationships/customXml" Target="../ink/ink557.xml"/><Relationship Id="rId70" Type="http://schemas.openxmlformats.org/officeDocument/2006/relationships/customXml" Target="../ink/ink565.xml"/><Relationship Id="rId75" Type="http://schemas.openxmlformats.org/officeDocument/2006/relationships/image" Target="../media/image566.png"/><Relationship Id="rId91" Type="http://schemas.openxmlformats.org/officeDocument/2006/relationships/image" Target="../media/image574.png"/><Relationship Id="rId96" Type="http://schemas.openxmlformats.org/officeDocument/2006/relationships/customXml" Target="../ink/ink578.xml"/><Relationship Id="rId140" Type="http://schemas.openxmlformats.org/officeDocument/2006/relationships/customXml" Target="../ink/ink600.xml"/><Relationship Id="rId145" Type="http://schemas.openxmlformats.org/officeDocument/2006/relationships/image" Target="../media/image601.png"/><Relationship Id="rId161" Type="http://schemas.openxmlformats.org/officeDocument/2006/relationships/image" Target="../media/image609.png"/><Relationship Id="rId166" Type="http://schemas.openxmlformats.org/officeDocument/2006/relationships/customXml" Target="../ink/ink61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33.xml"/><Relationship Id="rId23" Type="http://schemas.openxmlformats.org/officeDocument/2006/relationships/image" Target="../media/image540.png"/><Relationship Id="rId28" Type="http://schemas.openxmlformats.org/officeDocument/2006/relationships/customXml" Target="../ink/ink544.xml"/><Relationship Id="rId49" Type="http://schemas.openxmlformats.org/officeDocument/2006/relationships/image" Target="../media/image553.png"/><Relationship Id="rId114" Type="http://schemas.openxmlformats.org/officeDocument/2006/relationships/customXml" Target="../ink/ink587.xml"/><Relationship Id="rId119" Type="http://schemas.openxmlformats.org/officeDocument/2006/relationships/image" Target="../media/image588.png"/><Relationship Id="rId44" Type="http://schemas.openxmlformats.org/officeDocument/2006/relationships/customXml" Target="../ink/ink552.xml"/><Relationship Id="rId60" Type="http://schemas.openxmlformats.org/officeDocument/2006/relationships/customXml" Target="../ink/ink560.xml"/><Relationship Id="rId65" Type="http://schemas.openxmlformats.org/officeDocument/2006/relationships/image" Target="../media/image561.png"/><Relationship Id="rId81" Type="http://schemas.openxmlformats.org/officeDocument/2006/relationships/image" Target="../media/image569.png"/><Relationship Id="rId86" Type="http://schemas.openxmlformats.org/officeDocument/2006/relationships/customXml" Target="../ink/ink573.xml"/><Relationship Id="rId130" Type="http://schemas.openxmlformats.org/officeDocument/2006/relationships/customXml" Target="../ink/ink595.xml"/><Relationship Id="rId135" Type="http://schemas.openxmlformats.org/officeDocument/2006/relationships/image" Target="../media/image596.png"/><Relationship Id="rId151" Type="http://schemas.openxmlformats.org/officeDocument/2006/relationships/image" Target="../media/image604.png"/><Relationship Id="rId156" Type="http://schemas.openxmlformats.org/officeDocument/2006/relationships/customXml" Target="../ink/ink608.xml"/><Relationship Id="rId13" Type="http://schemas.openxmlformats.org/officeDocument/2006/relationships/image" Target="../media/image535.png"/><Relationship Id="rId18" Type="http://schemas.openxmlformats.org/officeDocument/2006/relationships/customXml" Target="../ink/ink539.xml"/><Relationship Id="rId39" Type="http://schemas.openxmlformats.org/officeDocument/2006/relationships/image" Target="../media/image548.png"/><Relationship Id="rId109" Type="http://schemas.openxmlformats.org/officeDocument/2006/relationships/image" Target="../media/image583.png"/><Relationship Id="rId34" Type="http://schemas.openxmlformats.org/officeDocument/2006/relationships/customXml" Target="../ink/ink547.xml"/><Relationship Id="rId50" Type="http://schemas.openxmlformats.org/officeDocument/2006/relationships/customXml" Target="../ink/ink555.xml"/><Relationship Id="rId55" Type="http://schemas.openxmlformats.org/officeDocument/2006/relationships/image" Target="../media/image556.png"/><Relationship Id="rId76" Type="http://schemas.openxmlformats.org/officeDocument/2006/relationships/customXml" Target="../ink/ink568.xml"/><Relationship Id="rId97" Type="http://schemas.openxmlformats.org/officeDocument/2006/relationships/image" Target="../media/image577.png"/><Relationship Id="rId104" Type="http://schemas.openxmlformats.org/officeDocument/2006/relationships/customXml" Target="../ink/ink582.xml"/><Relationship Id="rId120" Type="http://schemas.openxmlformats.org/officeDocument/2006/relationships/customXml" Target="../ink/ink590.xml"/><Relationship Id="rId125" Type="http://schemas.openxmlformats.org/officeDocument/2006/relationships/image" Target="../media/image591.png"/><Relationship Id="rId141" Type="http://schemas.openxmlformats.org/officeDocument/2006/relationships/image" Target="../media/image599.png"/><Relationship Id="rId146" Type="http://schemas.openxmlformats.org/officeDocument/2006/relationships/customXml" Target="../ink/ink603.xml"/><Relationship Id="rId167" Type="http://schemas.openxmlformats.org/officeDocument/2006/relationships/image" Target="../media/image612.png"/><Relationship Id="rId7" Type="http://schemas.openxmlformats.org/officeDocument/2006/relationships/image" Target="../media/image532.png"/><Relationship Id="rId71" Type="http://schemas.openxmlformats.org/officeDocument/2006/relationships/image" Target="../media/image564.png"/><Relationship Id="rId92" Type="http://schemas.openxmlformats.org/officeDocument/2006/relationships/customXml" Target="../ink/ink576.xml"/><Relationship Id="rId162" Type="http://schemas.openxmlformats.org/officeDocument/2006/relationships/customXml" Target="../ink/ink611.xml"/><Relationship Id="rId2" Type="http://schemas.openxmlformats.org/officeDocument/2006/relationships/customXml" Target="../ink/ink531.xml"/><Relationship Id="rId29" Type="http://schemas.openxmlformats.org/officeDocument/2006/relationships/image" Target="../media/image543.png"/><Relationship Id="rId24" Type="http://schemas.openxmlformats.org/officeDocument/2006/relationships/customXml" Target="../ink/ink542.xml"/><Relationship Id="rId40" Type="http://schemas.openxmlformats.org/officeDocument/2006/relationships/customXml" Target="../ink/ink550.xml"/><Relationship Id="rId45" Type="http://schemas.openxmlformats.org/officeDocument/2006/relationships/image" Target="../media/image551.png"/><Relationship Id="rId66" Type="http://schemas.openxmlformats.org/officeDocument/2006/relationships/customXml" Target="../ink/ink563.xml"/><Relationship Id="rId87" Type="http://schemas.openxmlformats.org/officeDocument/2006/relationships/image" Target="../media/image572.png"/><Relationship Id="rId110" Type="http://schemas.openxmlformats.org/officeDocument/2006/relationships/customXml" Target="../ink/ink585.xml"/><Relationship Id="rId115" Type="http://schemas.openxmlformats.org/officeDocument/2006/relationships/image" Target="../media/image586.png"/><Relationship Id="rId131" Type="http://schemas.openxmlformats.org/officeDocument/2006/relationships/image" Target="../media/image594.png"/><Relationship Id="rId136" Type="http://schemas.openxmlformats.org/officeDocument/2006/relationships/customXml" Target="../ink/ink598.xml"/><Relationship Id="rId157" Type="http://schemas.openxmlformats.org/officeDocument/2006/relationships/image" Target="../media/image607.png"/><Relationship Id="rId61" Type="http://schemas.openxmlformats.org/officeDocument/2006/relationships/image" Target="../media/image559.png"/><Relationship Id="rId82" Type="http://schemas.openxmlformats.org/officeDocument/2006/relationships/customXml" Target="../ink/ink571.xml"/><Relationship Id="rId152" Type="http://schemas.openxmlformats.org/officeDocument/2006/relationships/customXml" Target="../ink/ink606.xml"/><Relationship Id="rId19" Type="http://schemas.openxmlformats.org/officeDocument/2006/relationships/image" Target="../media/image538.png"/><Relationship Id="rId14" Type="http://schemas.openxmlformats.org/officeDocument/2006/relationships/customXml" Target="../ink/ink537.xml"/><Relationship Id="rId30" Type="http://schemas.openxmlformats.org/officeDocument/2006/relationships/customXml" Target="../ink/ink545.xml"/><Relationship Id="rId35" Type="http://schemas.openxmlformats.org/officeDocument/2006/relationships/image" Target="../media/image546.png"/><Relationship Id="rId56" Type="http://schemas.openxmlformats.org/officeDocument/2006/relationships/customXml" Target="../ink/ink558.xml"/><Relationship Id="rId77" Type="http://schemas.openxmlformats.org/officeDocument/2006/relationships/image" Target="../media/image567.png"/><Relationship Id="rId100" Type="http://schemas.openxmlformats.org/officeDocument/2006/relationships/customXml" Target="../ink/ink580.xml"/><Relationship Id="rId105" Type="http://schemas.openxmlformats.org/officeDocument/2006/relationships/image" Target="../media/image581.png"/><Relationship Id="rId126" Type="http://schemas.openxmlformats.org/officeDocument/2006/relationships/customXml" Target="../ink/ink593.xml"/><Relationship Id="rId147" Type="http://schemas.openxmlformats.org/officeDocument/2006/relationships/image" Target="../media/image602.png"/><Relationship Id="rId168" Type="http://schemas.openxmlformats.org/officeDocument/2006/relationships/customXml" Target="../ink/ink614.xml"/><Relationship Id="rId8" Type="http://schemas.openxmlformats.org/officeDocument/2006/relationships/customXml" Target="../ink/ink534.xml"/><Relationship Id="rId51" Type="http://schemas.openxmlformats.org/officeDocument/2006/relationships/image" Target="../media/image554.png"/><Relationship Id="rId72" Type="http://schemas.openxmlformats.org/officeDocument/2006/relationships/customXml" Target="../ink/ink566.xml"/><Relationship Id="rId93" Type="http://schemas.openxmlformats.org/officeDocument/2006/relationships/image" Target="../media/image575.png"/><Relationship Id="rId98" Type="http://schemas.openxmlformats.org/officeDocument/2006/relationships/customXml" Target="../ink/ink579.xml"/><Relationship Id="rId121" Type="http://schemas.openxmlformats.org/officeDocument/2006/relationships/image" Target="../media/image589.png"/><Relationship Id="rId142" Type="http://schemas.openxmlformats.org/officeDocument/2006/relationships/customXml" Target="../ink/ink601.xml"/><Relationship Id="rId163" Type="http://schemas.openxmlformats.org/officeDocument/2006/relationships/image" Target="../media/image610.png"/><Relationship Id="rId3" Type="http://schemas.openxmlformats.org/officeDocument/2006/relationships/image" Target="../media/image530.png"/><Relationship Id="rId25" Type="http://schemas.openxmlformats.org/officeDocument/2006/relationships/image" Target="../media/image541.png"/><Relationship Id="rId46" Type="http://schemas.openxmlformats.org/officeDocument/2006/relationships/customXml" Target="../ink/ink553.xml"/><Relationship Id="rId67" Type="http://schemas.openxmlformats.org/officeDocument/2006/relationships/image" Target="../media/image562.png"/><Relationship Id="rId116" Type="http://schemas.openxmlformats.org/officeDocument/2006/relationships/customXml" Target="../ink/ink588.xml"/><Relationship Id="rId137" Type="http://schemas.openxmlformats.org/officeDocument/2006/relationships/image" Target="../media/image597.png"/><Relationship Id="rId158" Type="http://schemas.openxmlformats.org/officeDocument/2006/relationships/customXml" Target="../ink/ink609.xml"/><Relationship Id="rId20" Type="http://schemas.openxmlformats.org/officeDocument/2006/relationships/customXml" Target="../ink/ink540.xml"/><Relationship Id="rId41" Type="http://schemas.openxmlformats.org/officeDocument/2006/relationships/image" Target="../media/image549.png"/><Relationship Id="rId62" Type="http://schemas.openxmlformats.org/officeDocument/2006/relationships/customXml" Target="../ink/ink561.xml"/><Relationship Id="rId83" Type="http://schemas.openxmlformats.org/officeDocument/2006/relationships/image" Target="../media/image570.png"/><Relationship Id="rId88" Type="http://schemas.openxmlformats.org/officeDocument/2006/relationships/customXml" Target="../ink/ink574.xml"/><Relationship Id="rId111" Type="http://schemas.openxmlformats.org/officeDocument/2006/relationships/image" Target="../media/image584.png"/><Relationship Id="rId132" Type="http://schemas.openxmlformats.org/officeDocument/2006/relationships/customXml" Target="../ink/ink596.xml"/><Relationship Id="rId153" Type="http://schemas.openxmlformats.org/officeDocument/2006/relationships/image" Target="../media/image605.png"/><Relationship Id="rId15" Type="http://schemas.openxmlformats.org/officeDocument/2006/relationships/image" Target="../media/image536.png"/><Relationship Id="rId36" Type="http://schemas.openxmlformats.org/officeDocument/2006/relationships/customXml" Target="../ink/ink548.xml"/><Relationship Id="rId57" Type="http://schemas.openxmlformats.org/officeDocument/2006/relationships/image" Target="../media/image557.png"/><Relationship Id="rId106" Type="http://schemas.openxmlformats.org/officeDocument/2006/relationships/customXml" Target="../ink/ink583.xml"/><Relationship Id="rId127" Type="http://schemas.openxmlformats.org/officeDocument/2006/relationships/image" Target="../media/image592.png"/><Relationship Id="rId10" Type="http://schemas.openxmlformats.org/officeDocument/2006/relationships/customXml" Target="../ink/ink535.xml"/><Relationship Id="rId31" Type="http://schemas.openxmlformats.org/officeDocument/2006/relationships/image" Target="../media/image544.png"/><Relationship Id="rId52" Type="http://schemas.openxmlformats.org/officeDocument/2006/relationships/customXml" Target="../ink/ink556.xml"/><Relationship Id="rId73" Type="http://schemas.openxmlformats.org/officeDocument/2006/relationships/image" Target="../media/image565.png"/><Relationship Id="rId78" Type="http://schemas.openxmlformats.org/officeDocument/2006/relationships/customXml" Target="../ink/ink569.xml"/><Relationship Id="rId94" Type="http://schemas.openxmlformats.org/officeDocument/2006/relationships/customXml" Target="../ink/ink577.xml"/><Relationship Id="rId99" Type="http://schemas.openxmlformats.org/officeDocument/2006/relationships/image" Target="../media/image578.png"/><Relationship Id="rId101" Type="http://schemas.openxmlformats.org/officeDocument/2006/relationships/image" Target="../media/image579.png"/><Relationship Id="rId122" Type="http://schemas.openxmlformats.org/officeDocument/2006/relationships/customXml" Target="../ink/ink591.xml"/><Relationship Id="rId143" Type="http://schemas.openxmlformats.org/officeDocument/2006/relationships/image" Target="../media/image600.png"/><Relationship Id="rId148" Type="http://schemas.openxmlformats.org/officeDocument/2006/relationships/customXml" Target="../ink/ink604.xml"/><Relationship Id="rId164" Type="http://schemas.openxmlformats.org/officeDocument/2006/relationships/customXml" Target="../ink/ink612.xml"/><Relationship Id="rId169" Type="http://schemas.openxmlformats.org/officeDocument/2006/relationships/image" Target="../media/image613.png"/><Relationship Id="rId4" Type="http://schemas.openxmlformats.org/officeDocument/2006/relationships/customXml" Target="../ink/ink532.xml"/><Relationship Id="rId9" Type="http://schemas.openxmlformats.org/officeDocument/2006/relationships/image" Target="../media/image533.png"/><Relationship Id="rId26" Type="http://schemas.openxmlformats.org/officeDocument/2006/relationships/customXml" Target="../ink/ink543.xml"/><Relationship Id="rId47" Type="http://schemas.openxmlformats.org/officeDocument/2006/relationships/image" Target="../media/image552.png"/><Relationship Id="rId68" Type="http://schemas.openxmlformats.org/officeDocument/2006/relationships/customXml" Target="../ink/ink564.xml"/><Relationship Id="rId89" Type="http://schemas.openxmlformats.org/officeDocument/2006/relationships/image" Target="../media/image573.png"/><Relationship Id="rId112" Type="http://schemas.openxmlformats.org/officeDocument/2006/relationships/customXml" Target="../ink/ink586.xml"/><Relationship Id="rId133" Type="http://schemas.openxmlformats.org/officeDocument/2006/relationships/image" Target="../media/image595.png"/><Relationship Id="rId154" Type="http://schemas.openxmlformats.org/officeDocument/2006/relationships/customXml" Target="../ink/ink607.xml"/><Relationship Id="rId16" Type="http://schemas.openxmlformats.org/officeDocument/2006/relationships/customXml" Target="../ink/ink538.xml"/><Relationship Id="rId37" Type="http://schemas.openxmlformats.org/officeDocument/2006/relationships/image" Target="../media/image547.png"/><Relationship Id="rId58" Type="http://schemas.openxmlformats.org/officeDocument/2006/relationships/customXml" Target="../ink/ink559.xml"/><Relationship Id="rId79" Type="http://schemas.openxmlformats.org/officeDocument/2006/relationships/image" Target="../media/image568.png"/><Relationship Id="rId102" Type="http://schemas.openxmlformats.org/officeDocument/2006/relationships/customXml" Target="../ink/ink581.xml"/><Relationship Id="rId123" Type="http://schemas.openxmlformats.org/officeDocument/2006/relationships/image" Target="../media/image590.png"/><Relationship Id="rId144" Type="http://schemas.openxmlformats.org/officeDocument/2006/relationships/customXml" Target="../ink/ink602.xml"/><Relationship Id="rId90" Type="http://schemas.openxmlformats.org/officeDocument/2006/relationships/customXml" Target="../ink/ink575.xml"/><Relationship Id="rId165" Type="http://schemas.openxmlformats.org/officeDocument/2006/relationships/image" Target="../media/image611.png"/><Relationship Id="rId27" Type="http://schemas.openxmlformats.org/officeDocument/2006/relationships/image" Target="../media/image542.png"/><Relationship Id="rId48" Type="http://schemas.openxmlformats.org/officeDocument/2006/relationships/customXml" Target="../ink/ink554.xml"/><Relationship Id="rId69" Type="http://schemas.openxmlformats.org/officeDocument/2006/relationships/image" Target="../media/image563.png"/><Relationship Id="rId113" Type="http://schemas.openxmlformats.org/officeDocument/2006/relationships/image" Target="../media/image585.png"/><Relationship Id="rId134" Type="http://schemas.openxmlformats.org/officeDocument/2006/relationships/customXml" Target="../ink/ink597.xml"/><Relationship Id="rId80" Type="http://schemas.openxmlformats.org/officeDocument/2006/relationships/customXml" Target="../ink/ink570.xml"/><Relationship Id="rId155" Type="http://schemas.openxmlformats.org/officeDocument/2006/relationships/image" Target="../media/image606.png"/><Relationship Id="rId17" Type="http://schemas.openxmlformats.org/officeDocument/2006/relationships/image" Target="../media/image537.png"/><Relationship Id="rId38" Type="http://schemas.openxmlformats.org/officeDocument/2006/relationships/customXml" Target="../ink/ink549.xml"/><Relationship Id="rId59" Type="http://schemas.openxmlformats.org/officeDocument/2006/relationships/image" Target="../media/image558.png"/><Relationship Id="rId103" Type="http://schemas.openxmlformats.org/officeDocument/2006/relationships/image" Target="../media/image580.png"/><Relationship Id="rId124" Type="http://schemas.openxmlformats.org/officeDocument/2006/relationships/customXml" Target="../ink/ink5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6E91-EDD1-0860-53A6-C6E547123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1875"/>
            <a:ext cx="9144000" cy="1308088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MEMORIES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ED29C-4989-7A9C-09AE-72D514DE8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19673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RAM – SINGLE/DUAL PORT</a:t>
            </a:r>
          </a:p>
          <a:p>
            <a:r>
              <a:rPr lang="en-US" dirty="0"/>
              <a:t>FIFO – ASYN/SYN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13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53D12A-6BB9-9F88-40E9-2D3D680D047E}"/>
                  </a:ext>
                </a:extLst>
              </p14:cNvPr>
              <p14:cNvContentPartPr/>
              <p14:nvPr/>
            </p14:nvContentPartPr>
            <p14:xfrm>
              <a:off x="3092476" y="759622"/>
              <a:ext cx="268920" cy="76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53D12A-6BB9-9F88-40E9-2D3D680D04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4476" y="741982"/>
                <a:ext cx="304560" cy="80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FE383F3-7294-024B-C93A-A7A770520925}"/>
              </a:ext>
            </a:extLst>
          </p:cNvPr>
          <p:cNvGrpSpPr/>
          <p:nvPr/>
        </p:nvGrpSpPr>
        <p:grpSpPr>
          <a:xfrm>
            <a:off x="2685676" y="1786702"/>
            <a:ext cx="917280" cy="441000"/>
            <a:chOff x="2685676" y="1786702"/>
            <a:chExt cx="91728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9BE919F-51DB-DA75-D612-FEC08DD48545}"/>
                    </a:ext>
                  </a:extLst>
                </p14:cNvPr>
                <p14:cNvContentPartPr/>
                <p14:nvPr/>
              </p14:nvContentPartPr>
              <p14:xfrm>
                <a:off x="2685676" y="1883902"/>
                <a:ext cx="55080" cy="285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9BE919F-51DB-DA75-D612-FEC08DD48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67676" y="1865902"/>
                  <a:ext cx="90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41A3C4-50B2-FE25-7B49-E3DFB98ED331}"/>
                    </a:ext>
                  </a:extLst>
                </p14:cNvPr>
                <p14:cNvContentPartPr/>
                <p14:nvPr/>
              </p14:nvContentPartPr>
              <p14:xfrm>
                <a:off x="2780356" y="1786702"/>
                <a:ext cx="102600" cy="30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41A3C4-50B2-FE25-7B49-E3DFB98ED3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2716" y="1769062"/>
                  <a:ext cx="138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8D2103-EA0A-364D-8AB5-5912C11CA64B}"/>
                    </a:ext>
                  </a:extLst>
                </p14:cNvPr>
                <p14:cNvContentPartPr/>
                <p14:nvPr/>
              </p14:nvContentPartPr>
              <p14:xfrm>
                <a:off x="3021916" y="1908742"/>
                <a:ext cx="155520" cy="318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8D2103-EA0A-364D-8AB5-5912C11CA6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04276" y="1890742"/>
                  <a:ext cx="1911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10B7EF9-1D73-6CD0-9B49-B6F265E405F5}"/>
                    </a:ext>
                  </a:extLst>
                </p14:cNvPr>
                <p14:cNvContentPartPr/>
                <p14:nvPr/>
              </p14:nvContentPartPr>
              <p14:xfrm>
                <a:off x="3011476" y="2008822"/>
                <a:ext cx="186840" cy="116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10B7EF9-1D73-6CD0-9B49-B6F265E405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3836" y="1990822"/>
                  <a:ext cx="22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1E413D-0EEF-0F01-37FD-C5E375722B2F}"/>
                    </a:ext>
                  </a:extLst>
                </p14:cNvPr>
                <p14:cNvContentPartPr/>
                <p14:nvPr/>
              </p14:nvContentPartPr>
              <p14:xfrm>
                <a:off x="3394876" y="1886782"/>
                <a:ext cx="20808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1E413D-0EEF-0F01-37FD-C5E375722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76876" y="1869142"/>
                  <a:ext cx="243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04D109-F681-8442-15EA-B86A4595AFE5}"/>
              </a:ext>
            </a:extLst>
          </p:cNvPr>
          <p:cNvGrpSpPr/>
          <p:nvPr/>
        </p:nvGrpSpPr>
        <p:grpSpPr>
          <a:xfrm>
            <a:off x="7485556" y="606622"/>
            <a:ext cx="992160" cy="1364760"/>
            <a:chOff x="7485556" y="606622"/>
            <a:chExt cx="992160" cy="13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AA6D83-4005-D8FA-DCF2-E77046C2F773}"/>
                    </a:ext>
                  </a:extLst>
                </p14:cNvPr>
                <p14:cNvContentPartPr/>
                <p14:nvPr/>
              </p14:nvContentPartPr>
              <p14:xfrm>
                <a:off x="7686436" y="606622"/>
                <a:ext cx="210600" cy="74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AA6D83-4005-D8FA-DCF2-E77046C2F7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8436" y="588622"/>
                  <a:ext cx="24624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5C7ED0-F3D4-6AC4-CF5F-51BF162DFF94}"/>
                    </a:ext>
                  </a:extLst>
                </p14:cNvPr>
                <p14:cNvContentPartPr/>
                <p14:nvPr/>
              </p14:nvContentPartPr>
              <p14:xfrm>
                <a:off x="7485556" y="1609582"/>
                <a:ext cx="113760" cy="35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5C7ED0-F3D4-6AC4-CF5F-51BF162DFF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67916" y="1591942"/>
                  <a:ext cx="149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FB29A8-8D52-1BD0-88E6-334C1BC925AF}"/>
                    </a:ext>
                  </a:extLst>
                </p14:cNvPr>
                <p14:cNvContentPartPr/>
                <p14:nvPr/>
              </p14:nvContentPartPr>
              <p14:xfrm>
                <a:off x="7531996" y="1547662"/>
                <a:ext cx="412560" cy="41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FB29A8-8D52-1BD0-88E6-334C1BC925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3996" y="1530022"/>
                  <a:ext cx="4482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19BBED-A6AD-3817-3A85-69D5908DAFC6}"/>
                    </a:ext>
                  </a:extLst>
                </p14:cNvPr>
                <p14:cNvContentPartPr/>
                <p14:nvPr/>
              </p14:nvContentPartPr>
              <p14:xfrm>
                <a:off x="8132836" y="1608142"/>
                <a:ext cx="344880" cy="36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19BBED-A6AD-3817-3A85-69D5908DAF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14836" y="1590142"/>
                  <a:ext cx="38052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BA774F-3968-B2B7-8239-60439052F384}"/>
              </a:ext>
            </a:extLst>
          </p:cNvPr>
          <p:cNvGrpSpPr/>
          <p:nvPr/>
        </p:nvGrpSpPr>
        <p:grpSpPr>
          <a:xfrm>
            <a:off x="319756" y="329062"/>
            <a:ext cx="2104920" cy="1832760"/>
            <a:chOff x="319756" y="329062"/>
            <a:chExt cx="2104920" cy="18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15CDEF-E7B7-4273-C427-CA1EE5C237E9}"/>
                    </a:ext>
                  </a:extLst>
                </p14:cNvPr>
                <p14:cNvContentPartPr/>
                <p14:nvPr/>
              </p14:nvContentPartPr>
              <p14:xfrm>
                <a:off x="373036" y="425902"/>
                <a:ext cx="668520" cy="27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15CDEF-E7B7-4273-C427-CA1EE5C237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396" y="416902"/>
                  <a:ext cx="686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87403C-1D13-67E5-63CB-0A7EAD577E7C}"/>
                    </a:ext>
                  </a:extLst>
                </p14:cNvPr>
                <p14:cNvContentPartPr/>
                <p14:nvPr/>
              </p14:nvContentPartPr>
              <p14:xfrm>
                <a:off x="1085116" y="389902"/>
                <a:ext cx="23904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87403C-1D13-67E5-63CB-0A7EAD577E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6476" y="381262"/>
                  <a:ext cx="256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5EF849-8C9E-2407-0B22-7FB067F3992B}"/>
                    </a:ext>
                  </a:extLst>
                </p14:cNvPr>
                <p14:cNvContentPartPr/>
                <p14:nvPr/>
              </p14:nvContentPartPr>
              <p14:xfrm>
                <a:off x="1431796" y="329062"/>
                <a:ext cx="436320" cy="28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5EF849-8C9E-2407-0B22-7FB067F399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22796" y="320062"/>
                  <a:ext cx="453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DFF5AA-1DED-8E87-A80C-400BFC076BC2}"/>
                    </a:ext>
                  </a:extLst>
                </p14:cNvPr>
                <p14:cNvContentPartPr/>
                <p14:nvPr/>
              </p14:nvContentPartPr>
              <p14:xfrm>
                <a:off x="2177356" y="349942"/>
                <a:ext cx="14400" cy="251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DFF5AA-1DED-8E87-A80C-400BFC076B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8356" y="341302"/>
                  <a:ext cx="32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F60823-566E-9F45-2937-82556F86A941}"/>
                    </a:ext>
                  </a:extLst>
                </p14:cNvPr>
                <p14:cNvContentPartPr/>
                <p14:nvPr/>
              </p14:nvContentPartPr>
              <p14:xfrm>
                <a:off x="2133436" y="462262"/>
                <a:ext cx="291240" cy="14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F60823-566E-9F45-2937-82556F86A9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24436" y="453262"/>
                  <a:ext cx="30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609205-E9E4-8901-AB89-52CF668443B5}"/>
                    </a:ext>
                  </a:extLst>
                </p14:cNvPr>
                <p14:cNvContentPartPr/>
                <p14:nvPr/>
              </p14:nvContentPartPr>
              <p14:xfrm>
                <a:off x="464836" y="1016302"/>
                <a:ext cx="224640" cy="38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609205-E9E4-8901-AB89-52CF668443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836" y="1007302"/>
                  <a:ext cx="2422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48AA4D-4212-4756-E7C2-298856B7E3F5}"/>
                    </a:ext>
                  </a:extLst>
                </p14:cNvPr>
                <p14:cNvContentPartPr/>
                <p14:nvPr/>
              </p14:nvContentPartPr>
              <p14:xfrm>
                <a:off x="679396" y="1030342"/>
                <a:ext cx="75240" cy="13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48AA4D-4212-4756-E7C2-298856B7E3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756" y="1021702"/>
                  <a:ext cx="92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3B7223-C282-C9D0-9835-59D0AAF6131F}"/>
                    </a:ext>
                  </a:extLst>
                </p14:cNvPr>
                <p14:cNvContentPartPr/>
                <p14:nvPr/>
              </p14:nvContentPartPr>
              <p14:xfrm>
                <a:off x="892876" y="833062"/>
                <a:ext cx="798120" cy="31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3B7223-C282-C9D0-9835-59D0AAF613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3876" y="824422"/>
                  <a:ext cx="815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13257E-5C23-03E7-2CAC-F644046D72FC}"/>
                    </a:ext>
                  </a:extLst>
                </p14:cNvPr>
                <p14:cNvContentPartPr/>
                <p14:nvPr/>
              </p14:nvContentPartPr>
              <p14:xfrm>
                <a:off x="1352956" y="827302"/>
                <a:ext cx="15408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13257E-5C23-03E7-2CAC-F644046D72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44316" y="818662"/>
                  <a:ext cx="171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3F5AB2-9F5B-AE61-F232-35181DC3A379}"/>
                    </a:ext>
                  </a:extLst>
                </p14:cNvPr>
                <p14:cNvContentPartPr/>
                <p14:nvPr/>
              </p14:nvContentPartPr>
              <p14:xfrm>
                <a:off x="319756" y="1553062"/>
                <a:ext cx="263520" cy="151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3F5AB2-9F5B-AE61-F232-35181DC3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0756" y="1544422"/>
                  <a:ext cx="281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561AB7-47FB-0B08-FA7D-ABA6AD87FF38}"/>
                    </a:ext>
                  </a:extLst>
                </p14:cNvPr>
                <p14:cNvContentPartPr/>
                <p14:nvPr/>
              </p14:nvContentPartPr>
              <p14:xfrm>
                <a:off x="653116" y="1539022"/>
                <a:ext cx="245880" cy="15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561AB7-47FB-0B08-FA7D-ABA6AD87FF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4116" y="1530022"/>
                  <a:ext cx="263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16E67-CCFF-E43F-2BA7-F4D179E3F856}"/>
                    </a:ext>
                  </a:extLst>
                </p14:cNvPr>
                <p14:cNvContentPartPr/>
                <p14:nvPr/>
              </p14:nvContentPartPr>
              <p14:xfrm>
                <a:off x="951556" y="1393222"/>
                <a:ext cx="496800" cy="227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16E67-CCFF-E43F-2BA7-F4D179E3F8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2556" y="1384222"/>
                  <a:ext cx="514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273133-18CF-46B5-F6E6-D2F1B2EA68B3}"/>
                    </a:ext>
                  </a:extLst>
                </p14:cNvPr>
                <p14:cNvContentPartPr/>
                <p14:nvPr/>
              </p14:nvContentPartPr>
              <p14:xfrm>
                <a:off x="1577596" y="1373062"/>
                <a:ext cx="372960" cy="48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273133-18CF-46B5-F6E6-D2F1B2EA68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68596" y="1364062"/>
                  <a:ext cx="3906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E8306F-F7EC-57DE-D0B5-639A50F75181}"/>
                    </a:ext>
                  </a:extLst>
                </p14:cNvPr>
                <p14:cNvContentPartPr/>
                <p14:nvPr/>
              </p14:nvContentPartPr>
              <p14:xfrm>
                <a:off x="342436" y="1993342"/>
                <a:ext cx="430200" cy="16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E8306F-F7EC-57DE-D0B5-639A50F751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796" y="1984342"/>
                  <a:ext cx="447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84844C-007C-FC89-913A-007ADBD2158F}"/>
                    </a:ext>
                  </a:extLst>
                </p14:cNvPr>
                <p14:cNvContentPartPr/>
                <p14:nvPr/>
              </p14:nvContentPartPr>
              <p14:xfrm>
                <a:off x="886036" y="1846102"/>
                <a:ext cx="20160" cy="29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84844C-007C-FC89-913A-007ADBD215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7396" y="1837102"/>
                  <a:ext cx="37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3BD3C-C750-1B44-BD56-7329B269E322}"/>
                    </a:ext>
                  </a:extLst>
                </p14:cNvPr>
                <p14:cNvContentPartPr/>
                <p14:nvPr/>
              </p14:nvContentPartPr>
              <p14:xfrm>
                <a:off x="814036" y="1926382"/>
                <a:ext cx="177480" cy="7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3BD3C-C750-1B44-BD56-7329B269E3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396" y="1917742"/>
                  <a:ext cx="195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A42409-AB82-837C-A87F-36A8C92FB75B}"/>
                    </a:ext>
                  </a:extLst>
                </p14:cNvPr>
                <p14:cNvContentPartPr/>
                <p14:nvPr/>
              </p14:nvContentPartPr>
              <p14:xfrm>
                <a:off x="1119316" y="1827742"/>
                <a:ext cx="536760" cy="27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A42409-AB82-837C-A87F-36A8C92FB7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0316" y="1818742"/>
                  <a:ext cx="554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082272-BE0B-3F3C-D80C-1293F14DB3F3}"/>
                    </a:ext>
                  </a:extLst>
                </p14:cNvPr>
                <p14:cNvContentPartPr/>
                <p14:nvPr/>
              </p14:nvContentPartPr>
              <p14:xfrm>
                <a:off x="1518916" y="1837102"/>
                <a:ext cx="219240" cy="74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082272-BE0B-3F3C-D80C-1293F14DB3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10276" y="1828462"/>
                  <a:ext cx="2368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369697-3393-A5CE-899C-F9285EB613DC}"/>
              </a:ext>
            </a:extLst>
          </p:cNvPr>
          <p:cNvGrpSpPr/>
          <p:nvPr/>
        </p:nvGrpSpPr>
        <p:grpSpPr>
          <a:xfrm>
            <a:off x="9812596" y="408262"/>
            <a:ext cx="2035440" cy="793440"/>
            <a:chOff x="9812596" y="408262"/>
            <a:chExt cx="203544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91EC5C-B073-D3C9-95CE-47F623FADA22}"/>
                    </a:ext>
                  </a:extLst>
                </p14:cNvPr>
                <p14:cNvContentPartPr/>
                <p14:nvPr/>
              </p14:nvContentPartPr>
              <p14:xfrm>
                <a:off x="9812596" y="541822"/>
                <a:ext cx="395280" cy="267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91EC5C-B073-D3C9-95CE-47F623FADA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03596" y="533182"/>
                  <a:ext cx="412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09C67D-BB7D-61A0-1876-02ACA85070C7}"/>
                    </a:ext>
                  </a:extLst>
                </p14:cNvPr>
                <p14:cNvContentPartPr/>
                <p14:nvPr/>
              </p14:nvContentPartPr>
              <p14:xfrm>
                <a:off x="10346836" y="408262"/>
                <a:ext cx="44640" cy="28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09C67D-BB7D-61A0-1876-02ACA85070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37836" y="399262"/>
                  <a:ext cx="62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245372-A73A-725F-FC5B-678CD6CF9D7E}"/>
                    </a:ext>
                  </a:extLst>
                </p14:cNvPr>
                <p14:cNvContentPartPr/>
                <p14:nvPr/>
              </p14:nvContentPartPr>
              <p14:xfrm>
                <a:off x="10294636" y="531382"/>
                <a:ext cx="140400" cy="67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245372-A73A-725F-FC5B-678CD6CF9D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85636" y="522742"/>
                  <a:ext cx="158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C241AB-F073-2E38-26BE-DDE09756B499}"/>
                    </a:ext>
                  </a:extLst>
                </p14:cNvPr>
                <p14:cNvContentPartPr/>
                <p14:nvPr/>
              </p14:nvContentPartPr>
              <p14:xfrm>
                <a:off x="9990796" y="899662"/>
                <a:ext cx="789120" cy="30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C241AB-F073-2E38-26BE-DDE09756B4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81796" y="890662"/>
                  <a:ext cx="806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C92797-E55B-B173-36E5-DA602F75AD19}"/>
                    </a:ext>
                  </a:extLst>
                </p14:cNvPr>
                <p14:cNvContentPartPr/>
                <p14:nvPr/>
              </p14:nvContentPartPr>
              <p14:xfrm>
                <a:off x="10950196" y="903262"/>
                <a:ext cx="227520" cy="19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C92797-E55B-B173-36E5-DA602F75AD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41196" y="894262"/>
                  <a:ext cx="245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7F5E92-9502-A8E5-277B-B4C48C2C6682}"/>
                    </a:ext>
                  </a:extLst>
                </p14:cNvPr>
                <p14:cNvContentPartPr/>
                <p14:nvPr/>
              </p14:nvContentPartPr>
              <p14:xfrm>
                <a:off x="11363836" y="702382"/>
                <a:ext cx="484200" cy="40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7F5E92-9502-A8E5-277B-B4C48C2C66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55196" y="693742"/>
                  <a:ext cx="50184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44C5D6-6A1E-BD40-EA86-BF26ACDDA61F}"/>
              </a:ext>
            </a:extLst>
          </p:cNvPr>
          <p:cNvGrpSpPr/>
          <p:nvPr/>
        </p:nvGrpSpPr>
        <p:grpSpPr>
          <a:xfrm>
            <a:off x="2795836" y="3184582"/>
            <a:ext cx="1949040" cy="483120"/>
            <a:chOff x="2795836" y="3184582"/>
            <a:chExt cx="19490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E0FEEB-B53D-C857-CEED-DF0EB6913C4C}"/>
                    </a:ext>
                  </a:extLst>
                </p14:cNvPr>
                <p14:cNvContentPartPr/>
                <p14:nvPr/>
              </p14:nvContentPartPr>
              <p14:xfrm>
                <a:off x="2795836" y="3184582"/>
                <a:ext cx="173520" cy="44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E0FEEB-B53D-C857-CEED-DF0EB6913C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78196" y="3166582"/>
                  <a:ext cx="2091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11F637-4A26-A394-E49C-A09939BABA59}"/>
                    </a:ext>
                  </a:extLst>
                </p14:cNvPr>
                <p14:cNvContentPartPr/>
                <p14:nvPr/>
              </p14:nvContentPartPr>
              <p14:xfrm>
                <a:off x="2803036" y="3430102"/>
                <a:ext cx="173880" cy="8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11F637-4A26-A394-E49C-A09939BABA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85396" y="3412102"/>
                  <a:ext cx="20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3681CC-4155-F86B-C6CD-C2F1F29A412F}"/>
                    </a:ext>
                  </a:extLst>
                </p14:cNvPr>
                <p14:cNvContentPartPr/>
                <p14:nvPr/>
              </p14:nvContentPartPr>
              <p14:xfrm>
                <a:off x="3166996" y="3363142"/>
                <a:ext cx="13680" cy="30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3681CC-4155-F86B-C6CD-C2F1F29A41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48996" y="3345502"/>
                  <a:ext cx="49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38EFE0-3034-2ADC-CEBD-D876967DFA2A}"/>
                    </a:ext>
                  </a:extLst>
                </p14:cNvPr>
                <p14:cNvContentPartPr/>
                <p14:nvPr/>
              </p14:nvContentPartPr>
              <p14:xfrm>
                <a:off x="3195436" y="3274942"/>
                <a:ext cx="114480" cy="17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38EFE0-3034-2ADC-CEBD-D876967DFA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77436" y="3256942"/>
                  <a:ext cx="150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19D064-23DD-6E6E-49C7-88C7F4301D11}"/>
                    </a:ext>
                  </a:extLst>
                </p14:cNvPr>
                <p14:cNvContentPartPr/>
                <p14:nvPr/>
              </p14:nvContentPartPr>
              <p14:xfrm>
                <a:off x="3412156" y="3372142"/>
                <a:ext cx="200160" cy="21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19D064-23DD-6E6E-49C7-88C7F4301D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156" y="3354142"/>
                  <a:ext cx="23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DC0F9E-CBD5-1DE3-79F6-600A08600D9E}"/>
                    </a:ext>
                  </a:extLst>
                </p14:cNvPr>
                <p14:cNvContentPartPr/>
                <p14:nvPr/>
              </p14:nvContentPartPr>
              <p14:xfrm>
                <a:off x="3745516" y="3275662"/>
                <a:ext cx="171720" cy="32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DC0F9E-CBD5-1DE3-79F6-600A08600D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27516" y="3257662"/>
                  <a:ext cx="207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B967E8-C8C0-9C16-E6B6-9FFA0EDAF67B}"/>
                    </a:ext>
                  </a:extLst>
                </p14:cNvPr>
                <p14:cNvContentPartPr/>
                <p14:nvPr/>
              </p14:nvContentPartPr>
              <p14:xfrm>
                <a:off x="3751276" y="3475462"/>
                <a:ext cx="183960" cy="4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B967E8-C8C0-9C16-E6B6-9FFA0EDAF6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3636" y="3457822"/>
                  <a:ext cx="219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A6615B-B6C9-BCBC-7B5A-5ACDC7BC1DB0}"/>
                    </a:ext>
                  </a:extLst>
                </p14:cNvPr>
                <p14:cNvContentPartPr/>
                <p14:nvPr/>
              </p14:nvContentPartPr>
              <p14:xfrm>
                <a:off x="4216396" y="3298702"/>
                <a:ext cx="528480" cy="27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A6615B-B6C9-BCBC-7B5A-5ACDC7BC1D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98396" y="3281062"/>
                  <a:ext cx="5641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C3C66C-B9CB-F140-3C34-DE4743B02591}"/>
              </a:ext>
            </a:extLst>
          </p:cNvPr>
          <p:cNvGrpSpPr/>
          <p:nvPr/>
        </p:nvGrpSpPr>
        <p:grpSpPr>
          <a:xfrm>
            <a:off x="5379196" y="2967862"/>
            <a:ext cx="2422080" cy="772920"/>
            <a:chOff x="5379196" y="2967862"/>
            <a:chExt cx="2422080" cy="77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7352A3-BAC0-CEDD-D270-58438262CAEF}"/>
                    </a:ext>
                  </a:extLst>
                </p14:cNvPr>
                <p14:cNvContentPartPr/>
                <p14:nvPr/>
              </p14:nvContentPartPr>
              <p14:xfrm>
                <a:off x="5379196" y="3085582"/>
                <a:ext cx="337680" cy="31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7352A3-BAC0-CEDD-D270-58438262CA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61556" y="3067942"/>
                  <a:ext cx="373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59F464-F681-F90D-85A5-C751883C7604}"/>
                    </a:ext>
                  </a:extLst>
                </p14:cNvPr>
                <p14:cNvContentPartPr/>
                <p14:nvPr/>
              </p14:nvContentPartPr>
              <p14:xfrm>
                <a:off x="5763676" y="3211582"/>
                <a:ext cx="201960" cy="52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59F464-F681-F90D-85A5-C751883C760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46036" y="3193942"/>
                  <a:ext cx="2376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31ABD7-2537-75EC-3DFB-6AE5750BF7E2}"/>
                    </a:ext>
                  </a:extLst>
                </p14:cNvPr>
                <p14:cNvContentPartPr/>
                <p14:nvPr/>
              </p14:nvContentPartPr>
              <p14:xfrm>
                <a:off x="6022156" y="3180262"/>
                <a:ext cx="619560" cy="42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31ABD7-2537-75EC-3DFB-6AE5750BF7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04156" y="3162262"/>
                  <a:ext cx="6552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474C1E-57CE-3C5C-6AC8-C2EFECE69BC2}"/>
                    </a:ext>
                  </a:extLst>
                </p14:cNvPr>
                <p14:cNvContentPartPr/>
                <p14:nvPr/>
              </p14:nvContentPartPr>
              <p14:xfrm>
                <a:off x="7025116" y="2967862"/>
                <a:ext cx="107280" cy="40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474C1E-57CE-3C5C-6AC8-C2EFECE69B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7476" y="2949862"/>
                  <a:ext cx="142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CCC58B-67D1-9DA0-C268-33AB6C18EDBC}"/>
                    </a:ext>
                  </a:extLst>
                </p14:cNvPr>
                <p14:cNvContentPartPr/>
                <p14:nvPr/>
              </p14:nvContentPartPr>
              <p14:xfrm>
                <a:off x="6971116" y="3097822"/>
                <a:ext cx="830160" cy="236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CCC58B-67D1-9DA0-C268-33AB6C18ED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53476" y="3080182"/>
                  <a:ext cx="8658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861369-16E9-2CE4-6DD9-05DE396C45D1}"/>
              </a:ext>
            </a:extLst>
          </p:cNvPr>
          <p:cNvGrpSpPr/>
          <p:nvPr/>
        </p:nvGrpSpPr>
        <p:grpSpPr>
          <a:xfrm>
            <a:off x="8228236" y="3139582"/>
            <a:ext cx="1566720" cy="411840"/>
            <a:chOff x="8228236" y="3139582"/>
            <a:chExt cx="156672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E60CEB-844F-6205-622A-B88B26E31050}"/>
                    </a:ext>
                  </a:extLst>
                </p14:cNvPr>
                <p14:cNvContentPartPr/>
                <p14:nvPr/>
              </p14:nvContentPartPr>
              <p14:xfrm>
                <a:off x="8228236" y="3139582"/>
                <a:ext cx="274680" cy="411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E60CEB-844F-6205-622A-B88B26E310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10236" y="3121582"/>
                  <a:ext cx="310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7448F2-395A-3D4C-732F-DB75532DE549}"/>
                    </a:ext>
                  </a:extLst>
                </p14:cNvPr>
                <p14:cNvContentPartPr/>
                <p14:nvPr/>
              </p14:nvContentPartPr>
              <p14:xfrm>
                <a:off x="8773636" y="3184582"/>
                <a:ext cx="90360" cy="31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7448F2-395A-3D4C-732F-DB75532DE5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55636" y="3166582"/>
                  <a:ext cx="126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F0148B-E7A8-53AA-A035-A315EFA707B8}"/>
                    </a:ext>
                  </a:extLst>
                </p14:cNvPr>
                <p14:cNvContentPartPr/>
                <p14:nvPr/>
              </p14:nvContentPartPr>
              <p14:xfrm>
                <a:off x="8892796" y="3186742"/>
                <a:ext cx="483120" cy="23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F0148B-E7A8-53AA-A035-A315EFA707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75156" y="3169102"/>
                  <a:ext cx="518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82E415-AF6E-8525-5013-F409F0A2F067}"/>
                    </a:ext>
                  </a:extLst>
                </p14:cNvPr>
                <p14:cNvContentPartPr/>
                <p14:nvPr/>
              </p14:nvContentPartPr>
              <p14:xfrm>
                <a:off x="9443956" y="3184582"/>
                <a:ext cx="351000" cy="213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82E415-AF6E-8525-5013-F409F0A2F0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26316" y="3166582"/>
                  <a:ext cx="3866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ED7C28-751C-4C80-1ED1-92C4C18D2D78}"/>
              </a:ext>
            </a:extLst>
          </p:cNvPr>
          <p:cNvGrpSpPr/>
          <p:nvPr/>
        </p:nvGrpSpPr>
        <p:grpSpPr>
          <a:xfrm>
            <a:off x="10174036" y="3052822"/>
            <a:ext cx="1278000" cy="533520"/>
            <a:chOff x="10174036" y="3052822"/>
            <a:chExt cx="12780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C1B3AB-0400-CDF6-7C09-613599428E04}"/>
                    </a:ext>
                  </a:extLst>
                </p14:cNvPr>
                <p14:cNvContentPartPr/>
                <p14:nvPr/>
              </p14:nvContentPartPr>
              <p14:xfrm>
                <a:off x="10259356" y="3106822"/>
                <a:ext cx="112320" cy="478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C1B3AB-0400-CDF6-7C09-613599428E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41716" y="3088822"/>
                  <a:ext cx="147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18B9C4-2673-3092-8A8B-389B87369DBC}"/>
                    </a:ext>
                  </a:extLst>
                </p14:cNvPr>
                <p14:cNvContentPartPr/>
                <p14:nvPr/>
              </p14:nvContentPartPr>
              <p14:xfrm>
                <a:off x="10174036" y="3144982"/>
                <a:ext cx="394560" cy="402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18B9C4-2673-3092-8A8B-389B87369D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56396" y="3126982"/>
                  <a:ext cx="4302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26816E-21DC-171B-E80A-25B34522B82C}"/>
                    </a:ext>
                  </a:extLst>
                </p14:cNvPr>
                <p14:cNvContentPartPr/>
                <p14:nvPr/>
              </p14:nvContentPartPr>
              <p14:xfrm>
                <a:off x="10464916" y="3099262"/>
                <a:ext cx="165240" cy="286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26816E-21DC-171B-E80A-25B34522B8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47276" y="3081262"/>
                  <a:ext cx="200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EB36C2-1A45-D19B-E21A-5BF8E8667ED3}"/>
                    </a:ext>
                  </a:extLst>
                </p14:cNvPr>
                <p14:cNvContentPartPr/>
                <p14:nvPr/>
              </p14:nvContentPartPr>
              <p14:xfrm>
                <a:off x="10780276" y="3052822"/>
                <a:ext cx="671760" cy="533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EB36C2-1A45-D19B-E21A-5BF8E8667E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2636" y="3035182"/>
                  <a:ext cx="70740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DEE8BB-DF28-503F-9B82-6047F3C796C5}"/>
              </a:ext>
            </a:extLst>
          </p:cNvPr>
          <p:cNvGrpSpPr/>
          <p:nvPr/>
        </p:nvGrpSpPr>
        <p:grpSpPr>
          <a:xfrm>
            <a:off x="5951956" y="3782902"/>
            <a:ext cx="1900080" cy="570240"/>
            <a:chOff x="5951956" y="3782902"/>
            <a:chExt cx="19000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16B9D8-E0CD-A537-285B-0E8B4805178B}"/>
                    </a:ext>
                  </a:extLst>
                </p14:cNvPr>
                <p14:cNvContentPartPr/>
                <p14:nvPr/>
              </p14:nvContentPartPr>
              <p14:xfrm>
                <a:off x="5970316" y="3782902"/>
                <a:ext cx="230400" cy="570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16B9D8-E0CD-A537-285B-0E8B480517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2676" y="3764902"/>
                  <a:ext cx="2660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B1CAD8F-4188-971E-2E5C-2D3CBC5CDB1A}"/>
                    </a:ext>
                  </a:extLst>
                </p14:cNvPr>
                <p14:cNvContentPartPr/>
                <p14:nvPr/>
              </p14:nvContentPartPr>
              <p14:xfrm>
                <a:off x="5951956" y="4037062"/>
                <a:ext cx="595080" cy="161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B1CAD8F-4188-971E-2E5C-2D3CBC5CDB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4316" y="4019422"/>
                  <a:ext cx="630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94850C-925B-C7AE-F206-24B4AF7D8078}"/>
                    </a:ext>
                  </a:extLst>
                </p14:cNvPr>
                <p14:cNvContentPartPr/>
                <p14:nvPr/>
              </p14:nvContentPartPr>
              <p14:xfrm>
                <a:off x="6605356" y="3960382"/>
                <a:ext cx="378000" cy="181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94850C-925B-C7AE-F206-24B4AF7D80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87356" y="3942742"/>
                  <a:ext cx="413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0069F4-9952-A3A3-2694-8A8BFD65277A}"/>
                    </a:ext>
                  </a:extLst>
                </p14:cNvPr>
                <p14:cNvContentPartPr/>
                <p14:nvPr/>
              </p14:nvContentPartPr>
              <p14:xfrm>
                <a:off x="6967516" y="3910702"/>
                <a:ext cx="40320" cy="25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0069F4-9952-A3A3-2694-8A8BFD6527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49516" y="3892702"/>
                  <a:ext cx="75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298C90-0527-F294-9FF4-DD8DF127D610}"/>
                    </a:ext>
                  </a:extLst>
                </p14:cNvPr>
                <p14:cNvContentPartPr/>
                <p14:nvPr/>
              </p14:nvContentPartPr>
              <p14:xfrm>
                <a:off x="7139596" y="3838342"/>
                <a:ext cx="229680" cy="29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298C90-0527-F294-9FF4-DD8DF127D6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1956" y="3820702"/>
                  <a:ext cx="265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B4FDB-E836-4610-D2FC-359EB9943CB6}"/>
                    </a:ext>
                  </a:extLst>
                </p14:cNvPr>
                <p14:cNvContentPartPr/>
                <p14:nvPr/>
              </p14:nvContentPartPr>
              <p14:xfrm>
                <a:off x="7383316" y="3827902"/>
                <a:ext cx="68760" cy="5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B4FDB-E836-4610-D2FC-359EB9943C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65316" y="3809902"/>
                  <a:ext cx="104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2DE0E6-5249-B70B-6155-3580BDE35956}"/>
                    </a:ext>
                  </a:extLst>
                </p14:cNvPr>
                <p14:cNvContentPartPr/>
                <p14:nvPr/>
              </p14:nvContentPartPr>
              <p14:xfrm>
                <a:off x="7536676" y="3963262"/>
                <a:ext cx="315360" cy="18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2DE0E6-5249-B70B-6155-3580BDE359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19036" y="3945622"/>
                  <a:ext cx="3510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921104-28C8-FA95-BB21-59B1E1423C12}"/>
                  </a:ext>
                </a:extLst>
              </p14:cNvPr>
              <p14:cNvContentPartPr/>
              <p14:nvPr/>
            </p14:nvContentPartPr>
            <p14:xfrm>
              <a:off x="3930196" y="4262422"/>
              <a:ext cx="1086480" cy="73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921104-28C8-FA95-BB21-59B1E1423C1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21556" y="4253422"/>
                <a:ext cx="110412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30EA24F-B4AF-F609-4919-0B2BF3ED09EC}"/>
                  </a:ext>
                </a:extLst>
              </p14:cNvPr>
              <p14:cNvContentPartPr/>
              <p14:nvPr/>
            </p14:nvContentPartPr>
            <p14:xfrm>
              <a:off x="6861676" y="4447462"/>
              <a:ext cx="835920" cy="538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30EA24F-B4AF-F609-4919-0B2BF3ED09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52676" y="4438822"/>
                <a:ext cx="853560" cy="55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CDE65FF-A8BA-BA6E-1404-7588A33D4E3B}"/>
              </a:ext>
            </a:extLst>
          </p:cNvPr>
          <p:cNvGrpSpPr/>
          <p:nvPr/>
        </p:nvGrpSpPr>
        <p:grpSpPr>
          <a:xfrm>
            <a:off x="2628796" y="5320462"/>
            <a:ext cx="2119320" cy="474840"/>
            <a:chOff x="2628796" y="5320462"/>
            <a:chExt cx="211932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118C5F-14FD-0384-4608-70E95F90B2E5}"/>
                    </a:ext>
                  </a:extLst>
                </p14:cNvPr>
                <p14:cNvContentPartPr/>
                <p14:nvPr/>
              </p14:nvContentPartPr>
              <p14:xfrm>
                <a:off x="2628796" y="5405422"/>
                <a:ext cx="211320" cy="38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9118C5F-14FD-0384-4608-70E95F90B2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20156" y="5396422"/>
                  <a:ext cx="228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344EBD-D97F-3313-B0A8-338AC019F652}"/>
                    </a:ext>
                  </a:extLst>
                </p14:cNvPr>
                <p14:cNvContentPartPr/>
                <p14:nvPr/>
              </p14:nvContentPartPr>
              <p14:xfrm>
                <a:off x="2936596" y="5410102"/>
                <a:ext cx="361080" cy="328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344EBD-D97F-3313-B0A8-338AC019F6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27956" y="5401102"/>
                  <a:ext cx="378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25CB886-AC50-90E0-81F0-3FF40545B9DC}"/>
                    </a:ext>
                  </a:extLst>
                </p14:cNvPr>
                <p14:cNvContentPartPr/>
                <p14:nvPr/>
              </p14:nvContentPartPr>
              <p14:xfrm>
                <a:off x="3389116" y="5320462"/>
                <a:ext cx="478800" cy="37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5CB886-AC50-90E0-81F0-3FF40545B9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80476" y="5311822"/>
                  <a:ext cx="496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A832B6-122C-75A7-37E7-9FD6165C1874}"/>
                    </a:ext>
                  </a:extLst>
                </p14:cNvPr>
                <p14:cNvContentPartPr/>
                <p14:nvPr/>
              </p14:nvContentPartPr>
              <p14:xfrm>
                <a:off x="4020196" y="5461582"/>
                <a:ext cx="46440" cy="239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A832B6-122C-75A7-37E7-9FD6165C18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11196" y="5452582"/>
                  <a:ext cx="64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74D906F-75B1-8997-D088-A55DD4CDB158}"/>
                    </a:ext>
                  </a:extLst>
                </p14:cNvPr>
                <p14:cNvContentPartPr/>
                <p14:nvPr/>
              </p14:nvContentPartPr>
              <p14:xfrm>
                <a:off x="4078876" y="5391742"/>
                <a:ext cx="174960" cy="26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4D906F-75B1-8997-D088-A55DD4CDB1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69876" y="5382742"/>
                  <a:ext cx="192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589CE5-8835-A607-4A54-B9ACA177CBEF}"/>
                    </a:ext>
                  </a:extLst>
                </p14:cNvPr>
                <p14:cNvContentPartPr/>
                <p14:nvPr/>
              </p14:nvContentPartPr>
              <p14:xfrm>
                <a:off x="4294516" y="5446462"/>
                <a:ext cx="122040" cy="336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589CE5-8835-A607-4A54-B9ACA177CB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85516" y="5437822"/>
                  <a:ext cx="139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EAEFCF-2222-255F-CB9A-6E1B7FFF3DBD}"/>
                    </a:ext>
                  </a:extLst>
                </p14:cNvPr>
                <p14:cNvContentPartPr/>
                <p14:nvPr/>
              </p14:nvContentPartPr>
              <p14:xfrm>
                <a:off x="4276876" y="5561662"/>
                <a:ext cx="201240" cy="135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EAEFCF-2222-255F-CB9A-6E1B7FFF3D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67876" y="5552662"/>
                  <a:ext cx="21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9750FA-1DE9-88BF-8B48-D7DC29F5BC6D}"/>
                    </a:ext>
                  </a:extLst>
                </p14:cNvPr>
                <p14:cNvContentPartPr/>
                <p14:nvPr/>
              </p14:nvContentPartPr>
              <p14:xfrm>
                <a:off x="4535716" y="5439982"/>
                <a:ext cx="212400" cy="33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9750FA-1DE9-88BF-8B48-D7DC29F5BC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6716" y="5431342"/>
                  <a:ext cx="230040" cy="35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AE5BDDF-A97C-8F21-A381-2D1A2EC0C219}"/>
              </a:ext>
            </a:extLst>
          </p:cNvPr>
          <p:cNvGrpSpPr/>
          <p:nvPr/>
        </p:nvGrpSpPr>
        <p:grpSpPr>
          <a:xfrm>
            <a:off x="554836" y="5288062"/>
            <a:ext cx="1629360" cy="581040"/>
            <a:chOff x="554836" y="5288062"/>
            <a:chExt cx="162936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446B36-1B94-B869-7BF5-7C3913CE4BF9}"/>
                    </a:ext>
                  </a:extLst>
                </p14:cNvPr>
                <p14:cNvContentPartPr/>
                <p14:nvPr/>
              </p14:nvContentPartPr>
              <p14:xfrm>
                <a:off x="554836" y="5401822"/>
                <a:ext cx="136800" cy="397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446B36-1B94-B869-7BF5-7C3913CE4B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836" y="5392822"/>
                  <a:ext cx="154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C3104A-BF6F-DB79-8E34-5CF299F7D66E}"/>
                    </a:ext>
                  </a:extLst>
                </p14:cNvPr>
                <p14:cNvContentPartPr/>
                <p14:nvPr/>
              </p14:nvContentPartPr>
              <p14:xfrm>
                <a:off x="783076" y="5442142"/>
                <a:ext cx="178560" cy="322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C3104A-BF6F-DB79-8E34-5CF299F7D66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4076" y="5433142"/>
                  <a:ext cx="196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A1D7C12-1B47-4FE6-FA0F-2D8F5A2BF99C}"/>
                    </a:ext>
                  </a:extLst>
                </p14:cNvPr>
                <p14:cNvContentPartPr/>
                <p14:nvPr/>
              </p14:nvContentPartPr>
              <p14:xfrm>
                <a:off x="1136236" y="5559862"/>
                <a:ext cx="64440" cy="158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A1D7C12-1B47-4FE6-FA0F-2D8F5A2BF9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7596" y="5551222"/>
                  <a:ext cx="82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B5C336-AF32-E38D-5ECE-9BF95D11D42E}"/>
                    </a:ext>
                  </a:extLst>
                </p14:cNvPr>
                <p14:cNvContentPartPr/>
                <p14:nvPr/>
              </p14:nvContentPartPr>
              <p14:xfrm>
                <a:off x="1184476" y="5428822"/>
                <a:ext cx="143640" cy="287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B5C336-AF32-E38D-5ECE-9BF95D11D4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5476" y="5420182"/>
                  <a:ext cx="161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47C713-195F-A5BC-EFDC-323C7115DD80}"/>
                    </a:ext>
                  </a:extLst>
                </p14:cNvPr>
                <p14:cNvContentPartPr/>
                <p14:nvPr/>
              </p14:nvContentPartPr>
              <p14:xfrm>
                <a:off x="1405876" y="5451862"/>
                <a:ext cx="126000" cy="26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47C713-195F-A5BC-EFDC-323C7115DD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97236" y="5443222"/>
                  <a:ext cx="143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5B0E9A-AD05-A78B-A6F7-76AFFE894618}"/>
                    </a:ext>
                  </a:extLst>
                </p14:cNvPr>
                <p14:cNvContentPartPr/>
                <p14:nvPr/>
              </p14:nvContentPartPr>
              <p14:xfrm>
                <a:off x="1423156" y="5465902"/>
                <a:ext cx="432360" cy="247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5B0E9A-AD05-A78B-A6F7-76AFFE8946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4156" y="5456902"/>
                  <a:ext cx="450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541876-B6F6-19B0-4AB3-55B3995DFFCB}"/>
                    </a:ext>
                  </a:extLst>
                </p14:cNvPr>
                <p14:cNvContentPartPr/>
                <p14:nvPr/>
              </p14:nvContentPartPr>
              <p14:xfrm>
                <a:off x="2026516" y="5288062"/>
                <a:ext cx="157680" cy="58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541876-B6F6-19B0-4AB3-55B3995DFF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17516" y="5279422"/>
                  <a:ext cx="175320" cy="59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041FDC5-F306-4AB7-2516-457488D4E639}"/>
              </a:ext>
            </a:extLst>
          </p:cNvPr>
          <p:cNvGrpSpPr/>
          <p:nvPr/>
        </p:nvGrpSpPr>
        <p:grpSpPr>
          <a:xfrm>
            <a:off x="688036" y="6335662"/>
            <a:ext cx="1643400" cy="430200"/>
            <a:chOff x="688036" y="6335662"/>
            <a:chExt cx="164340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12012C-5433-0A21-343F-298B379D0707}"/>
                    </a:ext>
                  </a:extLst>
                </p14:cNvPr>
                <p14:cNvContentPartPr/>
                <p14:nvPr/>
              </p14:nvContentPartPr>
              <p14:xfrm>
                <a:off x="688036" y="6393622"/>
                <a:ext cx="225000" cy="18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12012C-5433-0A21-343F-298B379D07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0396" y="6375982"/>
                  <a:ext cx="260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91592-927F-6D32-7245-144C79BAD3FD}"/>
                    </a:ext>
                  </a:extLst>
                </p14:cNvPr>
                <p14:cNvContentPartPr/>
                <p14:nvPr/>
              </p14:nvContentPartPr>
              <p14:xfrm>
                <a:off x="1009156" y="6429262"/>
                <a:ext cx="174960" cy="150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91592-927F-6D32-7245-144C79BAD3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1516" y="6411622"/>
                  <a:ext cx="210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949466-29FA-3709-A0FA-1D45A3E1AAEB}"/>
                    </a:ext>
                  </a:extLst>
                </p14:cNvPr>
                <p14:cNvContentPartPr/>
                <p14:nvPr/>
              </p14:nvContentPartPr>
              <p14:xfrm>
                <a:off x="1298236" y="6388222"/>
                <a:ext cx="512640" cy="12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949466-29FA-3709-A0FA-1D45A3E1AAE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80236" y="6370582"/>
                  <a:ext cx="54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933656C-5984-FE1C-DAC4-80BAF09F9EDA}"/>
                    </a:ext>
                  </a:extLst>
                </p14:cNvPr>
                <p14:cNvContentPartPr/>
                <p14:nvPr/>
              </p14:nvContentPartPr>
              <p14:xfrm>
                <a:off x="1902676" y="6335662"/>
                <a:ext cx="129960" cy="205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933656C-5984-FE1C-DAC4-80BAF09F9E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84676" y="6318022"/>
                  <a:ext cx="165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26BDE2-29C8-5AD2-E7DF-944422C637A7}"/>
                    </a:ext>
                  </a:extLst>
                </p14:cNvPr>
                <p14:cNvContentPartPr/>
                <p14:nvPr/>
              </p14:nvContentPartPr>
              <p14:xfrm>
                <a:off x="2146756" y="6346462"/>
                <a:ext cx="184680" cy="419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26BDE2-29C8-5AD2-E7DF-944422C637A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29116" y="6328462"/>
                  <a:ext cx="2203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5AEF9F-527A-06F9-0254-383F610F58EE}"/>
              </a:ext>
            </a:extLst>
          </p:cNvPr>
          <p:cNvGrpSpPr/>
          <p:nvPr/>
        </p:nvGrpSpPr>
        <p:grpSpPr>
          <a:xfrm>
            <a:off x="2771716" y="6215782"/>
            <a:ext cx="896760" cy="283680"/>
            <a:chOff x="2771716" y="6215782"/>
            <a:chExt cx="8967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3061BE-243E-43EB-0B85-74CDDA6FD743}"/>
                    </a:ext>
                  </a:extLst>
                </p14:cNvPr>
                <p14:cNvContentPartPr/>
                <p14:nvPr/>
              </p14:nvContentPartPr>
              <p14:xfrm>
                <a:off x="2771716" y="6319102"/>
                <a:ext cx="111240" cy="18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3061BE-243E-43EB-0B85-74CDDA6FD74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54076" y="6301462"/>
                  <a:ext cx="146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CB0561-A60E-445C-30AE-C024E5C52699}"/>
                    </a:ext>
                  </a:extLst>
                </p14:cNvPr>
                <p14:cNvContentPartPr/>
                <p14:nvPr/>
              </p14:nvContentPartPr>
              <p14:xfrm>
                <a:off x="2948836" y="6215782"/>
                <a:ext cx="719640" cy="280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CB0561-A60E-445C-30AE-C024E5C526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31196" y="6197782"/>
                  <a:ext cx="75528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48DFEDC-9A43-6C9E-1830-8E6B26D497C6}"/>
              </a:ext>
            </a:extLst>
          </p:cNvPr>
          <p:cNvGrpSpPr/>
          <p:nvPr/>
        </p:nvGrpSpPr>
        <p:grpSpPr>
          <a:xfrm>
            <a:off x="4002196" y="6097342"/>
            <a:ext cx="1535760" cy="706320"/>
            <a:chOff x="4002196" y="6097342"/>
            <a:chExt cx="153576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A5DB6B-CB43-1977-FD19-1693ED9243F5}"/>
                    </a:ext>
                  </a:extLst>
                </p14:cNvPr>
                <p14:cNvContentPartPr/>
                <p14:nvPr/>
              </p14:nvContentPartPr>
              <p14:xfrm>
                <a:off x="4002196" y="6281302"/>
                <a:ext cx="97560" cy="522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A5DB6B-CB43-1977-FD19-1693ED9243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84556" y="6263662"/>
                  <a:ext cx="1332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B62A223-6B8B-8617-E001-2AB0D891904C}"/>
                    </a:ext>
                  </a:extLst>
                </p14:cNvPr>
                <p14:cNvContentPartPr/>
                <p14:nvPr/>
              </p14:nvContentPartPr>
              <p14:xfrm>
                <a:off x="4065556" y="6396862"/>
                <a:ext cx="132480" cy="15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B62A223-6B8B-8617-E001-2AB0D89190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47916" y="6378862"/>
                  <a:ext cx="16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63186A-5336-452A-285D-E18D95A68665}"/>
                    </a:ext>
                  </a:extLst>
                </p14:cNvPr>
                <p14:cNvContentPartPr/>
                <p14:nvPr/>
              </p14:nvContentPartPr>
              <p14:xfrm>
                <a:off x="4400716" y="6232342"/>
                <a:ext cx="95760" cy="33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63186A-5336-452A-285D-E18D95A686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83076" y="6214342"/>
                  <a:ext cx="1314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217097-3B6E-C31D-F6C5-5A50A7EB62F4}"/>
                    </a:ext>
                  </a:extLst>
                </p14:cNvPr>
                <p14:cNvContentPartPr/>
                <p14:nvPr/>
              </p14:nvContentPartPr>
              <p14:xfrm>
                <a:off x="4544716" y="6264022"/>
                <a:ext cx="287640" cy="19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217097-3B6E-C31D-F6C5-5A50A7EB62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27076" y="6246382"/>
                  <a:ext cx="32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571215-6C75-D15C-B5ED-51F93E510B26}"/>
                    </a:ext>
                  </a:extLst>
                </p14:cNvPr>
                <p14:cNvContentPartPr/>
                <p14:nvPr/>
              </p14:nvContentPartPr>
              <p14:xfrm>
                <a:off x="4947196" y="6097342"/>
                <a:ext cx="590760" cy="34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571215-6C75-D15C-B5ED-51F93E510B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29196" y="6079342"/>
                  <a:ext cx="626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D0365D-81D1-0CD8-6716-ED1F0454A75C}"/>
                    </a:ext>
                  </a:extLst>
                </p14:cNvPr>
                <p14:cNvContentPartPr/>
                <p14:nvPr/>
              </p14:nvContentPartPr>
              <p14:xfrm>
                <a:off x="5413396" y="6275902"/>
                <a:ext cx="109080" cy="42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D0365D-81D1-0CD8-6716-ED1F0454A7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95396" y="6258262"/>
                  <a:ext cx="14472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40D6F9C-805F-1B51-6371-2D79DFFAE3FB}"/>
                  </a:ext>
                </a:extLst>
              </p14:cNvPr>
              <p14:cNvContentPartPr/>
              <p14:nvPr/>
            </p14:nvContentPartPr>
            <p14:xfrm>
              <a:off x="5945836" y="6071062"/>
              <a:ext cx="360" cy="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40D6F9C-805F-1B51-6371-2D79DFFAE3F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927836" y="605342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2650159-A596-F6AA-9421-0A563AD45FAB}"/>
              </a:ext>
            </a:extLst>
          </p:cNvPr>
          <p:cNvGrpSpPr/>
          <p:nvPr/>
        </p:nvGrpSpPr>
        <p:grpSpPr>
          <a:xfrm>
            <a:off x="5893636" y="6270862"/>
            <a:ext cx="389520" cy="180360"/>
            <a:chOff x="5893636" y="6270862"/>
            <a:chExt cx="38952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0AA2338-D7BF-5739-F746-5AF26DD83E2D}"/>
                    </a:ext>
                  </a:extLst>
                </p14:cNvPr>
                <p14:cNvContentPartPr/>
                <p14:nvPr/>
              </p14:nvContentPartPr>
              <p14:xfrm>
                <a:off x="5893636" y="6270862"/>
                <a:ext cx="23040" cy="180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0AA2338-D7BF-5739-F746-5AF26DD83E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75636" y="6252862"/>
                  <a:ext cx="5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01F347-02B1-C3AB-BF3C-E0D759A44DED}"/>
                    </a:ext>
                  </a:extLst>
                </p14:cNvPr>
                <p14:cNvContentPartPr/>
                <p14:nvPr/>
              </p14:nvContentPartPr>
              <p14:xfrm>
                <a:off x="6116836" y="6270862"/>
                <a:ext cx="166320" cy="160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01F347-02B1-C3AB-BF3C-E0D759A44D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99196" y="6252862"/>
                  <a:ext cx="2019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6FF45AA-10A0-B91C-9E99-DA58B701D5BA}"/>
              </a:ext>
            </a:extLst>
          </p:cNvPr>
          <p:cNvGrpSpPr/>
          <p:nvPr/>
        </p:nvGrpSpPr>
        <p:grpSpPr>
          <a:xfrm>
            <a:off x="6623716" y="6144502"/>
            <a:ext cx="947520" cy="376920"/>
            <a:chOff x="6623716" y="6144502"/>
            <a:chExt cx="9475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4E9469-3302-5C66-EECB-304309D44C31}"/>
                    </a:ext>
                  </a:extLst>
                </p14:cNvPr>
                <p14:cNvContentPartPr/>
                <p14:nvPr/>
              </p14:nvContentPartPr>
              <p14:xfrm>
                <a:off x="6623716" y="6153502"/>
                <a:ext cx="147960" cy="21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4E9469-3302-5C66-EECB-304309D44C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05716" y="6135502"/>
                  <a:ext cx="183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D5690BD-1C3A-1279-9C64-392F675086A0}"/>
                    </a:ext>
                  </a:extLst>
                </p14:cNvPr>
                <p14:cNvContentPartPr/>
                <p14:nvPr/>
              </p14:nvContentPartPr>
              <p14:xfrm>
                <a:off x="6657916" y="6182662"/>
                <a:ext cx="223560" cy="23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D5690BD-1C3A-1279-9C64-392F675086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39916" y="6164662"/>
                  <a:ext cx="259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9E8E6AB-A4F7-416A-7FC0-32F709BA8457}"/>
                    </a:ext>
                  </a:extLst>
                </p14:cNvPr>
                <p14:cNvContentPartPr/>
                <p14:nvPr/>
              </p14:nvContentPartPr>
              <p14:xfrm>
                <a:off x="6905236" y="6144502"/>
                <a:ext cx="138240" cy="173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9E8E6AB-A4F7-416A-7FC0-32F709BA84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87236" y="6126862"/>
                  <a:ext cx="173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2B5F1E-E1C4-DB32-0F05-CC74809D7543}"/>
                    </a:ext>
                  </a:extLst>
                </p14:cNvPr>
                <p14:cNvContentPartPr/>
                <p14:nvPr/>
              </p14:nvContentPartPr>
              <p14:xfrm>
                <a:off x="7096036" y="6153502"/>
                <a:ext cx="167760" cy="30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2B5F1E-E1C4-DB32-0F05-CC74809D75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78036" y="6135502"/>
                  <a:ext cx="203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CD7287-DCAD-02BD-D9D8-95CE896B3C51}"/>
                    </a:ext>
                  </a:extLst>
                </p14:cNvPr>
                <p14:cNvContentPartPr/>
                <p14:nvPr/>
              </p14:nvContentPartPr>
              <p14:xfrm>
                <a:off x="7391596" y="6233422"/>
                <a:ext cx="166320" cy="288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CD7287-DCAD-02BD-D9D8-95CE896B3C5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73956" y="6215422"/>
                  <a:ext cx="201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F8975D-2052-8856-85B6-B6CF75177960}"/>
                    </a:ext>
                  </a:extLst>
                </p14:cNvPr>
                <p14:cNvContentPartPr/>
                <p14:nvPr/>
              </p14:nvContentPartPr>
              <p14:xfrm>
                <a:off x="7458916" y="6343942"/>
                <a:ext cx="112320" cy="8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F8975D-2052-8856-85B6-B6CF7517796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40916" y="6326302"/>
                  <a:ext cx="1479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2D4F5D5-CD2A-EF9D-CB96-E00F5F22E549}"/>
              </a:ext>
            </a:extLst>
          </p:cNvPr>
          <p:cNvGrpSpPr/>
          <p:nvPr/>
        </p:nvGrpSpPr>
        <p:grpSpPr>
          <a:xfrm>
            <a:off x="8012956" y="4637182"/>
            <a:ext cx="3164400" cy="605880"/>
            <a:chOff x="8012956" y="4637182"/>
            <a:chExt cx="31644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EA7A6D-AB54-6BC7-396A-FCDED9431D00}"/>
                    </a:ext>
                  </a:extLst>
                </p14:cNvPr>
                <p14:cNvContentPartPr/>
                <p14:nvPr/>
              </p14:nvContentPartPr>
              <p14:xfrm>
                <a:off x="8012956" y="4926982"/>
                <a:ext cx="387720" cy="31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EA7A6D-AB54-6BC7-396A-FCDED9431D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03956" y="4917982"/>
                  <a:ext cx="405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3D8CC91-D730-FA7C-4548-A763F4CC2120}"/>
                    </a:ext>
                  </a:extLst>
                </p14:cNvPr>
                <p14:cNvContentPartPr/>
                <p14:nvPr/>
              </p14:nvContentPartPr>
              <p14:xfrm>
                <a:off x="8635396" y="5026342"/>
                <a:ext cx="19440" cy="192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3D8CC91-D730-FA7C-4548-A763F4CC212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26396" y="5017702"/>
                  <a:ext cx="37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D9600D-5E99-2689-4AC8-0D0099C8D1DA}"/>
                    </a:ext>
                  </a:extLst>
                </p14:cNvPr>
                <p14:cNvContentPartPr/>
                <p14:nvPr/>
              </p14:nvContentPartPr>
              <p14:xfrm>
                <a:off x="8610556" y="4893862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D9600D-5E99-2689-4AC8-0D0099C8D1D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01916" y="48848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7CA50D-B9B0-B65E-A2BA-6BDD59DFB811}"/>
                    </a:ext>
                  </a:extLst>
                </p14:cNvPr>
                <p14:cNvContentPartPr/>
                <p14:nvPr/>
              </p14:nvContentPartPr>
              <p14:xfrm>
                <a:off x="8813596" y="4952902"/>
                <a:ext cx="111240" cy="221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7CA50D-B9B0-B65E-A2BA-6BDD59DFB81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04596" y="4944262"/>
                  <a:ext cx="128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95314A-523F-C8CB-F5D7-257C2D7D514D}"/>
                    </a:ext>
                  </a:extLst>
                </p14:cNvPr>
                <p14:cNvContentPartPr/>
                <p14:nvPr/>
              </p14:nvContentPartPr>
              <p14:xfrm>
                <a:off x="9028156" y="4847062"/>
                <a:ext cx="41760" cy="34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95314A-523F-C8CB-F5D7-257C2D7D51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19516" y="4838062"/>
                  <a:ext cx="594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E21ADE-17E7-36BC-D5DF-1368A4A3B786}"/>
                    </a:ext>
                  </a:extLst>
                </p14:cNvPr>
                <p14:cNvContentPartPr/>
                <p14:nvPr/>
              </p14:nvContentPartPr>
              <p14:xfrm>
                <a:off x="8987476" y="4926982"/>
                <a:ext cx="266760" cy="128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E21ADE-17E7-36BC-D5DF-1368A4A3B7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78836" y="4917982"/>
                  <a:ext cx="284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F42303-B02D-17F8-37D1-99CBB3ADE523}"/>
                    </a:ext>
                  </a:extLst>
                </p14:cNvPr>
                <p14:cNvContentPartPr/>
                <p14:nvPr/>
              </p14:nvContentPartPr>
              <p14:xfrm>
                <a:off x="9196996" y="4991422"/>
                <a:ext cx="318960" cy="161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F42303-B02D-17F8-37D1-99CBB3ADE5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87996" y="4982782"/>
                  <a:ext cx="33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DD5C99-44C7-1E72-7CD3-796CCC2D8FF5}"/>
                    </a:ext>
                  </a:extLst>
                </p14:cNvPr>
                <p14:cNvContentPartPr/>
                <p14:nvPr/>
              </p14:nvContentPartPr>
              <p14:xfrm>
                <a:off x="9475276" y="4828702"/>
                <a:ext cx="2484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DD5C99-44C7-1E72-7CD3-796CCC2D8FF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66636" y="4820062"/>
                  <a:ext cx="42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8CB122C-8BC0-52E2-3E6A-6588FD9AE175}"/>
                    </a:ext>
                  </a:extLst>
                </p14:cNvPr>
                <p14:cNvContentPartPr/>
                <p14:nvPr/>
              </p14:nvContentPartPr>
              <p14:xfrm>
                <a:off x="9640876" y="4827982"/>
                <a:ext cx="664560" cy="35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8CB122C-8BC0-52E2-3E6A-6588FD9AE1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236" y="4819342"/>
                  <a:ext cx="682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EB739E-05FD-25FF-A1E8-1CC949DF31F7}"/>
                    </a:ext>
                  </a:extLst>
                </p14:cNvPr>
                <p14:cNvContentPartPr/>
                <p14:nvPr/>
              </p14:nvContentPartPr>
              <p14:xfrm>
                <a:off x="10225516" y="4911142"/>
                <a:ext cx="167760" cy="5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EB739E-05FD-25FF-A1E8-1CC949DF31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16876" y="4902142"/>
                  <a:ext cx="185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580920-BC58-F039-F164-22390083F5C5}"/>
                    </a:ext>
                  </a:extLst>
                </p14:cNvPr>
                <p14:cNvContentPartPr/>
                <p14:nvPr/>
              </p14:nvContentPartPr>
              <p14:xfrm>
                <a:off x="10423156" y="4637182"/>
                <a:ext cx="754200" cy="41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580920-BC58-F039-F164-22390083F5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14516" y="4628182"/>
                  <a:ext cx="7718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E4492C-0D8A-F26E-633B-946C2FB2C4A8}"/>
              </a:ext>
            </a:extLst>
          </p:cNvPr>
          <p:cNvGrpSpPr/>
          <p:nvPr/>
        </p:nvGrpSpPr>
        <p:grpSpPr>
          <a:xfrm>
            <a:off x="10003036" y="5228662"/>
            <a:ext cx="1022400" cy="399960"/>
            <a:chOff x="10003036" y="5228662"/>
            <a:chExt cx="1022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4E99189-22C1-70FB-5268-3F0FAFB096B3}"/>
                    </a:ext>
                  </a:extLst>
                </p14:cNvPr>
                <p14:cNvContentPartPr/>
                <p14:nvPr/>
              </p14:nvContentPartPr>
              <p14:xfrm>
                <a:off x="10003036" y="5473462"/>
                <a:ext cx="56160" cy="15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4E99189-22C1-70FB-5268-3F0FAFB096B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94036" y="5464462"/>
                  <a:ext cx="73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D197C5-2438-C64E-2BAF-14D7A1C0BA3F}"/>
                    </a:ext>
                  </a:extLst>
                </p14:cNvPr>
                <p14:cNvContentPartPr/>
                <p14:nvPr/>
              </p14:nvContentPartPr>
              <p14:xfrm>
                <a:off x="10075756" y="5382742"/>
                <a:ext cx="149040" cy="236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D197C5-2438-C64E-2BAF-14D7A1C0BA3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66756" y="5374102"/>
                  <a:ext cx="166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E7EE09-E618-3DB2-44B7-8E9FE83BDA05}"/>
                    </a:ext>
                  </a:extLst>
                </p14:cNvPr>
                <p14:cNvContentPartPr/>
                <p14:nvPr/>
              </p14:nvContentPartPr>
              <p14:xfrm>
                <a:off x="10369516" y="5348542"/>
                <a:ext cx="200160" cy="210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E7EE09-E618-3DB2-44B7-8E9FE83BDA0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60876" y="5339542"/>
                  <a:ext cx="217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6D45FC7-E126-3E29-4E52-0C3F48450961}"/>
                    </a:ext>
                  </a:extLst>
                </p14:cNvPr>
                <p14:cNvContentPartPr/>
                <p14:nvPr/>
              </p14:nvContentPartPr>
              <p14:xfrm>
                <a:off x="10417756" y="5228662"/>
                <a:ext cx="607680" cy="28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6D45FC7-E126-3E29-4E52-0C3F4845096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08756" y="5220022"/>
                  <a:ext cx="62532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03259E-8B60-7B61-0764-52FC6D67E510}"/>
              </a:ext>
            </a:extLst>
          </p:cNvPr>
          <p:cNvGrpSpPr/>
          <p:nvPr/>
        </p:nvGrpSpPr>
        <p:grpSpPr>
          <a:xfrm>
            <a:off x="8007196" y="5433862"/>
            <a:ext cx="1536840" cy="441720"/>
            <a:chOff x="8007196" y="5433862"/>
            <a:chExt cx="153684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9E36D3-E060-6013-0BB1-AF1EFF813715}"/>
                    </a:ext>
                  </a:extLst>
                </p14:cNvPr>
                <p14:cNvContentPartPr/>
                <p14:nvPr/>
              </p14:nvContentPartPr>
              <p14:xfrm>
                <a:off x="8007196" y="5433862"/>
                <a:ext cx="9648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9E36D3-E060-6013-0BB1-AF1EFF8137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98556" y="5424862"/>
                  <a:ext cx="114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41DBD8-70DC-D658-F1BF-28B406669E71}"/>
                    </a:ext>
                  </a:extLst>
                </p14:cNvPr>
                <p14:cNvContentPartPr/>
                <p14:nvPr/>
              </p14:nvContentPartPr>
              <p14:xfrm>
                <a:off x="8245876" y="5545822"/>
                <a:ext cx="37440" cy="208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41DBD8-70DC-D658-F1BF-28B406669E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37236" y="5536822"/>
                  <a:ext cx="55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6A786E-4D4A-74BF-B17B-EF1E7F3E5166}"/>
                    </a:ext>
                  </a:extLst>
                </p14:cNvPr>
                <p14:cNvContentPartPr/>
                <p14:nvPr/>
              </p14:nvContentPartPr>
              <p14:xfrm>
                <a:off x="8335156" y="5487862"/>
                <a:ext cx="131760" cy="246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6A786E-4D4A-74BF-B17B-EF1E7F3E51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26156" y="5479222"/>
                  <a:ext cx="149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2FFF21-AF0F-1E15-5A92-480B5E4A4BCC}"/>
                    </a:ext>
                  </a:extLst>
                </p14:cNvPr>
                <p14:cNvContentPartPr/>
                <p14:nvPr/>
              </p14:nvContentPartPr>
              <p14:xfrm>
                <a:off x="8601196" y="5444302"/>
                <a:ext cx="206640" cy="25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2FFF21-AF0F-1E15-5A92-480B5E4A4B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92556" y="5435302"/>
                  <a:ext cx="224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2D9364-FE87-F2A8-68C9-A90BBCA9DAE3}"/>
                    </a:ext>
                  </a:extLst>
                </p14:cNvPr>
                <p14:cNvContentPartPr/>
                <p14:nvPr/>
              </p14:nvContentPartPr>
              <p14:xfrm>
                <a:off x="8892076" y="5487502"/>
                <a:ext cx="127440" cy="189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2D9364-FE87-F2A8-68C9-A90BBCA9D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83076" y="5478862"/>
                  <a:ext cx="14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DFF83D-C2C4-813F-73D1-5351A7420A1B}"/>
                    </a:ext>
                  </a:extLst>
                </p14:cNvPr>
                <p14:cNvContentPartPr/>
                <p14:nvPr/>
              </p14:nvContentPartPr>
              <p14:xfrm>
                <a:off x="8926276" y="5512342"/>
                <a:ext cx="435960" cy="198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DFF83D-C2C4-813F-73D1-5351A7420A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17276" y="5503702"/>
                  <a:ext cx="453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784EF9-D7D6-662A-475B-8F3672CBA592}"/>
                    </a:ext>
                  </a:extLst>
                </p14:cNvPr>
                <p14:cNvContentPartPr/>
                <p14:nvPr/>
              </p14:nvContentPartPr>
              <p14:xfrm>
                <a:off x="9407236" y="5444302"/>
                <a:ext cx="136800" cy="431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784EF9-D7D6-662A-475B-8F3672CBA5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98236" y="5435302"/>
                  <a:ext cx="154440" cy="44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053BE3A-7564-C041-264A-7E3753A33192}"/>
                  </a:ext>
                </a:extLst>
              </p14:cNvPr>
              <p14:cNvContentPartPr/>
              <p14:nvPr/>
            </p14:nvContentPartPr>
            <p14:xfrm>
              <a:off x="8948956" y="5959462"/>
              <a:ext cx="157320" cy="200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053BE3A-7564-C041-264A-7E3753A3319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930956" y="5941462"/>
                <a:ext cx="19296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7DA9FDB-0522-2CBF-19B3-D8CEA288A14B}"/>
              </a:ext>
            </a:extLst>
          </p:cNvPr>
          <p:cNvGrpSpPr/>
          <p:nvPr/>
        </p:nvGrpSpPr>
        <p:grpSpPr>
          <a:xfrm>
            <a:off x="9488956" y="5617822"/>
            <a:ext cx="2594880" cy="1081080"/>
            <a:chOff x="9488956" y="5617822"/>
            <a:chExt cx="2594880" cy="10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3EC0AE0-ED4B-D3C6-D743-E35DE00BC3AC}"/>
                    </a:ext>
                  </a:extLst>
                </p14:cNvPr>
                <p14:cNvContentPartPr/>
                <p14:nvPr/>
              </p14:nvContentPartPr>
              <p14:xfrm>
                <a:off x="9488956" y="5967022"/>
                <a:ext cx="14400" cy="239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3EC0AE0-ED4B-D3C6-D743-E35DE00BC3A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70956" y="5949022"/>
                  <a:ext cx="50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84F302-669C-4346-6784-0AC278BF125A}"/>
                    </a:ext>
                  </a:extLst>
                </p14:cNvPr>
                <p14:cNvContentPartPr/>
                <p14:nvPr/>
              </p14:nvContentPartPr>
              <p14:xfrm>
                <a:off x="9573916" y="6098422"/>
                <a:ext cx="114840" cy="139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84F302-669C-4346-6784-0AC278BF12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55916" y="6080782"/>
                  <a:ext cx="15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1AD233E-7327-FB58-8A9F-BDDD6F772DA5}"/>
                    </a:ext>
                  </a:extLst>
                </p14:cNvPr>
                <p14:cNvContentPartPr/>
                <p14:nvPr/>
              </p14:nvContentPartPr>
              <p14:xfrm>
                <a:off x="9791716" y="6013102"/>
                <a:ext cx="285480" cy="414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1AD233E-7327-FB58-8A9F-BDDD6F772D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73716" y="5995462"/>
                  <a:ext cx="321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697679F-D8A9-F480-DDB5-DAF2CAEEEB42}"/>
                    </a:ext>
                  </a:extLst>
                </p14:cNvPr>
                <p14:cNvContentPartPr/>
                <p14:nvPr/>
              </p14:nvContentPartPr>
              <p14:xfrm>
                <a:off x="10050916" y="5927782"/>
                <a:ext cx="360" cy="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697679F-D8A9-F480-DDB5-DAF2CAEEEB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33276" y="591014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E038D24-EFE0-A29D-47D6-695ECA5E1761}"/>
                    </a:ext>
                  </a:extLst>
                </p14:cNvPr>
                <p14:cNvContentPartPr/>
                <p14:nvPr/>
              </p14:nvContentPartPr>
              <p14:xfrm>
                <a:off x="10162876" y="5971342"/>
                <a:ext cx="184320" cy="21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E038D24-EFE0-A29D-47D6-695ECA5E176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145236" y="5953342"/>
                  <a:ext cx="219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6FBC9D-C1B4-FA69-F521-8F8F5F594B7A}"/>
                    </a:ext>
                  </a:extLst>
                </p14:cNvPr>
                <p14:cNvContentPartPr/>
                <p14:nvPr/>
              </p14:nvContentPartPr>
              <p14:xfrm>
                <a:off x="10771276" y="5927782"/>
                <a:ext cx="148680" cy="222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6FBC9D-C1B4-FA69-F521-8F8F5F594B7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753276" y="5910142"/>
                  <a:ext cx="184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6A266FB-AF3E-1DE7-9A57-6DE3F4058F68}"/>
                    </a:ext>
                  </a:extLst>
                </p14:cNvPr>
                <p14:cNvContentPartPr/>
                <p14:nvPr/>
              </p14:nvContentPartPr>
              <p14:xfrm>
                <a:off x="10992676" y="5808262"/>
                <a:ext cx="595800" cy="289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6A266FB-AF3E-1DE7-9A57-6DE3F4058F6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974676" y="5790622"/>
                  <a:ext cx="631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84AA88-8984-83F8-3F34-C05E595D9091}"/>
                    </a:ext>
                  </a:extLst>
                </p14:cNvPr>
                <p14:cNvContentPartPr/>
                <p14:nvPr/>
              </p14:nvContentPartPr>
              <p14:xfrm>
                <a:off x="11808796" y="5823742"/>
                <a:ext cx="56160" cy="155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84AA88-8984-83F8-3F34-C05E595D909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791156" y="5805742"/>
                  <a:ext cx="91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AE2B4FE-C7E3-B551-CDD3-FBE817326BEC}"/>
                    </a:ext>
                  </a:extLst>
                </p14:cNvPr>
                <p14:cNvContentPartPr/>
                <p14:nvPr/>
              </p14:nvContentPartPr>
              <p14:xfrm>
                <a:off x="11830756" y="5617822"/>
                <a:ext cx="6120" cy="30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AE2B4FE-C7E3-B551-CDD3-FBE817326BE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813116" y="5599822"/>
                  <a:ext cx="41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8B82AD-583B-709E-371C-B06895C3BA01}"/>
                    </a:ext>
                  </a:extLst>
                </p14:cNvPr>
                <p14:cNvContentPartPr/>
                <p14:nvPr/>
              </p14:nvContentPartPr>
              <p14:xfrm>
                <a:off x="11955676" y="5756782"/>
                <a:ext cx="128160" cy="19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8B82AD-583B-709E-371C-B06895C3BA0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938036" y="5739142"/>
                  <a:ext cx="163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19F7D9-90B5-8C23-AF96-87925F690498}"/>
                    </a:ext>
                  </a:extLst>
                </p14:cNvPr>
                <p14:cNvContentPartPr/>
                <p14:nvPr/>
              </p14:nvContentPartPr>
              <p14:xfrm>
                <a:off x="10271236" y="6392542"/>
                <a:ext cx="259200" cy="306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19F7D9-90B5-8C23-AF96-87925F69049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253596" y="6374902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8AE159-2887-9E04-91A0-35DCFF25BA54}"/>
                    </a:ext>
                  </a:extLst>
                </p14:cNvPr>
                <p14:cNvContentPartPr/>
                <p14:nvPr/>
              </p14:nvContentPartPr>
              <p14:xfrm>
                <a:off x="10359796" y="6425662"/>
                <a:ext cx="289800" cy="261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8AE159-2887-9E04-91A0-35DCFF25BA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342156" y="6407662"/>
                  <a:ext cx="325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AF3C3E-EEB1-5634-E8C0-05F9CD0B3AF1}"/>
                    </a:ext>
                  </a:extLst>
                </p14:cNvPr>
                <p14:cNvContentPartPr/>
                <p14:nvPr/>
              </p14:nvContentPartPr>
              <p14:xfrm>
                <a:off x="10729516" y="6407302"/>
                <a:ext cx="120600" cy="150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AF3C3E-EEB1-5634-E8C0-05F9CD0B3AF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11516" y="6389662"/>
                  <a:ext cx="156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8AF895-2D75-3CA1-4DFE-0527F5085E1C}"/>
                    </a:ext>
                  </a:extLst>
                </p14:cNvPr>
                <p14:cNvContentPartPr/>
                <p14:nvPr/>
              </p14:nvContentPartPr>
              <p14:xfrm>
                <a:off x="10946236" y="6391462"/>
                <a:ext cx="176400" cy="267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8AF895-2D75-3CA1-4DFE-0527F5085E1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928596" y="6373462"/>
                  <a:ext cx="212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B7C5EAC-26E0-D1DD-90DA-EFF2D82C3E05}"/>
                    </a:ext>
                  </a:extLst>
                </p14:cNvPr>
                <p14:cNvContentPartPr/>
                <p14:nvPr/>
              </p14:nvContentPartPr>
              <p14:xfrm>
                <a:off x="11272036" y="6378502"/>
                <a:ext cx="205200" cy="28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B7C5EAC-26E0-D1DD-90DA-EFF2D82C3E0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54036" y="6360502"/>
                  <a:ext cx="240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4A4469-20FA-660C-88C1-65B723FD7C8B}"/>
                    </a:ext>
                  </a:extLst>
                </p14:cNvPr>
                <p14:cNvContentPartPr/>
                <p14:nvPr/>
              </p14:nvContentPartPr>
              <p14:xfrm>
                <a:off x="11290756" y="6482182"/>
                <a:ext cx="208800" cy="106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4A4469-20FA-660C-88C1-65B723FD7C8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273116" y="6464182"/>
                  <a:ext cx="244440" cy="14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934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5132850-1D9C-133D-28B7-C998B1E18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5" y="1237410"/>
            <a:ext cx="4553585" cy="498227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675306B-8C00-FB61-5776-E5147B065B4F}"/>
              </a:ext>
            </a:extLst>
          </p:cNvPr>
          <p:cNvGrpSpPr/>
          <p:nvPr/>
        </p:nvGrpSpPr>
        <p:grpSpPr>
          <a:xfrm>
            <a:off x="4850181" y="181465"/>
            <a:ext cx="1299600" cy="519120"/>
            <a:chOff x="4850181" y="181465"/>
            <a:chExt cx="1299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5D849A-DA2C-0A2A-61CD-54A4FF27FFBD}"/>
                    </a:ext>
                  </a:extLst>
                </p14:cNvPr>
                <p14:cNvContentPartPr/>
                <p14:nvPr/>
              </p14:nvContentPartPr>
              <p14:xfrm>
                <a:off x="4974021" y="192985"/>
                <a:ext cx="42120" cy="35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5D849A-DA2C-0A2A-61CD-54A4FF27FF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56381" y="174985"/>
                  <a:ext cx="77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6480C2-46D5-BA1B-B045-889167542A59}"/>
                    </a:ext>
                  </a:extLst>
                </p14:cNvPr>
                <p14:cNvContentPartPr/>
                <p14:nvPr/>
              </p14:nvContentPartPr>
              <p14:xfrm>
                <a:off x="4990941" y="181465"/>
                <a:ext cx="118440" cy="5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6480C2-46D5-BA1B-B045-889167542A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72941" y="163465"/>
                  <a:ext cx="15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A08B14-83B2-F74D-2F38-9A9173E1783A}"/>
                    </a:ext>
                  </a:extLst>
                </p14:cNvPr>
                <p14:cNvContentPartPr/>
                <p14:nvPr/>
              </p14:nvContentPartPr>
              <p14:xfrm>
                <a:off x="4988061" y="386305"/>
                <a:ext cx="13140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A08B14-83B2-F74D-2F38-9A9173E178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0421" y="368305"/>
                  <a:ext cx="167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42CB07-F3AC-E8D2-185F-47CAF420AE2F}"/>
                    </a:ext>
                  </a:extLst>
                </p14:cNvPr>
                <p14:cNvContentPartPr/>
                <p14:nvPr/>
              </p14:nvContentPartPr>
              <p14:xfrm>
                <a:off x="5319261" y="203065"/>
                <a:ext cx="17280" cy="29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42CB07-F3AC-E8D2-185F-47CAF420AE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1261" y="185065"/>
                  <a:ext cx="52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E3ADDD-B7BA-E1AB-4DE3-55E93A3C0D46}"/>
                    </a:ext>
                  </a:extLst>
                </p14:cNvPr>
                <p14:cNvContentPartPr/>
                <p14:nvPr/>
              </p14:nvContentPartPr>
              <p14:xfrm>
                <a:off x="5326461" y="200185"/>
                <a:ext cx="78480" cy="14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E3ADDD-B7BA-E1AB-4DE3-55E93A3C0D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08821" y="182545"/>
                  <a:ext cx="114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DA9D28-A0B5-3587-7C56-792FBA982388}"/>
                    </a:ext>
                  </a:extLst>
                </p14:cNvPr>
                <p14:cNvContentPartPr/>
                <p14:nvPr/>
              </p14:nvContentPartPr>
              <p14:xfrm>
                <a:off x="5573781" y="196585"/>
                <a:ext cx="168480" cy="40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DA9D28-A0B5-3587-7C56-792FBA9823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56141" y="178585"/>
                  <a:ext cx="204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EF858B-B055-DFBD-5F60-E57A0DA35B90}"/>
                    </a:ext>
                  </a:extLst>
                </p14:cNvPr>
                <p14:cNvContentPartPr/>
                <p14:nvPr/>
              </p14:nvContentPartPr>
              <p14:xfrm>
                <a:off x="5856381" y="208825"/>
                <a:ext cx="136800" cy="315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EF858B-B055-DFBD-5F60-E57A0DA35B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38381" y="191185"/>
                  <a:ext cx="172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10E1AC-DD96-0438-9A39-EC90766ECF72}"/>
                    </a:ext>
                  </a:extLst>
                </p14:cNvPr>
                <p14:cNvContentPartPr/>
                <p14:nvPr/>
              </p14:nvContentPartPr>
              <p14:xfrm>
                <a:off x="5888781" y="380905"/>
                <a:ext cx="113040" cy="4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10E1AC-DD96-0438-9A39-EC90766ECF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70781" y="362905"/>
                  <a:ext cx="148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E2D90A-2E51-48C1-754A-04E7724DF4FC}"/>
                    </a:ext>
                  </a:extLst>
                </p14:cNvPr>
                <p14:cNvContentPartPr/>
                <p14:nvPr/>
              </p14:nvContentPartPr>
              <p14:xfrm>
                <a:off x="4850181" y="671425"/>
                <a:ext cx="1299600" cy="2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E2D90A-2E51-48C1-754A-04E7724DF4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32541" y="653425"/>
                  <a:ext cx="13352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C58D27-3430-52D4-4BA0-31077BAB455E}"/>
                  </a:ext>
                </a:extLst>
              </p14:cNvPr>
              <p14:cNvContentPartPr/>
              <p14:nvPr/>
            </p14:nvContentPartPr>
            <p14:xfrm>
              <a:off x="6298461" y="294865"/>
              <a:ext cx="300600" cy="101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C58D27-3430-52D4-4BA0-31077BAB455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0821" y="277225"/>
                <a:ext cx="3362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156AD1F-3FB9-1ED4-875D-73751B116823}"/>
              </a:ext>
            </a:extLst>
          </p:cNvPr>
          <p:cNvGrpSpPr/>
          <p:nvPr/>
        </p:nvGrpSpPr>
        <p:grpSpPr>
          <a:xfrm>
            <a:off x="6970221" y="192985"/>
            <a:ext cx="164880" cy="272880"/>
            <a:chOff x="6970221" y="192985"/>
            <a:chExt cx="16488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3367B4-2362-EBE4-3D75-38F3A8BE1344}"/>
                    </a:ext>
                  </a:extLst>
                </p14:cNvPr>
                <p14:cNvContentPartPr/>
                <p14:nvPr/>
              </p14:nvContentPartPr>
              <p14:xfrm>
                <a:off x="7003701" y="192985"/>
                <a:ext cx="122400" cy="27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3367B4-2362-EBE4-3D75-38F3A8BE13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5701" y="174985"/>
                  <a:ext cx="158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4DC168-EA50-5903-D034-5B5972A1C45C}"/>
                    </a:ext>
                  </a:extLst>
                </p14:cNvPr>
                <p14:cNvContentPartPr/>
                <p14:nvPr/>
              </p14:nvContentPartPr>
              <p14:xfrm>
                <a:off x="6970221" y="379465"/>
                <a:ext cx="164880" cy="3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4DC168-EA50-5903-D034-5B5972A1C4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52581" y="361825"/>
                  <a:ext cx="200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C7DE11-803C-E2F2-97F4-9275D2799A6A}"/>
              </a:ext>
            </a:extLst>
          </p:cNvPr>
          <p:cNvGrpSpPr/>
          <p:nvPr/>
        </p:nvGrpSpPr>
        <p:grpSpPr>
          <a:xfrm>
            <a:off x="7521381" y="253105"/>
            <a:ext cx="466920" cy="226800"/>
            <a:chOff x="7521381" y="253105"/>
            <a:chExt cx="4669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E9240E-034D-1AB6-3B22-67233B315CB0}"/>
                    </a:ext>
                  </a:extLst>
                </p14:cNvPr>
                <p14:cNvContentPartPr/>
                <p14:nvPr/>
              </p14:nvContentPartPr>
              <p14:xfrm>
                <a:off x="7521381" y="253105"/>
                <a:ext cx="160200" cy="226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E9240E-034D-1AB6-3B22-67233B315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03741" y="235465"/>
                  <a:ext cx="195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B182E9-0DFF-769C-4363-8277CE77F072}"/>
                    </a:ext>
                  </a:extLst>
                </p14:cNvPr>
                <p14:cNvContentPartPr/>
                <p14:nvPr/>
              </p14:nvContentPartPr>
              <p14:xfrm>
                <a:off x="7752501" y="361465"/>
                <a:ext cx="93240" cy="2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B182E9-0DFF-769C-4363-8277CE77F0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34861" y="343825"/>
                  <a:ext cx="128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DD4CFD-9148-6ACD-125F-7E65F8E43E55}"/>
                    </a:ext>
                  </a:extLst>
                </p14:cNvPr>
                <p14:cNvContentPartPr/>
                <p14:nvPr/>
              </p14:nvContentPartPr>
              <p14:xfrm>
                <a:off x="7911981" y="266785"/>
                <a:ext cx="29520" cy="17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DD4CFD-9148-6ACD-125F-7E65F8E43E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94341" y="248785"/>
                  <a:ext cx="65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DB1B8A-934E-5EBD-8F31-3FF07A01D3DF}"/>
                    </a:ext>
                  </a:extLst>
                </p14:cNvPr>
                <p14:cNvContentPartPr/>
                <p14:nvPr/>
              </p14:nvContentPartPr>
              <p14:xfrm>
                <a:off x="7858341" y="293425"/>
                <a:ext cx="1299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DB1B8A-934E-5EBD-8F31-3FF07A01D3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40341" y="275785"/>
                  <a:ext cx="1656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70EA22-E41D-C177-9739-906AB434F8C7}"/>
              </a:ext>
            </a:extLst>
          </p:cNvPr>
          <p:cNvGrpSpPr/>
          <p:nvPr/>
        </p:nvGrpSpPr>
        <p:grpSpPr>
          <a:xfrm>
            <a:off x="8316981" y="226105"/>
            <a:ext cx="894240" cy="462240"/>
            <a:chOff x="8316981" y="226105"/>
            <a:chExt cx="89424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7A8832-ECDC-86CD-ED44-BC0DD7965DF3}"/>
                    </a:ext>
                  </a:extLst>
                </p14:cNvPr>
                <p14:cNvContentPartPr/>
                <p14:nvPr/>
              </p14:nvContentPartPr>
              <p14:xfrm>
                <a:off x="8316981" y="260665"/>
                <a:ext cx="199800" cy="117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7A8832-ECDC-86CD-ED44-BC0DD7965D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98981" y="243025"/>
                  <a:ext cx="235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C0F187-6475-CE19-8E55-08A2C928ED24}"/>
                    </a:ext>
                  </a:extLst>
                </p14:cNvPr>
                <p14:cNvContentPartPr/>
                <p14:nvPr/>
              </p14:nvContentPartPr>
              <p14:xfrm>
                <a:off x="8557101" y="248065"/>
                <a:ext cx="72720" cy="14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C0F187-6475-CE19-8E55-08A2C928ED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39101" y="230425"/>
                  <a:ext cx="108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1B45FE-267E-BC94-93E1-1B28B94B335A}"/>
                    </a:ext>
                  </a:extLst>
                </p14:cNvPr>
                <p14:cNvContentPartPr/>
                <p14:nvPr/>
              </p14:nvContentPartPr>
              <p14:xfrm>
                <a:off x="8694981" y="237625"/>
                <a:ext cx="98640" cy="14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1B45FE-267E-BC94-93E1-1B28B94B33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77341" y="219985"/>
                  <a:ext cx="134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58391A-8718-2FD1-D86F-2F0BCC21FC3C}"/>
                    </a:ext>
                  </a:extLst>
                </p14:cNvPr>
                <p14:cNvContentPartPr/>
                <p14:nvPr/>
              </p14:nvContentPartPr>
              <p14:xfrm>
                <a:off x="8869581" y="226105"/>
                <a:ext cx="341640" cy="46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58391A-8718-2FD1-D86F-2F0BCC21FC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51941" y="208465"/>
                  <a:ext cx="377280" cy="49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4872A1-2B42-496A-91BA-D89AC6C74FA6}"/>
                  </a:ext>
                </a:extLst>
              </p14:cNvPr>
              <p14:cNvContentPartPr/>
              <p14:nvPr/>
            </p14:nvContentPartPr>
            <p14:xfrm>
              <a:off x="9625581" y="162025"/>
              <a:ext cx="236520" cy="525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4872A1-2B42-496A-91BA-D89AC6C74FA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07941" y="144025"/>
                <a:ext cx="272160" cy="5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3D224EC-F16B-17CC-F20F-F5DA05B245F6}"/>
              </a:ext>
            </a:extLst>
          </p:cNvPr>
          <p:cNvGrpSpPr/>
          <p:nvPr/>
        </p:nvGrpSpPr>
        <p:grpSpPr>
          <a:xfrm>
            <a:off x="10168821" y="147985"/>
            <a:ext cx="795240" cy="523440"/>
            <a:chOff x="10168821" y="147985"/>
            <a:chExt cx="795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8BA7AB-BA92-B006-2689-05A3A057F8E4}"/>
                    </a:ext>
                  </a:extLst>
                </p14:cNvPr>
                <p14:cNvContentPartPr/>
                <p14:nvPr/>
              </p14:nvContentPartPr>
              <p14:xfrm>
                <a:off x="10168821" y="147985"/>
                <a:ext cx="273960" cy="21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8BA7AB-BA92-B006-2689-05A3A057F8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50821" y="130345"/>
                  <a:ext cx="309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204A29-C0F2-28FA-A861-7E848D082CCC}"/>
                    </a:ext>
                  </a:extLst>
                </p14:cNvPr>
                <p14:cNvContentPartPr/>
                <p14:nvPr/>
              </p14:nvContentPartPr>
              <p14:xfrm>
                <a:off x="10539621" y="203785"/>
                <a:ext cx="244800" cy="46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204A29-C0F2-28FA-A861-7E848D082C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21981" y="186145"/>
                  <a:ext cx="2804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8248A1-90FF-6252-7CB3-7EDECE62E006}"/>
                    </a:ext>
                  </a:extLst>
                </p14:cNvPr>
                <p14:cNvContentPartPr/>
                <p14:nvPr/>
              </p14:nvContentPartPr>
              <p14:xfrm>
                <a:off x="10775421" y="149425"/>
                <a:ext cx="33120" cy="7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8248A1-90FF-6252-7CB3-7EDECE62E0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57781" y="131785"/>
                  <a:ext cx="68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20977E-3CD5-FA0C-1AAE-57945BA1F357}"/>
                    </a:ext>
                  </a:extLst>
                </p14:cNvPr>
                <p14:cNvContentPartPr/>
                <p14:nvPr/>
              </p14:nvContentPartPr>
              <p14:xfrm>
                <a:off x="10858941" y="186145"/>
                <a:ext cx="105120" cy="14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20977E-3CD5-FA0C-1AAE-57945BA1F3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41301" y="168505"/>
                  <a:ext cx="14076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BDFCCE8-EB20-D3FC-D76B-A8A19414A95A}"/>
                  </a:ext>
                </a:extLst>
              </p14:cNvPr>
              <p14:cNvContentPartPr/>
              <p14:nvPr/>
            </p14:nvContentPartPr>
            <p14:xfrm>
              <a:off x="11255301" y="163465"/>
              <a:ext cx="592200" cy="236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BDFCCE8-EB20-D3FC-D76B-A8A19414A95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237661" y="145825"/>
                <a:ext cx="62784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B21BEC5A-B5AB-CA96-600E-8A2BC110512B}"/>
              </a:ext>
            </a:extLst>
          </p:cNvPr>
          <p:cNvGrpSpPr/>
          <p:nvPr/>
        </p:nvGrpSpPr>
        <p:grpSpPr>
          <a:xfrm>
            <a:off x="573381" y="1877785"/>
            <a:ext cx="702000" cy="770040"/>
            <a:chOff x="573381" y="1877785"/>
            <a:chExt cx="702000" cy="7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62EB22-28F7-CA9B-A819-524F1D137DD6}"/>
                    </a:ext>
                  </a:extLst>
                </p14:cNvPr>
                <p14:cNvContentPartPr/>
                <p14:nvPr/>
              </p14:nvContentPartPr>
              <p14:xfrm>
                <a:off x="931941" y="2266945"/>
                <a:ext cx="343440" cy="380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62EB22-28F7-CA9B-A819-524F1D137D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3941" y="2249305"/>
                  <a:ext cx="379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024D20-FADF-69A8-9FDF-85ABDE135AB6}"/>
                    </a:ext>
                  </a:extLst>
                </p14:cNvPr>
                <p14:cNvContentPartPr/>
                <p14:nvPr/>
              </p14:nvContentPartPr>
              <p14:xfrm>
                <a:off x="573381" y="1937905"/>
                <a:ext cx="99000" cy="24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024D20-FADF-69A8-9FDF-85ABDE135A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381" y="1920265"/>
                  <a:ext cx="134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8095FE-244F-DB7C-3BF8-566E253C4231}"/>
                    </a:ext>
                  </a:extLst>
                </p14:cNvPr>
                <p14:cNvContentPartPr/>
                <p14:nvPr/>
              </p14:nvContentPartPr>
              <p14:xfrm>
                <a:off x="736821" y="1877785"/>
                <a:ext cx="123120" cy="18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8095FE-244F-DB7C-3BF8-566E253C42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8821" y="1860145"/>
                  <a:ext cx="1587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A7C7538-7AE9-8D0B-6E77-7BF2828AF590}"/>
                  </a:ext>
                </a:extLst>
              </p14:cNvPr>
              <p14:cNvContentPartPr/>
              <p14:nvPr/>
            </p14:nvContentPartPr>
            <p14:xfrm>
              <a:off x="4732461" y="2331025"/>
              <a:ext cx="1485720" cy="275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A7C7538-7AE9-8D0B-6E77-7BF2828AF59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14461" y="2313385"/>
                <a:ext cx="15213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34B71E7-EF99-E38F-2101-A7CD1A8B3C08}"/>
                  </a:ext>
                </a:extLst>
              </p14:cNvPr>
              <p14:cNvContentPartPr/>
              <p14:nvPr/>
            </p14:nvContentPartPr>
            <p14:xfrm>
              <a:off x="5970501" y="2306185"/>
              <a:ext cx="231480" cy="200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34B71E7-EF99-E38F-2101-A7CD1A8B3C0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52501" y="2288185"/>
                <a:ext cx="26712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9C63C2-2FD3-D5DF-4A66-A42C1E5C5FEB}"/>
              </a:ext>
            </a:extLst>
          </p:cNvPr>
          <p:cNvGrpSpPr/>
          <p:nvPr/>
        </p:nvGrpSpPr>
        <p:grpSpPr>
          <a:xfrm>
            <a:off x="6785901" y="2156425"/>
            <a:ext cx="525960" cy="199800"/>
            <a:chOff x="6785901" y="2156425"/>
            <a:chExt cx="52596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80E25EA-1CCA-FBA2-E98A-AAB3E4518149}"/>
                    </a:ext>
                  </a:extLst>
                </p14:cNvPr>
                <p14:cNvContentPartPr/>
                <p14:nvPr/>
              </p14:nvContentPartPr>
              <p14:xfrm>
                <a:off x="6785901" y="2156425"/>
                <a:ext cx="167400" cy="19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80E25EA-1CCA-FBA2-E98A-AAB3E45181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7901" y="2138425"/>
                  <a:ext cx="203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EB95C7-80D6-042F-EABD-7FA5B7F38DC9}"/>
                    </a:ext>
                  </a:extLst>
                </p14:cNvPr>
                <p14:cNvContentPartPr/>
                <p14:nvPr/>
              </p14:nvContentPartPr>
              <p14:xfrm>
                <a:off x="7037901" y="2213305"/>
                <a:ext cx="103320" cy="132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EB95C7-80D6-042F-EABD-7FA5B7F38D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20261" y="2195665"/>
                  <a:ext cx="138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32D1BE-3273-87B0-F496-15FA42D477D4}"/>
                    </a:ext>
                  </a:extLst>
                </p14:cNvPr>
                <p14:cNvContentPartPr/>
                <p14:nvPr/>
              </p14:nvContentPartPr>
              <p14:xfrm>
                <a:off x="7197021" y="2211505"/>
                <a:ext cx="11484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32D1BE-3273-87B0-F496-15FA42D477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79381" y="2193865"/>
                  <a:ext cx="1504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BB8DF8D-6CDF-5DE8-6F03-88F56F9E8F39}"/>
              </a:ext>
            </a:extLst>
          </p:cNvPr>
          <p:cNvGrpSpPr/>
          <p:nvPr/>
        </p:nvGrpSpPr>
        <p:grpSpPr>
          <a:xfrm>
            <a:off x="7800021" y="2080465"/>
            <a:ext cx="1506960" cy="365040"/>
            <a:chOff x="7800021" y="2080465"/>
            <a:chExt cx="15069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0B76FE-A014-FE6A-325E-E0F49CFCE075}"/>
                    </a:ext>
                  </a:extLst>
                </p14:cNvPr>
                <p14:cNvContentPartPr/>
                <p14:nvPr/>
              </p14:nvContentPartPr>
              <p14:xfrm>
                <a:off x="7804701" y="2200345"/>
                <a:ext cx="10800" cy="113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0B76FE-A014-FE6A-325E-E0F49CFCE07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87061" y="2182705"/>
                  <a:ext cx="46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1C3B08-2979-B54B-4AD0-4902B3F51B86}"/>
                    </a:ext>
                  </a:extLst>
                </p14:cNvPr>
                <p14:cNvContentPartPr/>
                <p14:nvPr/>
              </p14:nvContentPartPr>
              <p14:xfrm>
                <a:off x="7800021" y="2107825"/>
                <a:ext cx="9360" cy="2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1C3B08-2979-B54B-4AD0-4902B3F51B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82381" y="2090185"/>
                  <a:ext cx="45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465798-ACA1-E9FC-9C44-7C6418D20DCB}"/>
                    </a:ext>
                  </a:extLst>
                </p14:cNvPr>
                <p14:cNvContentPartPr/>
                <p14:nvPr/>
              </p14:nvContentPartPr>
              <p14:xfrm>
                <a:off x="7929261" y="2202865"/>
                <a:ext cx="249840" cy="242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465798-ACA1-E9FC-9C44-7C6418D20D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11261" y="2184865"/>
                  <a:ext cx="285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FF436E-8AD2-1662-AAA3-983293B4758B}"/>
                    </a:ext>
                  </a:extLst>
                </p14:cNvPr>
                <p14:cNvContentPartPr/>
                <p14:nvPr/>
              </p14:nvContentPartPr>
              <p14:xfrm>
                <a:off x="8192781" y="2169745"/>
                <a:ext cx="79200" cy="12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FF436E-8AD2-1662-AAA3-983293B475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74781" y="2152105"/>
                  <a:ext cx="114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11B3B3-EC3E-B3B4-8430-6D398EA4563F}"/>
                    </a:ext>
                  </a:extLst>
                </p14:cNvPr>
                <p14:cNvContentPartPr/>
                <p14:nvPr/>
              </p14:nvContentPartPr>
              <p14:xfrm>
                <a:off x="8336421" y="2081545"/>
                <a:ext cx="22680" cy="222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11B3B3-EC3E-B3B4-8430-6D398EA456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18781" y="2063545"/>
                  <a:ext cx="58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C734BE2-C848-C148-B3AB-50CD20682E63}"/>
                    </a:ext>
                  </a:extLst>
                </p14:cNvPr>
                <p14:cNvContentPartPr/>
                <p14:nvPr/>
              </p14:nvContentPartPr>
              <p14:xfrm>
                <a:off x="8388261" y="2235985"/>
                <a:ext cx="12960" cy="23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C734BE2-C848-C148-B3AB-50CD20682E6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70621" y="2218345"/>
                  <a:ext cx="48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1ABBD8-EB0A-4587-D907-AC151784D648}"/>
                    </a:ext>
                  </a:extLst>
                </p14:cNvPr>
                <p14:cNvContentPartPr/>
                <p14:nvPr/>
              </p14:nvContentPartPr>
              <p14:xfrm>
                <a:off x="8385381" y="2164345"/>
                <a:ext cx="191520" cy="156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1ABBD8-EB0A-4587-D907-AC151784D6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7381" y="2146705"/>
                  <a:ext cx="227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A0CCC5-B01C-0080-AF82-C60979E5378E}"/>
                    </a:ext>
                  </a:extLst>
                </p14:cNvPr>
                <p14:cNvContentPartPr/>
                <p14:nvPr/>
              </p14:nvContentPartPr>
              <p14:xfrm>
                <a:off x="8563581" y="2197465"/>
                <a:ext cx="198000" cy="13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A0CCC5-B01C-0080-AF82-C60979E537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45941" y="2179465"/>
                  <a:ext cx="233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104962-4B08-122D-70F3-75110E552596}"/>
                    </a:ext>
                  </a:extLst>
                </p14:cNvPr>
                <p14:cNvContentPartPr/>
                <p14:nvPr/>
              </p14:nvContentPartPr>
              <p14:xfrm>
                <a:off x="8828181" y="2190625"/>
                <a:ext cx="328680" cy="119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104962-4B08-122D-70F3-75110E55259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10181" y="2172985"/>
                  <a:ext cx="364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7703FC-E0EB-2392-4988-258EF4C4F6EF}"/>
                    </a:ext>
                  </a:extLst>
                </p14:cNvPr>
                <p14:cNvContentPartPr/>
                <p14:nvPr/>
              </p14:nvContentPartPr>
              <p14:xfrm>
                <a:off x="9224181" y="2080465"/>
                <a:ext cx="14400" cy="22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7703FC-E0EB-2392-4988-258EF4C4F6E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06181" y="2062825"/>
                  <a:ext cx="50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280AF3-247B-B51E-95CE-BDF7A7A7A38C}"/>
                    </a:ext>
                  </a:extLst>
                </p14:cNvPr>
                <p14:cNvContentPartPr/>
                <p14:nvPr/>
              </p14:nvContentPartPr>
              <p14:xfrm>
                <a:off x="9176661" y="2116825"/>
                <a:ext cx="130320" cy="6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280AF3-247B-B51E-95CE-BDF7A7A7A3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59021" y="2098825"/>
                  <a:ext cx="1659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3CB79B5-91A5-A93A-0671-6F3D3CA41E39}"/>
              </a:ext>
            </a:extLst>
          </p:cNvPr>
          <p:cNvGrpSpPr/>
          <p:nvPr/>
        </p:nvGrpSpPr>
        <p:grpSpPr>
          <a:xfrm>
            <a:off x="9858501" y="1989745"/>
            <a:ext cx="813240" cy="319320"/>
            <a:chOff x="9858501" y="1989745"/>
            <a:chExt cx="8132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B485277-4DE4-69A4-57F1-A0095EC8C6A5}"/>
                    </a:ext>
                  </a:extLst>
                </p14:cNvPr>
                <p14:cNvContentPartPr/>
                <p14:nvPr/>
              </p14:nvContentPartPr>
              <p14:xfrm>
                <a:off x="9858501" y="2161105"/>
                <a:ext cx="260640" cy="147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B485277-4DE4-69A4-57F1-A0095EC8C6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840501" y="2143105"/>
                  <a:ext cx="296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25CD7D-56D0-F6D0-BA4C-3540826B22E9}"/>
                    </a:ext>
                  </a:extLst>
                </p14:cNvPr>
                <p14:cNvContentPartPr/>
                <p14:nvPr/>
              </p14:nvContentPartPr>
              <p14:xfrm>
                <a:off x="10122741" y="1989745"/>
                <a:ext cx="24840" cy="36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25CD7D-56D0-F6D0-BA4C-3540826B22E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05101" y="1971745"/>
                  <a:ext cx="60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84E793-D141-836C-040D-9E96BCE452B3}"/>
                    </a:ext>
                  </a:extLst>
                </p14:cNvPr>
                <p14:cNvContentPartPr/>
                <p14:nvPr/>
              </p14:nvContentPartPr>
              <p14:xfrm>
                <a:off x="10230381" y="2044825"/>
                <a:ext cx="32760" cy="217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84E793-D141-836C-040D-9E96BCE452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12381" y="2027185"/>
                  <a:ext cx="68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CEFC3C-EBB2-1DEE-A8EE-11DBAC19FEF1}"/>
                    </a:ext>
                  </a:extLst>
                </p14:cNvPr>
                <p14:cNvContentPartPr/>
                <p14:nvPr/>
              </p14:nvContentPartPr>
              <p14:xfrm>
                <a:off x="10275021" y="2104945"/>
                <a:ext cx="165600" cy="15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CEFC3C-EBB2-1DEE-A8EE-11DBAC19FE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257381" y="2086945"/>
                  <a:ext cx="201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3FC909A-7A7B-EDA4-31E2-02C6994CBD71}"/>
                    </a:ext>
                  </a:extLst>
                </p14:cNvPr>
                <p14:cNvContentPartPr/>
                <p14:nvPr/>
              </p14:nvContentPartPr>
              <p14:xfrm>
                <a:off x="10520901" y="2126185"/>
                <a:ext cx="150840" cy="117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3FC909A-7A7B-EDA4-31E2-02C6994CBD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03261" y="2108545"/>
                  <a:ext cx="18648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B7D3E7C-5368-A9AC-CA51-58DC1351379E}"/>
                  </a:ext>
                </a:extLst>
              </p14:cNvPr>
              <p14:cNvContentPartPr/>
              <p14:nvPr/>
            </p14:nvContentPartPr>
            <p14:xfrm>
              <a:off x="10943901" y="2138425"/>
              <a:ext cx="244440" cy="124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B7D3E7C-5368-A9AC-CA51-58DC1351379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925901" y="2120785"/>
                <a:ext cx="2800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15B875D-317D-BDED-92C0-8AE3BC61BFED}"/>
              </a:ext>
            </a:extLst>
          </p:cNvPr>
          <p:cNvGrpSpPr/>
          <p:nvPr/>
        </p:nvGrpSpPr>
        <p:grpSpPr>
          <a:xfrm>
            <a:off x="7182621" y="2595265"/>
            <a:ext cx="150480" cy="249840"/>
            <a:chOff x="7182621" y="2595265"/>
            <a:chExt cx="1504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E2A995-C933-FDF5-0D35-FF2128C0CF83}"/>
                    </a:ext>
                  </a:extLst>
                </p14:cNvPr>
                <p14:cNvContentPartPr/>
                <p14:nvPr/>
              </p14:nvContentPartPr>
              <p14:xfrm>
                <a:off x="7182621" y="2673745"/>
                <a:ext cx="43920" cy="30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E2A995-C933-FDF5-0D35-FF2128C0C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64621" y="2655745"/>
                  <a:ext cx="79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C9BDCA-0DB5-DB4A-98D2-7277E7EDDD36}"/>
                    </a:ext>
                  </a:extLst>
                </p14:cNvPr>
                <p14:cNvContentPartPr/>
                <p14:nvPr/>
              </p14:nvContentPartPr>
              <p14:xfrm>
                <a:off x="7241301" y="2595265"/>
                <a:ext cx="91800" cy="249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C9BDCA-0DB5-DB4A-98D2-7277E7EDDD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23301" y="2577265"/>
                  <a:ext cx="1274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1A424A-F716-7265-731E-D7C8D267CAF1}"/>
              </a:ext>
            </a:extLst>
          </p:cNvPr>
          <p:cNvGrpSpPr/>
          <p:nvPr/>
        </p:nvGrpSpPr>
        <p:grpSpPr>
          <a:xfrm>
            <a:off x="7722621" y="2590945"/>
            <a:ext cx="2393280" cy="258480"/>
            <a:chOff x="7722621" y="2590945"/>
            <a:chExt cx="23932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FBED28-16A7-7F6C-461F-46B874A1EA3B}"/>
                    </a:ext>
                  </a:extLst>
                </p14:cNvPr>
                <p14:cNvContentPartPr/>
                <p14:nvPr/>
              </p14:nvContentPartPr>
              <p14:xfrm>
                <a:off x="7722621" y="2707585"/>
                <a:ext cx="244440" cy="12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FBED28-16A7-7F6C-461F-46B874A1EA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04981" y="2689945"/>
                  <a:ext cx="280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895EEF-401F-D048-1A25-EF44ED40E2E3}"/>
                    </a:ext>
                  </a:extLst>
                </p14:cNvPr>
                <p14:cNvContentPartPr/>
                <p14:nvPr/>
              </p14:nvContentPartPr>
              <p14:xfrm>
                <a:off x="8062821" y="2733145"/>
                <a:ext cx="240480" cy="114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895EEF-401F-D048-1A25-EF44ED40E2E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45181" y="2715505"/>
                  <a:ext cx="276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B74824-16FD-29A6-E661-016493B87FC5}"/>
                    </a:ext>
                  </a:extLst>
                </p14:cNvPr>
                <p14:cNvContentPartPr/>
                <p14:nvPr/>
              </p14:nvContentPartPr>
              <p14:xfrm>
                <a:off x="8339301" y="2658265"/>
                <a:ext cx="215280" cy="190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B74824-16FD-29A6-E661-016493B87FC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21661" y="2640625"/>
                  <a:ext cx="250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2CBCC61-39D8-74EF-75B4-E26080F0EDBC}"/>
                    </a:ext>
                  </a:extLst>
                </p14:cNvPr>
                <p14:cNvContentPartPr/>
                <p14:nvPr/>
              </p14:nvContentPartPr>
              <p14:xfrm>
                <a:off x="8527941" y="2592025"/>
                <a:ext cx="15480" cy="21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2CBCC61-39D8-74EF-75B4-E26080F0EDB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0301" y="2574385"/>
                  <a:ext cx="5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6485AAA-5C5B-1E2D-97A5-E19B2A67A468}"/>
                    </a:ext>
                  </a:extLst>
                </p14:cNvPr>
                <p14:cNvContentPartPr/>
                <p14:nvPr/>
              </p14:nvContentPartPr>
              <p14:xfrm>
                <a:off x="8683821" y="2621185"/>
                <a:ext cx="488160" cy="22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6485AAA-5C5B-1E2D-97A5-E19B2A67A46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65821" y="2603185"/>
                  <a:ext cx="523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D404F1C-8AFB-BC16-295D-34240D863FF9}"/>
                    </a:ext>
                  </a:extLst>
                </p14:cNvPr>
                <p14:cNvContentPartPr/>
                <p14:nvPr/>
              </p14:nvContentPartPr>
              <p14:xfrm>
                <a:off x="9122661" y="2702545"/>
                <a:ext cx="157320" cy="134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D404F1C-8AFB-BC16-295D-34240D863FF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105021" y="2684545"/>
                  <a:ext cx="192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6D85BF-69B3-7E78-3202-ACFD718FB554}"/>
                    </a:ext>
                  </a:extLst>
                </p14:cNvPr>
                <p14:cNvContentPartPr/>
                <p14:nvPr/>
              </p14:nvContentPartPr>
              <p14:xfrm>
                <a:off x="9272061" y="2590945"/>
                <a:ext cx="31680" cy="29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6D85BF-69B3-7E78-3202-ACFD718FB5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54421" y="2573305"/>
                  <a:ext cx="67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75A3B9-F511-853C-AA57-6ADE3C9473E7}"/>
                    </a:ext>
                  </a:extLst>
                </p14:cNvPr>
                <p14:cNvContentPartPr/>
                <p14:nvPr/>
              </p14:nvContentPartPr>
              <p14:xfrm>
                <a:off x="9390861" y="2615785"/>
                <a:ext cx="725040" cy="225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75A3B9-F511-853C-AA57-6ADE3C9473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72861" y="2597785"/>
                  <a:ext cx="76068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D4AA90B-1E8D-3CC9-0AF2-EE2230BA6F23}"/>
              </a:ext>
            </a:extLst>
          </p:cNvPr>
          <p:cNvGrpSpPr/>
          <p:nvPr/>
        </p:nvGrpSpPr>
        <p:grpSpPr>
          <a:xfrm>
            <a:off x="10528101" y="2585905"/>
            <a:ext cx="540360" cy="235080"/>
            <a:chOff x="10528101" y="2585905"/>
            <a:chExt cx="5403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43E89C2-1907-8CCB-15F2-B236C9F3B2E3}"/>
                    </a:ext>
                  </a:extLst>
                </p14:cNvPr>
                <p14:cNvContentPartPr/>
                <p14:nvPr/>
              </p14:nvContentPartPr>
              <p14:xfrm>
                <a:off x="10528101" y="2585905"/>
                <a:ext cx="462240" cy="23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43E89C2-1907-8CCB-15F2-B236C9F3B2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10461" y="2568265"/>
                  <a:ext cx="497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4E3F178-C5A0-ADCD-6EEE-9F7FC4562EFB}"/>
                    </a:ext>
                  </a:extLst>
                </p14:cNvPr>
                <p14:cNvContentPartPr/>
                <p14:nvPr/>
              </p14:nvContentPartPr>
              <p14:xfrm>
                <a:off x="10897461" y="2639545"/>
                <a:ext cx="171000" cy="51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4E3F178-C5A0-ADCD-6EEE-9F7FC4562EF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879821" y="2621905"/>
                  <a:ext cx="20664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05CAE54-D683-0CBC-1D16-5CC089C801E8}"/>
              </a:ext>
            </a:extLst>
          </p:cNvPr>
          <p:cNvGrpSpPr/>
          <p:nvPr/>
        </p:nvGrpSpPr>
        <p:grpSpPr>
          <a:xfrm>
            <a:off x="7172541" y="3067945"/>
            <a:ext cx="181800" cy="274320"/>
            <a:chOff x="7172541" y="3067945"/>
            <a:chExt cx="1818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7E05C9D-C387-F3F6-5DB6-39919A1D26A0}"/>
                    </a:ext>
                  </a:extLst>
                </p14:cNvPr>
                <p14:cNvContentPartPr/>
                <p14:nvPr/>
              </p14:nvContentPartPr>
              <p14:xfrm>
                <a:off x="7172541" y="3144265"/>
                <a:ext cx="54720" cy="52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7E05C9D-C387-F3F6-5DB6-39919A1D26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154901" y="3126265"/>
                  <a:ext cx="9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22A7C83-7632-9CCA-65F9-27F807C8F2BC}"/>
                    </a:ext>
                  </a:extLst>
                </p14:cNvPr>
                <p14:cNvContentPartPr/>
                <p14:nvPr/>
              </p14:nvContentPartPr>
              <p14:xfrm>
                <a:off x="7235181" y="3067945"/>
                <a:ext cx="119160" cy="274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22A7C83-7632-9CCA-65F9-27F807C8F2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17541" y="3050305"/>
                  <a:ext cx="15480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5618A46-8EAB-BEBB-DED7-C1E9AD512E29}"/>
              </a:ext>
            </a:extLst>
          </p:cNvPr>
          <p:cNvGrpSpPr/>
          <p:nvPr/>
        </p:nvGrpSpPr>
        <p:grpSpPr>
          <a:xfrm>
            <a:off x="7954821" y="3106465"/>
            <a:ext cx="1825200" cy="434520"/>
            <a:chOff x="7954821" y="3106465"/>
            <a:chExt cx="18252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876DAF-AC8B-E086-90B7-C05948768436}"/>
                    </a:ext>
                  </a:extLst>
                </p14:cNvPr>
                <p14:cNvContentPartPr/>
                <p14:nvPr/>
              </p14:nvContentPartPr>
              <p14:xfrm>
                <a:off x="7954821" y="3135265"/>
                <a:ext cx="471960" cy="405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876DAF-AC8B-E086-90B7-C0594876843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36821" y="3117625"/>
                  <a:ext cx="507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A648F62-23F0-E982-D112-E0C6269A342D}"/>
                    </a:ext>
                  </a:extLst>
                </p14:cNvPr>
                <p14:cNvContentPartPr/>
                <p14:nvPr/>
              </p14:nvContentPartPr>
              <p14:xfrm>
                <a:off x="8546301" y="3180265"/>
                <a:ext cx="520920" cy="143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A648F62-23F0-E982-D112-E0C6269A34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28661" y="3162265"/>
                  <a:ext cx="556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96E8C9-F65B-99C6-F28B-AA4B2DBCDF93}"/>
                    </a:ext>
                  </a:extLst>
                </p14:cNvPr>
                <p14:cNvContentPartPr/>
                <p14:nvPr/>
              </p14:nvContentPartPr>
              <p14:xfrm>
                <a:off x="9199341" y="3140305"/>
                <a:ext cx="6840" cy="174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96E8C9-F65B-99C6-F28B-AA4B2DBCDF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81701" y="3122665"/>
                  <a:ext cx="4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64F6C2-CBC0-D234-A38E-32A41ABE25F8}"/>
                    </a:ext>
                  </a:extLst>
                </p14:cNvPr>
                <p14:cNvContentPartPr/>
                <p14:nvPr/>
              </p14:nvContentPartPr>
              <p14:xfrm>
                <a:off x="9200421" y="3212305"/>
                <a:ext cx="124920" cy="113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64F6C2-CBC0-D234-A38E-32A41ABE25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182781" y="3194305"/>
                  <a:ext cx="160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3BFFEC-54D0-C5C8-A19F-0638F51D46E0}"/>
                    </a:ext>
                  </a:extLst>
                </p14:cNvPr>
                <p14:cNvContentPartPr/>
                <p14:nvPr/>
              </p14:nvContentPartPr>
              <p14:xfrm>
                <a:off x="9345861" y="3134905"/>
                <a:ext cx="7200" cy="14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3BFFEC-54D0-C5C8-A19F-0638F51D46E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28221" y="3117265"/>
                  <a:ext cx="42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342224-0017-8C30-ACA0-E944C07FA54F}"/>
                    </a:ext>
                  </a:extLst>
                </p14:cNvPr>
                <p14:cNvContentPartPr/>
                <p14:nvPr/>
              </p14:nvContentPartPr>
              <p14:xfrm>
                <a:off x="9441981" y="3106465"/>
                <a:ext cx="338040" cy="20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342224-0017-8C30-ACA0-E944C07FA54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23981" y="3088465"/>
                  <a:ext cx="37368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F2421D-9D3E-4565-510F-D5122271B557}"/>
              </a:ext>
            </a:extLst>
          </p:cNvPr>
          <p:cNvGrpSpPr/>
          <p:nvPr/>
        </p:nvGrpSpPr>
        <p:grpSpPr>
          <a:xfrm>
            <a:off x="10377981" y="3093145"/>
            <a:ext cx="513720" cy="225360"/>
            <a:chOff x="10377981" y="3093145"/>
            <a:chExt cx="51372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6A5BF38-0864-59D9-5A79-D4B1D54EB6F7}"/>
                    </a:ext>
                  </a:extLst>
                </p14:cNvPr>
                <p14:cNvContentPartPr/>
                <p14:nvPr/>
              </p14:nvContentPartPr>
              <p14:xfrm>
                <a:off x="10377981" y="3093145"/>
                <a:ext cx="480960" cy="22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6A5BF38-0864-59D9-5A79-D4B1D54EB6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59981" y="3075505"/>
                  <a:ext cx="516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6DCB4A-27E0-D3EC-98BB-B8756B4761EC}"/>
                    </a:ext>
                  </a:extLst>
                </p14:cNvPr>
                <p14:cNvContentPartPr/>
                <p14:nvPr/>
              </p14:nvContentPartPr>
              <p14:xfrm>
                <a:off x="10765341" y="3144265"/>
                <a:ext cx="126360" cy="34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6DCB4A-27E0-D3EC-98BB-B8756B4761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47341" y="3126265"/>
                  <a:ext cx="162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507467-4CF8-756A-1418-34AD7AFB8A7B}"/>
              </a:ext>
            </a:extLst>
          </p:cNvPr>
          <p:cNvGrpSpPr/>
          <p:nvPr/>
        </p:nvGrpSpPr>
        <p:grpSpPr>
          <a:xfrm>
            <a:off x="3946581" y="4572385"/>
            <a:ext cx="4394520" cy="518760"/>
            <a:chOff x="3946581" y="4572385"/>
            <a:chExt cx="439452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D623C8E-5D4D-3BAA-ECBE-B47FDB44F9A8}"/>
                    </a:ext>
                  </a:extLst>
                </p14:cNvPr>
                <p14:cNvContentPartPr/>
                <p14:nvPr/>
              </p14:nvContentPartPr>
              <p14:xfrm>
                <a:off x="3946581" y="4685425"/>
                <a:ext cx="1815120" cy="78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D623C8E-5D4D-3BAA-ECBE-B47FDB44F9A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28941" y="4667785"/>
                  <a:ext cx="1850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68FE12F-5024-A0AF-AB64-A45A071F2297}"/>
                    </a:ext>
                  </a:extLst>
                </p14:cNvPr>
                <p14:cNvContentPartPr/>
                <p14:nvPr/>
              </p14:nvContentPartPr>
              <p14:xfrm>
                <a:off x="6010101" y="4651225"/>
                <a:ext cx="15840" cy="32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68FE12F-5024-A0AF-AB64-A45A071F22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92101" y="4633585"/>
                  <a:ext cx="51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C093F3F-6254-2378-73E6-1246DF083855}"/>
                    </a:ext>
                  </a:extLst>
                </p14:cNvPr>
                <p14:cNvContentPartPr/>
                <p14:nvPr/>
              </p14:nvContentPartPr>
              <p14:xfrm>
                <a:off x="6034581" y="4645465"/>
                <a:ext cx="71280" cy="119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C093F3F-6254-2378-73E6-1246DF0838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16941" y="4627465"/>
                  <a:ext cx="10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55CE4E8-369B-A1BE-437B-84F09BB3FEDA}"/>
                    </a:ext>
                  </a:extLst>
                </p14:cNvPr>
                <p14:cNvContentPartPr/>
                <p14:nvPr/>
              </p14:nvContentPartPr>
              <p14:xfrm>
                <a:off x="6197301" y="4634305"/>
                <a:ext cx="108720" cy="127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55CE4E8-369B-A1BE-437B-84F09BB3FED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79661" y="4616305"/>
                  <a:ext cx="144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A5A080-294C-9C17-AB34-371277A54FF1}"/>
                    </a:ext>
                  </a:extLst>
                </p14:cNvPr>
                <p14:cNvContentPartPr/>
                <p14:nvPr/>
              </p14:nvContentPartPr>
              <p14:xfrm>
                <a:off x="6345261" y="4654825"/>
                <a:ext cx="81000" cy="137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A5A080-294C-9C17-AB34-371277A54F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27621" y="4637185"/>
                  <a:ext cx="11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BE26C8-8E26-90EE-92F9-CB1B6CF16BCA}"/>
                    </a:ext>
                  </a:extLst>
                </p14:cNvPr>
                <p14:cNvContentPartPr/>
                <p14:nvPr/>
              </p14:nvContentPartPr>
              <p14:xfrm>
                <a:off x="6522381" y="4665985"/>
                <a:ext cx="175680" cy="42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BE26C8-8E26-90EE-92F9-CB1B6CF16BC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04381" y="4648345"/>
                  <a:ext cx="2113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09851B-69DA-FD63-836C-9B7CF41EE7DC}"/>
                    </a:ext>
                  </a:extLst>
                </p14:cNvPr>
                <p14:cNvContentPartPr/>
                <p14:nvPr/>
              </p14:nvContentPartPr>
              <p14:xfrm>
                <a:off x="6794541" y="4651225"/>
                <a:ext cx="365760" cy="165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09851B-69DA-FD63-836C-9B7CF41EE7D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6541" y="4633585"/>
                  <a:ext cx="401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35E548-5D6D-9D03-FA17-38D5F8512D08}"/>
                    </a:ext>
                  </a:extLst>
                </p14:cNvPr>
                <p14:cNvContentPartPr/>
                <p14:nvPr/>
              </p14:nvContentPartPr>
              <p14:xfrm>
                <a:off x="7168581" y="4658785"/>
                <a:ext cx="231480" cy="134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35E548-5D6D-9D03-FA17-38D5F8512D0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50581" y="4640785"/>
                  <a:ext cx="267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844EE0-348F-1B63-D6AB-9A6F475DD661}"/>
                    </a:ext>
                  </a:extLst>
                </p14:cNvPr>
                <p14:cNvContentPartPr/>
                <p14:nvPr/>
              </p14:nvContentPartPr>
              <p14:xfrm>
                <a:off x="7410861" y="4665985"/>
                <a:ext cx="261720" cy="9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844EE0-348F-1B63-D6AB-9A6F475DD6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93221" y="4648345"/>
                  <a:ext cx="297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756197-5588-97ED-19BB-D7B0F7CFF30F}"/>
                    </a:ext>
                  </a:extLst>
                </p14:cNvPr>
                <p14:cNvContentPartPr/>
                <p14:nvPr/>
              </p14:nvContentPartPr>
              <p14:xfrm>
                <a:off x="7730541" y="4605865"/>
                <a:ext cx="302040" cy="169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756197-5588-97ED-19BB-D7B0F7CFF30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12541" y="4587865"/>
                  <a:ext cx="337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0E32A2-9C5D-CF0A-3BDA-CB7A51C43733}"/>
                    </a:ext>
                  </a:extLst>
                </p14:cNvPr>
                <p14:cNvContentPartPr/>
                <p14:nvPr/>
              </p14:nvContentPartPr>
              <p14:xfrm>
                <a:off x="8081181" y="4572385"/>
                <a:ext cx="20880" cy="194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0E32A2-9C5D-CF0A-3BDA-CB7A51C4373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63541" y="4554745"/>
                  <a:ext cx="56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0AC0DC-C7A4-2702-A5A4-733CF75AF9DC}"/>
                    </a:ext>
                  </a:extLst>
                </p14:cNvPr>
                <p14:cNvContentPartPr/>
                <p14:nvPr/>
              </p14:nvContentPartPr>
              <p14:xfrm>
                <a:off x="8171901" y="4637185"/>
                <a:ext cx="169200" cy="137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0AC0DC-C7A4-2702-A5A4-733CF75AF9D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53901" y="4619185"/>
                  <a:ext cx="20484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3D7AE2A-07E0-0355-36EB-6C5B0B6469EA}"/>
              </a:ext>
            </a:extLst>
          </p:cNvPr>
          <p:cNvGrpSpPr/>
          <p:nvPr/>
        </p:nvGrpSpPr>
        <p:grpSpPr>
          <a:xfrm>
            <a:off x="8805501" y="4507225"/>
            <a:ext cx="1297800" cy="258840"/>
            <a:chOff x="8805501" y="4507225"/>
            <a:chExt cx="129780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19C1FE7-4DBA-5440-25F2-89D65AF93ECF}"/>
                    </a:ext>
                  </a:extLst>
                </p14:cNvPr>
                <p14:cNvContentPartPr/>
                <p14:nvPr/>
              </p14:nvContentPartPr>
              <p14:xfrm>
                <a:off x="8805501" y="4587865"/>
                <a:ext cx="387720" cy="178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19C1FE7-4DBA-5440-25F2-89D65AF93EC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87861" y="4570225"/>
                  <a:ext cx="42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4193293-44DE-4C2C-E182-A86BB31FFCE3}"/>
                    </a:ext>
                  </a:extLst>
                </p14:cNvPr>
                <p14:cNvContentPartPr/>
                <p14:nvPr/>
              </p14:nvContentPartPr>
              <p14:xfrm>
                <a:off x="9246141" y="4589305"/>
                <a:ext cx="10080" cy="130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4193293-44DE-4C2C-E182-A86BB31FFC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28501" y="4571665"/>
                  <a:ext cx="4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0F60143-022E-2866-2033-57AE0EB51598}"/>
                    </a:ext>
                  </a:extLst>
                </p14:cNvPr>
                <p14:cNvContentPartPr/>
                <p14:nvPr/>
              </p14:nvContentPartPr>
              <p14:xfrm>
                <a:off x="9247221" y="4529545"/>
                <a:ext cx="16200" cy="30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0F60143-022E-2866-2033-57AE0EB5159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29581" y="4511905"/>
                  <a:ext cx="51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E1D0D3-DD6B-DAE0-8D4A-06139EF7703B}"/>
                    </a:ext>
                  </a:extLst>
                </p14:cNvPr>
                <p14:cNvContentPartPr/>
                <p14:nvPr/>
              </p14:nvContentPartPr>
              <p14:xfrm>
                <a:off x="9359901" y="4584265"/>
                <a:ext cx="19800" cy="172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E1D0D3-DD6B-DAE0-8D4A-06139EF7703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342261" y="4566625"/>
                  <a:ext cx="55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0AAD160-CED9-27BC-C98C-F831AB904D48}"/>
                    </a:ext>
                  </a:extLst>
                </p14:cNvPr>
                <p14:cNvContentPartPr/>
                <p14:nvPr/>
              </p14:nvContentPartPr>
              <p14:xfrm>
                <a:off x="9350181" y="4540705"/>
                <a:ext cx="403560" cy="19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0AAD160-CED9-27BC-C98C-F831AB904D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332541" y="4523065"/>
                  <a:ext cx="439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3787316-AA48-57E6-1B5C-9975320A9ACC}"/>
                    </a:ext>
                  </a:extLst>
                </p14:cNvPr>
                <p14:cNvContentPartPr/>
                <p14:nvPr/>
              </p14:nvContentPartPr>
              <p14:xfrm>
                <a:off x="9843021" y="4507225"/>
                <a:ext cx="260280" cy="161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3787316-AA48-57E6-1B5C-9975320A9A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25021" y="4489225"/>
                  <a:ext cx="29592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41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CD875-6AD8-4CAB-5BAA-3C66E273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5" y="932755"/>
            <a:ext cx="10201045" cy="53160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03B6C0-FE03-3A45-6DCC-92A2DA037457}"/>
                  </a:ext>
                </a:extLst>
              </p14:cNvPr>
              <p14:cNvContentPartPr/>
              <p14:nvPr/>
            </p14:nvContentPartPr>
            <p14:xfrm>
              <a:off x="5510421" y="188305"/>
              <a:ext cx="201600" cy="9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03B6C0-FE03-3A45-6DCC-92A2DA0374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421" y="170305"/>
                <a:ext cx="23724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576F5-F683-EC34-397E-A8EFDD9CC6EA}"/>
              </a:ext>
            </a:extLst>
          </p:cNvPr>
          <p:cNvGrpSpPr/>
          <p:nvPr/>
        </p:nvGrpSpPr>
        <p:grpSpPr>
          <a:xfrm>
            <a:off x="6112701" y="109825"/>
            <a:ext cx="456480" cy="196200"/>
            <a:chOff x="6112701" y="109825"/>
            <a:chExt cx="456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216727-4B1A-E78E-89FF-75A811975651}"/>
                    </a:ext>
                  </a:extLst>
                </p14:cNvPr>
                <p14:cNvContentPartPr/>
                <p14:nvPr/>
              </p14:nvContentPartPr>
              <p14:xfrm>
                <a:off x="6112701" y="109825"/>
                <a:ext cx="399240" cy="19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216727-4B1A-E78E-89FF-75A8119756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5061" y="91825"/>
                  <a:ext cx="434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EE7C57-B943-168D-A52C-61EDD46FEE0B}"/>
                    </a:ext>
                  </a:extLst>
                </p14:cNvPr>
                <p14:cNvContentPartPr/>
                <p14:nvPr/>
              </p14:nvContentPartPr>
              <p14:xfrm>
                <a:off x="6471621" y="188305"/>
                <a:ext cx="97560" cy="2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EE7C57-B943-168D-A52C-61EDD46FEE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3621" y="170305"/>
                  <a:ext cx="13320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353E6F-281E-C5D8-DC23-5EB7854B163B}"/>
                  </a:ext>
                </a:extLst>
              </p14:cNvPr>
              <p14:cNvContentPartPr/>
              <p14:nvPr/>
            </p14:nvContentPartPr>
            <p14:xfrm>
              <a:off x="6830181" y="223585"/>
              <a:ext cx="159840" cy="2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353E6F-281E-C5D8-DC23-5EB7854B16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2181" y="205585"/>
                <a:ext cx="19548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8EAAB75-83AF-6360-EA64-6940E5601DDB}"/>
              </a:ext>
            </a:extLst>
          </p:cNvPr>
          <p:cNvGrpSpPr/>
          <p:nvPr/>
        </p:nvGrpSpPr>
        <p:grpSpPr>
          <a:xfrm>
            <a:off x="7323381" y="151585"/>
            <a:ext cx="645480" cy="231480"/>
            <a:chOff x="7323381" y="151585"/>
            <a:chExt cx="6454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228FF4-8C7A-EEB5-FB5F-FEAC83CC677E}"/>
                    </a:ext>
                  </a:extLst>
                </p14:cNvPr>
                <p14:cNvContentPartPr/>
                <p14:nvPr/>
              </p14:nvContentPartPr>
              <p14:xfrm>
                <a:off x="7323381" y="151585"/>
                <a:ext cx="3204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228FF4-8C7A-EEB5-FB5F-FEAC83CC67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05741" y="133585"/>
                  <a:ext cx="67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E701B2-B14E-EB4F-DB65-52936FC211AC}"/>
                    </a:ext>
                  </a:extLst>
                </p14:cNvPr>
                <p14:cNvContentPartPr/>
                <p14:nvPr/>
              </p14:nvContentPartPr>
              <p14:xfrm>
                <a:off x="7357221" y="194785"/>
                <a:ext cx="561240" cy="18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E701B2-B14E-EB4F-DB65-52936FC211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39221" y="177145"/>
                  <a:ext cx="596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575CC6-E77C-6275-EB8E-2E64115C5573}"/>
                    </a:ext>
                  </a:extLst>
                </p14:cNvPr>
                <p14:cNvContentPartPr/>
                <p14:nvPr/>
              </p14:nvContentPartPr>
              <p14:xfrm>
                <a:off x="7851141" y="205945"/>
                <a:ext cx="117720" cy="4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575CC6-E77C-6275-EB8E-2E64115C55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33501" y="187945"/>
                  <a:ext cx="15336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24A5AE-0218-70E1-C248-ACD177735025}"/>
              </a:ext>
            </a:extLst>
          </p:cNvPr>
          <p:cNvGrpSpPr/>
          <p:nvPr/>
        </p:nvGrpSpPr>
        <p:grpSpPr>
          <a:xfrm>
            <a:off x="8537661" y="221785"/>
            <a:ext cx="968040" cy="205200"/>
            <a:chOff x="8537661" y="221785"/>
            <a:chExt cx="96804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49B4C3-7DB9-B586-E2B6-0B0293DD47DB}"/>
                    </a:ext>
                  </a:extLst>
                </p14:cNvPr>
                <p14:cNvContentPartPr/>
                <p14:nvPr/>
              </p14:nvContentPartPr>
              <p14:xfrm>
                <a:off x="8537661" y="255625"/>
                <a:ext cx="469080" cy="14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49B4C3-7DB9-B586-E2B6-0B0293DD47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20021" y="237625"/>
                  <a:ext cx="504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2CFC6E-29B7-95C8-F873-9B66F70DA339}"/>
                    </a:ext>
                  </a:extLst>
                </p14:cNvPr>
                <p14:cNvContentPartPr/>
                <p14:nvPr/>
              </p14:nvContentPartPr>
              <p14:xfrm>
                <a:off x="9063981" y="301705"/>
                <a:ext cx="111600" cy="8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2CFC6E-29B7-95C8-F873-9B66F70DA3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46341" y="283705"/>
                  <a:ext cx="147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EB9D87-C0F6-8B93-7201-2BEA9FEC6C89}"/>
                    </a:ext>
                  </a:extLst>
                </p14:cNvPr>
                <p14:cNvContentPartPr/>
                <p14:nvPr/>
              </p14:nvContentPartPr>
              <p14:xfrm>
                <a:off x="9240021" y="278665"/>
                <a:ext cx="93600" cy="10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EB9D87-C0F6-8B93-7201-2BEA9FEC6C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22021" y="261025"/>
                  <a:ext cx="129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3B413E-698E-FC4A-6D84-486A969DC8A4}"/>
                    </a:ext>
                  </a:extLst>
                </p14:cNvPr>
                <p14:cNvContentPartPr/>
                <p14:nvPr/>
              </p14:nvContentPartPr>
              <p14:xfrm>
                <a:off x="9403821" y="221785"/>
                <a:ext cx="52560" cy="20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3B413E-698E-FC4A-6D84-486A969DC8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85821" y="204145"/>
                  <a:ext cx="88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B6F904-725B-EA3E-598F-6F4B0CEB5E0C}"/>
                    </a:ext>
                  </a:extLst>
                </p14:cNvPr>
                <p14:cNvContentPartPr/>
                <p14:nvPr/>
              </p14:nvContentPartPr>
              <p14:xfrm>
                <a:off x="9386901" y="252385"/>
                <a:ext cx="118800" cy="4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B6F904-725B-EA3E-598F-6F4B0CEB5E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69261" y="234745"/>
                  <a:ext cx="15444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89C9F8-CB84-452F-4307-9EADB5853DD8}"/>
                  </a:ext>
                </a:extLst>
              </p14:cNvPr>
              <p14:cNvContentPartPr/>
              <p14:nvPr/>
            </p14:nvContentPartPr>
            <p14:xfrm>
              <a:off x="9774981" y="134305"/>
              <a:ext cx="317160" cy="181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89C9F8-CB84-452F-4307-9EADB5853DD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57341" y="116305"/>
                <a:ext cx="35280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DE923F9-0C9C-8E81-F619-8BEE0481B12E}"/>
              </a:ext>
            </a:extLst>
          </p:cNvPr>
          <p:cNvGrpSpPr/>
          <p:nvPr/>
        </p:nvGrpSpPr>
        <p:grpSpPr>
          <a:xfrm>
            <a:off x="10402821" y="194785"/>
            <a:ext cx="362880" cy="376200"/>
            <a:chOff x="10402821" y="194785"/>
            <a:chExt cx="3628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37997BF-699C-05A4-EC7E-337D55B937A4}"/>
                    </a:ext>
                  </a:extLst>
                </p14:cNvPr>
                <p14:cNvContentPartPr/>
                <p14:nvPr/>
              </p14:nvContentPartPr>
              <p14:xfrm>
                <a:off x="10402821" y="205225"/>
                <a:ext cx="81360" cy="365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7997BF-699C-05A4-EC7E-337D55B937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4821" y="187585"/>
                  <a:ext cx="117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14D3FB-6E65-30CD-51E8-DD7AC7651286}"/>
                    </a:ext>
                  </a:extLst>
                </p14:cNvPr>
                <p14:cNvContentPartPr/>
                <p14:nvPr/>
              </p14:nvContentPartPr>
              <p14:xfrm>
                <a:off x="10419021" y="309985"/>
                <a:ext cx="155160" cy="55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14D3FB-6E65-30CD-51E8-DD7AC76512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01021" y="292345"/>
                  <a:ext cx="190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89D044-A836-AF45-E1A7-BA921448C20F}"/>
                    </a:ext>
                  </a:extLst>
                </p14:cNvPr>
                <p14:cNvContentPartPr/>
                <p14:nvPr/>
              </p14:nvContentPartPr>
              <p14:xfrm>
                <a:off x="10583181" y="236905"/>
                <a:ext cx="4680" cy="1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89D044-A836-AF45-E1A7-BA921448C2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65541" y="219265"/>
                  <a:ext cx="40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9C225E-A778-470E-E4D7-5BEDBF371B36}"/>
                    </a:ext>
                  </a:extLst>
                </p14:cNvPr>
                <p14:cNvContentPartPr/>
                <p14:nvPr/>
              </p14:nvContentPartPr>
              <p14:xfrm>
                <a:off x="10696221" y="194785"/>
                <a:ext cx="27360" cy="16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9C225E-A778-470E-E4D7-5BEDBF371B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78581" y="177145"/>
                  <a:ext cx="63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ACBE4D-DDA9-13BB-F863-38EF50CAB15E}"/>
                    </a:ext>
                  </a:extLst>
                </p14:cNvPr>
                <p14:cNvContentPartPr/>
                <p14:nvPr/>
              </p14:nvContentPartPr>
              <p14:xfrm>
                <a:off x="10674261" y="230065"/>
                <a:ext cx="91440" cy="4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ACBE4D-DDA9-13BB-F863-38EF50CAB1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56621" y="212425"/>
                  <a:ext cx="1270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0D62C2-D9CA-E962-61F0-852BD6FF76DB}"/>
              </a:ext>
            </a:extLst>
          </p:cNvPr>
          <p:cNvGrpSpPr/>
          <p:nvPr/>
        </p:nvGrpSpPr>
        <p:grpSpPr>
          <a:xfrm>
            <a:off x="11038581" y="204505"/>
            <a:ext cx="255960" cy="214920"/>
            <a:chOff x="11038581" y="204505"/>
            <a:chExt cx="25596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1262B3-D7E8-0AB1-A4DB-3D396B5E82BE}"/>
                    </a:ext>
                  </a:extLst>
                </p14:cNvPr>
                <p14:cNvContentPartPr/>
                <p14:nvPr/>
              </p14:nvContentPartPr>
              <p14:xfrm>
                <a:off x="11038581" y="276865"/>
                <a:ext cx="42840" cy="9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1262B3-D7E8-0AB1-A4DB-3D396B5E82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20581" y="259225"/>
                  <a:ext cx="78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E0EDBA-1EA0-EEDC-29AD-93937DA57CC4}"/>
                    </a:ext>
                  </a:extLst>
                </p14:cNvPr>
                <p14:cNvContentPartPr/>
                <p14:nvPr/>
              </p14:nvContentPartPr>
              <p14:xfrm>
                <a:off x="11089701" y="204505"/>
                <a:ext cx="5760" cy="1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E0EDBA-1EA0-EEDC-29AD-93937DA57C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72061" y="186865"/>
                  <a:ext cx="41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9BC3B6E-47AA-665F-B9B5-38246AE396E7}"/>
                    </a:ext>
                  </a:extLst>
                </p14:cNvPr>
                <p14:cNvContentPartPr/>
                <p14:nvPr/>
              </p14:nvContentPartPr>
              <p14:xfrm>
                <a:off x="11164221" y="289105"/>
                <a:ext cx="130320" cy="13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9BC3B6E-47AA-665F-B9B5-38246AE396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46221" y="271465"/>
                  <a:ext cx="1659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C6DDC7-C95C-1A9A-2A8B-216E09C8004A}"/>
              </a:ext>
            </a:extLst>
          </p:cNvPr>
          <p:cNvGrpSpPr/>
          <p:nvPr/>
        </p:nvGrpSpPr>
        <p:grpSpPr>
          <a:xfrm>
            <a:off x="1216701" y="136465"/>
            <a:ext cx="4032000" cy="883440"/>
            <a:chOff x="1216701" y="136465"/>
            <a:chExt cx="403200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4D2C6D-A81B-77F9-2F79-6E373F9AFE70}"/>
                    </a:ext>
                  </a:extLst>
                </p14:cNvPr>
                <p14:cNvContentPartPr/>
                <p14:nvPr/>
              </p14:nvContentPartPr>
              <p14:xfrm>
                <a:off x="1216701" y="145105"/>
                <a:ext cx="72720" cy="170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4D2C6D-A81B-77F9-2F79-6E373F9AFE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98701" y="127105"/>
                  <a:ext cx="108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1AC602-8F8F-6A2F-9D35-BFFE816B8378}"/>
                    </a:ext>
                  </a:extLst>
                </p14:cNvPr>
                <p14:cNvContentPartPr/>
                <p14:nvPr/>
              </p14:nvContentPartPr>
              <p14:xfrm>
                <a:off x="1375821" y="184345"/>
                <a:ext cx="201240" cy="45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1AC602-8F8F-6A2F-9D35-BFFE816B837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57821" y="166705"/>
                  <a:ext cx="2368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6F67D7-AF5E-25D0-6578-5FE19983724F}"/>
                    </a:ext>
                  </a:extLst>
                </p14:cNvPr>
                <p14:cNvContentPartPr/>
                <p14:nvPr/>
              </p14:nvContentPartPr>
              <p14:xfrm>
                <a:off x="1590021" y="260665"/>
                <a:ext cx="65880" cy="11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6F67D7-AF5E-25D0-6578-5FE1998372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72381" y="242665"/>
                  <a:ext cx="101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8F3712-4B89-4D83-1408-B0BB4331FCB2}"/>
                    </a:ext>
                  </a:extLst>
                </p14:cNvPr>
                <p14:cNvContentPartPr/>
                <p14:nvPr/>
              </p14:nvContentPartPr>
              <p14:xfrm>
                <a:off x="1712421" y="273265"/>
                <a:ext cx="25200" cy="28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8F3712-4B89-4D83-1408-B0BB4331FC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94781" y="255625"/>
                  <a:ext cx="608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1BBCB7-E264-4439-943B-8AEE115E8C6C}"/>
                    </a:ext>
                  </a:extLst>
                </p14:cNvPr>
                <p14:cNvContentPartPr/>
                <p14:nvPr/>
              </p14:nvContentPartPr>
              <p14:xfrm>
                <a:off x="1714221" y="305305"/>
                <a:ext cx="70920" cy="8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1BBCB7-E264-4439-943B-8AEE115E8C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96221" y="287665"/>
                  <a:ext cx="106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68160A-B793-C8DD-DA26-C0F3A9818232}"/>
                    </a:ext>
                  </a:extLst>
                </p14:cNvPr>
                <p14:cNvContentPartPr/>
                <p14:nvPr/>
              </p14:nvContentPartPr>
              <p14:xfrm>
                <a:off x="1849221" y="273985"/>
                <a:ext cx="102240" cy="11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68160A-B793-C8DD-DA26-C0F3A981823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31581" y="256345"/>
                  <a:ext cx="137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BC1828-9067-D6BA-852A-9AAC237D5374}"/>
                    </a:ext>
                  </a:extLst>
                </p14:cNvPr>
                <p14:cNvContentPartPr/>
                <p14:nvPr/>
              </p14:nvContentPartPr>
              <p14:xfrm>
                <a:off x="2008341" y="224305"/>
                <a:ext cx="31932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BC1828-9067-D6BA-852A-9AAC237D53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90341" y="206305"/>
                  <a:ext cx="354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3CC864-95B5-A7AA-6DE1-5E9D5943C864}"/>
                    </a:ext>
                  </a:extLst>
                </p14:cNvPr>
                <p14:cNvContentPartPr/>
                <p14:nvPr/>
              </p14:nvContentPartPr>
              <p14:xfrm>
                <a:off x="2783781" y="197305"/>
                <a:ext cx="588960" cy="31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3CC864-95B5-A7AA-6DE1-5E9D5943C8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65781" y="179305"/>
                  <a:ext cx="6246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64461A-C660-FA6D-C50F-D1CEE28E969D}"/>
                    </a:ext>
                  </a:extLst>
                </p14:cNvPr>
                <p14:cNvContentPartPr/>
                <p14:nvPr/>
              </p14:nvContentPartPr>
              <p14:xfrm>
                <a:off x="3830661" y="154465"/>
                <a:ext cx="396360" cy="15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64461A-C660-FA6D-C50F-D1CEE28E96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13021" y="136825"/>
                  <a:ext cx="432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18ADA0-37BD-09D2-4E9A-9077A32C737A}"/>
                    </a:ext>
                  </a:extLst>
                </p14:cNvPr>
                <p14:cNvContentPartPr/>
                <p14:nvPr/>
              </p14:nvContentPartPr>
              <p14:xfrm>
                <a:off x="4296861" y="184345"/>
                <a:ext cx="91800" cy="11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18ADA0-37BD-09D2-4E9A-9077A32C73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79221" y="166705"/>
                  <a:ext cx="127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A58A6F6-D64E-A3CD-AFF6-C7373E9A8D04}"/>
                    </a:ext>
                  </a:extLst>
                </p14:cNvPr>
                <p14:cNvContentPartPr/>
                <p14:nvPr/>
              </p14:nvContentPartPr>
              <p14:xfrm>
                <a:off x="4460301" y="136465"/>
                <a:ext cx="13680" cy="20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A58A6F6-D64E-A3CD-AFF6-C7373E9A8D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42661" y="118825"/>
                  <a:ext cx="49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6F5355-25EF-5160-E628-3BCE3A07F532}"/>
                    </a:ext>
                  </a:extLst>
                </p14:cNvPr>
                <p14:cNvContentPartPr/>
                <p14:nvPr/>
              </p14:nvContentPartPr>
              <p14:xfrm>
                <a:off x="4431501" y="195505"/>
                <a:ext cx="61920" cy="1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6F5355-25EF-5160-E628-3BCE3A07F53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13501" y="177865"/>
                  <a:ext cx="97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45BEE7-FA07-A9D5-C2DC-30A401FA0C91}"/>
                    </a:ext>
                  </a:extLst>
                </p14:cNvPr>
                <p14:cNvContentPartPr/>
                <p14:nvPr/>
              </p14:nvContentPartPr>
              <p14:xfrm>
                <a:off x="4616181" y="155545"/>
                <a:ext cx="88920" cy="18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45BEE7-FA07-A9D5-C2DC-30A401FA0C9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98181" y="137905"/>
                  <a:ext cx="124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DB21B6-0AA3-CFB1-31DB-8A8729DDA2A3}"/>
                    </a:ext>
                  </a:extLst>
                </p14:cNvPr>
                <p14:cNvContentPartPr/>
                <p14:nvPr/>
              </p14:nvContentPartPr>
              <p14:xfrm>
                <a:off x="4766301" y="160585"/>
                <a:ext cx="34668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DB21B6-0AA3-CFB1-31DB-8A8729DDA2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48301" y="142945"/>
                  <a:ext cx="38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11789E-6030-2033-FF79-044850422DC0}"/>
                    </a:ext>
                  </a:extLst>
                </p14:cNvPr>
                <p14:cNvContentPartPr/>
                <p14:nvPr/>
              </p14:nvContentPartPr>
              <p14:xfrm>
                <a:off x="5082381" y="164905"/>
                <a:ext cx="166320" cy="48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11789E-6030-2033-FF79-044850422D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64741" y="147265"/>
                  <a:ext cx="20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002FE4-290E-80C4-791B-603C64BEAFB1}"/>
                    </a:ext>
                  </a:extLst>
                </p14:cNvPr>
                <p14:cNvContentPartPr/>
                <p14:nvPr/>
              </p14:nvContentPartPr>
              <p14:xfrm>
                <a:off x="1506141" y="684385"/>
                <a:ext cx="235440" cy="16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002FE4-290E-80C4-791B-603C64BEAF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88141" y="666385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A3E662-6B71-C1DE-8846-18CE707565A1}"/>
                    </a:ext>
                  </a:extLst>
                </p14:cNvPr>
                <p14:cNvContentPartPr/>
                <p14:nvPr/>
              </p14:nvContentPartPr>
              <p14:xfrm>
                <a:off x="1746261" y="645505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A3E662-6B71-C1DE-8846-18CE707565A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8621" y="6275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3566271-1D88-9137-09F3-89215B5E0879}"/>
                    </a:ext>
                  </a:extLst>
                </p14:cNvPr>
                <p14:cNvContentPartPr/>
                <p14:nvPr/>
              </p14:nvContentPartPr>
              <p14:xfrm>
                <a:off x="1819701" y="648025"/>
                <a:ext cx="378720" cy="37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3566271-1D88-9137-09F3-89215B5E08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01701" y="630385"/>
                  <a:ext cx="414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DCCAB5-2EC5-57C4-1E9C-D2B06B16E7C7}"/>
                    </a:ext>
                  </a:extLst>
                </p14:cNvPr>
                <p14:cNvContentPartPr/>
                <p14:nvPr/>
              </p14:nvContentPartPr>
              <p14:xfrm>
                <a:off x="2276181" y="564865"/>
                <a:ext cx="32400" cy="221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DCCAB5-2EC5-57C4-1E9C-D2B06B16E7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58541" y="547225"/>
                  <a:ext cx="68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AD3F34-B426-B14D-52C2-8B7F3FC6AFC2}"/>
                    </a:ext>
                  </a:extLst>
                </p14:cNvPr>
                <p14:cNvContentPartPr/>
                <p14:nvPr/>
              </p14:nvContentPartPr>
              <p14:xfrm>
                <a:off x="2323341" y="652705"/>
                <a:ext cx="247320" cy="13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AD3F34-B426-B14D-52C2-8B7F3FC6AF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05701" y="634705"/>
                  <a:ext cx="28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4758DE-B65C-B455-8B0F-8BE0949F744F}"/>
                    </a:ext>
                  </a:extLst>
                </p14:cNvPr>
                <p14:cNvContentPartPr/>
                <p14:nvPr/>
              </p14:nvContentPartPr>
              <p14:xfrm>
                <a:off x="3007341" y="610585"/>
                <a:ext cx="104400" cy="177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4758DE-B65C-B455-8B0F-8BE0949F74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89341" y="592585"/>
                  <a:ext cx="140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650612-46A8-6F5C-501A-20E2CCE17264}"/>
                    </a:ext>
                  </a:extLst>
                </p14:cNvPr>
                <p14:cNvContentPartPr/>
                <p14:nvPr/>
              </p14:nvContentPartPr>
              <p14:xfrm>
                <a:off x="3160341" y="621745"/>
                <a:ext cx="111960" cy="151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650612-46A8-6F5C-501A-20E2CCE1726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42701" y="603745"/>
                  <a:ext cx="147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139AEC-1FFF-2B89-9319-42D2C5EC82B6}"/>
                    </a:ext>
                  </a:extLst>
                </p14:cNvPr>
                <p14:cNvContentPartPr/>
                <p14:nvPr/>
              </p14:nvContentPartPr>
              <p14:xfrm>
                <a:off x="3570021" y="704905"/>
                <a:ext cx="332280" cy="1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139AEC-1FFF-2B89-9319-42D2C5EC82B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52021" y="686905"/>
                  <a:ext cx="3679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D8EB4DB-F2D9-66F2-CC40-FB7477F33C01}"/>
                  </a:ext>
                </a:extLst>
              </p14:cNvPr>
              <p14:cNvContentPartPr/>
              <p14:nvPr/>
            </p14:nvContentPartPr>
            <p14:xfrm>
              <a:off x="4273461" y="579265"/>
              <a:ext cx="621720" cy="295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D8EB4DB-F2D9-66F2-CC40-FB7477F33C0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55821" y="561265"/>
                <a:ext cx="6573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73E076-E563-1E16-3ADB-D88C1EFB3416}"/>
                  </a:ext>
                </a:extLst>
              </p14:cNvPr>
              <p14:cNvContentPartPr/>
              <p14:nvPr/>
            </p14:nvContentPartPr>
            <p14:xfrm>
              <a:off x="5300541" y="566305"/>
              <a:ext cx="479160" cy="142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73E076-E563-1E16-3ADB-D88C1EFB34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82901" y="548665"/>
                <a:ext cx="51480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33338097-B00D-886E-6A8D-5387583639C1}"/>
              </a:ext>
            </a:extLst>
          </p:cNvPr>
          <p:cNvGrpSpPr/>
          <p:nvPr/>
        </p:nvGrpSpPr>
        <p:grpSpPr>
          <a:xfrm>
            <a:off x="6119181" y="507625"/>
            <a:ext cx="1433520" cy="381600"/>
            <a:chOff x="6119181" y="507625"/>
            <a:chExt cx="143352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37268D-2DC7-BBF7-B709-B6D79FD690AC}"/>
                    </a:ext>
                  </a:extLst>
                </p14:cNvPr>
                <p14:cNvContentPartPr/>
                <p14:nvPr/>
              </p14:nvContentPartPr>
              <p14:xfrm>
                <a:off x="6119181" y="617785"/>
                <a:ext cx="216360" cy="9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37268D-2DC7-BBF7-B709-B6D79FD690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01541" y="600145"/>
                  <a:ext cx="252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7961A8-9E01-2635-327B-EDC07C619311}"/>
                    </a:ext>
                  </a:extLst>
                </p14:cNvPr>
                <p14:cNvContentPartPr/>
                <p14:nvPr/>
              </p14:nvContentPartPr>
              <p14:xfrm>
                <a:off x="6508341" y="568465"/>
                <a:ext cx="238320" cy="14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7961A8-9E01-2635-327B-EDC07C6193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90341" y="550465"/>
                  <a:ext cx="273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0050AD-DB81-7F15-FE64-040EEB6F10F8}"/>
                    </a:ext>
                  </a:extLst>
                </p14:cNvPr>
                <p14:cNvContentPartPr/>
                <p14:nvPr/>
              </p14:nvContentPartPr>
              <p14:xfrm>
                <a:off x="6876261" y="539305"/>
                <a:ext cx="6120" cy="14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0050AD-DB81-7F15-FE64-040EEB6F10F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58261" y="521665"/>
                  <a:ext cx="4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DAD5FE-944A-F125-5011-1BAD9B5CC5A3}"/>
                    </a:ext>
                  </a:extLst>
                </p14:cNvPr>
                <p14:cNvContentPartPr/>
                <p14:nvPr/>
              </p14:nvContentPartPr>
              <p14:xfrm>
                <a:off x="6878421" y="587185"/>
                <a:ext cx="95760" cy="7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DAD5FE-944A-F125-5011-1BAD9B5CC5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60781" y="569545"/>
                  <a:ext cx="131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3C3EFE-43F6-6ACE-BBE5-CB089EB756D2}"/>
                    </a:ext>
                  </a:extLst>
                </p14:cNvPr>
                <p14:cNvContentPartPr/>
                <p14:nvPr/>
              </p14:nvContentPartPr>
              <p14:xfrm>
                <a:off x="7009461" y="50762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3C3EFE-43F6-6ACE-BBE5-CB089EB756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91821" y="489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1B2428-2B18-8676-1016-C0CA93E9968D}"/>
                    </a:ext>
                  </a:extLst>
                </p14:cNvPr>
                <p14:cNvContentPartPr/>
                <p14:nvPr/>
              </p14:nvContentPartPr>
              <p14:xfrm>
                <a:off x="7095861" y="571345"/>
                <a:ext cx="42120" cy="31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1B2428-2B18-8676-1016-C0CA93E996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77861" y="553705"/>
                  <a:ext cx="77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784A63-14C8-23CF-487A-46F2E5657B5F}"/>
                    </a:ext>
                  </a:extLst>
                </p14:cNvPr>
                <p14:cNvContentPartPr/>
                <p14:nvPr/>
              </p14:nvContentPartPr>
              <p14:xfrm>
                <a:off x="7144101" y="592585"/>
                <a:ext cx="65160" cy="10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784A63-14C8-23CF-487A-46F2E5657B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6101" y="574585"/>
                  <a:ext cx="10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B7DFDB-E149-1D86-0FA7-070ED7680F09}"/>
                    </a:ext>
                  </a:extLst>
                </p14:cNvPr>
                <p14:cNvContentPartPr/>
                <p14:nvPr/>
              </p14:nvContentPartPr>
              <p14:xfrm>
                <a:off x="7361901" y="538585"/>
                <a:ext cx="20880" cy="198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B7DFDB-E149-1D86-0FA7-070ED7680F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44261" y="520945"/>
                  <a:ext cx="56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9A2E6A4-C12F-D9F6-AFE9-1B1C7B49D313}"/>
                    </a:ext>
                  </a:extLst>
                </p14:cNvPr>
                <p14:cNvContentPartPr/>
                <p14:nvPr/>
              </p14:nvContentPartPr>
              <p14:xfrm>
                <a:off x="7423821" y="619945"/>
                <a:ext cx="128880" cy="9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9A2E6A4-C12F-D9F6-AFE9-1B1C7B49D3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05821" y="601945"/>
                  <a:ext cx="1645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F57BC0-BDD6-0586-15BB-2BED1FB9125E}"/>
              </a:ext>
            </a:extLst>
          </p:cNvPr>
          <p:cNvGrpSpPr/>
          <p:nvPr/>
        </p:nvGrpSpPr>
        <p:grpSpPr>
          <a:xfrm>
            <a:off x="1475901" y="1957705"/>
            <a:ext cx="2246040" cy="1001520"/>
            <a:chOff x="1475901" y="1957705"/>
            <a:chExt cx="2246040" cy="10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AD7071-6FB5-DA87-5DE6-AB553AD62437}"/>
                    </a:ext>
                  </a:extLst>
                </p14:cNvPr>
                <p14:cNvContentPartPr/>
                <p14:nvPr/>
              </p14:nvContentPartPr>
              <p14:xfrm>
                <a:off x="1475901" y="1957705"/>
                <a:ext cx="1041840" cy="93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AD7071-6FB5-DA87-5DE6-AB553AD624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58261" y="1939705"/>
                  <a:ext cx="107748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3D8AE9-A160-DF94-2BBF-FD2FD1A5E47C}"/>
                    </a:ext>
                  </a:extLst>
                </p14:cNvPr>
                <p14:cNvContentPartPr/>
                <p14:nvPr/>
              </p14:nvContentPartPr>
              <p14:xfrm>
                <a:off x="2767221" y="1982185"/>
                <a:ext cx="954720" cy="97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3D8AE9-A160-DF94-2BBF-FD2FD1A5E4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49581" y="1964545"/>
                  <a:ext cx="990360" cy="10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F7E70FD-07A4-AD7B-1AE8-D46320B824DD}"/>
                  </a:ext>
                </a:extLst>
              </p14:cNvPr>
              <p14:cNvContentPartPr/>
              <p14:nvPr/>
            </p14:nvContentPartPr>
            <p14:xfrm>
              <a:off x="6060861" y="879145"/>
              <a:ext cx="155160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F7E70FD-07A4-AD7B-1AE8-D46320B824D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43221" y="861505"/>
                <a:ext cx="15872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68BD08B-A855-A561-687C-F5F4363C900A}"/>
              </a:ext>
            </a:extLst>
          </p:cNvPr>
          <p:cNvGrpSpPr/>
          <p:nvPr/>
        </p:nvGrpSpPr>
        <p:grpSpPr>
          <a:xfrm>
            <a:off x="8024661" y="492145"/>
            <a:ext cx="339840" cy="268200"/>
            <a:chOff x="8024661" y="492145"/>
            <a:chExt cx="3398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7F97A1-5F78-B4A0-F8D7-428B01B199F7}"/>
                    </a:ext>
                  </a:extLst>
                </p14:cNvPr>
                <p14:cNvContentPartPr/>
                <p14:nvPr/>
              </p14:nvContentPartPr>
              <p14:xfrm>
                <a:off x="8024661" y="601945"/>
                <a:ext cx="127800" cy="15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7F97A1-5F78-B4A0-F8D7-428B01B199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6661" y="584305"/>
                  <a:ext cx="163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E67C77-BA6E-9FA2-A63E-5AD81318EEE4}"/>
                    </a:ext>
                  </a:extLst>
                </p14:cNvPr>
                <p14:cNvContentPartPr/>
                <p14:nvPr/>
              </p14:nvContentPartPr>
              <p14:xfrm>
                <a:off x="8207541" y="635425"/>
                <a:ext cx="156960" cy="12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E67C77-BA6E-9FA2-A63E-5AD81318EE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89541" y="617785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A85DA7-FB06-428F-FD7E-836C8F3D4B3B}"/>
                    </a:ext>
                  </a:extLst>
                </p14:cNvPr>
                <p14:cNvContentPartPr/>
                <p14:nvPr/>
              </p14:nvContentPartPr>
              <p14:xfrm>
                <a:off x="8198181" y="574225"/>
                <a:ext cx="164160" cy="75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A85DA7-FB06-428F-FD7E-836C8F3D4B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80181" y="556225"/>
                  <a:ext cx="19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C1E40B-EB44-F91D-75B2-6350EB4DD0E8}"/>
                    </a:ext>
                  </a:extLst>
                </p14:cNvPr>
                <p14:cNvContentPartPr/>
                <p14:nvPr/>
              </p14:nvContentPartPr>
              <p14:xfrm>
                <a:off x="8041581" y="492145"/>
                <a:ext cx="10080" cy="174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C1E40B-EB44-F91D-75B2-6350EB4DD0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23581" y="474505"/>
                  <a:ext cx="457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D1FF0E5-0183-E143-1F6E-6ADDE78FF416}"/>
              </a:ext>
            </a:extLst>
          </p:cNvPr>
          <p:cNvGrpSpPr/>
          <p:nvPr/>
        </p:nvGrpSpPr>
        <p:grpSpPr>
          <a:xfrm>
            <a:off x="8849061" y="574945"/>
            <a:ext cx="664920" cy="474840"/>
            <a:chOff x="8849061" y="574945"/>
            <a:chExt cx="66492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D1B69B-654B-9190-CADE-9FBCA4899476}"/>
                    </a:ext>
                  </a:extLst>
                </p14:cNvPr>
                <p14:cNvContentPartPr/>
                <p14:nvPr/>
              </p14:nvContentPartPr>
              <p14:xfrm>
                <a:off x="8849061" y="632905"/>
                <a:ext cx="214200" cy="13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D1B69B-654B-9190-CADE-9FBCA48994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31421" y="614905"/>
                  <a:ext cx="249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034628-B77F-6B9E-A8A6-C3E267FD6D13}"/>
                    </a:ext>
                  </a:extLst>
                </p14:cNvPr>
                <p14:cNvContentPartPr/>
                <p14:nvPr/>
              </p14:nvContentPartPr>
              <p14:xfrm>
                <a:off x="9124461" y="627505"/>
                <a:ext cx="4680" cy="8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034628-B77F-6B9E-A8A6-C3E267FD6D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06821" y="609865"/>
                  <a:ext cx="4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244F42-139B-89E4-18D7-B041EEF0A4FA}"/>
                    </a:ext>
                  </a:extLst>
                </p14:cNvPr>
                <p14:cNvContentPartPr/>
                <p14:nvPr/>
              </p14:nvContentPartPr>
              <p14:xfrm>
                <a:off x="9144621" y="574945"/>
                <a:ext cx="17280" cy="2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244F42-139B-89E4-18D7-B041EEF0A4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26621" y="557305"/>
                  <a:ext cx="52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B4EE8F-C22D-70C2-B364-B2D942410528}"/>
                    </a:ext>
                  </a:extLst>
                </p14:cNvPr>
                <p14:cNvContentPartPr/>
                <p14:nvPr/>
              </p14:nvContentPartPr>
              <p14:xfrm>
                <a:off x="9216621" y="586465"/>
                <a:ext cx="297360" cy="46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B4EE8F-C22D-70C2-B364-B2D9424105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98981" y="568825"/>
                  <a:ext cx="33300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4ECA49-19EA-EE39-EDD3-772A13714356}"/>
              </a:ext>
            </a:extLst>
          </p:cNvPr>
          <p:cNvGrpSpPr/>
          <p:nvPr/>
        </p:nvGrpSpPr>
        <p:grpSpPr>
          <a:xfrm>
            <a:off x="9917181" y="659545"/>
            <a:ext cx="1551960" cy="182520"/>
            <a:chOff x="9917181" y="659545"/>
            <a:chExt cx="15519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E2D380-450B-0970-322C-0A8924EA22D9}"/>
                    </a:ext>
                  </a:extLst>
                </p14:cNvPr>
                <p14:cNvContentPartPr/>
                <p14:nvPr/>
              </p14:nvContentPartPr>
              <p14:xfrm>
                <a:off x="9917181" y="694105"/>
                <a:ext cx="411480" cy="147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E2D380-450B-0970-322C-0A8924EA22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9181" y="676105"/>
                  <a:ext cx="44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532D620-CF9F-0EF4-BC4F-9DCEBF471B67}"/>
                    </a:ext>
                  </a:extLst>
                </p14:cNvPr>
                <p14:cNvContentPartPr/>
                <p14:nvPr/>
              </p14:nvContentPartPr>
              <p14:xfrm>
                <a:off x="10400301" y="714265"/>
                <a:ext cx="102960" cy="11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532D620-CF9F-0EF4-BC4F-9DCEBF471B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82661" y="696265"/>
                  <a:ext cx="138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FBD1F3-40C5-8BF7-8025-8361B8B96217}"/>
                    </a:ext>
                  </a:extLst>
                </p14:cNvPr>
                <p14:cNvContentPartPr/>
                <p14:nvPr/>
              </p14:nvContentPartPr>
              <p14:xfrm>
                <a:off x="10622061" y="741985"/>
                <a:ext cx="108000" cy="73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FBD1F3-40C5-8BF7-8025-8361B8B962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04061" y="723985"/>
                  <a:ext cx="14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49B8AC-D0B2-02EA-B163-37C2CF38B9E8}"/>
                    </a:ext>
                  </a:extLst>
                </p14:cNvPr>
                <p14:cNvContentPartPr/>
                <p14:nvPr/>
              </p14:nvContentPartPr>
              <p14:xfrm>
                <a:off x="10785861" y="674665"/>
                <a:ext cx="131760" cy="16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49B8AC-D0B2-02EA-B163-37C2CF38B9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67861" y="656665"/>
                  <a:ext cx="16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5F4489-83B8-55CB-BE8E-2793F6815194}"/>
                    </a:ext>
                  </a:extLst>
                </p14:cNvPr>
                <p14:cNvContentPartPr/>
                <p14:nvPr/>
              </p14:nvContentPartPr>
              <p14:xfrm>
                <a:off x="10885581" y="659545"/>
                <a:ext cx="228600" cy="13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5F4489-83B8-55CB-BE8E-2793F68151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67581" y="641545"/>
                  <a:ext cx="264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994BAA-71A3-3C15-C733-65B7A9F13E47}"/>
                    </a:ext>
                  </a:extLst>
                </p14:cNvPr>
                <p14:cNvContentPartPr/>
                <p14:nvPr/>
              </p14:nvContentPartPr>
              <p14:xfrm>
                <a:off x="11229741" y="661345"/>
                <a:ext cx="239400" cy="149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994BAA-71A3-3C15-C733-65B7A9F13E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11741" y="643345"/>
                  <a:ext cx="2750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61D6A90-7B5A-A8B7-E18A-56A6C3AF06CE}"/>
                  </a:ext>
                </a:extLst>
              </p14:cNvPr>
              <p14:cNvContentPartPr/>
              <p14:nvPr/>
            </p14:nvContentPartPr>
            <p14:xfrm>
              <a:off x="9996741" y="1013065"/>
              <a:ext cx="1502640" cy="64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61D6A90-7B5A-A8B7-E18A-56A6C3AF06C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79101" y="995065"/>
                <a:ext cx="153828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27F3AC-45FF-4AC7-3DA2-2EFAD4210548}"/>
              </a:ext>
            </a:extLst>
          </p:cNvPr>
          <p:cNvGrpSpPr/>
          <p:nvPr/>
        </p:nvGrpSpPr>
        <p:grpSpPr>
          <a:xfrm>
            <a:off x="6056181" y="1438945"/>
            <a:ext cx="1053360" cy="304560"/>
            <a:chOff x="6056181" y="1438945"/>
            <a:chExt cx="10533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EBCC8B-B86A-43A5-0178-3A4F16F68242}"/>
                    </a:ext>
                  </a:extLst>
                </p14:cNvPr>
                <p14:cNvContentPartPr/>
                <p14:nvPr/>
              </p14:nvContentPartPr>
              <p14:xfrm>
                <a:off x="6056181" y="1562425"/>
                <a:ext cx="102240" cy="18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EBCC8B-B86A-43A5-0178-3A4F16F682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38181" y="1544425"/>
                  <a:ext cx="137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7A1F8F-C9DD-3A53-2A67-C5827ABE77C2}"/>
                    </a:ext>
                  </a:extLst>
                </p14:cNvPr>
                <p14:cNvContentPartPr/>
                <p14:nvPr/>
              </p14:nvContentPartPr>
              <p14:xfrm>
                <a:off x="6251661" y="1619305"/>
                <a:ext cx="468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7A1F8F-C9DD-3A53-2A67-C5827ABE77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33661" y="1601305"/>
                  <a:ext cx="40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6226A6-553D-BB0D-AB6A-80F82D08D101}"/>
                    </a:ext>
                  </a:extLst>
                </p14:cNvPr>
                <p14:cNvContentPartPr/>
                <p14:nvPr/>
              </p14:nvContentPartPr>
              <p14:xfrm>
                <a:off x="6267501" y="1529665"/>
                <a:ext cx="12960" cy="25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6226A6-553D-BB0D-AB6A-80F82D08D1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9501" y="1511665"/>
                  <a:ext cx="4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A1FDAA3-7733-47C1-2073-FF3314194B5C}"/>
                    </a:ext>
                  </a:extLst>
                </p14:cNvPr>
                <p14:cNvContentPartPr/>
                <p14:nvPr/>
              </p14:nvContentPartPr>
              <p14:xfrm>
                <a:off x="6412221" y="1588345"/>
                <a:ext cx="102240" cy="11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A1FDAA3-7733-47C1-2073-FF3314194B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94581" y="1570705"/>
                  <a:ext cx="137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AA74DC9-A7D9-50B1-E71E-FC9F07135144}"/>
                    </a:ext>
                  </a:extLst>
                </p14:cNvPr>
                <p14:cNvContentPartPr/>
                <p14:nvPr/>
              </p14:nvContentPartPr>
              <p14:xfrm>
                <a:off x="6560901" y="1438945"/>
                <a:ext cx="54864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AA74DC9-A7D9-50B1-E71E-FC9F071351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3261" y="1421305"/>
                  <a:ext cx="584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AFEE9E3-DF00-EC46-0866-3F32B38C8C33}"/>
                  </a:ext>
                </a:extLst>
              </p14:cNvPr>
              <p14:cNvContentPartPr/>
              <p14:nvPr/>
            </p14:nvContentPartPr>
            <p14:xfrm>
              <a:off x="7594821" y="1414105"/>
              <a:ext cx="621720" cy="198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AFEE9E3-DF00-EC46-0866-3F32B38C8C3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76821" y="1396465"/>
                <a:ext cx="65736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9758309-1247-CA87-40AA-7B04F2226908}"/>
              </a:ext>
            </a:extLst>
          </p:cNvPr>
          <p:cNvGrpSpPr/>
          <p:nvPr/>
        </p:nvGrpSpPr>
        <p:grpSpPr>
          <a:xfrm>
            <a:off x="8720901" y="1308265"/>
            <a:ext cx="357120" cy="249120"/>
            <a:chOff x="8720901" y="1308265"/>
            <a:chExt cx="3571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DB7DBE-50C1-402B-3C74-67BC740C1F05}"/>
                    </a:ext>
                  </a:extLst>
                </p14:cNvPr>
                <p14:cNvContentPartPr/>
                <p14:nvPr/>
              </p14:nvContentPartPr>
              <p14:xfrm>
                <a:off x="8720901" y="1397185"/>
                <a:ext cx="47520" cy="160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DB7DBE-50C1-402B-3C74-67BC740C1F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03261" y="1379185"/>
                  <a:ext cx="83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724166-32A1-045C-6E1F-F75FA4BDEA7B}"/>
                    </a:ext>
                  </a:extLst>
                </p14:cNvPr>
                <p14:cNvContentPartPr/>
                <p14:nvPr/>
              </p14:nvContentPartPr>
              <p14:xfrm>
                <a:off x="8771661" y="1415905"/>
                <a:ext cx="306360" cy="140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724166-32A1-045C-6E1F-F75FA4BDEA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53661" y="1397905"/>
                  <a:ext cx="342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1A5A63-7B6E-3904-2C21-394D3D9C9AB0}"/>
                    </a:ext>
                  </a:extLst>
                </p14:cNvPr>
                <p14:cNvContentPartPr/>
                <p14:nvPr/>
              </p14:nvContentPartPr>
              <p14:xfrm>
                <a:off x="9044901" y="1308265"/>
                <a:ext cx="21960" cy="4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1A5A63-7B6E-3904-2C21-394D3D9C9A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6901" y="1290625"/>
                  <a:ext cx="5760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71018F4-C423-C239-2C17-080FAB5E6917}"/>
              </a:ext>
            </a:extLst>
          </p:cNvPr>
          <p:cNvGrpSpPr/>
          <p:nvPr/>
        </p:nvGrpSpPr>
        <p:grpSpPr>
          <a:xfrm>
            <a:off x="9412821" y="1274785"/>
            <a:ext cx="1995840" cy="300960"/>
            <a:chOff x="9412821" y="1274785"/>
            <a:chExt cx="19958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E18036-8CE4-58E7-9753-650EC1E86430}"/>
                    </a:ext>
                  </a:extLst>
                </p14:cNvPr>
                <p14:cNvContentPartPr/>
                <p14:nvPr/>
              </p14:nvContentPartPr>
              <p14:xfrm>
                <a:off x="9412821" y="1400785"/>
                <a:ext cx="25200" cy="133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E18036-8CE4-58E7-9753-650EC1E864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95181" y="1383145"/>
                  <a:ext cx="60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6CEC0F-BC43-D44E-EECF-642988DE3BB4}"/>
                    </a:ext>
                  </a:extLst>
                </p14:cNvPr>
                <p14:cNvContentPartPr/>
                <p14:nvPr/>
              </p14:nvContentPartPr>
              <p14:xfrm>
                <a:off x="9439821" y="1318705"/>
                <a:ext cx="11520" cy="22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6CEC0F-BC43-D44E-EECF-642988DE3B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1821" y="1300705"/>
                  <a:ext cx="47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6BAFBF-4185-98A8-2E6B-14DE0C5E8184}"/>
                    </a:ext>
                  </a:extLst>
                </p14:cNvPr>
                <p14:cNvContentPartPr/>
                <p14:nvPr/>
              </p14:nvContentPartPr>
              <p14:xfrm>
                <a:off x="9507501" y="1426345"/>
                <a:ext cx="131040" cy="113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6BAFBF-4185-98A8-2E6B-14DE0C5E81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89861" y="1408705"/>
                  <a:ext cx="166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86287-FA07-7CCA-E495-E1F8C9E6AA3D}"/>
                    </a:ext>
                  </a:extLst>
                </p14:cNvPr>
                <p14:cNvContentPartPr/>
                <p14:nvPr/>
              </p14:nvContentPartPr>
              <p14:xfrm>
                <a:off x="9689301" y="1374505"/>
                <a:ext cx="27000" cy="201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86287-FA07-7CCA-E495-E1F8C9E6AA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71301" y="1356865"/>
                  <a:ext cx="62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3025F-E077-C662-773E-A057174490D3}"/>
                    </a:ext>
                  </a:extLst>
                </p14:cNvPr>
                <p14:cNvContentPartPr/>
                <p14:nvPr/>
              </p14:nvContentPartPr>
              <p14:xfrm>
                <a:off x="9703701" y="1388185"/>
                <a:ext cx="120960" cy="51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3025F-E077-C662-773E-A057174490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5701" y="1370185"/>
                  <a:ext cx="156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2528E8-EE97-C8D0-3CFD-3CEA594D8C7C}"/>
                    </a:ext>
                  </a:extLst>
                </p14:cNvPr>
                <p14:cNvContentPartPr/>
                <p14:nvPr/>
              </p14:nvContentPartPr>
              <p14:xfrm>
                <a:off x="9851301" y="1406905"/>
                <a:ext cx="223920" cy="11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2528E8-EE97-C8D0-3CFD-3CEA594D8C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33661" y="1389265"/>
                  <a:ext cx="259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B71CF2-CB03-49AB-0F7C-047E4E12EE37}"/>
                    </a:ext>
                  </a:extLst>
                </p14:cNvPr>
                <p14:cNvContentPartPr/>
                <p14:nvPr/>
              </p14:nvContentPartPr>
              <p14:xfrm>
                <a:off x="10217421" y="1371985"/>
                <a:ext cx="405000" cy="149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B71CF2-CB03-49AB-0F7C-047E4E12EE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99421" y="1354345"/>
                  <a:ext cx="440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F650E5-1134-89A8-614A-14D737AFDFC9}"/>
                    </a:ext>
                  </a:extLst>
                </p14:cNvPr>
                <p14:cNvContentPartPr/>
                <p14:nvPr/>
              </p14:nvContentPartPr>
              <p14:xfrm>
                <a:off x="10693701" y="1369105"/>
                <a:ext cx="93960" cy="122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F650E5-1134-89A8-614A-14D737AFDF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75701" y="1351105"/>
                  <a:ext cx="12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9A2252-3D36-727E-1E88-34D4BC7D584C}"/>
                    </a:ext>
                  </a:extLst>
                </p14:cNvPr>
                <p14:cNvContentPartPr/>
                <p14:nvPr/>
              </p14:nvContentPartPr>
              <p14:xfrm>
                <a:off x="10938141" y="1274785"/>
                <a:ext cx="357480" cy="196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9A2252-3D36-727E-1E88-34D4BC7D58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20501" y="1256785"/>
                  <a:ext cx="393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42C3A7-27F7-F6AD-22FB-4F89A4CE72C0}"/>
                    </a:ext>
                  </a:extLst>
                </p14:cNvPr>
                <p14:cNvContentPartPr/>
                <p14:nvPr/>
              </p14:nvContentPartPr>
              <p14:xfrm>
                <a:off x="11291301" y="1287385"/>
                <a:ext cx="117360" cy="3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42C3A7-27F7-F6AD-22FB-4F89A4CE72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73301" y="1269745"/>
                  <a:ext cx="15300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79CFEDD-0BCC-5AB3-33FD-5F9F58297469}"/>
                  </a:ext>
                </a:extLst>
              </p14:cNvPr>
              <p14:cNvContentPartPr/>
              <p14:nvPr/>
            </p14:nvContentPartPr>
            <p14:xfrm>
              <a:off x="6137541" y="2030065"/>
              <a:ext cx="284400" cy="135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79CFEDD-0BCC-5AB3-33FD-5F9F5829746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119901" y="2012065"/>
                <a:ext cx="3200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4047348-4374-C526-421B-46438D268A16}"/>
              </a:ext>
            </a:extLst>
          </p:cNvPr>
          <p:cNvGrpSpPr/>
          <p:nvPr/>
        </p:nvGrpSpPr>
        <p:grpSpPr>
          <a:xfrm>
            <a:off x="6815421" y="1960225"/>
            <a:ext cx="295560" cy="201960"/>
            <a:chOff x="6815421" y="1960225"/>
            <a:chExt cx="2955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14ED53-CB0D-7D33-A4B2-FDC49663D6EA}"/>
                    </a:ext>
                  </a:extLst>
                </p14:cNvPr>
                <p14:cNvContentPartPr/>
                <p14:nvPr/>
              </p14:nvContentPartPr>
              <p14:xfrm>
                <a:off x="6815421" y="1960225"/>
                <a:ext cx="295560" cy="201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14ED53-CB0D-7D33-A4B2-FDC49663D6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97781" y="1942225"/>
                  <a:ext cx="331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11105D9-C076-839F-2ABB-F0C2136B3B43}"/>
                    </a:ext>
                  </a:extLst>
                </p14:cNvPr>
                <p14:cNvContentPartPr/>
                <p14:nvPr/>
              </p14:nvContentPartPr>
              <p14:xfrm>
                <a:off x="7062381" y="1971745"/>
                <a:ext cx="37440" cy="72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11105D9-C076-839F-2ABB-F0C2136B3B4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44741" y="1953745"/>
                  <a:ext cx="73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2FFB4A-C38F-FB79-048A-0D40B209BE08}"/>
                    </a:ext>
                  </a:extLst>
                </p14:cNvPr>
                <p14:cNvContentPartPr/>
                <p14:nvPr/>
              </p14:nvContentPartPr>
              <p14:xfrm>
                <a:off x="6817581" y="1964545"/>
                <a:ext cx="3888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2FFB4A-C38F-FB79-048A-0D40B209BE0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99581" y="1946545"/>
                  <a:ext cx="74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7304423-CB61-5864-BF89-B1C23C4D1E9C}"/>
              </a:ext>
            </a:extLst>
          </p:cNvPr>
          <p:cNvGrpSpPr/>
          <p:nvPr/>
        </p:nvGrpSpPr>
        <p:grpSpPr>
          <a:xfrm>
            <a:off x="7658901" y="1979665"/>
            <a:ext cx="871560" cy="262080"/>
            <a:chOff x="7658901" y="1979665"/>
            <a:chExt cx="8715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22C40D-5AF9-8BA8-BE2F-FE5A75276CE8}"/>
                    </a:ext>
                  </a:extLst>
                </p14:cNvPr>
                <p14:cNvContentPartPr/>
                <p14:nvPr/>
              </p14:nvContentPartPr>
              <p14:xfrm>
                <a:off x="7658901" y="1984705"/>
                <a:ext cx="377640" cy="18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22C40D-5AF9-8BA8-BE2F-FE5A75276C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40901" y="1966705"/>
                  <a:ext cx="413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FA614D6-1286-EDF9-8813-81BFAB32E80F}"/>
                    </a:ext>
                  </a:extLst>
                </p14:cNvPr>
                <p14:cNvContentPartPr/>
                <p14:nvPr/>
              </p14:nvContentPartPr>
              <p14:xfrm>
                <a:off x="8093781" y="1979665"/>
                <a:ext cx="128160" cy="116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FA614D6-1286-EDF9-8813-81BFAB32E8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75781" y="1962025"/>
                  <a:ext cx="163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F05731-AC14-2614-6F10-0AAB0C2B8F5D}"/>
                    </a:ext>
                  </a:extLst>
                </p14:cNvPr>
                <p14:cNvContentPartPr/>
                <p14:nvPr/>
              </p14:nvContentPartPr>
              <p14:xfrm>
                <a:off x="8454861" y="2132305"/>
                <a:ext cx="75600" cy="109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F05731-AC14-2614-6F10-0AAB0C2B8F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36861" y="2114665"/>
                  <a:ext cx="11124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5EEC1A9-C2A8-37AA-017E-88B9ECB292DF}"/>
                  </a:ext>
                </a:extLst>
              </p14:cNvPr>
              <p14:cNvContentPartPr/>
              <p14:nvPr/>
            </p14:nvContentPartPr>
            <p14:xfrm>
              <a:off x="8802981" y="1886425"/>
              <a:ext cx="789120" cy="240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5EEC1A9-C2A8-37AA-017E-88B9ECB292D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84981" y="1868785"/>
                <a:ext cx="82476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97B8B21-64FD-5A97-8334-0247292D2F19}"/>
              </a:ext>
            </a:extLst>
          </p:cNvPr>
          <p:cNvGrpSpPr/>
          <p:nvPr/>
        </p:nvGrpSpPr>
        <p:grpSpPr>
          <a:xfrm>
            <a:off x="9962181" y="1917385"/>
            <a:ext cx="1033560" cy="200160"/>
            <a:chOff x="9962181" y="1917385"/>
            <a:chExt cx="10335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A917E55-ABA9-4A80-3C98-DC8FDA959B13}"/>
                    </a:ext>
                  </a:extLst>
                </p14:cNvPr>
                <p14:cNvContentPartPr/>
                <p14:nvPr/>
              </p14:nvContentPartPr>
              <p14:xfrm>
                <a:off x="9962181" y="1993705"/>
                <a:ext cx="425880" cy="123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A917E55-ABA9-4A80-3C98-DC8FDA959B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44541" y="1976065"/>
                  <a:ext cx="461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34FEBC-19C6-EC6C-E2D6-089910A2A91F}"/>
                    </a:ext>
                  </a:extLst>
                </p14:cNvPr>
                <p14:cNvContentPartPr/>
                <p14:nvPr/>
              </p14:nvContentPartPr>
              <p14:xfrm>
                <a:off x="10601901" y="1917385"/>
                <a:ext cx="393840" cy="165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34FEBC-19C6-EC6C-E2D6-089910A2A9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84261" y="1899385"/>
                  <a:ext cx="4294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A0443FB-C485-C510-FE77-8162C7D0DFC8}"/>
              </a:ext>
            </a:extLst>
          </p:cNvPr>
          <p:cNvGrpSpPr/>
          <p:nvPr/>
        </p:nvGrpSpPr>
        <p:grpSpPr>
          <a:xfrm>
            <a:off x="6525621" y="2376385"/>
            <a:ext cx="1718280" cy="472320"/>
            <a:chOff x="6525621" y="2376385"/>
            <a:chExt cx="17182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BDAD58-85F7-3330-1BEC-F0B55DF7F398}"/>
                    </a:ext>
                  </a:extLst>
                </p14:cNvPr>
                <p14:cNvContentPartPr/>
                <p14:nvPr/>
              </p14:nvContentPartPr>
              <p14:xfrm>
                <a:off x="6525621" y="2376385"/>
                <a:ext cx="433080" cy="47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BDAD58-85F7-3330-1BEC-F0B55DF7F3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07981" y="2358745"/>
                  <a:ext cx="4687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9E7286-16CC-936D-3C63-3571DC1CCB2E}"/>
                    </a:ext>
                  </a:extLst>
                </p14:cNvPr>
                <p14:cNvContentPartPr/>
                <p14:nvPr/>
              </p14:nvContentPartPr>
              <p14:xfrm>
                <a:off x="7094061" y="2464945"/>
                <a:ext cx="154080" cy="12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9E7286-16CC-936D-3C63-3571DC1CCB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76061" y="2447305"/>
                  <a:ext cx="189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7FF021-1431-2839-774B-D361ACF808E9}"/>
                    </a:ext>
                  </a:extLst>
                </p14:cNvPr>
                <p14:cNvContentPartPr/>
                <p14:nvPr/>
              </p14:nvContentPartPr>
              <p14:xfrm>
                <a:off x="7345701" y="2421025"/>
                <a:ext cx="181800" cy="177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7FF021-1431-2839-774B-D361ACF808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7701" y="2403385"/>
                  <a:ext cx="217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C8E5C64-90F9-6B76-D890-F65CCB51E6A0}"/>
                    </a:ext>
                  </a:extLst>
                </p14:cNvPr>
                <p14:cNvContentPartPr/>
                <p14:nvPr/>
              </p14:nvContentPartPr>
              <p14:xfrm>
                <a:off x="7715421" y="2476105"/>
                <a:ext cx="264960" cy="14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C8E5C64-90F9-6B76-D890-F65CCB51E6A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97781" y="2458465"/>
                  <a:ext cx="300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79081DD-C9CD-DB87-7B07-45889845E5B5}"/>
                    </a:ext>
                  </a:extLst>
                </p14:cNvPr>
                <p14:cNvContentPartPr/>
                <p14:nvPr/>
              </p14:nvContentPartPr>
              <p14:xfrm>
                <a:off x="8037981" y="2492665"/>
                <a:ext cx="15480" cy="94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79081DD-C9CD-DB87-7B07-45889845E5B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20341" y="2475025"/>
                  <a:ext cx="51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F26598-0B6A-F349-E97A-B7A0AD5A0A26}"/>
                    </a:ext>
                  </a:extLst>
                </p14:cNvPr>
                <p14:cNvContentPartPr/>
                <p14:nvPr/>
              </p14:nvContentPartPr>
              <p14:xfrm>
                <a:off x="8057421" y="2395465"/>
                <a:ext cx="24120" cy="64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F26598-0B6A-F349-E97A-B7A0AD5A0A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39781" y="2377825"/>
                  <a:ext cx="59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3445A2-AA06-2E2D-24FA-AA5D9EB251D3}"/>
                    </a:ext>
                  </a:extLst>
                </p14:cNvPr>
                <p14:cNvContentPartPr/>
                <p14:nvPr/>
              </p14:nvContentPartPr>
              <p14:xfrm>
                <a:off x="8125461" y="2474665"/>
                <a:ext cx="118440" cy="11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3445A2-AA06-2E2D-24FA-AA5D9EB251D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07821" y="2456665"/>
                  <a:ext cx="15408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8E411C2-8559-D4D4-0F99-D95F8B25DC27}"/>
                  </a:ext>
                </a:extLst>
              </p14:cNvPr>
              <p14:cNvContentPartPr/>
              <p14:nvPr/>
            </p14:nvContentPartPr>
            <p14:xfrm>
              <a:off x="8635221" y="2454145"/>
              <a:ext cx="231840" cy="249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8E411C2-8559-D4D4-0F99-D95F8B25DC2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17581" y="2436145"/>
                <a:ext cx="2674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41C32A7-512F-3418-ACBE-3048FCF662A7}"/>
              </a:ext>
            </a:extLst>
          </p:cNvPr>
          <p:cNvGrpSpPr/>
          <p:nvPr/>
        </p:nvGrpSpPr>
        <p:grpSpPr>
          <a:xfrm>
            <a:off x="9197541" y="2259385"/>
            <a:ext cx="2672280" cy="540000"/>
            <a:chOff x="9197541" y="2259385"/>
            <a:chExt cx="2672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754BC8-56C7-CEBD-F20A-AB0AC49A85C0}"/>
                    </a:ext>
                  </a:extLst>
                </p14:cNvPr>
                <p14:cNvContentPartPr/>
                <p14:nvPr/>
              </p14:nvContentPartPr>
              <p14:xfrm>
                <a:off x="9197541" y="2486185"/>
                <a:ext cx="31680" cy="148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754BC8-56C7-CEBD-F20A-AB0AC49A85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79901" y="2468185"/>
                  <a:ext cx="67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D6BB52-24A3-9FCB-52A0-1540225EE88C}"/>
                    </a:ext>
                  </a:extLst>
                </p14:cNvPr>
                <p14:cNvContentPartPr/>
                <p14:nvPr/>
              </p14:nvContentPartPr>
              <p14:xfrm>
                <a:off x="9266301" y="2309065"/>
                <a:ext cx="10440" cy="2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D6BB52-24A3-9FCB-52A0-1540225EE88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48301" y="2291065"/>
                  <a:ext cx="46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5E878B-072B-CF3B-AEC8-D137FE27B639}"/>
                    </a:ext>
                  </a:extLst>
                </p14:cNvPr>
                <p14:cNvContentPartPr/>
                <p14:nvPr/>
              </p14:nvContentPartPr>
              <p14:xfrm>
                <a:off x="9323181" y="2471785"/>
                <a:ext cx="345240" cy="327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5E878B-072B-CF3B-AEC8-D137FE27B6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05541" y="2453785"/>
                  <a:ext cx="3808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1EA25D7-36CB-6186-4550-72DD7E951DC1}"/>
                    </a:ext>
                  </a:extLst>
                </p14:cNvPr>
                <p14:cNvContentPartPr/>
                <p14:nvPr/>
              </p14:nvContentPartPr>
              <p14:xfrm>
                <a:off x="9611181" y="2508505"/>
                <a:ext cx="97560" cy="11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1EA25D7-36CB-6186-4550-72DD7E951D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93541" y="2490865"/>
                  <a:ext cx="133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463E2D4-BFFF-CE62-AC15-912D3A2DD990}"/>
                    </a:ext>
                  </a:extLst>
                </p14:cNvPr>
                <p14:cNvContentPartPr/>
                <p14:nvPr/>
              </p14:nvContentPartPr>
              <p14:xfrm>
                <a:off x="9867141" y="2361265"/>
                <a:ext cx="36360" cy="230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463E2D4-BFFF-CE62-AC15-912D3A2DD9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49501" y="2343265"/>
                  <a:ext cx="72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B27744-E608-E5C4-5EC2-7DCCFABE70F5}"/>
                    </a:ext>
                  </a:extLst>
                </p14:cNvPr>
                <p14:cNvContentPartPr/>
                <p14:nvPr/>
              </p14:nvContentPartPr>
              <p14:xfrm>
                <a:off x="9894141" y="2500945"/>
                <a:ext cx="198720" cy="94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B27744-E608-E5C4-5EC2-7DCCFABE70F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76141" y="2482945"/>
                  <a:ext cx="234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028EF3C-2185-0897-CA44-AEF6907F469F}"/>
                    </a:ext>
                  </a:extLst>
                </p14:cNvPr>
                <p14:cNvContentPartPr/>
                <p14:nvPr/>
              </p14:nvContentPartPr>
              <p14:xfrm>
                <a:off x="10126341" y="2468905"/>
                <a:ext cx="258480" cy="117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028EF3C-2185-0897-CA44-AEF6907F46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08341" y="2450905"/>
                  <a:ext cx="294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F59206-58A2-43B9-2EF9-47BF8EE8BFD2}"/>
                    </a:ext>
                  </a:extLst>
                </p14:cNvPr>
                <p14:cNvContentPartPr/>
                <p14:nvPr/>
              </p14:nvContentPartPr>
              <p14:xfrm>
                <a:off x="10388061" y="2382505"/>
                <a:ext cx="364680" cy="127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F59206-58A2-43B9-2EF9-47BF8EE8BF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370421" y="2364505"/>
                  <a:ext cx="40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A7FE07-227F-0E3A-2DED-623EAFB37FE5}"/>
                    </a:ext>
                  </a:extLst>
                </p14:cNvPr>
                <p14:cNvContentPartPr/>
                <p14:nvPr/>
              </p14:nvContentPartPr>
              <p14:xfrm>
                <a:off x="10813221" y="2329585"/>
                <a:ext cx="40320" cy="231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A7FE07-227F-0E3A-2DED-623EAFB37FE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95581" y="2311945"/>
                  <a:ext cx="75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A25E137-B323-E60C-173C-5EAB85D51702}"/>
                    </a:ext>
                  </a:extLst>
                </p14:cNvPr>
                <p14:cNvContentPartPr/>
                <p14:nvPr/>
              </p14:nvContentPartPr>
              <p14:xfrm>
                <a:off x="10784781" y="2371345"/>
                <a:ext cx="173880" cy="70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A25E137-B323-E60C-173C-5EAB85D517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66781" y="2353705"/>
                  <a:ext cx="209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333134-25ED-2C96-0398-257F9A0B1987}"/>
                    </a:ext>
                  </a:extLst>
                </p14:cNvPr>
                <p14:cNvContentPartPr/>
                <p14:nvPr/>
              </p14:nvContentPartPr>
              <p14:xfrm>
                <a:off x="11029581" y="2290705"/>
                <a:ext cx="312480" cy="196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333134-25ED-2C96-0398-257F9A0B19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11581" y="2273065"/>
                  <a:ext cx="348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0FA9C39-164A-64DE-2AF8-DDC3C356D124}"/>
                    </a:ext>
                  </a:extLst>
                </p14:cNvPr>
                <p14:cNvContentPartPr/>
                <p14:nvPr/>
              </p14:nvContentPartPr>
              <p14:xfrm>
                <a:off x="11298861" y="2389705"/>
                <a:ext cx="119520" cy="68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0FA9C39-164A-64DE-2AF8-DDC3C356D1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81221" y="2372065"/>
                  <a:ext cx="155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477CD8-1630-5F59-0BA4-BDF41BF96C8E}"/>
                    </a:ext>
                  </a:extLst>
                </p14:cNvPr>
                <p14:cNvContentPartPr/>
                <p14:nvPr/>
              </p14:nvContentPartPr>
              <p14:xfrm>
                <a:off x="11445021" y="2259385"/>
                <a:ext cx="19080" cy="12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477CD8-1630-5F59-0BA4-BDF41BF96C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27021" y="2241745"/>
                  <a:ext cx="54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7A2DCD-1178-D3BC-2EFA-C9395052C1B7}"/>
                    </a:ext>
                  </a:extLst>
                </p14:cNvPr>
                <p14:cNvContentPartPr/>
                <p14:nvPr/>
              </p14:nvContentPartPr>
              <p14:xfrm>
                <a:off x="11492901" y="2356945"/>
                <a:ext cx="250560" cy="12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7A2DCD-1178-D3BC-2EFA-C9395052C1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75261" y="2338945"/>
                  <a:ext cx="286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6A60D8-5CE6-5D1D-B238-8ACBA7A48545}"/>
                    </a:ext>
                  </a:extLst>
                </p14:cNvPr>
                <p14:cNvContentPartPr/>
                <p14:nvPr/>
              </p14:nvContentPartPr>
              <p14:xfrm>
                <a:off x="11858301" y="2356225"/>
                <a:ext cx="11520" cy="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6A60D8-5CE6-5D1D-B238-8ACBA7A485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840301" y="2338225"/>
                  <a:ext cx="4716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063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A3BFE-2316-2CDC-974E-E4898B36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6" y="666364"/>
            <a:ext cx="9221487" cy="5525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BB10E2-C59B-B2AB-1889-466C02CCB2C7}"/>
                  </a:ext>
                </a:extLst>
              </p14:cNvPr>
              <p14:cNvContentPartPr/>
              <p14:nvPr/>
            </p14:nvContentPartPr>
            <p14:xfrm>
              <a:off x="270261" y="129265"/>
              <a:ext cx="248040" cy="29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BB10E2-C59B-B2AB-1889-466C02CCB2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261" y="111265"/>
                <a:ext cx="28368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AACE193-CEE2-9D24-4D6F-0D8EE579E0B6}"/>
              </a:ext>
            </a:extLst>
          </p:cNvPr>
          <p:cNvGrpSpPr/>
          <p:nvPr/>
        </p:nvGrpSpPr>
        <p:grpSpPr>
          <a:xfrm>
            <a:off x="748341" y="189745"/>
            <a:ext cx="1174680" cy="273240"/>
            <a:chOff x="748341" y="189745"/>
            <a:chExt cx="11746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DFE6FB-004B-626E-B369-04547C182136}"/>
                    </a:ext>
                  </a:extLst>
                </p14:cNvPr>
                <p14:cNvContentPartPr/>
                <p14:nvPr/>
              </p14:nvContentPartPr>
              <p14:xfrm>
                <a:off x="748341" y="189745"/>
                <a:ext cx="134640" cy="23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DFE6FB-004B-626E-B369-04547C1821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0701" y="172105"/>
                  <a:ext cx="170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6193D4-1515-5E05-0465-E238E69B6C5C}"/>
                    </a:ext>
                  </a:extLst>
                </p14:cNvPr>
                <p14:cNvContentPartPr/>
                <p14:nvPr/>
              </p14:nvContentPartPr>
              <p14:xfrm>
                <a:off x="786501" y="276505"/>
                <a:ext cx="160200" cy="3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6193D4-1515-5E05-0465-E238E69B6C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861" y="258505"/>
                  <a:ext cx="195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21D7F8-5DF0-7EAE-48D2-C1CDA708A3A1}"/>
                    </a:ext>
                  </a:extLst>
                </p14:cNvPr>
                <p14:cNvContentPartPr/>
                <p14:nvPr/>
              </p14:nvContentPartPr>
              <p14:xfrm>
                <a:off x="990261" y="219985"/>
                <a:ext cx="329760" cy="18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21D7F8-5DF0-7EAE-48D2-C1CDA708A3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2621" y="201985"/>
                  <a:ext cx="365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B78444-26BB-83C4-7543-DE52B832F710}"/>
                    </a:ext>
                  </a:extLst>
                </p14:cNvPr>
                <p14:cNvContentPartPr/>
                <p14:nvPr/>
              </p14:nvContentPartPr>
              <p14:xfrm>
                <a:off x="1354581" y="26894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B78444-26BB-83C4-7543-DE52B832F7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6941" y="250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0BC795-9375-8E49-4756-74FE7E061134}"/>
                    </a:ext>
                  </a:extLst>
                </p14:cNvPr>
                <p14:cNvContentPartPr/>
                <p14:nvPr/>
              </p14:nvContentPartPr>
              <p14:xfrm>
                <a:off x="1165581" y="244465"/>
                <a:ext cx="152280" cy="3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0BC795-9375-8E49-4756-74FE7E0611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7581" y="226465"/>
                  <a:ext cx="187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7BCB0B-6169-0306-7D76-96606A7BDE5A}"/>
                    </a:ext>
                  </a:extLst>
                </p14:cNvPr>
                <p14:cNvContentPartPr/>
                <p14:nvPr/>
              </p14:nvContentPartPr>
              <p14:xfrm>
                <a:off x="1371861" y="281905"/>
                <a:ext cx="122040" cy="125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7BCB0B-6169-0306-7D76-96606A7BDE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4221" y="263905"/>
                  <a:ext cx="15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D2577C-2324-6507-C29F-8B53F581CEDF}"/>
                    </a:ext>
                  </a:extLst>
                </p14:cNvPr>
                <p14:cNvContentPartPr/>
                <p14:nvPr/>
              </p14:nvContentPartPr>
              <p14:xfrm>
                <a:off x="1415061" y="268945"/>
                <a:ext cx="70200" cy="12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D2577C-2324-6507-C29F-8B53F581CE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7061" y="250945"/>
                  <a:ext cx="105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73B56B-9433-421B-31D2-3AD7A802A56C}"/>
                    </a:ext>
                  </a:extLst>
                </p14:cNvPr>
                <p14:cNvContentPartPr/>
                <p14:nvPr/>
              </p14:nvContentPartPr>
              <p14:xfrm>
                <a:off x="1659501" y="360025"/>
                <a:ext cx="9900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73B56B-9433-421B-31D2-3AD7A802A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41861" y="342025"/>
                  <a:ext cx="13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B2720B-28A1-9B34-0783-1A92635A6BF5}"/>
                    </a:ext>
                  </a:extLst>
                </p14:cNvPr>
                <p14:cNvContentPartPr/>
                <p14:nvPr/>
              </p14:nvContentPartPr>
              <p14:xfrm>
                <a:off x="1773261" y="247345"/>
                <a:ext cx="94320" cy="21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B2720B-28A1-9B34-0783-1A92635A6B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55621" y="229705"/>
                  <a:ext cx="129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B5AB0B-01DA-FD1B-1AB4-4AEF0D4B6289}"/>
                    </a:ext>
                  </a:extLst>
                </p14:cNvPr>
                <p14:cNvContentPartPr/>
                <p14:nvPr/>
              </p14:nvContentPartPr>
              <p14:xfrm>
                <a:off x="1819701" y="325465"/>
                <a:ext cx="103320" cy="4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B5AB0B-01DA-FD1B-1AB4-4AEF0D4B62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1701" y="307825"/>
                  <a:ext cx="13896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470A26-9C1E-9CBB-65D8-D31BC3EA6E3A}"/>
                  </a:ext>
                </a:extLst>
              </p14:cNvPr>
              <p14:cNvContentPartPr/>
              <p14:nvPr/>
            </p14:nvContentPartPr>
            <p14:xfrm>
              <a:off x="2189421" y="291625"/>
              <a:ext cx="490320" cy="8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470A26-9C1E-9CBB-65D8-D31BC3EA6E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71421" y="273625"/>
                <a:ext cx="52596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AD0BF-5377-1074-DECF-06B158D8A05B}"/>
              </a:ext>
            </a:extLst>
          </p:cNvPr>
          <p:cNvGrpSpPr/>
          <p:nvPr/>
        </p:nvGrpSpPr>
        <p:grpSpPr>
          <a:xfrm>
            <a:off x="3039741" y="230065"/>
            <a:ext cx="496800" cy="194040"/>
            <a:chOff x="3039741" y="230065"/>
            <a:chExt cx="4968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DE5FCF-0B5B-38D6-44C6-3E6623A08452}"/>
                    </a:ext>
                  </a:extLst>
                </p14:cNvPr>
                <p14:cNvContentPartPr/>
                <p14:nvPr/>
              </p14:nvContentPartPr>
              <p14:xfrm>
                <a:off x="3039741" y="235105"/>
                <a:ext cx="122040" cy="18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DE5FCF-0B5B-38D6-44C6-3E6623A084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21741" y="217465"/>
                  <a:ext cx="157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CFA4C8-CC3E-92D0-062E-B650C3E81FB0}"/>
                    </a:ext>
                  </a:extLst>
                </p14:cNvPr>
                <p14:cNvContentPartPr/>
                <p14:nvPr/>
              </p14:nvContentPartPr>
              <p14:xfrm>
                <a:off x="3215421" y="257425"/>
                <a:ext cx="9684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CFA4C8-CC3E-92D0-062E-B650C3E81F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97421" y="239785"/>
                  <a:ext cx="132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E22D35-69F4-C272-A9D1-466EBB7C4E16}"/>
                    </a:ext>
                  </a:extLst>
                </p14:cNvPr>
                <p14:cNvContentPartPr/>
                <p14:nvPr/>
              </p14:nvContentPartPr>
              <p14:xfrm>
                <a:off x="3446901" y="271105"/>
                <a:ext cx="40320" cy="15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E22D35-69F4-C272-A9D1-466EBB7C4E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29261" y="253105"/>
                  <a:ext cx="7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64FF0D-B4DB-F621-DA8B-1C870376DB81}"/>
                    </a:ext>
                  </a:extLst>
                </p14:cNvPr>
                <p14:cNvContentPartPr/>
                <p14:nvPr/>
              </p14:nvContentPartPr>
              <p14:xfrm>
                <a:off x="3445461" y="230065"/>
                <a:ext cx="91080" cy="1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64FF0D-B4DB-F621-DA8B-1C870376DB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27461" y="212425"/>
                  <a:ext cx="1267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266843-F50D-49F1-43E1-A0B487204A2C}"/>
                  </a:ext>
                </a:extLst>
              </p14:cNvPr>
              <p14:cNvContentPartPr/>
              <p14:nvPr/>
            </p14:nvContentPartPr>
            <p14:xfrm>
              <a:off x="3709341" y="316825"/>
              <a:ext cx="163800" cy="157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266843-F50D-49F1-43E1-A0B487204A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91701" y="298825"/>
                <a:ext cx="1994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168B52-535E-A1E3-036C-80051474181C}"/>
                  </a:ext>
                </a:extLst>
              </p14:cNvPr>
              <p14:cNvContentPartPr/>
              <p14:nvPr/>
            </p14:nvContentPartPr>
            <p14:xfrm>
              <a:off x="4210821" y="186865"/>
              <a:ext cx="99720" cy="204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168B52-535E-A1E3-036C-80051474181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92821" y="168865"/>
                <a:ext cx="13536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ED75C49-2E40-155A-DC85-6F5E2875E7ED}"/>
              </a:ext>
            </a:extLst>
          </p:cNvPr>
          <p:cNvGrpSpPr/>
          <p:nvPr/>
        </p:nvGrpSpPr>
        <p:grpSpPr>
          <a:xfrm>
            <a:off x="4544901" y="194425"/>
            <a:ext cx="299520" cy="274320"/>
            <a:chOff x="4544901" y="194425"/>
            <a:chExt cx="29952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DD48AD-6026-2DF8-5491-8410F2110D4D}"/>
                    </a:ext>
                  </a:extLst>
                </p14:cNvPr>
                <p14:cNvContentPartPr/>
                <p14:nvPr/>
              </p14:nvContentPartPr>
              <p14:xfrm>
                <a:off x="4544901" y="251665"/>
                <a:ext cx="24120" cy="12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DD48AD-6026-2DF8-5491-8410F2110D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26901" y="234025"/>
                  <a:ext cx="59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3E1693-ED9D-F9EE-3B1F-23E19BE374E8}"/>
                    </a:ext>
                  </a:extLst>
                </p14:cNvPr>
                <p14:cNvContentPartPr/>
                <p14:nvPr/>
              </p14:nvContentPartPr>
              <p14:xfrm>
                <a:off x="4590621" y="194425"/>
                <a:ext cx="3600" cy="1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3E1693-ED9D-F9EE-3B1F-23E19BE374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72621" y="176425"/>
                  <a:ext cx="39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F8A4A5-778D-E421-6589-4377F9844F84}"/>
                    </a:ext>
                  </a:extLst>
                </p14:cNvPr>
                <p14:cNvContentPartPr/>
                <p14:nvPr/>
              </p14:nvContentPartPr>
              <p14:xfrm>
                <a:off x="4643901" y="212785"/>
                <a:ext cx="45360" cy="25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F8A4A5-778D-E421-6589-4377F9844F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26261" y="194785"/>
                  <a:ext cx="81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DA0A86-1EF5-FFB5-B13A-36BD560DC1E2}"/>
                    </a:ext>
                  </a:extLst>
                </p14:cNvPr>
                <p14:cNvContentPartPr/>
                <p14:nvPr/>
              </p14:nvContentPartPr>
              <p14:xfrm>
                <a:off x="4728861" y="304585"/>
                <a:ext cx="30600" cy="15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DA0A86-1EF5-FFB5-B13A-36BD560DC1E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10861" y="286945"/>
                  <a:ext cx="66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207459-DDD6-ED22-F0D6-78D4046BA0BA}"/>
                    </a:ext>
                  </a:extLst>
                </p14:cNvPr>
                <p14:cNvContentPartPr/>
                <p14:nvPr/>
              </p14:nvContentPartPr>
              <p14:xfrm>
                <a:off x="4790421" y="280105"/>
                <a:ext cx="54000" cy="6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207459-DDD6-ED22-F0D6-78D4046BA0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72781" y="262105"/>
                  <a:ext cx="896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5B67B6-B0E5-6F19-C070-CD44F4CE8170}"/>
              </a:ext>
            </a:extLst>
          </p:cNvPr>
          <p:cNvGrpSpPr/>
          <p:nvPr/>
        </p:nvGrpSpPr>
        <p:grpSpPr>
          <a:xfrm>
            <a:off x="5049981" y="198745"/>
            <a:ext cx="298080" cy="217800"/>
            <a:chOff x="5049981" y="198745"/>
            <a:chExt cx="2980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7E9223-2631-F2BD-B8A3-002BA59A9A98}"/>
                    </a:ext>
                  </a:extLst>
                </p14:cNvPr>
                <p14:cNvContentPartPr/>
                <p14:nvPr/>
              </p14:nvContentPartPr>
              <p14:xfrm>
                <a:off x="5049981" y="198745"/>
                <a:ext cx="74880" cy="20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7E9223-2631-F2BD-B8A3-002BA59A9A9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32341" y="180745"/>
                  <a:ext cx="110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818750-2502-6460-38F3-4DD0A9FE7548}"/>
                    </a:ext>
                  </a:extLst>
                </p14:cNvPr>
                <p14:cNvContentPartPr/>
                <p14:nvPr/>
              </p14:nvContentPartPr>
              <p14:xfrm>
                <a:off x="5232501" y="246625"/>
                <a:ext cx="115560" cy="16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818750-2502-6460-38F3-4DD0A9FE75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14501" y="228625"/>
                  <a:ext cx="1512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BDC62D-AAC2-8E39-D3D6-3B0DF9CE4ACF}"/>
              </a:ext>
            </a:extLst>
          </p:cNvPr>
          <p:cNvGrpSpPr/>
          <p:nvPr/>
        </p:nvGrpSpPr>
        <p:grpSpPr>
          <a:xfrm>
            <a:off x="5507541" y="209545"/>
            <a:ext cx="108720" cy="155520"/>
            <a:chOff x="5507541" y="209545"/>
            <a:chExt cx="1087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97E74E-BC10-35E8-5D91-E03DEE103B8E}"/>
                    </a:ext>
                  </a:extLst>
                </p14:cNvPr>
                <p14:cNvContentPartPr/>
                <p14:nvPr/>
              </p14:nvContentPartPr>
              <p14:xfrm>
                <a:off x="5541021" y="253825"/>
                <a:ext cx="2124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97E74E-BC10-35E8-5D91-E03DEE103B8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23381" y="235825"/>
                  <a:ext cx="56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914942-852B-A380-1F0B-3374752A78F4}"/>
                    </a:ext>
                  </a:extLst>
                </p14:cNvPr>
                <p14:cNvContentPartPr/>
                <p14:nvPr/>
              </p14:nvContentPartPr>
              <p14:xfrm>
                <a:off x="5507541" y="209545"/>
                <a:ext cx="108720" cy="6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914942-852B-A380-1F0B-3374752A78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89901" y="191905"/>
                  <a:ext cx="14436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3E8AAF9-C6A5-82EF-56AD-81D756A32A14}"/>
                  </a:ext>
                </a:extLst>
              </p14:cNvPr>
              <p14:cNvContentPartPr/>
              <p14:nvPr/>
            </p14:nvContentPartPr>
            <p14:xfrm>
              <a:off x="5802381" y="281905"/>
              <a:ext cx="100800" cy="24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3E8AAF9-C6A5-82EF-56AD-81D756A32A1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84741" y="263905"/>
                <a:ext cx="136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E834DF-547B-6A80-BDE3-5BCF312A94C0}"/>
                  </a:ext>
                </a:extLst>
              </p14:cNvPr>
              <p14:cNvContentPartPr/>
              <p14:nvPr/>
            </p14:nvContentPartPr>
            <p14:xfrm>
              <a:off x="6084261" y="185065"/>
              <a:ext cx="17280" cy="209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E834DF-547B-6A80-BDE3-5BCF312A94C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066261" y="167425"/>
                <a:ext cx="52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3A1E49F-0963-84BC-D600-807238AA085D}"/>
                  </a:ext>
                </a:extLst>
              </p14:cNvPr>
              <p14:cNvContentPartPr/>
              <p14:nvPr/>
            </p14:nvContentPartPr>
            <p14:xfrm>
              <a:off x="2708181" y="626065"/>
              <a:ext cx="244800" cy="138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3A1E49F-0963-84BC-D600-807238AA085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90541" y="608065"/>
                <a:ext cx="2804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6B48A69-A90F-4C88-F834-A42874338BBB}"/>
              </a:ext>
            </a:extLst>
          </p:cNvPr>
          <p:cNvGrpSpPr/>
          <p:nvPr/>
        </p:nvGrpSpPr>
        <p:grpSpPr>
          <a:xfrm>
            <a:off x="3341781" y="557305"/>
            <a:ext cx="983880" cy="360000"/>
            <a:chOff x="3341781" y="557305"/>
            <a:chExt cx="9838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AFF3B2-A52F-B349-CA9D-0885E4CF8989}"/>
                    </a:ext>
                  </a:extLst>
                </p14:cNvPr>
                <p14:cNvContentPartPr/>
                <p14:nvPr/>
              </p14:nvContentPartPr>
              <p14:xfrm>
                <a:off x="3341781" y="600505"/>
                <a:ext cx="118440" cy="198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AFF3B2-A52F-B349-CA9D-0885E4CF89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23781" y="582865"/>
                  <a:ext cx="154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BB58049-3D2D-7670-1A9E-A8FEFC30A3EA}"/>
                    </a:ext>
                  </a:extLst>
                </p14:cNvPr>
                <p14:cNvContentPartPr/>
                <p14:nvPr/>
              </p14:nvContentPartPr>
              <p14:xfrm>
                <a:off x="3546261" y="674665"/>
                <a:ext cx="7740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BB58049-3D2D-7670-1A9E-A8FEFC30A3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8261" y="656665"/>
                  <a:ext cx="113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56B8A3-9776-7F8E-2C92-7E73C9131A34}"/>
                    </a:ext>
                  </a:extLst>
                </p14:cNvPr>
                <p14:cNvContentPartPr/>
                <p14:nvPr/>
              </p14:nvContentPartPr>
              <p14:xfrm>
                <a:off x="3562461" y="671065"/>
                <a:ext cx="79920" cy="13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56B8A3-9776-7F8E-2C92-7E73C9131A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44821" y="653425"/>
                  <a:ext cx="115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CA9C7C-0254-9C40-F2B9-59FD59E476F2}"/>
                    </a:ext>
                  </a:extLst>
                </p14:cNvPr>
                <p14:cNvContentPartPr/>
                <p14:nvPr/>
              </p14:nvContentPartPr>
              <p14:xfrm>
                <a:off x="3774861" y="640465"/>
                <a:ext cx="59400" cy="13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CA9C7C-0254-9C40-F2B9-59FD59E476F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56861" y="622465"/>
                  <a:ext cx="95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4C334F-5C1D-8718-827A-ECD380AB68BB}"/>
                    </a:ext>
                  </a:extLst>
                </p14:cNvPr>
                <p14:cNvContentPartPr/>
                <p14:nvPr/>
              </p14:nvContentPartPr>
              <p14:xfrm>
                <a:off x="3787461" y="599425"/>
                <a:ext cx="96840" cy="5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4C334F-5C1D-8718-827A-ECD380AB68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69821" y="581425"/>
                  <a:ext cx="13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E3CAC3-09B1-2205-CBEE-E71890751634}"/>
                    </a:ext>
                  </a:extLst>
                </p14:cNvPr>
                <p14:cNvContentPartPr/>
                <p14:nvPr/>
              </p14:nvContentPartPr>
              <p14:xfrm>
                <a:off x="4015701" y="664945"/>
                <a:ext cx="22680" cy="96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E3CAC3-09B1-2205-CBEE-E718907516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97701" y="647305"/>
                  <a:ext cx="58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2F5238-CCFB-82BA-A941-1F86436D4E35}"/>
                    </a:ext>
                  </a:extLst>
                </p14:cNvPr>
                <p14:cNvContentPartPr/>
                <p14:nvPr/>
              </p14:nvContentPartPr>
              <p14:xfrm>
                <a:off x="4056021" y="557305"/>
                <a:ext cx="6840" cy="4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2F5238-CCFB-82BA-A941-1F86436D4E3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38021" y="539665"/>
                  <a:ext cx="42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0B2E6B-6404-B633-12DB-60EDB6441E80}"/>
                    </a:ext>
                  </a:extLst>
                </p14:cNvPr>
                <p14:cNvContentPartPr/>
                <p14:nvPr/>
              </p14:nvContentPartPr>
              <p14:xfrm>
                <a:off x="4103181" y="606625"/>
                <a:ext cx="43920" cy="31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0B2E6B-6404-B633-12DB-60EDB6441E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85541" y="588985"/>
                  <a:ext cx="79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EF4745-FD80-9D21-AD0C-58DF10951200}"/>
                    </a:ext>
                  </a:extLst>
                </p14:cNvPr>
                <p14:cNvContentPartPr/>
                <p14:nvPr/>
              </p14:nvContentPartPr>
              <p14:xfrm>
                <a:off x="4203261" y="764305"/>
                <a:ext cx="21240" cy="13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EF4745-FD80-9D21-AD0C-58DF109512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85261" y="746665"/>
                  <a:ext cx="56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AC5B19-7114-AF0A-0A83-696E9EE5F573}"/>
                    </a:ext>
                  </a:extLst>
                </p14:cNvPr>
                <p14:cNvContentPartPr/>
                <p14:nvPr/>
              </p14:nvContentPartPr>
              <p14:xfrm>
                <a:off x="4233141" y="709225"/>
                <a:ext cx="9252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AC5B19-7114-AF0A-0A83-696E9EE5F57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15501" y="691225"/>
                  <a:ext cx="1281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AB238E-C3C3-BDF1-FD4D-5BB76F5B2A74}"/>
              </a:ext>
            </a:extLst>
          </p:cNvPr>
          <p:cNvGrpSpPr/>
          <p:nvPr/>
        </p:nvGrpSpPr>
        <p:grpSpPr>
          <a:xfrm>
            <a:off x="4561461" y="653065"/>
            <a:ext cx="397440" cy="173160"/>
            <a:chOff x="4561461" y="653065"/>
            <a:chExt cx="39744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19F635-BA09-0FA7-8FFF-F8DF5C2D7EBE}"/>
                    </a:ext>
                  </a:extLst>
                </p14:cNvPr>
                <p14:cNvContentPartPr/>
                <p14:nvPr/>
              </p14:nvContentPartPr>
              <p14:xfrm>
                <a:off x="4561461" y="678625"/>
                <a:ext cx="101520" cy="14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19F635-BA09-0FA7-8FFF-F8DF5C2D7E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43821" y="660625"/>
                  <a:ext cx="137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85C345-8BD0-E648-81B5-7F28835E41D5}"/>
                    </a:ext>
                  </a:extLst>
                </p14:cNvPr>
                <p14:cNvContentPartPr/>
                <p14:nvPr/>
              </p14:nvContentPartPr>
              <p14:xfrm>
                <a:off x="4676661" y="704185"/>
                <a:ext cx="113400" cy="11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85C345-8BD0-E648-81B5-7F28835E41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59021" y="686545"/>
                  <a:ext cx="149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AA3456-7840-ED09-530A-19BB19A58CD9}"/>
                    </a:ext>
                  </a:extLst>
                </p14:cNvPr>
                <p14:cNvContentPartPr/>
                <p14:nvPr/>
              </p14:nvContentPartPr>
              <p14:xfrm>
                <a:off x="4916421" y="667825"/>
                <a:ext cx="11520" cy="152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AA3456-7840-ED09-530A-19BB19A58C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98781" y="649825"/>
                  <a:ext cx="47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72F89C-D585-FFEE-9276-302D1E4185D0}"/>
                    </a:ext>
                  </a:extLst>
                </p14:cNvPr>
                <p14:cNvContentPartPr/>
                <p14:nvPr/>
              </p14:nvContentPartPr>
              <p14:xfrm>
                <a:off x="4864221" y="653065"/>
                <a:ext cx="94680" cy="6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72F89C-D585-FFEE-9276-302D1E4185D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6581" y="635065"/>
                  <a:ext cx="1303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C888280-8074-488C-2642-7845AF50216A}"/>
              </a:ext>
            </a:extLst>
          </p:cNvPr>
          <p:cNvGrpSpPr/>
          <p:nvPr/>
        </p:nvGrpSpPr>
        <p:grpSpPr>
          <a:xfrm>
            <a:off x="192861" y="936025"/>
            <a:ext cx="671760" cy="237960"/>
            <a:chOff x="192861" y="936025"/>
            <a:chExt cx="67176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54BB8D-C34C-F3FF-A8F0-5C5654F14A22}"/>
                    </a:ext>
                  </a:extLst>
                </p14:cNvPr>
                <p14:cNvContentPartPr/>
                <p14:nvPr/>
              </p14:nvContentPartPr>
              <p14:xfrm>
                <a:off x="192861" y="951865"/>
                <a:ext cx="108720" cy="20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54BB8D-C34C-F3FF-A8F0-5C5654F14A2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5221" y="934225"/>
                  <a:ext cx="144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FF6DB8-A527-A8FB-87C4-855322283A50}"/>
                    </a:ext>
                  </a:extLst>
                </p14:cNvPr>
                <p14:cNvContentPartPr/>
                <p14:nvPr/>
              </p14:nvContentPartPr>
              <p14:xfrm>
                <a:off x="219861" y="988945"/>
                <a:ext cx="156240" cy="6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FF6DB8-A527-A8FB-87C4-855322283A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1861" y="971305"/>
                  <a:ext cx="191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0C250D-CD35-55A5-2714-66EA9932EA7C}"/>
                    </a:ext>
                  </a:extLst>
                </p14:cNvPr>
                <p14:cNvContentPartPr/>
                <p14:nvPr/>
              </p14:nvContentPartPr>
              <p14:xfrm>
                <a:off x="375381" y="936025"/>
                <a:ext cx="97200" cy="237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0C250D-CD35-55A5-2714-66EA9932EA7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7741" y="918385"/>
                  <a:ext cx="132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2179A2-90C1-E98D-91A0-62CBC8EBB144}"/>
                    </a:ext>
                  </a:extLst>
                </p14:cNvPr>
                <p14:cNvContentPartPr/>
                <p14:nvPr/>
              </p14:nvContentPartPr>
              <p14:xfrm>
                <a:off x="389061" y="1031065"/>
                <a:ext cx="188280" cy="4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2179A2-90C1-E98D-91A0-62CBC8EBB1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1421" y="1013425"/>
                  <a:ext cx="22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AB4C2E-ACB9-0FBE-98C9-3D6E6A6578F2}"/>
                    </a:ext>
                  </a:extLst>
                </p14:cNvPr>
                <p14:cNvContentPartPr/>
                <p14:nvPr/>
              </p14:nvContentPartPr>
              <p14:xfrm>
                <a:off x="731421" y="1006585"/>
                <a:ext cx="96840" cy="23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AB4C2E-ACB9-0FBE-98C9-3D6E6A6578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3421" y="988585"/>
                  <a:ext cx="132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F5F2BB-589F-C6CD-756D-C9994949C9AC}"/>
                    </a:ext>
                  </a:extLst>
                </p14:cNvPr>
                <p14:cNvContentPartPr/>
                <p14:nvPr/>
              </p14:nvContentPartPr>
              <p14:xfrm>
                <a:off x="696141" y="1081105"/>
                <a:ext cx="168480" cy="3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F5F2BB-589F-C6CD-756D-C9994949C9A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8501" y="1063105"/>
                  <a:ext cx="20412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FB1488-C437-A4FE-E35E-F62E81454112}"/>
                  </a:ext>
                </a:extLst>
              </p14:cNvPr>
              <p14:cNvContentPartPr/>
              <p14:nvPr/>
            </p14:nvContentPartPr>
            <p14:xfrm>
              <a:off x="1079181" y="961945"/>
              <a:ext cx="185040" cy="203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FB1488-C437-A4FE-E35E-F62E8145411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61541" y="944305"/>
                <a:ext cx="220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623684A-54E5-F11F-8782-44E618F37B7D}"/>
                  </a:ext>
                </a:extLst>
              </p14:cNvPr>
              <p14:cNvContentPartPr/>
              <p14:nvPr/>
            </p14:nvContentPartPr>
            <p14:xfrm>
              <a:off x="570501" y="549025"/>
              <a:ext cx="103320" cy="254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623684A-54E5-F11F-8782-44E618F37B7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2501" y="531025"/>
                <a:ext cx="138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9444F3F-8A0C-D7A7-224A-F31573AA282D}"/>
                  </a:ext>
                </a:extLst>
              </p14:cNvPr>
              <p14:cNvContentPartPr/>
              <p14:nvPr/>
            </p14:nvContentPartPr>
            <p14:xfrm>
              <a:off x="6946461" y="1013065"/>
              <a:ext cx="308520" cy="547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9444F3F-8A0C-D7A7-224A-F31573AA282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28461" y="995065"/>
                <a:ext cx="344160" cy="58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1D4566BE-01EC-2E5C-903C-E739883E1328}"/>
              </a:ext>
            </a:extLst>
          </p:cNvPr>
          <p:cNvGrpSpPr/>
          <p:nvPr/>
        </p:nvGrpSpPr>
        <p:grpSpPr>
          <a:xfrm>
            <a:off x="7485021" y="505105"/>
            <a:ext cx="745560" cy="399960"/>
            <a:chOff x="7485021" y="505105"/>
            <a:chExt cx="74556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C422D3-DA78-DDCC-2CFC-4357D879C8B9}"/>
                    </a:ext>
                  </a:extLst>
                </p14:cNvPr>
                <p14:cNvContentPartPr/>
                <p14:nvPr/>
              </p14:nvContentPartPr>
              <p14:xfrm>
                <a:off x="7485021" y="694825"/>
                <a:ext cx="217800" cy="21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C422D3-DA78-DDCC-2CFC-4357D879C8B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67021" y="676825"/>
                  <a:ext cx="253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C813E1-F5D5-7475-AD18-BBF805472720}"/>
                    </a:ext>
                  </a:extLst>
                </p14:cNvPr>
                <p14:cNvContentPartPr/>
                <p14:nvPr/>
              </p14:nvContentPartPr>
              <p14:xfrm>
                <a:off x="7758981" y="636865"/>
                <a:ext cx="187200" cy="12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C813E1-F5D5-7475-AD18-BBF8054727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41341" y="618865"/>
                  <a:ext cx="222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673D44-388F-2F06-9136-758B3BABE61B}"/>
                    </a:ext>
                  </a:extLst>
                </p14:cNvPr>
                <p14:cNvContentPartPr/>
                <p14:nvPr/>
              </p14:nvContentPartPr>
              <p14:xfrm>
                <a:off x="8031861" y="505105"/>
                <a:ext cx="87120" cy="18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673D44-388F-2F06-9136-758B3BABE61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13861" y="487105"/>
                  <a:ext cx="122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8E6F0A-F4C2-A5A1-4FCC-898EBFCF6DFF}"/>
                    </a:ext>
                  </a:extLst>
                </p14:cNvPr>
                <p14:cNvContentPartPr/>
                <p14:nvPr/>
              </p14:nvContentPartPr>
              <p14:xfrm>
                <a:off x="8219421" y="524545"/>
                <a:ext cx="1116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8E6F0A-F4C2-A5A1-4FCC-898EBFCF6DF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01421" y="506905"/>
                  <a:ext cx="468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F4EAF76-F10C-8671-2EB5-538677E65E6D}"/>
                  </a:ext>
                </a:extLst>
              </p14:cNvPr>
              <p14:cNvContentPartPr/>
              <p14:nvPr/>
            </p14:nvContentPartPr>
            <p14:xfrm>
              <a:off x="8526861" y="2714425"/>
              <a:ext cx="532080" cy="222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F4EAF76-F10C-8671-2EB5-538677E65E6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509221" y="2696425"/>
                <a:ext cx="56772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E60618B0-2BBE-9A42-7174-64B8AA128DDF}"/>
              </a:ext>
            </a:extLst>
          </p:cNvPr>
          <p:cNvGrpSpPr/>
          <p:nvPr/>
        </p:nvGrpSpPr>
        <p:grpSpPr>
          <a:xfrm>
            <a:off x="9393381" y="2810545"/>
            <a:ext cx="746640" cy="370080"/>
            <a:chOff x="9393381" y="2810545"/>
            <a:chExt cx="74664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F2B488-F7DE-6EB9-364A-117D6DD05789}"/>
                    </a:ext>
                  </a:extLst>
                </p14:cNvPr>
                <p14:cNvContentPartPr/>
                <p14:nvPr/>
              </p14:nvContentPartPr>
              <p14:xfrm>
                <a:off x="9393381" y="2810545"/>
                <a:ext cx="614160" cy="37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F2B488-F7DE-6EB9-364A-117D6DD0578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75381" y="2792545"/>
                  <a:ext cx="649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122C09-F3A7-62C5-EDA2-8806D0CEC37E}"/>
                    </a:ext>
                  </a:extLst>
                </p14:cNvPr>
                <p14:cNvContentPartPr/>
                <p14:nvPr/>
              </p14:nvContentPartPr>
              <p14:xfrm>
                <a:off x="10119141" y="2887945"/>
                <a:ext cx="20880" cy="14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122C09-F3A7-62C5-EDA2-8806D0CEC3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101501" y="2869945"/>
                  <a:ext cx="5652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2380BEF-CBE8-5199-2E5A-8E282F3CF50E}"/>
                  </a:ext>
                </a:extLst>
              </p14:cNvPr>
              <p14:cNvContentPartPr/>
              <p14:nvPr/>
            </p14:nvContentPartPr>
            <p14:xfrm>
              <a:off x="8368101" y="1034305"/>
              <a:ext cx="399960" cy="32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2380BEF-CBE8-5199-2E5A-8E282F3CF50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50101" y="1016665"/>
                <a:ext cx="435600" cy="35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06052AD-1506-5460-8B6F-F2DB491A3A67}"/>
              </a:ext>
            </a:extLst>
          </p:cNvPr>
          <p:cNvGrpSpPr/>
          <p:nvPr/>
        </p:nvGrpSpPr>
        <p:grpSpPr>
          <a:xfrm>
            <a:off x="9108261" y="120985"/>
            <a:ext cx="2574000" cy="1375560"/>
            <a:chOff x="9108261" y="120985"/>
            <a:chExt cx="2574000" cy="13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AD09BE-9A46-7084-0864-DC067D4DF7F9}"/>
                    </a:ext>
                  </a:extLst>
                </p14:cNvPr>
                <p14:cNvContentPartPr/>
                <p14:nvPr/>
              </p14:nvContentPartPr>
              <p14:xfrm>
                <a:off x="9108261" y="306385"/>
                <a:ext cx="639360" cy="19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AD09BE-9A46-7084-0864-DC067D4DF7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90621" y="288385"/>
                  <a:ext cx="675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EAB15D-9B5E-8553-0C17-74F7C9AF7ACB}"/>
                    </a:ext>
                  </a:extLst>
                </p14:cNvPr>
                <p14:cNvContentPartPr/>
                <p14:nvPr/>
              </p14:nvContentPartPr>
              <p14:xfrm>
                <a:off x="10108341" y="200905"/>
                <a:ext cx="453960" cy="205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EAB15D-9B5E-8553-0C17-74F7C9AF7A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90701" y="182905"/>
                  <a:ext cx="489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809289-F2F7-9B99-DF68-79F9D9F762BD}"/>
                    </a:ext>
                  </a:extLst>
                </p14:cNvPr>
                <p14:cNvContentPartPr/>
                <p14:nvPr/>
              </p14:nvContentPartPr>
              <p14:xfrm>
                <a:off x="10939941" y="177145"/>
                <a:ext cx="227160" cy="173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809289-F2F7-9B99-DF68-79F9D9F762B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21941" y="159145"/>
                  <a:ext cx="262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280C1B-9B1C-DB9E-7B36-2CE34AE0A283}"/>
                    </a:ext>
                  </a:extLst>
                </p14:cNvPr>
                <p14:cNvContentPartPr/>
                <p14:nvPr/>
              </p14:nvContentPartPr>
              <p14:xfrm>
                <a:off x="11157021" y="150145"/>
                <a:ext cx="11880" cy="12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280C1B-9B1C-DB9E-7B36-2CE34AE0A28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39381" y="132145"/>
                  <a:ext cx="47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EF5868-76BD-46C4-B5CE-B33D8F6F1D6C}"/>
                    </a:ext>
                  </a:extLst>
                </p14:cNvPr>
                <p14:cNvContentPartPr/>
                <p14:nvPr/>
              </p14:nvContentPartPr>
              <p14:xfrm>
                <a:off x="11238021" y="120985"/>
                <a:ext cx="444240" cy="492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EF5868-76BD-46C4-B5CE-B33D8F6F1D6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20021" y="102985"/>
                  <a:ext cx="4798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DBA6F1-3AA4-3648-072F-1E100DD750A2}"/>
                    </a:ext>
                  </a:extLst>
                </p14:cNvPr>
                <p14:cNvContentPartPr/>
                <p14:nvPr/>
              </p14:nvContentPartPr>
              <p14:xfrm>
                <a:off x="9117981" y="739465"/>
                <a:ext cx="291960" cy="38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DBA6F1-3AA4-3648-072F-1E100DD750A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99981" y="721825"/>
                  <a:ext cx="327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271BAB-50EC-6625-0B08-21EAFEA24B92}"/>
                    </a:ext>
                  </a:extLst>
                </p14:cNvPr>
                <p14:cNvContentPartPr/>
                <p14:nvPr/>
              </p14:nvContentPartPr>
              <p14:xfrm>
                <a:off x="9390861" y="777265"/>
                <a:ext cx="84240" cy="11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271BAB-50EC-6625-0B08-21EAFEA24B9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72861" y="759265"/>
                  <a:ext cx="119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8887D58-8BCF-7A87-E29C-6A4A4B431A7E}"/>
                    </a:ext>
                  </a:extLst>
                </p14:cNvPr>
                <p14:cNvContentPartPr/>
                <p14:nvPr/>
              </p14:nvContentPartPr>
              <p14:xfrm>
                <a:off x="9546021" y="662065"/>
                <a:ext cx="518760" cy="217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8887D58-8BCF-7A87-E29C-6A4A4B431A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528021" y="644425"/>
                  <a:ext cx="554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A8B31E-BC9D-EE6C-1F54-D779E7F88629}"/>
                    </a:ext>
                  </a:extLst>
                </p14:cNvPr>
                <p14:cNvContentPartPr/>
                <p14:nvPr/>
              </p14:nvContentPartPr>
              <p14:xfrm>
                <a:off x="10431261" y="626785"/>
                <a:ext cx="553320" cy="16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A8B31E-BC9D-EE6C-1F54-D779E7F8862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413261" y="608785"/>
                  <a:ext cx="588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266DBD-58A2-88AF-AA76-46A8D098D21A}"/>
                    </a:ext>
                  </a:extLst>
                </p14:cNvPr>
                <p14:cNvContentPartPr/>
                <p14:nvPr/>
              </p14:nvContentPartPr>
              <p14:xfrm>
                <a:off x="11055501" y="631465"/>
                <a:ext cx="143640" cy="43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266DBD-58A2-88AF-AA76-46A8D098D2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37501" y="613465"/>
                  <a:ext cx="1792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6ECAC8B-75C9-4267-F5EE-95344FD9B200}"/>
                    </a:ext>
                  </a:extLst>
                </p14:cNvPr>
                <p14:cNvContentPartPr/>
                <p14:nvPr/>
              </p14:nvContentPartPr>
              <p14:xfrm>
                <a:off x="10379421" y="1033585"/>
                <a:ext cx="298800" cy="23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6ECAC8B-75C9-4267-F5EE-95344FD9B20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61421" y="1015585"/>
                  <a:ext cx="334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F2392C3-5330-1FB4-2944-1ABAD320ED4A}"/>
                    </a:ext>
                  </a:extLst>
                </p14:cNvPr>
                <p14:cNvContentPartPr/>
                <p14:nvPr/>
              </p14:nvContentPartPr>
              <p14:xfrm>
                <a:off x="10764621" y="1108825"/>
                <a:ext cx="258480" cy="387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F2392C3-5330-1FB4-2944-1ABAD320ED4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46981" y="1090825"/>
                  <a:ext cx="294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7D6D4D-DBB7-6A36-22B5-59C9A311E381}"/>
                    </a:ext>
                  </a:extLst>
                </p14:cNvPr>
                <p14:cNvContentPartPr/>
                <p14:nvPr/>
              </p14:nvContentPartPr>
              <p14:xfrm>
                <a:off x="11021661" y="1005505"/>
                <a:ext cx="17640" cy="2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7D6D4D-DBB7-6A36-22B5-59C9A311E3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004021" y="987505"/>
                  <a:ext cx="53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F71958-0428-0D02-2EEF-A06A29EE8453}"/>
                    </a:ext>
                  </a:extLst>
                </p14:cNvPr>
                <p14:cNvContentPartPr/>
                <p14:nvPr/>
              </p14:nvContentPartPr>
              <p14:xfrm>
                <a:off x="11160261" y="1101625"/>
                <a:ext cx="133200" cy="122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F71958-0428-0D02-2EEF-A06A29EE84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42621" y="1083625"/>
                  <a:ext cx="16884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607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27E6-89E2-0B4C-6082-3AC294FBD47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MARCO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DF4D-1035-B035-ABBB-81B08CED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we can program a memory using these LUT and FF but it is not a very efficient method for FPGA.</a:t>
            </a:r>
          </a:p>
          <a:p>
            <a:r>
              <a:rPr lang="en-IN" dirty="0"/>
              <a:t>Apart from Logic cells , FPGA have ‘MARCO CELLS’ which are not shown in previous figure.</a:t>
            </a:r>
          </a:p>
          <a:p>
            <a:r>
              <a:rPr lang="en-IN" dirty="0"/>
              <a:t>MARCO CELLS – NOT PROGRAMMABLE</a:t>
            </a:r>
          </a:p>
          <a:p>
            <a:r>
              <a:rPr lang="en-IN" dirty="0"/>
              <a:t>They are dedicated ASIC for specific functionalities</a:t>
            </a:r>
          </a:p>
          <a:p>
            <a:r>
              <a:rPr lang="en-IN" dirty="0"/>
              <a:t>Some </a:t>
            </a:r>
            <a:r>
              <a:rPr lang="en-IN" dirty="0" err="1"/>
              <a:t>marco</a:t>
            </a:r>
            <a:r>
              <a:rPr lang="en-IN" dirty="0"/>
              <a:t> cells are memory blocks.</a:t>
            </a:r>
          </a:p>
          <a:p>
            <a:r>
              <a:rPr lang="en-IN" dirty="0"/>
              <a:t>They are thrown in between logic cells so that you can use them when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314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7406-D77B-A510-8447-1259B19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XILINX 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E8ED7-6364-253B-AB3C-6B9681F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4 Logic cells (LC) = Slice</a:t>
            </a:r>
          </a:p>
          <a:p>
            <a:r>
              <a:rPr lang="en-IN" dirty="0"/>
              <a:t>2 Slices = Configurable Logic Block (CLB)</a:t>
            </a:r>
          </a:p>
          <a:p>
            <a:endParaRPr lang="en-IN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19B6BD-5312-DF26-3A91-2F4ADFC09D3D}"/>
              </a:ext>
            </a:extLst>
          </p:cNvPr>
          <p:cNvGrpSpPr/>
          <p:nvPr/>
        </p:nvGrpSpPr>
        <p:grpSpPr>
          <a:xfrm>
            <a:off x="3397941" y="2874985"/>
            <a:ext cx="3242160" cy="3908520"/>
            <a:chOff x="3397941" y="2874985"/>
            <a:chExt cx="3242160" cy="39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ECAC5B-BD48-3C41-478E-C2E759E72DC8}"/>
                    </a:ext>
                  </a:extLst>
                </p14:cNvPr>
                <p14:cNvContentPartPr/>
                <p14:nvPr/>
              </p14:nvContentPartPr>
              <p14:xfrm>
                <a:off x="4529421" y="3461065"/>
                <a:ext cx="56160" cy="36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ECAC5B-BD48-3C41-478E-C2E759E72D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1781" y="3443065"/>
                  <a:ext cx="91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CBBC5C-EDEB-5ED7-1817-D184F558DCC8}"/>
                    </a:ext>
                  </a:extLst>
                </p14:cNvPr>
                <p14:cNvContentPartPr/>
                <p14:nvPr/>
              </p14:nvContentPartPr>
              <p14:xfrm>
                <a:off x="4581981" y="3467905"/>
                <a:ext cx="311400" cy="32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CBBC5C-EDEB-5ED7-1817-D184F558DC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3981" y="3450265"/>
                  <a:ext cx="347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E96060-9A10-8F4F-E290-F39B717217AC}"/>
                    </a:ext>
                  </a:extLst>
                </p14:cNvPr>
                <p14:cNvContentPartPr/>
                <p14:nvPr/>
              </p14:nvContentPartPr>
              <p14:xfrm>
                <a:off x="5209101" y="3482665"/>
                <a:ext cx="40680" cy="26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E96060-9A10-8F4F-E290-F39B71721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91461" y="3464665"/>
                  <a:ext cx="76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68E1DD-63A7-0B16-877E-C677DBACF63C}"/>
                    </a:ext>
                  </a:extLst>
                </p14:cNvPr>
                <p14:cNvContentPartPr/>
                <p14:nvPr/>
              </p14:nvContentPartPr>
              <p14:xfrm>
                <a:off x="5259861" y="3471865"/>
                <a:ext cx="381960" cy="333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68E1DD-63A7-0B16-877E-C677DBACF6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41861" y="3454225"/>
                  <a:ext cx="4176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43E2D7-DA02-A984-7DA2-7B91BE0339B3}"/>
                    </a:ext>
                  </a:extLst>
                </p14:cNvPr>
                <p14:cNvContentPartPr/>
                <p14:nvPr/>
              </p14:nvContentPartPr>
              <p14:xfrm>
                <a:off x="4534821" y="4125265"/>
                <a:ext cx="40680" cy="216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43E2D7-DA02-A984-7DA2-7B91BE0339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16821" y="4107265"/>
                  <a:ext cx="76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0CC67E-4308-E4F5-A72D-546472CB74DE}"/>
                    </a:ext>
                  </a:extLst>
                </p14:cNvPr>
                <p14:cNvContentPartPr/>
                <p14:nvPr/>
              </p14:nvContentPartPr>
              <p14:xfrm>
                <a:off x="4594221" y="4085665"/>
                <a:ext cx="350640" cy="31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0CC67E-4308-E4F5-A72D-546472CB74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6581" y="4067665"/>
                  <a:ext cx="386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7E8050-92E0-B2AB-3B52-EA70043FC666}"/>
                    </a:ext>
                  </a:extLst>
                </p14:cNvPr>
                <p14:cNvContentPartPr/>
                <p14:nvPr/>
              </p14:nvContentPartPr>
              <p14:xfrm>
                <a:off x="5320701" y="4129945"/>
                <a:ext cx="30240" cy="22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7E8050-92E0-B2AB-3B52-EA70043FC6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2701" y="4111945"/>
                  <a:ext cx="65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28FB47-5A8F-B0BB-C03F-8D73A540A4AE}"/>
                    </a:ext>
                  </a:extLst>
                </p14:cNvPr>
                <p14:cNvContentPartPr/>
                <p14:nvPr/>
              </p14:nvContentPartPr>
              <p14:xfrm>
                <a:off x="5381541" y="4079185"/>
                <a:ext cx="427320" cy="31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28FB47-5A8F-B0BB-C03F-8D73A540A4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3901" y="4061185"/>
                  <a:ext cx="462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1E3842-45C4-7FCF-FE95-380E2B203B34}"/>
                    </a:ext>
                  </a:extLst>
                </p14:cNvPr>
                <p14:cNvContentPartPr/>
                <p14:nvPr/>
              </p14:nvContentPartPr>
              <p14:xfrm>
                <a:off x="4395861" y="5344225"/>
                <a:ext cx="23760" cy="30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1E3842-45C4-7FCF-FE95-380E2B203B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8221" y="5326225"/>
                  <a:ext cx="59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74C880-8147-EF92-CE72-25CAC2E0725A}"/>
                    </a:ext>
                  </a:extLst>
                </p14:cNvPr>
                <p14:cNvContentPartPr/>
                <p14:nvPr/>
              </p14:nvContentPartPr>
              <p14:xfrm>
                <a:off x="4417101" y="5299945"/>
                <a:ext cx="339120" cy="34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74C880-8147-EF92-CE72-25CAC2E072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99101" y="5281945"/>
                  <a:ext cx="374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E6B305-55A4-86C3-AF04-83CE7A1DA668}"/>
                    </a:ext>
                  </a:extLst>
                </p14:cNvPr>
                <p14:cNvContentPartPr/>
                <p14:nvPr/>
              </p14:nvContentPartPr>
              <p14:xfrm>
                <a:off x="5133861" y="5344225"/>
                <a:ext cx="15120" cy="25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E6B305-55A4-86C3-AF04-83CE7A1DA6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15861" y="5326225"/>
                  <a:ext cx="50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A03263-A9CB-9051-026A-E6A9D8B54894}"/>
                    </a:ext>
                  </a:extLst>
                </p14:cNvPr>
                <p14:cNvContentPartPr/>
                <p14:nvPr/>
              </p14:nvContentPartPr>
              <p14:xfrm>
                <a:off x="5172021" y="5286985"/>
                <a:ext cx="334440" cy="369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A03263-A9CB-9051-026A-E6A9D8B548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4381" y="5269345"/>
                  <a:ext cx="370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BACFBC3-5805-0D2D-0FB1-BFE5117B26B4}"/>
                    </a:ext>
                  </a:extLst>
                </p14:cNvPr>
                <p14:cNvContentPartPr/>
                <p14:nvPr/>
              </p14:nvContentPartPr>
              <p14:xfrm>
                <a:off x="4522941" y="5895385"/>
                <a:ext cx="23040" cy="28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ACFBC3-5805-0D2D-0FB1-BFE5117B26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5301" y="5877385"/>
                  <a:ext cx="58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008129-1552-309A-EB43-4D1A956EAEE1}"/>
                    </a:ext>
                  </a:extLst>
                </p14:cNvPr>
                <p14:cNvContentPartPr/>
                <p14:nvPr/>
              </p14:nvContentPartPr>
              <p14:xfrm>
                <a:off x="4618701" y="5874145"/>
                <a:ext cx="268200" cy="36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008129-1552-309A-EB43-4D1A956EAE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0701" y="5856145"/>
                  <a:ext cx="303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CF5787-040C-7F34-7092-F7F3A8A98FE9}"/>
                    </a:ext>
                  </a:extLst>
                </p14:cNvPr>
                <p14:cNvContentPartPr/>
                <p14:nvPr/>
              </p14:nvContentPartPr>
              <p14:xfrm>
                <a:off x="5232861" y="5927785"/>
                <a:ext cx="7200" cy="20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CF5787-040C-7F34-7092-F7F3A8A98F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4861" y="5909785"/>
                  <a:ext cx="42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87F2FF-C6F2-64E2-A365-8131BA2B09D5}"/>
                    </a:ext>
                  </a:extLst>
                </p14:cNvPr>
                <p14:cNvContentPartPr/>
                <p14:nvPr/>
              </p14:nvContentPartPr>
              <p14:xfrm>
                <a:off x="5272821" y="5832745"/>
                <a:ext cx="318600" cy="34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87F2FF-C6F2-64E2-A365-8131BA2B09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4821" y="5814745"/>
                  <a:ext cx="3542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05B316-BF63-F40E-8E83-5AB1C375E73B}"/>
                    </a:ext>
                  </a:extLst>
                </p14:cNvPr>
                <p14:cNvContentPartPr/>
                <p14:nvPr/>
              </p14:nvContentPartPr>
              <p14:xfrm>
                <a:off x="3600981" y="2874985"/>
                <a:ext cx="2750400" cy="27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05B316-BF63-F40E-8E83-5AB1C375E7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3341" y="2857345"/>
                  <a:ext cx="2786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6203CD-D355-712D-3CD7-D728E2555F9A}"/>
                    </a:ext>
                  </a:extLst>
                </p14:cNvPr>
                <p14:cNvContentPartPr/>
                <p14:nvPr/>
              </p14:nvContentPartPr>
              <p14:xfrm>
                <a:off x="3397941" y="3057865"/>
                <a:ext cx="2499840" cy="372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6203CD-D355-712D-3CD7-D728E2555F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9941" y="3039865"/>
                  <a:ext cx="2535480" cy="37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2E0CBA-4B41-2BE9-3C36-2E8727DC76A3}"/>
                    </a:ext>
                  </a:extLst>
                </p14:cNvPr>
                <p14:cNvContentPartPr/>
                <p14:nvPr/>
              </p14:nvContentPartPr>
              <p14:xfrm>
                <a:off x="5810301" y="2895145"/>
                <a:ext cx="829800" cy="3852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2E0CBA-4B41-2BE9-3C36-2E8727DC76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2661" y="2877505"/>
                  <a:ext cx="865440" cy="38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B00F3C-15F4-6111-AAE2-2B12829EA372}"/>
              </a:ext>
            </a:extLst>
          </p:cNvPr>
          <p:cNvGrpSpPr/>
          <p:nvPr/>
        </p:nvGrpSpPr>
        <p:grpSpPr>
          <a:xfrm>
            <a:off x="6584301" y="3762745"/>
            <a:ext cx="1120320" cy="356040"/>
            <a:chOff x="6584301" y="3762745"/>
            <a:chExt cx="11203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3F1C49-5C25-E4BB-5A38-38DA607E30DA}"/>
                    </a:ext>
                  </a:extLst>
                </p14:cNvPr>
                <p14:cNvContentPartPr/>
                <p14:nvPr/>
              </p14:nvContentPartPr>
              <p14:xfrm>
                <a:off x="6584301" y="4059745"/>
                <a:ext cx="327960" cy="59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3F1C49-5C25-E4BB-5A38-38DA607E30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66661" y="4041745"/>
                  <a:ext cx="363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12522E7-84C6-902E-58F7-6F87E68BFCB2}"/>
                    </a:ext>
                  </a:extLst>
                </p14:cNvPr>
                <p14:cNvContentPartPr/>
                <p14:nvPr/>
              </p14:nvContentPartPr>
              <p14:xfrm>
                <a:off x="7158501" y="3849865"/>
                <a:ext cx="307440" cy="21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12522E7-84C6-902E-58F7-6F87E68BFC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40861" y="3831865"/>
                  <a:ext cx="343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131224-57D8-36FC-BB54-F52E0762DD00}"/>
                    </a:ext>
                  </a:extLst>
                </p14:cNvPr>
                <p14:cNvContentPartPr/>
                <p14:nvPr/>
              </p14:nvContentPartPr>
              <p14:xfrm>
                <a:off x="7520301" y="3762745"/>
                <a:ext cx="184320" cy="237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131224-57D8-36FC-BB54-F52E0762DD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02301" y="3745105"/>
                  <a:ext cx="21996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50E0EA-D452-029C-9EB9-9A73F1618149}"/>
              </a:ext>
            </a:extLst>
          </p:cNvPr>
          <p:cNvGrpSpPr/>
          <p:nvPr/>
        </p:nvGrpSpPr>
        <p:grpSpPr>
          <a:xfrm>
            <a:off x="4167981" y="3190705"/>
            <a:ext cx="2049840" cy="3413160"/>
            <a:chOff x="4167981" y="3190705"/>
            <a:chExt cx="2049840" cy="34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B85D97-9295-552D-3560-1008C3EEFF32}"/>
                    </a:ext>
                  </a:extLst>
                </p14:cNvPr>
                <p14:cNvContentPartPr/>
                <p14:nvPr/>
              </p14:nvContentPartPr>
              <p14:xfrm>
                <a:off x="4221981" y="3261265"/>
                <a:ext cx="72360" cy="129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B85D97-9295-552D-3560-1008C3EEFF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04341" y="3243625"/>
                  <a:ext cx="10800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BFCC8F-9A24-FA41-5E05-64C585C66062}"/>
                    </a:ext>
                  </a:extLst>
                </p14:cNvPr>
                <p14:cNvContentPartPr/>
                <p14:nvPr/>
              </p14:nvContentPartPr>
              <p14:xfrm>
                <a:off x="4240701" y="3190705"/>
                <a:ext cx="1820880" cy="119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BFCC8F-9A24-FA41-5E05-64C585C660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3061" y="3172705"/>
                  <a:ext cx="1856520" cy="12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94B9BC-456A-4E78-33A8-B7D990C28E06}"/>
                    </a:ext>
                  </a:extLst>
                </p14:cNvPr>
                <p14:cNvContentPartPr/>
                <p14:nvPr/>
              </p14:nvContentPartPr>
              <p14:xfrm>
                <a:off x="4167981" y="4587145"/>
                <a:ext cx="2049840" cy="7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94B9BC-456A-4E78-33A8-B7D990C28E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49981" y="4569505"/>
                  <a:ext cx="2085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1C551F-C47E-553C-F68D-216F6440EB0D}"/>
                    </a:ext>
                  </a:extLst>
                </p14:cNvPr>
                <p14:cNvContentPartPr/>
                <p14:nvPr/>
              </p14:nvContentPartPr>
              <p14:xfrm>
                <a:off x="6041421" y="4347745"/>
                <a:ext cx="26640" cy="27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1C551F-C47E-553C-F68D-216F6440EB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23781" y="4330105"/>
                  <a:ext cx="62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313FA6-FFE2-B9DA-75CC-BF8AD3024E45}"/>
                    </a:ext>
                  </a:extLst>
                </p14:cNvPr>
                <p14:cNvContentPartPr/>
                <p14:nvPr/>
              </p14:nvContentPartPr>
              <p14:xfrm>
                <a:off x="4713741" y="4741585"/>
                <a:ext cx="113040" cy="147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313FA6-FFE2-B9DA-75CC-BF8AD3024E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96101" y="4723585"/>
                  <a:ext cx="14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4A86FA-76B9-1187-DF58-5C0AE564501D}"/>
                    </a:ext>
                  </a:extLst>
                </p14:cNvPr>
                <p14:cNvContentPartPr/>
                <p14:nvPr/>
              </p14:nvContentPartPr>
              <p14:xfrm>
                <a:off x="4911741" y="4719265"/>
                <a:ext cx="8640" cy="165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4A86FA-76B9-1187-DF58-5C0AE56450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94101" y="4701265"/>
                  <a:ext cx="4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752DFF-C17A-AEB4-0BA7-D06E5CC6186C}"/>
                    </a:ext>
                  </a:extLst>
                </p14:cNvPr>
                <p14:cNvContentPartPr/>
                <p14:nvPr/>
              </p14:nvContentPartPr>
              <p14:xfrm>
                <a:off x="4997781" y="4775425"/>
                <a:ext cx="61920" cy="9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752DFF-C17A-AEB4-0BA7-D06E5CC618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0141" y="4757425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D60DDB-0F65-F929-995B-2B5A1A8F4226}"/>
                    </a:ext>
                  </a:extLst>
                </p14:cNvPr>
                <p14:cNvContentPartPr/>
                <p14:nvPr/>
              </p14:nvContentPartPr>
              <p14:xfrm>
                <a:off x="5060421" y="4716025"/>
                <a:ext cx="11880" cy="2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60DDB-0F65-F929-995B-2B5A1A8F42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42781" y="4698385"/>
                  <a:ext cx="47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8EC9B4-36F3-4F9D-6167-245E69024BF9}"/>
                    </a:ext>
                  </a:extLst>
                </p14:cNvPr>
                <p14:cNvContentPartPr/>
                <p14:nvPr/>
              </p14:nvContentPartPr>
              <p14:xfrm>
                <a:off x="5145741" y="4784425"/>
                <a:ext cx="195480" cy="8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8EC9B4-36F3-4F9D-6167-245E69024B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741" y="4766425"/>
                  <a:ext cx="231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EB48FC-6A81-979D-426B-88475E0D4D87}"/>
                    </a:ext>
                  </a:extLst>
                </p14:cNvPr>
                <p14:cNvContentPartPr/>
                <p14:nvPr/>
              </p14:nvContentPartPr>
              <p14:xfrm>
                <a:off x="5503221" y="4732945"/>
                <a:ext cx="12960" cy="15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EB48FC-6A81-979D-426B-88475E0D4D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85581" y="4714945"/>
                  <a:ext cx="4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F829E4-9B33-8D6C-8934-87BCB3BD748D}"/>
                    </a:ext>
                  </a:extLst>
                </p14:cNvPr>
                <p14:cNvContentPartPr/>
                <p14:nvPr/>
              </p14:nvContentPartPr>
              <p14:xfrm>
                <a:off x="4242501" y="5203465"/>
                <a:ext cx="102240" cy="927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F829E4-9B33-8D6C-8934-87BCB3BD74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4861" y="5185825"/>
                  <a:ext cx="13788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4D9714-3BB7-7069-0752-DA7EC2DCE24E}"/>
                    </a:ext>
                  </a:extLst>
                </p14:cNvPr>
                <p14:cNvContentPartPr/>
                <p14:nvPr/>
              </p14:nvContentPartPr>
              <p14:xfrm>
                <a:off x="4197141" y="5104105"/>
                <a:ext cx="1181160" cy="11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4D9714-3BB7-7069-0752-DA7EC2DCE2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79501" y="5086465"/>
                  <a:ext cx="121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10262E-371F-5140-8968-2513E72A2E98}"/>
                    </a:ext>
                  </a:extLst>
                </p14:cNvPr>
                <p14:cNvContentPartPr/>
                <p14:nvPr/>
              </p14:nvContentPartPr>
              <p14:xfrm>
                <a:off x="5655501" y="5115265"/>
                <a:ext cx="14400" cy="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10262E-371F-5140-8968-2513E72A2E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37501" y="5097625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AF78A9-805C-6EC4-6C5B-8C3E36BCEF41}"/>
                    </a:ext>
                  </a:extLst>
                </p14:cNvPr>
                <p14:cNvContentPartPr/>
                <p14:nvPr/>
              </p14:nvContentPartPr>
              <p14:xfrm>
                <a:off x="5293341" y="5072785"/>
                <a:ext cx="632880" cy="1044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AF78A9-805C-6EC4-6C5B-8C3E36BCEF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75341" y="5055145"/>
                  <a:ext cx="66852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8C1DAE-9352-3374-DB0E-DCA239D5E2DC}"/>
                    </a:ext>
                  </a:extLst>
                </p14:cNvPr>
                <p14:cNvContentPartPr/>
                <p14:nvPr/>
              </p14:nvContentPartPr>
              <p14:xfrm>
                <a:off x="4281381" y="6033265"/>
                <a:ext cx="1379520" cy="35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8C1DAE-9352-3374-DB0E-DCA239D5E2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63381" y="6015625"/>
                  <a:ext cx="1415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DFDC16-BE71-86B3-99BE-42C247D8E0A4}"/>
                    </a:ext>
                  </a:extLst>
                </p14:cNvPr>
                <p14:cNvContentPartPr/>
                <p14:nvPr/>
              </p14:nvContentPartPr>
              <p14:xfrm>
                <a:off x="5578821" y="6169345"/>
                <a:ext cx="408240" cy="112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DFDC16-BE71-86B3-99BE-42C247D8E0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60821" y="6151705"/>
                  <a:ext cx="443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8344D4-F339-6B7E-CD8B-2C0F8B50E8F5}"/>
                    </a:ext>
                  </a:extLst>
                </p14:cNvPr>
                <p14:cNvContentPartPr/>
                <p14:nvPr/>
              </p14:nvContentPartPr>
              <p14:xfrm>
                <a:off x="4628421" y="6463825"/>
                <a:ext cx="318240" cy="14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8344D4-F339-6B7E-CD8B-2C0F8B50E8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10421" y="6445825"/>
                  <a:ext cx="353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48BD8E-6C82-9DB9-E4FF-F30BCBBD1AA9}"/>
                    </a:ext>
                  </a:extLst>
                </p14:cNvPr>
                <p14:cNvContentPartPr/>
                <p14:nvPr/>
              </p14:nvContentPartPr>
              <p14:xfrm>
                <a:off x="4944501" y="6424585"/>
                <a:ext cx="2592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48BD8E-6C82-9DB9-E4FF-F30BCBBD1A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26861" y="6406585"/>
                  <a:ext cx="61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F19470-2CE7-753E-1169-790D2320B442}"/>
                    </a:ext>
                  </a:extLst>
                </p14:cNvPr>
                <p14:cNvContentPartPr/>
                <p14:nvPr/>
              </p14:nvContentPartPr>
              <p14:xfrm>
                <a:off x="5074821" y="6451225"/>
                <a:ext cx="172800" cy="10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F19470-2CE7-753E-1169-790D2320B4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7181" y="6433585"/>
                  <a:ext cx="20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416D23-F193-633C-1989-E7C3FD612D8E}"/>
                    </a:ext>
                  </a:extLst>
                </p14:cNvPr>
                <p14:cNvContentPartPr/>
                <p14:nvPr/>
              </p14:nvContentPartPr>
              <p14:xfrm>
                <a:off x="5472621" y="6430345"/>
                <a:ext cx="111600" cy="10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416D23-F193-633C-1989-E7C3FD612D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54981" y="6412345"/>
                  <a:ext cx="147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62D734-069E-D331-C0EA-E81D537A3822}"/>
                    </a:ext>
                  </a:extLst>
                </p14:cNvPr>
                <p14:cNvContentPartPr/>
                <p14:nvPr/>
              </p14:nvContentPartPr>
              <p14:xfrm>
                <a:off x="4635621" y="3569425"/>
                <a:ext cx="55440" cy="15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62D734-069E-D331-C0EA-E81D537A38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17981" y="3551785"/>
                  <a:ext cx="91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96AB80-37CB-F954-E036-F298507AA023}"/>
                    </a:ext>
                  </a:extLst>
                </p14:cNvPr>
                <p14:cNvContentPartPr/>
                <p14:nvPr/>
              </p14:nvContentPartPr>
              <p14:xfrm>
                <a:off x="4748301" y="3578425"/>
                <a:ext cx="10872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96AB80-37CB-F954-E036-F298507AA0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30661" y="3560425"/>
                  <a:ext cx="144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22636D-AE82-5F4E-59EC-DA508D390703}"/>
                    </a:ext>
                  </a:extLst>
                </p14:cNvPr>
                <p14:cNvContentPartPr/>
                <p14:nvPr/>
              </p14:nvContentPartPr>
              <p14:xfrm>
                <a:off x="5318181" y="3584905"/>
                <a:ext cx="49680" cy="138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22636D-AE82-5F4E-59EC-DA508D3907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00541" y="3567265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215193-04B2-4FF9-6B59-5DECE2616999}"/>
                    </a:ext>
                  </a:extLst>
                </p14:cNvPr>
                <p14:cNvContentPartPr/>
                <p14:nvPr/>
              </p14:nvContentPartPr>
              <p14:xfrm>
                <a:off x="5447421" y="3582745"/>
                <a:ext cx="92160" cy="12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215193-04B2-4FF9-6B59-5DECE26169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29421" y="3564745"/>
                  <a:ext cx="127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9FE391-2163-5E9C-A5D3-CF1D56EB74B2}"/>
                    </a:ext>
                  </a:extLst>
                </p14:cNvPr>
                <p14:cNvContentPartPr/>
                <p14:nvPr/>
              </p14:nvContentPartPr>
              <p14:xfrm>
                <a:off x="5391981" y="4167745"/>
                <a:ext cx="89640" cy="11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9FE391-2163-5E9C-A5D3-CF1D56EB74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3981" y="4150105"/>
                  <a:ext cx="125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FA4B93-80C1-A7F9-1510-FF2FA07AD446}"/>
                    </a:ext>
                  </a:extLst>
                </p14:cNvPr>
                <p14:cNvContentPartPr/>
                <p14:nvPr/>
              </p14:nvContentPartPr>
              <p14:xfrm>
                <a:off x="5535261" y="4170625"/>
                <a:ext cx="47880" cy="7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FA4B93-80C1-A7F9-1510-FF2FA07AD4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7261" y="4152985"/>
                  <a:ext cx="83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EBB5E9-38EB-930A-B125-7E03DD419DA3}"/>
                    </a:ext>
                  </a:extLst>
                </p14:cNvPr>
                <p14:cNvContentPartPr/>
                <p14:nvPr/>
              </p14:nvContentPartPr>
              <p14:xfrm>
                <a:off x="4650381" y="4188265"/>
                <a:ext cx="115200" cy="10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EBB5E9-38EB-930A-B125-7E03DD419D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32741" y="4170265"/>
                  <a:ext cx="15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9F602F-FDCD-0D7D-2980-F0B331BAA213}"/>
                    </a:ext>
                  </a:extLst>
                </p14:cNvPr>
                <p14:cNvContentPartPr/>
                <p14:nvPr/>
              </p14:nvContentPartPr>
              <p14:xfrm>
                <a:off x="4772781" y="4187905"/>
                <a:ext cx="128160" cy="11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9F602F-FDCD-0D7D-2980-F0B331BAA2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54781" y="4169905"/>
                  <a:ext cx="16380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4581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587EB-C267-D020-2A8C-6874C968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137653"/>
            <a:ext cx="12031754" cy="65826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A66DEF-1EEB-398A-23E4-CFD0366CCEAD}"/>
              </a:ext>
            </a:extLst>
          </p:cNvPr>
          <p:cNvGrpSpPr/>
          <p:nvPr/>
        </p:nvGrpSpPr>
        <p:grpSpPr>
          <a:xfrm>
            <a:off x="3160701" y="5402545"/>
            <a:ext cx="1645920" cy="64800"/>
            <a:chOff x="3160701" y="5402545"/>
            <a:chExt cx="164592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449570A-FF51-DE79-CF6A-B554B22ED2CC}"/>
                    </a:ext>
                  </a:extLst>
                </p14:cNvPr>
                <p14:cNvContentPartPr/>
                <p14:nvPr/>
              </p14:nvContentPartPr>
              <p14:xfrm>
                <a:off x="3160701" y="5432065"/>
                <a:ext cx="543960" cy="3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449570A-FF51-DE79-CF6A-B554B22ED2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43061" y="5414065"/>
                  <a:ext cx="579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AA3181-0652-E341-75BD-52BDF2789E23}"/>
                    </a:ext>
                  </a:extLst>
                </p14:cNvPr>
                <p14:cNvContentPartPr/>
                <p14:nvPr/>
              </p14:nvContentPartPr>
              <p14:xfrm>
                <a:off x="4260501" y="5402545"/>
                <a:ext cx="546120" cy="4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AA3181-0652-E341-75BD-52BDF2789E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42861" y="5384545"/>
                  <a:ext cx="58176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AC53FB-C4E8-4C60-0253-E664BEC4E566}"/>
                  </a:ext>
                </a:extLst>
              </p14:cNvPr>
              <p14:cNvContentPartPr/>
              <p14:nvPr/>
            </p14:nvContentPartPr>
            <p14:xfrm>
              <a:off x="6214221" y="5404705"/>
              <a:ext cx="568800" cy="61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AC53FB-C4E8-4C60-0253-E664BEC4E5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6221" y="5386705"/>
                <a:ext cx="604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3D91A93-BB6C-1403-BB86-5D604EB85EBC}"/>
              </a:ext>
            </a:extLst>
          </p:cNvPr>
          <p:cNvGrpSpPr/>
          <p:nvPr/>
        </p:nvGrpSpPr>
        <p:grpSpPr>
          <a:xfrm>
            <a:off x="7126461" y="2223745"/>
            <a:ext cx="2511720" cy="1001160"/>
            <a:chOff x="7126461" y="2223745"/>
            <a:chExt cx="251172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A255A0-E0EC-1F7C-1658-BDA7EF1E81D4}"/>
                    </a:ext>
                  </a:extLst>
                </p14:cNvPr>
                <p14:cNvContentPartPr/>
                <p14:nvPr/>
              </p14:nvContentPartPr>
              <p14:xfrm>
                <a:off x="7126461" y="2305465"/>
                <a:ext cx="1467720" cy="90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A255A0-E0EC-1F7C-1658-BDA7EF1E81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08461" y="2287465"/>
                  <a:ext cx="150336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9ADCD9-9923-99D1-9290-584D36CDAD80}"/>
                    </a:ext>
                  </a:extLst>
                </p14:cNvPr>
                <p14:cNvContentPartPr/>
                <p14:nvPr/>
              </p14:nvContentPartPr>
              <p14:xfrm>
                <a:off x="8464221" y="2223745"/>
                <a:ext cx="1173960" cy="100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9ADCD9-9923-99D1-9290-584D36CDAD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46221" y="2205745"/>
                  <a:ext cx="1209600" cy="10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A524C6-D8A4-0A89-A2B3-1AC80B44535A}"/>
              </a:ext>
            </a:extLst>
          </p:cNvPr>
          <p:cNvGrpSpPr/>
          <p:nvPr/>
        </p:nvGrpSpPr>
        <p:grpSpPr>
          <a:xfrm>
            <a:off x="110781" y="101545"/>
            <a:ext cx="3395880" cy="2049840"/>
            <a:chOff x="110781" y="101545"/>
            <a:chExt cx="3395880" cy="20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C76503-F8D4-D13A-E468-855BB28DFB84}"/>
                    </a:ext>
                  </a:extLst>
                </p14:cNvPr>
                <p14:cNvContentPartPr/>
                <p14:nvPr/>
              </p14:nvContentPartPr>
              <p14:xfrm>
                <a:off x="924741" y="838465"/>
                <a:ext cx="56520" cy="80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C76503-F8D4-D13A-E468-855BB28DFB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7101" y="820825"/>
                  <a:ext cx="9216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AFBE54-9A82-8082-AB0F-B5A7256D3560}"/>
                    </a:ext>
                  </a:extLst>
                </p14:cNvPr>
                <p14:cNvContentPartPr/>
                <p14:nvPr/>
              </p14:nvContentPartPr>
              <p14:xfrm>
                <a:off x="787221" y="394585"/>
                <a:ext cx="1498320" cy="98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AFBE54-9A82-8082-AB0F-B5A7256D35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9581" y="376945"/>
                  <a:ext cx="153396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40032D-16F7-C1B1-E630-9AAB9CE03828}"/>
                    </a:ext>
                  </a:extLst>
                </p14:cNvPr>
                <p14:cNvContentPartPr/>
                <p14:nvPr/>
              </p14:nvContentPartPr>
              <p14:xfrm>
                <a:off x="883701" y="1407625"/>
                <a:ext cx="1244520" cy="339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40032D-16F7-C1B1-E630-9AAB9CE038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5701" y="1389985"/>
                  <a:ext cx="1280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E842BE-ED77-A04B-EDAA-2E0C806C41B2}"/>
                    </a:ext>
                  </a:extLst>
                </p14:cNvPr>
                <p14:cNvContentPartPr/>
                <p14:nvPr/>
              </p14:nvContentPartPr>
              <p14:xfrm>
                <a:off x="2008341" y="1397185"/>
                <a:ext cx="276840" cy="63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E842BE-ED77-A04B-EDAA-2E0C806C41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90341" y="1379185"/>
                  <a:ext cx="312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E8D6A9-5447-A1FE-3642-8C313345CC88}"/>
                    </a:ext>
                  </a:extLst>
                </p14:cNvPr>
                <p14:cNvContentPartPr/>
                <p14:nvPr/>
              </p14:nvContentPartPr>
              <p14:xfrm>
                <a:off x="1163781" y="813625"/>
                <a:ext cx="222840" cy="18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E8D6A9-5447-A1FE-3642-8C313345CC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46141" y="795985"/>
                  <a:ext cx="258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0EB3FC-C6B7-1656-BD7A-DB8A7D605D7A}"/>
                    </a:ext>
                  </a:extLst>
                </p14:cNvPr>
                <p14:cNvContentPartPr/>
                <p14:nvPr/>
              </p14:nvContentPartPr>
              <p14:xfrm>
                <a:off x="1755621" y="716425"/>
                <a:ext cx="24480" cy="159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0EB3FC-C6B7-1656-BD7A-DB8A7D605D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7621" y="698785"/>
                  <a:ext cx="60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887DDC-8EC1-5FD9-3CF2-A142521B7BC8}"/>
                    </a:ext>
                  </a:extLst>
                </p14:cNvPr>
                <p14:cNvContentPartPr/>
                <p14:nvPr/>
              </p14:nvContentPartPr>
              <p14:xfrm>
                <a:off x="1749501" y="642985"/>
                <a:ext cx="245520" cy="25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887DDC-8EC1-5FD9-3CF2-A142521B7BC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31861" y="625345"/>
                  <a:ext cx="281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C49B83-2164-179F-B435-B390EAAF48DF}"/>
                    </a:ext>
                  </a:extLst>
                </p14:cNvPr>
                <p14:cNvContentPartPr/>
                <p14:nvPr/>
              </p14:nvContentPartPr>
              <p14:xfrm>
                <a:off x="1225701" y="1267225"/>
                <a:ext cx="27360" cy="16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C49B83-2164-179F-B435-B390EAAF48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08061" y="1249585"/>
                  <a:ext cx="63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88C410-F426-5321-2ACB-25ED4666FAC6}"/>
                    </a:ext>
                  </a:extLst>
                </p14:cNvPr>
                <p14:cNvContentPartPr/>
                <p14:nvPr/>
              </p14:nvContentPartPr>
              <p14:xfrm>
                <a:off x="1223181" y="1199185"/>
                <a:ext cx="25308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88C410-F426-5321-2ACB-25ED4666FA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05541" y="1181545"/>
                  <a:ext cx="28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4D8EE9-780D-E52F-98B7-18B832834081}"/>
                    </a:ext>
                  </a:extLst>
                </p14:cNvPr>
                <p14:cNvContentPartPr/>
                <p14:nvPr/>
              </p14:nvContentPartPr>
              <p14:xfrm>
                <a:off x="1777581" y="1110265"/>
                <a:ext cx="223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4D8EE9-780D-E52F-98B7-18B8328340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59941" y="1092265"/>
                  <a:ext cx="57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83C5BD-A00C-C702-48D2-7D67F926341D}"/>
                    </a:ext>
                  </a:extLst>
                </p14:cNvPr>
                <p14:cNvContentPartPr/>
                <p14:nvPr/>
              </p14:nvContentPartPr>
              <p14:xfrm>
                <a:off x="1768221" y="1010185"/>
                <a:ext cx="257400" cy="32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83C5BD-A00C-C702-48D2-7D67F9263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50221" y="992545"/>
                  <a:ext cx="293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20F4EE-0435-374F-DE3B-AF754C918D43}"/>
                    </a:ext>
                  </a:extLst>
                </p14:cNvPr>
                <p14:cNvContentPartPr/>
                <p14:nvPr/>
              </p14:nvContentPartPr>
              <p14:xfrm>
                <a:off x="1260261" y="1991185"/>
                <a:ext cx="124920" cy="160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20F4EE-0435-374F-DE3B-AF754C918D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2621" y="1973545"/>
                  <a:ext cx="160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66A9E9-01E6-C452-9BD3-AC52CCE7B1B3}"/>
                    </a:ext>
                  </a:extLst>
                </p14:cNvPr>
                <p14:cNvContentPartPr/>
                <p14:nvPr/>
              </p14:nvContentPartPr>
              <p14:xfrm>
                <a:off x="1408221" y="2009185"/>
                <a:ext cx="37080" cy="12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66A9E9-01E6-C452-9BD3-AC52CCE7B1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90221" y="1991185"/>
                  <a:ext cx="7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0706A6-D650-3A6E-BDA5-D347B79F9311}"/>
                    </a:ext>
                  </a:extLst>
                </p14:cNvPr>
                <p14:cNvContentPartPr/>
                <p14:nvPr/>
              </p14:nvContentPartPr>
              <p14:xfrm>
                <a:off x="1414341" y="1955185"/>
                <a:ext cx="64800" cy="4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0706A6-D650-3A6E-BDA5-D347B79F93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6701" y="1937545"/>
                  <a:ext cx="100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3C49FC-FD66-D403-7542-C79672684BAA}"/>
                    </a:ext>
                  </a:extLst>
                </p14:cNvPr>
                <p14:cNvContentPartPr/>
                <p14:nvPr/>
              </p14:nvContentPartPr>
              <p14:xfrm>
                <a:off x="1614861" y="1935745"/>
                <a:ext cx="6336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3C49FC-FD66-D403-7542-C79672684B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97221" y="1918105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FFDCDB-1CE6-B388-9182-F1CAE665ECE4}"/>
                    </a:ext>
                  </a:extLst>
                </p14:cNvPr>
                <p14:cNvContentPartPr/>
                <p14:nvPr/>
              </p14:nvContentPartPr>
              <p14:xfrm>
                <a:off x="1716381" y="1867345"/>
                <a:ext cx="16920" cy="25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FFDCDB-1CE6-B388-9182-F1CAE665EC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98381" y="1849705"/>
                  <a:ext cx="5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693FAB-92F1-6E69-74D4-3FBC10DFE1B8}"/>
                    </a:ext>
                  </a:extLst>
                </p14:cNvPr>
                <p14:cNvContentPartPr/>
                <p14:nvPr/>
              </p14:nvContentPartPr>
              <p14:xfrm>
                <a:off x="1773981" y="1975345"/>
                <a:ext cx="59760" cy="7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693FAB-92F1-6E69-74D4-3FBC10DFE1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55981" y="1957705"/>
                  <a:ext cx="95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D7AB9E-4BE5-2255-480A-F8DADD0A9310}"/>
                    </a:ext>
                  </a:extLst>
                </p14:cNvPr>
                <p14:cNvContentPartPr/>
                <p14:nvPr/>
              </p14:nvContentPartPr>
              <p14:xfrm>
                <a:off x="1946421" y="1859065"/>
                <a:ext cx="117000" cy="4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D7AB9E-4BE5-2255-480A-F8DADD0A93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28421" y="1841065"/>
                  <a:ext cx="152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9C4A84-B1D4-C0AE-CE83-19CE9448D6E1}"/>
                    </a:ext>
                  </a:extLst>
                </p14:cNvPr>
                <p14:cNvContentPartPr/>
                <p14:nvPr/>
              </p14:nvContentPartPr>
              <p14:xfrm>
                <a:off x="2248101" y="1663225"/>
                <a:ext cx="63720" cy="205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9C4A84-B1D4-C0AE-CE83-19CE9448D6E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30461" y="1645585"/>
                  <a:ext cx="99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93FB51-2D12-45A2-91BC-378F2A0B5148}"/>
                    </a:ext>
                  </a:extLst>
                </p14:cNvPr>
                <p14:cNvContentPartPr/>
                <p14:nvPr/>
              </p14:nvContentPartPr>
              <p14:xfrm>
                <a:off x="2395341" y="1652065"/>
                <a:ext cx="24120" cy="14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93FB51-2D12-45A2-91BC-378F2A0B51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77341" y="1634425"/>
                  <a:ext cx="59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D4FEC6-C667-04DD-CFA0-809567275100}"/>
                    </a:ext>
                  </a:extLst>
                </p14:cNvPr>
                <p14:cNvContentPartPr/>
                <p14:nvPr/>
              </p14:nvContentPartPr>
              <p14:xfrm>
                <a:off x="2497941" y="1705705"/>
                <a:ext cx="16560" cy="6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D4FEC6-C667-04DD-CFA0-809567275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80301" y="1688065"/>
                  <a:ext cx="5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34C6C3-6464-BB26-29D9-81F389245AB2}"/>
                    </a:ext>
                  </a:extLst>
                </p14:cNvPr>
                <p14:cNvContentPartPr/>
                <p14:nvPr/>
              </p14:nvContentPartPr>
              <p14:xfrm>
                <a:off x="2458701" y="1616065"/>
                <a:ext cx="2736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34C6C3-6464-BB26-29D9-81F389245A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1061" y="1598425"/>
                  <a:ext cx="63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DAC54C6-7022-D43F-1108-5D5ECC7DD24A}"/>
                    </a:ext>
                  </a:extLst>
                </p14:cNvPr>
                <p14:cNvContentPartPr/>
                <p14:nvPr/>
              </p14:nvContentPartPr>
              <p14:xfrm>
                <a:off x="2599821" y="1629745"/>
                <a:ext cx="137520" cy="9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DAC54C6-7022-D43F-1108-5D5ECC7DD24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81821" y="1611745"/>
                  <a:ext cx="173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9EB347-C4A2-90A5-24D1-FED2F64D2836}"/>
                    </a:ext>
                  </a:extLst>
                </p14:cNvPr>
                <p14:cNvContentPartPr/>
                <p14:nvPr/>
              </p14:nvContentPartPr>
              <p14:xfrm>
                <a:off x="2913021" y="1487545"/>
                <a:ext cx="136800" cy="15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9EB347-C4A2-90A5-24D1-FED2F64D28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95381" y="1469545"/>
                  <a:ext cx="17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FF6CD9-1E6A-FDB1-04D5-A214D14E7F15}"/>
                    </a:ext>
                  </a:extLst>
                </p14:cNvPr>
                <p14:cNvContentPartPr/>
                <p14:nvPr/>
              </p14:nvContentPartPr>
              <p14:xfrm>
                <a:off x="1947501" y="1045825"/>
                <a:ext cx="529200" cy="153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FF6CD9-1E6A-FDB1-04D5-A214D14E7F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29501" y="1028185"/>
                  <a:ext cx="56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F54D1B-1925-7835-4A48-D0D24ECD3686}"/>
                    </a:ext>
                  </a:extLst>
                </p14:cNvPr>
                <p14:cNvContentPartPr/>
                <p14:nvPr/>
              </p14:nvContentPartPr>
              <p14:xfrm>
                <a:off x="2613861" y="893185"/>
                <a:ext cx="308520" cy="213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F54D1B-1925-7835-4A48-D0D24ECD36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96221" y="875185"/>
                  <a:ext cx="34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E92ACF-0A55-61C6-918B-703109DE1665}"/>
                    </a:ext>
                  </a:extLst>
                </p14:cNvPr>
                <p14:cNvContentPartPr/>
                <p14:nvPr/>
              </p14:nvContentPartPr>
              <p14:xfrm>
                <a:off x="2943981" y="816505"/>
                <a:ext cx="1476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E92ACF-0A55-61C6-918B-703109DE166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25981" y="798865"/>
                  <a:ext cx="50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007859-77D4-A58C-8D4E-121E31FB94FE}"/>
                    </a:ext>
                  </a:extLst>
                </p14:cNvPr>
                <p14:cNvContentPartPr/>
                <p14:nvPr/>
              </p14:nvContentPartPr>
              <p14:xfrm>
                <a:off x="3028221" y="864385"/>
                <a:ext cx="173880" cy="136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007859-77D4-A58C-8D4E-121E31FB94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10581" y="846745"/>
                  <a:ext cx="209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90761E-4F95-7445-BCC8-E569E344D4F4}"/>
                    </a:ext>
                  </a:extLst>
                </p14:cNvPr>
                <p14:cNvContentPartPr/>
                <p14:nvPr/>
              </p14:nvContentPartPr>
              <p14:xfrm>
                <a:off x="3353661" y="770425"/>
                <a:ext cx="153000" cy="15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90761E-4F95-7445-BCC8-E569E344D4F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35661" y="752425"/>
                  <a:ext cx="188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440B57-1344-BF32-30D5-4B37EB59D147}"/>
                    </a:ext>
                  </a:extLst>
                </p14:cNvPr>
                <p14:cNvContentPartPr/>
                <p14:nvPr/>
              </p14:nvContentPartPr>
              <p14:xfrm>
                <a:off x="1781901" y="376945"/>
                <a:ext cx="50760" cy="426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440B57-1344-BF32-30D5-4B37EB59D14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4261" y="359305"/>
                  <a:ext cx="86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BCA77D-8F2F-F21F-E655-B10B6EA02E0E}"/>
                    </a:ext>
                  </a:extLst>
                </p14:cNvPr>
                <p14:cNvContentPartPr/>
                <p14:nvPr/>
              </p14:nvContentPartPr>
              <p14:xfrm>
                <a:off x="1170261" y="485665"/>
                <a:ext cx="75600" cy="36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BCA77D-8F2F-F21F-E655-B10B6EA02E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2621" y="467665"/>
                  <a:ext cx="111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0B98D0-7A47-AE59-F999-C6F56CECC660}"/>
                    </a:ext>
                  </a:extLst>
                </p14:cNvPr>
                <p14:cNvContentPartPr/>
                <p14:nvPr/>
              </p14:nvContentPartPr>
              <p14:xfrm>
                <a:off x="744741" y="1318705"/>
                <a:ext cx="530280" cy="22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0B98D0-7A47-AE59-F999-C6F56CECC66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741" y="1300705"/>
                  <a:ext cx="565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861B27-2835-D4A9-E03D-245AF64486F7}"/>
                    </a:ext>
                  </a:extLst>
                </p14:cNvPr>
                <p14:cNvContentPartPr/>
                <p14:nvPr/>
              </p14:nvContentPartPr>
              <p14:xfrm>
                <a:off x="665541" y="250225"/>
                <a:ext cx="772200" cy="971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861B27-2835-D4A9-E03D-245AF64486F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541" y="232225"/>
                  <a:ext cx="80784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B08CC1-B007-9EAC-0C2D-361B519DFD2A}"/>
                    </a:ext>
                  </a:extLst>
                </p14:cNvPr>
                <p14:cNvContentPartPr/>
                <p14:nvPr/>
              </p14:nvContentPartPr>
              <p14:xfrm>
                <a:off x="110781" y="286225"/>
                <a:ext cx="297720" cy="327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B08CC1-B007-9EAC-0C2D-361B519DFD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141" y="268225"/>
                  <a:ext cx="333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FA69A1-D9C1-216B-69E9-4F1050144D12}"/>
                    </a:ext>
                  </a:extLst>
                </p14:cNvPr>
                <p14:cNvContentPartPr/>
                <p14:nvPr/>
              </p14:nvContentPartPr>
              <p14:xfrm>
                <a:off x="324981" y="171025"/>
                <a:ext cx="11880" cy="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FA69A1-D9C1-216B-69E9-4F1050144D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7341" y="153025"/>
                  <a:ext cx="47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CEDEF9-16B2-A9D0-0A43-735C06E119AE}"/>
                    </a:ext>
                  </a:extLst>
                </p14:cNvPr>
                <p14:cNvContentPartPr/>
                <p14:nvPr/>
              </p14:nvContentPartPr>
              <p14:xfrm>
                <a:off x="456741" y="101545"/>
                <a:ext cx="215640" cy="19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CEDEF9-16B2-A9D0-0A43-735C06E119A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8741" y="83905"/>
                  <a:ext cx="251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319DC8-E446-ECB5-F532-3FEF4A4A7BE7}"/>
                    </a:ext>
                  </a:extLst>
                </p14:cNvPr>
                <p14:cNvContentPartPr/>
                <p14:nvPr/>
              </p14:nvContentPartPr>
              <p14:xfrm>
                <a:off x="414981" y="543265"/>
                <a:ext cx="145800" cy="12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319DC8-E446-ECB5-F532-3FEF4A4A7BE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6981" y="525265"/>
                  <a:ext cx="1814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ABD443-68C9-B573-11C5-8962ACADBB62}"/>
              </a:ext>
            </a:extLst>
          </p:cNvPr>
          <p:cNvGrpSpPr/>
          <p:nvPr/>
        </p:nvGrpSpPr>
        <p:grpSpPr>
          <a:xfrm>
            <a:off x="6597261" y="136105"/>
            <a:ext cx="5330880" cy="1088640"/>
            <a:chOff x="6597261" y="136105"/>
            <a:chExt cx="5330880" cy="10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1C85EE-8985-F4D6-EBDF-78232CEBD3F7}"/>
                    </a:ext>
                  </a:extLst>
                </p14:cNvPr>
                <p14:cNvContentPartPr/>
                <p14:nvPr/>
              </p14:nvContentPartPr>
              <p14:xfrm>
                <a:off x="6597261" y="221785"/>
                <a:ext cx="9756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1C85EE-8985-F4D6-EBDF-78232CEBD3F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79621" y="204145"/>
                  <a:ext cx="133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4B59B7-13B0-C5A9-C4AA-3660BA782799}"/>
                    </a:ext>
                  </a:extLst>
                </p14:cNvPr>
                <p14:cNvContentPartPr/>
                <p14:nvPr/>
              </p14:nvContentPartPr>
              <p14:xfrm>
                <a:off x="6770781" y="250585"/>
                <a:ext cx="18000" cy="14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4B59B7-13B0-C5A9-C4AA-3660BA7827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52781" y="232945"/>
                  <a:ext cx="53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942B36-7D6E-5896-C618-675AC6942262}"/>
                    </a:ext>
                  </a:extLst>
                </p14:cNvPr>
                <p14:cNvContentPartPr/>
                <p14:nvPr/>
              </p14:nvContentPartPr>
              <p14:xfrm>
                <a:off x="6867981" y="291625"/>
                <a:ext cx="7560" cy="9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942B36-7D6E-5896-C618-675AC69422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49981" y="273625"/>
                  <a:ext cx="43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18E190-9727-F9FC-6808-72B2417221E6}"/>
                    </a:ext>
                  </a:extLst>
                </p14:cNvPr>
                <p14:cNvContentPartPr/>
                <p14:nvPr/>
              </p14:nvContentPartPr>
              <p14:xfrm>
                <a:off x="6878061" y="215665"/>
                <a:ext cx="7920" cy="1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18E190-9727-F9FC-6808-72B2417221E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60061" y="198025"/>
                  <a:ext cx="43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2F7A03-3297-ED3E-F3F4-D0615E904C15}"/>
                    </a:ext>
                  </a:extLst>
                </p14:cNvPr>
                <p14:cNvContentPartPr/>
                <p14:nvPr/>
              </p14:nvContentPartPr>
              <p14:xfrm>
                <a:off x="7002621" y="260665"/>
                <a:ext cx="189360" cy="112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2F7A03-3297-ED3E-F3F4-D0615E904C1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84621" y="242665"/>
                  <a:ext cx="225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698217-32CF-70A3-9735-A7DC62F332CA}"/>
                    </a:ext>
                  </a:extLst>
                </p14:cNvPr>
                <p14:cNvContentPartPr/>
                <p14:nvPr/>
              </p14:nvContentPartPr>
              <p14:xfrm>
                <a:off x="7261461" y="277585"/>
                <a:ext cx="81720" cy="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698217-32CF-70A3-9735-A7DC62F332C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43821" y="259945"/>
                  <a:ext cx="117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ADDC50-5129-1D2E-F025-60DDD4A18FFA}"/>
                    </a:ext>
                  </a:extLst>
                </p14:cNvPr>
                <p14:cNvContentPartPr/>
                <p14:nvPr/>
              </p14:nvContentPartPr>
              <p14:xfrm>
                <a:off x="7382781" y="230785"/>
                <a:ext cx="16380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ADDC50-5129-1D2E-F025-60DDD4A18FF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65141" y="213145"/>
                  <a:ext cx="199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66BD43-BC3F-C94C-CEDA-6DD62B5F8338}"/>
                    </a:ext>
                  </a:extLst>
                </p14:cNvPr>
                <p14:cNvContentPartPr/>
                <p14:nvPr/>
              </p14:nvContentPartPr>
              <p14:xfrm>
                <a:off x="7758621" y="329425"/>
                <a:ext cx="114120" cy="1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66BD43-BC3F-C94C-CEDA-6DD62B5F833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40621" y="311425"/>
                  <a:ext cx="149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992F86-5770-86BB-2D74-59D9FDB30613}"/>
                    </a:ext>
                  </a:extLst>
                </p14:cNvPr>
                <p14:cNvContentPartPr/>
                <p14:nvPr/>
              </p14:nvContentPartPr>
              <p14:xfrm>
                <a:off x="8206821" y="177865"/>
                <a:ext cx="804960" cy="22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992F86-5770-86BB-2D74-59D9FDB3061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88821" y="159865"/>
                  <a:ext cx="840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F82460-27CB-0C8D-BACE-AAA3EBDD5F7E}"/>
                    </a:ext>
                  </a:extLst>
                </p14:cNvPr>
                <p14:cNvContentPartPr/>
                <p14:nvPr/>
              </p14:nvContentPartPr>
              <p14:xfrm>
                <a:off x="9286461" y="220345"/>
                <a:ext cx="25200" cy="99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F82460-27CB-0C8D-BACE-AAA3EBDD5F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68821" y="202705"/>
                  <a:ext cx="60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4C8EB1-B9CF-4BAD-49DD-1B4B21057DEE}"/>
                    </a:ext>
                  </a:extLst>
                </p14:cNvPr>
                <p14:cNvContentPartPr/>
                <p14:nvPr/>
              </p14:nvContentPartPr>
              <p14:xfrm>
                <a:off x="9300141" y="136105"/>
                <a:ext cx="2520" cy="16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94C8EB1-B9CF-4BAD-49DD-1B4B21057D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82501" y="118105"/>
                  <a:ext cx="38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E2BD6D-C7C4-265B-2798-E15511E76512}"/>
                    </a:ext>
                  </a:extLst>
                </p14:cNvPr>
                <p14:cNvContentPartPr/>
                <p14:nvPr/>
              </p14:nvContentPartPr>
              <p14:xfrm>
                <a:off x="9407061" y="209905"/>
                <a:ext cx="304920" cy="31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E2BD6D-C7C4-265B-2798-E15511E765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89061" y="192265"/>
                  <a:ext cx="340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8445B1-998C-8ACF-381E-0B49676C8E64}"/>
                    </a:ext>
                  </a:extLst>
                </p14:cNvPr>
                <p14:cNvContentPartPr/>
                <p14:nvPr/>
              </p14:nvContentPartPr>
              <p14:xfrm>
                <a:off x="9668421" y="258505"/>
                <a:ext cx="77040" cy="8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8445B1-998C-8ACF-381E-0B49676C8E6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50781" y="240865"/>
                  <a:ext cx="11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A213E6-4F5A-8360-22D4-E33566040FDE}"/>
                    </a:ext>
                  </a:extLst>
                </p14:cNvPr>
                <p14:cNvContentPartPr/>
                <p14:nvPr/>
              </p14:nvContentPartPr>
              <p14:xfrm>
                <a:off x="9854901" y="173905"/>
                <a:ext cx="50400" cy="179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A213E6-4F5A-8360-22D4-E33566040FD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36901" y="156265"/>
                  <a:ext cx="86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BAB8827-8E4C-A5DF-E9FD-594C93C7D425}"/>
                    </a:ext>
                  </a:extLst>
                </p14:cNvPr>
                <p14:cNvContentPartPr/>
                <p14:nvPr/>
              </p14:nvContentPartPr>
              <p14:xfrm>
                <a:off x="9925821" y="254185"/>
                <a:ext cx="167400" cy="7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BAB8827-8E4C-A5DF-E9FD-594C93C7D42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08181" y="236545"/>
                  <a:ext cx="203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A2DF92-E2BA-2D11-9D5C-65624944248A}"/>
                    </a:ext>
                  </a:extLst>
                </p14:cNvPr>
                <p14:cNvContentPartPr/>
                <p14:nvPr/>
              </p14:nvContentPartPr>
              <p14:xfrm>
                <a:off x="10103661" y="218905"/>
                <a:ext cx="168120" cy="7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A2DF92-E2BA-2D11-9D5C-65624944248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85661" y="200905"/>
                  <a:ext cx="20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AEAA91-AA7D-45D7-96A5-D999C17785B0}"/>
                    </a:ext>
                  </a:extLst>
                </p14:cNvPr>
                <p14:cNvContentPartPr/>
                <p14:nvPr/>
              </p14:nvContentPartPr>
              <p14:xfrm>
                <a:off x="10362861" y="153025"/>
                <a:ext cx="389880" cy="17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AEAA91-AA7D-45D7-96A5-D999C17785B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45221" y="135385"/>
                  <a:ext cx="425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CEF9B9-4F86-C7C3-3EB9-BCBCB058B242}"/>
                    </a:ext>
                  </a:extLst>
                </p14:cNvPr>
                <p14:cNvContentPartPr/>
                <p14:nvPr/>
              </p14:nvContentPartPr>
              <p14:xfrm>
                <a:off x="10719621" y="158065"/>
                <a:ext cx="123840" cy="2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CEF9B9-4F86-C7C3-3EB9-BCBCB058B24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01621" y="140425"/>
                  <a:ext cx="159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970A89-3C32-B324-BC1B-A207C78A9112}"/>
                    </a:ext>
                  </a:extLst>
                </p14:cNvPr>
                <p14:cNvContentPartPr/>
                <p14:nvPr/>
              </p14:nvContentPartPr>
              <p14:xfrm>
                <a:off x="8256861" y="551185"/>
                <a:ext cx="297000" cy="149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970A89-3C32-B324-BC1B-A207C78A91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9221" y="533545"/>
                  <a:ext cx="332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4E00D2-932E-3D00-7A66-6846298086E5}"/>
                    </a:ext>
                  </a:extLst>
                </p14:cNvPr>
                <p14:cNvContentPartPr/>
                <p14:nvPr/>
              </p14:nvContentPartPr>
              <p14:xfrm>
                <a:off x="8703621" y="582145"/>
                <a:ext cx="190080" cy="256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4E00D2-932E-3D00-7A66-6846298086E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85621" y="564505"/>
                  <a:ext cx="2257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7BFEF92-1F8B-FC64-9FBB-0C1DEF5DB71D}"/>
                    </a:ext>
                  </a:extLst>
                </p14:cNvPr>
                <p14:cNvContentPartPr/>
                <p14:nvPr/>
              </p14:nvContentPartPr>
              <p14:xfrm>
                <a:off x="8913861" y="469105"/>
                <a:ext cx="13680" cy="3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7BFEF92-1F8B-FC64-9FBB-0C1DEF5DB7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95861" y="451105"/>
                  <a:ext cx="49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80E520-CD6F-1E30-ABDF-7914CED559EA}"/>
                    </a:ext>
                  </a:extLst>
                </p14:cNvPr>
                <p14:cNvContentPartPr/>
                <p14:nvPr/>
              </p14:nvContentPartPr>
              <p14:xfrm>
                <a:off x="9074421" y="470905"/>
                <a:ext cx="330840" cy="19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80E520-CD6F-1E30-ABDF-7914CED559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56781" y="452905"/>
                  <a:ext cx="366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03E54D-CD3B-82B4-5A5B-476E8674E8C0}"/>
                    </a:ext>
                  </a:extLst>
                </p14:cNvPr>
                <p14:cNvContentPartPr/>
                <p14:nvPr/>
              </p14:nvContentPartPr>
              <p14:xfrm>
                <a:off x="9868221" y="578185"/>
                <a:ext cx="110880" cy="10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03E54D-CD3B-82B4-5A5B-476E8674E8C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50221" y="560185"/>
                  <a:ext cx="146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26859A1-C722-E781-B6F6-2C085A519307}"/>
                    </a:ext>
                  </a:extLst>
                </p14:cNvPr>
                <p14:cNvContentPartPr/>
                <p14:nvPr/>
              </p14:nvContentPartPr>
              <p14:xfrm>
                <a:off x="10001421" y="561985"/>
                <a:ext cx="114480" cy="101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26859A1-C722-E781-B6F6-2C085A51930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83781" y="543985"/>
                  <a:ext cx="15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439A27-3CD9-BA2C-09F7-AC92732878B3}"/>
                    </a:ext>
                  </a:extLst>
                </p14:cNvPr>
                <p14:cNvContentPartPr/>
                <p14:nvPr/>
              </p14:nvContentPartPr>
              <p14:xfrm>
                <a:off x="10033461" y="576745"/>
                <a:ext cx="100440" cy="93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439A27-3CD9-BA2C-09F7-AC92732878B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015821" y="559105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B2C881-5381-BBCB-5730-C85C79C048A6}"/>
                    </a:ext>
                  </a:extLst>
                </p14:cNvPr>
                <p14:cNvContentPartPr/>
                <p14:nvPr/>
              </p14:nvContentPartPr>
              <p14:xfrm>
                <a:off x="10112301" y="596185"/>
                <a:ext cx="85680" cy="31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B2C881-5381-BBCB-5730-C85C79C048A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94661" y="578185"/>
                  <a:ext cx="121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6C1E87-A5F7-0D55-AEB0-873DD3DFD1C8}"/>
                    </a:ext>
                  </a:extLst>
                </p14:cNvPr>
                <p14:cNvContentPartPr/>
                <p14:nvPr/>
              </p14:nvContentPartPr>
              <p14:xfrm>
                <a:off x="10171341" y="588625"/>
                <a:ext cx="116640" cy="135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6C1E87-A5F7-0D55-AEB0-873DD3DFD1C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53701" y="570985"/>
                  <a:ext cx="152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AC2CC1-4649-7849-5743-77A7895A315A}"/>
                    </a:ext>
                  </a:extLst>
                </p14:cNvPr>
                <p14:cNvContentPartPr/>
                <p14:nvPr/>
              </p14:nvContentPartPr>
              <p14:xfrm>
                <a:off x="10343061" y="525985"/>
                <a:ext cx="109440" cy="146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AC2CC1-4649-7849-5743-77A7895A315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325061" y="507985"/>
                  <a:ext cx="145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7F28A1-FC53-77B9-DB72-92D681DD475F}"/>
                    </a:ext>
                  </a:extLst>
                </p14:cNvPr>
                <p14:cNvContentPartPr/>
                <p14:nvPr/>
              </p14:nvContentPartPr>
              <p14:xfrm>
                <a:off x="10514781" y="505825"/>
                <a:ext cx="271080" cy="136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7F28A1-FC53-77B9-DB72-92D681DD475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96781" y="487825"/>
                  <a:ext cx="30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6050EC-DA10-E2D7-4739-1086FC432CF9}"/>
                    </a:ext>
                  </a:extLst>
                </p14:cNvPr>
                <p14:cNvContentPartPr/>
                <p14:nvPr/>
              </p14:nvContentPartPr>
              <p14:xfrm>
                <a:off x="10834821" y="528865"/>
                <a:ext cx="25560" cy="87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6050EC-DA10-E2D7-4739-1086FC432CF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817181" y="511225"/>
                  <a:ext cx="6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4D46BC1-78FF-CAE7-6314-3FDC5915D99C}"/>
                    </a:ext>
                  </a:extLst>
                </p14:cNvPr>
                <p14:cNvContentPartPr/>
                <p14:nvPr/>
              </p14:nvContentPartPr>
              <p14:xfrm>
                <a:off x="10860741" y="474505"/>
                <a:ext cx="28440" cy="33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4D46BC1-78FF-CAE7-6314-3FDC5915D99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43101" y="456505"/>
                  <a:ext cx="64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692C35-A84E-1EED-55F8-067D50987933}"/>
                    </a:ext>
                  </a:extLst>
                </p14:cNvPr>
                <p14:cNvContentPartPr/>
                <p14:nvPr/>
              </p14:nvContentPartPr>
              <p14:xfrm>
                <a:off x="11022741" y="510145"/>
                <a:ext cx="194760" cy="10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692C35-A84E-1EED-55F8-067D5098793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005101" y="492145"/>
                  <a:ext cx="230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F31266-2D21-BDBD-12B3-2F8C26D1C8D7}"/>
                    </a:ext>
                  </a:extLst>
                </p14:cNvPr>
                <p14:cNvContentPartPr/>
                <p14:nvPr/>
              </p14:nvContentPartPr>
              <p14:xfrm>
                <a:off x="7207461" y="1041505"/>
                <a:ext cx="324720" cy="179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F31266-2D21-BDBD-12B3-2F8C26D1C8D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89461" y="1023865"/>
                  <a:ext cx="360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111362-7783-DE0F-1E22-4A904331AA90}"/>
                    </a:ext>
                  </a:extLst>
                </p14:cNvPr>
                <p14:cNvContentPartPr/>
                <p14:nvPr/>
              </p14:nvContentPartPr>
              <p14:xfrm>
                <a:off x="7540821" y="1026745"/>
                <a:ext cx="10440" cy="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111362-7783-DE0F-1E22-4A904331AA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22821" y="1008745"/>
                  <a:ext cx="46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5CE1FAE-7376-DDE5-C0D7-370C81A55A1C}"/>
                    </a:ext>
                  </a:extLst>
                </p14:cNvPr>
                <p14:cNvContentPartPr/>
                <p14:nvPr/>
              </p14:nvContentPartPr>
              <p14:xfrm>
                <a:off x="7613901" y="1086865"/>
                <a:ext cx="147960" cy="12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5CE1FAE-7376-DDE5-C0D7-370C81A55A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96261" y="1069225"/>
                  <a:ext cx="18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7A7248-07EC-BC31-E8EF-6D0ACC755DC4}"/>
                    </a:ext>
                  </a:extLst>
                </p14:cNvPr>
                <p14:cNvContentPartPr/>
                <p14:nvPr/>
              </p14:nvContentPartPr>
              <p14:xfrm>
                <a:off x="7981101" y="1122505"/>
                <a:ext cx="63000" cy="28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7A7248-07EC-BC31-E8EF-6D0ACC755DC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963101" y="1104505"/>
                  <a:ext cx="98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536B0B1-06DF-C785-0DC7-D49980B5C367}"/>
                    </a:ext>
                  </a:extLst>
                </p14:cNvPr>
                <p14:cNvContentPartPr/>
                <p14:nvPr/>
              </p14:nvContentPartPr>
              <p14:xfrm>
                <a:off x="8079741" y="1056985"/>
                <a:ext cx="92160" cy="14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536B0B1-06DF-C785-0DC7-D49980B5C3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61741" y="1039345"/>
                  <a:ext cx="127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90CF40-01A2-C244-88FB-02D72B774DDA}"/>
                    </a:ext>
                  </a:extLst>
                </p14:cNvPr>
                <p14:cNvContentPartPr/>
                <p14:nvPr/>
              </p14:nvContentPartPr>
              <p14:xfrm>
                <a:off x="8462061" y="1131145"/>
                <a:ext cx="228960" cy="8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90CF40-01A2-C244-88FB-02D72B774DD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44421" y="1113505"/>
                  <a:ext cx="264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A43C3A-7912-C31A-79CE-F934EC4CD61C}"/>
                    </a:ext>
                  </a:extLst>
                </p14:cNvPr>
                <p14:cNvContentPartPr/>
                <p14:nvPr/>
              </p14:nvContentPartPr>
              <p14:xfrm>
                <a:off x="11207061" y="265345"/>
                <a:ext cx="178200" cy="47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A43C3A-7912-C31A-79CE-F934EC4CD61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89421" y="247345"/>
                  <a:ext cx="2138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A656DD-957D-2131-41DD-436A3A630C45}"/>
                    </a:ext>
                  </a:extLst>
                </p14:cNvPr>
                <p14:cNvContentPartPr/>
                <p14:nvPr/>
              </p14:nvContentPartPr>
              <p14:xfrm>
                <a:off x="10713141" y="854665"/>
                <a:ext cx="203040" cy="15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A656DD-957D-2131-41DD-436A3A630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95141" y="836665"/>
                  <a:ext cx="238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AE2328B-7505-204B-2098-F82D0C1D1B50}"/>
                    </a:ext>
                  </a:extLst>
                </p14:cNvPr>
                <p14:cNvContentPartPr/>
                <p14:nvPr/>
              </p14:nvContentPartPr>
              <p14:xfrm>
                <a:off x="11018781" y="882385"/>
                <a:ext cx="109080" cy="10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AE2328B-7505-204B-2098-F82D0C1D1B5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00781" y="864745"/>
                  <a:ext cx="14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3D1C86-F56B-8C5B-06FB-49465E4967C6}"/>
                    </a:ext>
                  </a:extLst>
                </p14:cNvPr>
                <p14:cNvContentPartPr/>
                <p14:nvPr/>
              </p14:nvContentPartPr>
              <p14:xfrm>
                <a:off x="11209941" y="873385"/>
                <a:ext cx="158400" cy="92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3D1C86-F56B-8C5B-06FB-49465E4967C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191941" y="855745"/>
                  <a:ext cx="194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87F696-1995-265A-61E2-43FA88D171A5}"/>
                    </a:ext>
                  </a:extLst>
                </p14:cNvPr>
                <p14:cNvContentPartPr/>
                <p14:nvPr/>
              </p14:nvContentPartPr>
              <p14:xfrm>
                <a:off x="11434581" y="867625"/>
                <a:ext cx="5832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87F696-1995-265A-61E2-43FA88D171A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416941" y="849625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54D5C9-53A1-A0C0-60EA-B3673FF35A3A}"/>
                    </a:ext>
                  </a:extLst>
                </p14:cNvPr>
                <p14:cNvContentPartPr/>
                <p14:nvPr/>
              </p14:nvContentPartPr>
              <p14:xfrm>
                <a:off x="11604861" y="845305"/>
                <a:ext cx="91440" cy="94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54D5C9-53A1-A0C0-60EA-B3673FF35A3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586861" y="827305"/>
                  <a:ext cx="127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52B6EB3-BDEC-9392-B696-2027CE1D2A5B}"/>
                    </a:ext>
                  </a:extLst>
                </p14:cNvPr>
                <p14:cNvContentPartPr/>
                <p14:nvPr/>
              </p14:nvContentPartPr>
              <p14:xfrm>
                <a:off x="11771901" y="821905"/>
                <a:ext cx="156240" cy="402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52B6EB3-BDEC-9392-B696-2027CE1D2A5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753901" y="804265"/>
                  <a:ext cx="19188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0D6C743-A49F-F5BC-C94F-A3F2685F3AC3}"/>
              </a:ext>
            </a:extLst>
          </p:cNvPr>
          <p:cNvGrpSpPr/>
          <p:nvPr/>
        </p:nvGrpSpPr>
        <p:grpSpPr>
          <a:xfrm>
            <a:off x="8415981" y="1104865"/>
            <a:ext cx="1913400" cy="779040"/>
            <a:chOff x="8415981" y="1104865"/>
            <a:chExt cx="191340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426F5B0-02A7-CE9C-DAD9-7EC3C4E49903}"/>
                    </a:ext>
                  </a:extLst>
                </p14:cNvPr>
                <p14:cNvContentPartPr/>
                <p14:nvPr/>
              </p14:nvContentPartPr>
              <p14:xfrm>
                <a:off x="8970741" y="1105945"/>
                <a:ext cx="394920" cy="27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426F5B0-02A7-CE9C-DAD9-7EC3C4E4990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953101" y="1087945"/>
                  <a:ext cx="430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584353-8A41-DBB4-2DE1-E72803E8BFC7}"/>
                    </a:ext>
                  </a:extLst>
                </p14:cNvPr>
                <p14:cNvContentPartPr/>
                <p14:nvPr/>
              </p14:nvContentPartPr>
              <p14:xfrm>
                <a:off x="9454221" y="1110265"/>
                <a:ext cx="9720" cy="22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584353-8A41-DBB4-2DE1-E72803E8BFC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436221" y="1092265"/>
                  <a:ext cx="4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D21E5B-DCB9-36C7-E04E-6D023E14F447}"/>
                    </a:ext>
                  </a:extLst>
                </p14:cNvPr>
                <p14:cNvContentPartPr/>
                <p14:nvPr/>
              </p14:nvContentPartPr>
              <p14:xfrm>
                <a:off x="9539541" y="1173985"/>
                <a:ext cx="293400" cy="118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D21E5B-DCB9-36C7-E04E-6D023E14F4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21541" y="1156345"/>
                  <a:ext cx="329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A05AEE-C556-E2B5-6F7C-6AB41F59385F}"/>
                    </a:ext>
                  </a:extLst>
                </p14:cNvPr>
                <p14:cNvContentPartPr/>
                <p14:nvPr/>
              </p14:nvContentPartPr>
              <p14:xfrm>
                <a:off x="9914301" y="1164265"/>
                <a:ext cx="88200" cy="68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A05AEE-C556-E2B5-6F7C-6AB41F59385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96661" y="1146265"/>
                  <a:ext cx="123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E9AF10A-47DE-3370-CC6B-716058D94CEC}"/>
                    </a:ext>
                  </a:extLst>
                </p14:cNvPr>
                <p14:cNvContentPartPr/>
                <p14:nvPr/>
              </p14:nvContentPartPr>
              <p14:xfrm>
                <a:off x="10185021" y="1104865"/>
                <a:ext cx="144360" cy="12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E9AF10A-47DE-3370-CC6B-716058D94CE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67381" y="1087225"/>
                  <a:ext cx="18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8B1A2E-E85A-7940-77C7-BCB4D8DFDAF0}"/>
                    </a:ext>
                  </a:extLst>
                </p14:cNvPr>
                <p14:cNvContentPartPr/>
                <p14:nvPr/>
              </p14:nvContentPartPr>
              <p14:xfrm>
                <a:off x="8415981" y="1539025"/>
                <a:ext cx="12600" cy="192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8B1A2E-E85A-7940-77C7-BCB4D8DFDA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97981" y="1521385"/>
                  <a:ext cx="48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0AED77-9CEE-B656-8221-FFC659CEA123}"/>
                    </a:ext>
                  </a:extLst>
                </p14:cNvPr>
                <p14:cNvContentPartPr/>
                <p14:nvPr/>
              </p14:nvContentPartPr>
              <p14:xfrm>
                <a:off x="8507061" y="1652785"/>
                <a:ext cx="64440" cy="8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0AED77-9CEE-B656-8221-FFC659CEA12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89061" y="1635145"/>
                  <a:ext cx="100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B979A7B-5CB9-A5AC-AD6A-E1BE4D5F0424}"/>
                    </a:ext>
                  </a:extLst>
                </p14:cNvPr>
                <p14:cNvContentPartPr/>
                <p14:nvPr/>
              </p14:nvContentPartPr>
              <p14:xfrm>
                <a:off x="8635221" y="1597345"/>
                <a:ext cx="187200" cy="230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B979A7B-5CB9-A5AC-AD6A-E1BE4D5F04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17581" y="1579345"/>
                  <a:ext cx="222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8CCD037-58A0-1C5B-B7AA-E3D8FE20291B}"/>
                    </a:ext>
                  </a:extLst>
                </p14:cNvPr>
                <p14:cNvContentPartPr/>
                <p14:nvPr/>
              </p14:nvContentPartPr>
              <p14:xfrm>
                <a:off x="8839341" y="1477825"/>
                <a:ext cx="6840" cy="1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8CCD037-58A0-1C5B-B7AA-E3D8FE20291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21701" y="1459825"/>
                  <a:ext cx="42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4D2368-2B6E-773C-FC17-2C81A6D05444}"/>
                    </a:ext>
                  </a:extLst>
                </p14:cNvPr>
                <p14:cNvContentPartPr/>
                <p14:nvPr/>
              </p14:nvContentPartPr>
              <p14:xfrm>
                <a:off x="8984781" y="1519945"/>
                <a:ext cx="258480" cy="14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4D2368-2B6E-773C-FC17-2C81A6D0544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67141" y="1501945"/>
                  <a:ext cx="29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E96D7C-7716-1B9B-DE51-3C9159D25287}"/>
                    </a:ext>
                  </a:extLst>
                </p14:cNvPr>
                <p14:cNvContentPartPr/>
                <p14:nvPr/>
              </p14:nvContentPartPr>
              <p14:xfrm>
                <a:off x="9524421" y="1554145"/>
                <a:ext cx="22320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E96D7C-7716-1B9B-DE51-3C9159D2528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506781" y="1536505"/>
                  <a:ext cx="258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63D912-FE98-6441-8F0C-20504FE2C7F3}"/>
                    </a:ext>
                  </a:extLst>
                </p14:cNvPr>
                <p14:cNvContentPartPr/>
                <p14:nvPr/>
              </p14:nvContentPartPr>
              <p14:xfrm>
                <a:off x="9685341" y="1590865"/>
                <a:ext cx="87480" cy="9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63D912-FE98-6441-8F0C-20504FE2C7F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67701" y="1573225"/>
                  <a:ext cx="123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DF4F3D-15E2-D6E0-8507-3EA58A57A9AC}"/>
                    </a:ext>
                  </a:extLst>
                </p14:cNvPr>
                <p14:cNvContentPartPr/>
                <p14:nvPr/>
              </p14:nvContentPartPr>
              <p14:xfrm>
                <a:off x="9802341" y="1587985"/>
                <a:ext cx="30960" cy="295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DF4F3D-15E2-D6E0-8507-3EA58A57A9A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84701" y="1569985"/>
                  <a:ext cx="66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4AA155-DFC0-0DD0-B985-F3F821E8C8D2}"/>
                    </a:ext>
                  </a:extLst>
                </p14:cNvPr>
                <p14:cNvContentPartPr/>
                <p14:nvPr/>
              </p14:nvContentPartPr>
              <p14:xfrm>
                <a:off x="9847701" y="1574305"/>
                <a:ext cx="82800" cy="124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4AA155-DFC0-0DD0-B985-F3F821E8C8D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30061" y="1556665"/>
                  <a:ext cx="118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672CEC-0EF2-D58F-2225-21AF9DDF6FAE}"/>
                    </a:ext>
                  </a:extLst>
                </p14:cNvPr>
                <p14:cNvContentPartPr/>
                <p14:nvPr/>
              </p14:nvContentPartPr>
              <p14:xfrm>
                <a:off x="9984501" y="1594465"/>
                <a:ext cx="1440" cy="1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672CEC-0EF2-D58F-2225-21AF9DDF6F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66861" y="1576825"/>
                  <a:ext cx="3708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966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015DE-AB3D-FAE7-E05C-AE1B09C2A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90"/>
            <a:ext cx="12192000" cy="67796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68AD783-48E9-5F42-86E6-0B46A1DCB875}"/>
              </a:ext>
            </a:extLst>
          </p:cNvPr>
          <p:cNvGrpSpPr/>
          <p:nvPr/>
        </p:nvGrpSpPr>
        <p:grpSpPr>
          <a:xfrm>
            <a:off x="178461" y="263545"/>
            <a:ext cx="1365840" cy="592560"/>
            <a:chOff x="178461" y="263545"/>
            <a:chExt cx="136584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8C550-45E5-0291-34F0-592F115A11B0}"/>
                    </a:ext>
                  </a:extLst>
                </p14:cNvPr>
                <p14:cNvContentPartPr/>
                <p14:nvPr/>
              </p14:nvContentPartPr>
              <p14:xfrm>
                <a:off x="178461" y="457225"/>
                <a:ext cx="16344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8C550-45E5-0291-34F0-592F115A11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461" y="439225"/>
                  <a:ext cx="199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37CDDB-AB04-57D2-0D19-E037F4C673FC}"/>
                    </a:ext>
                  </a:extLst>
                </p14:cNvPr>
                <p14:cNvContentPartPr/>
                <p14:nvPr/>
              </p14:nvContentPartPr>
              <p14:xfrm>
                <a:off x="521541" y="474505"/>
                <a:ext cx="41400" cy="18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37CDDB-AB04-57D2-0D19-E037F4C673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901" y="456505"/>
                  <a:ext cx="77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B0E255-72EF-62BC-F69E-ACC711422ABC}"/>
                    </a:ext>
                  </a:extLst>
                </p14:cNvPr>
                <p14:cNvContentPartPr/>
                <p14:nvPr/>
              </p14:nvContentPartPr>
              <p14:xfrm>
                <a:off x="509661" y="507625"/>
                <a:ext cx="257040" cy="34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B0E255-72EF-62BC-F69E-ACC711422A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021" y="489625"/>
                  <a:ext cx="2926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55ECFD-1824-610F-9BC2-DEF555BEFBD7}"/>
                    </a:ext>
                  </a:extLst>
                </p14:cNvPr>
                <p14:cNvContentPartPr/>
                <p14:nvPr/>
              </p14:nvContentPartPr>
              <p14:xfrm>
                <a:off x="817101" y="427345"/>
                <a:ext cx="54360" cy="22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55ECFD-1824-610F-9BC2-DEF555BEFB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9101" y="409345"/>
                  <a:ext cx="90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41F8DA-2DFE-5F0C-1D6C-0A0BCA58DEAA}"/>
                    </a:ext>
                  </a:extLst>
                </p14:cNvPr>
                <p14:cNvContentPartPr/>
                <p14:nvPr/>
              </p14:nvContentPartPr>
              <p14:xfrm>
                <a:off x="842301" y="401425"/>
                <a:ext cx="41400" cy="10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41F8DA-2DFE-5F0C-1D6C-0A0BCA58DE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301" y="383425"/>
                  <a:ext cx="77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B85CC3-0232-373F-246D-78AD3344C73D}"/>
                    </a:ext>
                  </a:extLst>
                </p14:cNvPr>
                <p14:cNvContentPartPr/>
                <p14:nvPr/>
              </p14:nvContentPartPr>
              <p14:xfrm>
                <a:off x="1004301" y="263545"/>
                <a:ext cx="158400" cy="14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B85CC3-0232-373F-246D-78AD3344C7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661" y="245905"/>
                  <a:ext cx="194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C65780-92AF-A398-DF55-760A5C1CC050}"/>
                    </a:ext>
                  </a:extLst>
                </p14:cNvPr>
                <p14:cNvContentPartPr/>
                <p14:nvPr/>
              </p14:nvContentPartPr>
              <p14:xfrm>
                <a:off x="1039581" y="711745"/>
                <a:ext cx="13680" cy="13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C65780-92AF-A398-DF55-760A5C1CC0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1941" y="694105"/>
                  <a:ext cx="49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F07436-629B-679B-AB0E-BE43918E22EC}"/>
                    </a:ext>
                  </a:extLst>
                </p14:cNvPr>
                <p14:cNvContentPartPr/>
                <p14:nvPr/>
              </p14:nvContentPartPr>
              <p14:xfrm>
                <a:off x="1046421" y="630745"/>
                <a:ext cx="12564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F07436-629B-679B-AB0E-BE43918E22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8781" y="612745"/>
                  <a:ext cx="161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577D75-BE7A-E451-B021-EF7A7371C65F}"/>
                    </a:ext>
                  </a:extLst>
                </p14:cNvPr>
                <p14:cNvContentPartPr/>
                <p14:nvPr/>
              </p14:nvContentPartPr>
              <p14:xfrm>
                <a:off x="1213821" y="586465"/>
                <a:ext cx="114840" cy="16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577D75-BE7A-E451-B021-EF7A7371C6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96181" y="568825"/>
                  <a:ext cx="150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896A6B-EBFE-F996-5710-B4023022B799}"/>
                    </a:ext>
                  </a:extLst>
                </p14:cNvPr>
                <p14:cNvContentPartPr/>
                <p14:nvPr/>
              </p14:nvContentPartPr>
              <p14:xfrm>
                <a:off x="1230741" y="520945"/>
                <a:ext cx="313560" cy="18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896A6B-EBFE-F996-5710-B4023022B7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12741" y="502945"/>
                  <a:ext cx="3492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040E07-FF39-E0FD-0324-6838D34328EF}"/>
              </a:ext>
            </a:extLst>
          </p:cNvPr>
          <p:cNvGrpSpPr/>
          <p:nvPr/>
        </p:nvGrpSpPr>
        <p:grpSpPr>
          <a:xfrm>
            <a:off x="174861" y="983185"/>
            <a:ext cx="1665000" cy="1196640"/>
            <a:chOff x="174861" y="983185"/>
            <a:chExt cx="1665000" cy="11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DA8051-F5BA-F4C3-757A-41EC3169C961}"/>
                    </a:ext>
                  </a:extLst>
                </p14:cNvPr>
                <p14:cNvContentPartPr/>
                <p14:nvPr/>
              </p14:nvContentPartPr>
              <p14:xfrm>
                <a:off x="302301" y="983185"/>
                <a:ext cx="231480" cy="43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DA8051-F5BA-F4C3-757A-41EC3169C9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4661" y="965545"/>
                  <a:ext cx="267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0628A5-7D90-53E6-F3AE-91CC1C094421}"/>
                    </a:ext>
                  </a:extLst>
                </p14:cNvPr>
                <p14:cNvContentPartPr/>
                <p14:nvPr/>
              </p14:nvContentPartPr>
              <p14:xfrm>
                <a:off x="739341" y="1160665"/>
                <a:ext cx="223200" cy="35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0628A5-7D90-53E6-F3AE-91CC1C0944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1341" y="1142665"/>
                  <a:ext cx="258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71685-8AF6-30BE-8140-2E3B67A1BC5E}"/>
                    </a:ext>
                  </a:extLst>
                </p14:cNvPr>
                <p14:cNvContentPartPr/>
                <p14:nvPr/>
              </p14:nvContentPartPr>
              <p14:xfrm>
                <a:off x="984501" y="1173625"/>
                <a:ext cx="180360" cy="24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71685-8AF6-30BE-8140-2E3B67A1BC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6501" y="1155985"/>
                  <a:ext cx="216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6AD73E-FD49-779B-8861-B5FC05FDEEA1}"/>
                    </a:ext>
                  </a:extLst>
                </p14:cNvPr>
                <p14:cNvContentPartPr/>
                <p14:nvPr/>
              </p14:nvContentPartPr>
              <p14:xfrm>
                <a:off x="174861" y="1923865"/>
                <a:ext cx="160920" cy="255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6AD73E-FD49-779B-8861-B5FC05FDEEA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7221" y="1906225"/>
                  <a:ext cx="196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26C69A-3AA4-7071-D983-44F29203A8C4}"/>
                    </a:ext>
                  </a:extLst>
                </p14:cNvPr>
                <p14:cNvContentPartPr/>
                <p14:nvPr/>
              </p14:nvContentPartPr>
              <p14:xfrm>
                <a:off x="384021" y="1936825"/>
                <a:ext cx="41040" cy="159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26C69A-3AA4-7071-D983-44F29203A8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6381" y="1918825"/>
                  <a:ext cx="7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D1AB97-37ED-480B-7E4E-C6F31FBA20ED}"/>
                    </a:ext>
                  </a:extLst>
                </p14:cNvPr>
                <p14:cNvContentPartPr/>
                <p14:nvPr/>
              </p14:nvContentPartPr>
              <p14:xfrm>
                <a:off x="398061" y="1866265"/>
                <a:ext cx="103680" cy="17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D1AB97-37ED-480B-7E4E-C6F31FBA20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0421" y="1848625"/>
                  <a:ext cx="139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6C8956-3731-6A24-1EBE-279A794D99D1}"/>
                    </a:ext>
                  </a:extLst>
                </p14:cNvPr>
                <p14:cNvContentPartPr/>
                <p14:nvPr/>
              </p14:nvContentPartPr>
              <p14:xfrm>
                <a:off x="562581" y="1825945"/>
                <a:ext cx="98640" cy="21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6C8956-3731-6A24-1EBE-279A794D99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4941" y="1808305"/>
                  <a:ext cx="134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C24B37-0142-10F6-73B0-7EB97EEFD667}"/>
                    </a:ext>
                  </a:extLst>
                </p14:cNvPr>
                <p14:cNvContentPartPr/>
                <p14:nvPr/>
              </p14:nvContentPartPr>
              <p14:xfrm>
                <a:off x="587781" y="1622905"/>
                <a:ext cx="313920" cy="31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C24B37-0142-10F6-73B0-7EB97EEFD6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0141" y="1604905"/>
                  <a:ext cx="349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FDF255-DF66-19D1-7026-DAE3649A215F}"/>
                    </a:ext>
                  </a:extLst>
                </p14:cNvPr>
                <p14:cNvContentPartPr/>
                <p14:nvPr/>
              </p14:nvContentPartPr>
              <p14:xfrm>
                <a:off x="1300581" y="1460905"/>
                <a:ext cx="30240" cy="17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FDF255-DF66-19D1-7026-DAE3649A21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82581" y="1442905"/>
                  <a:ext cx="65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C9BD0F-EDD8-CDF2-1A5B-EC7DF9332E25}"/>
                    </a:ext>
                  </a:extLst>
                </p14:cNvPr>
                <p14:cNvContentPartPr/>
                <p14:nvPr/>
              </p14:nvContentPartPr>
              <p14:xfrm>
                <a:off x="1294821" y="1479625"/>
                <a:ext cx="104400" cy="17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C9BD0F-EDD8-CDF2-1A5B-EC7DF9332E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76821" y="1461625"/>
                  <a:ext cx="140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3F0736-C1A2-0885-2AC2-1E17EDACDF44}"/>
                    </a:ext>
                  </a:extLst>
                </p14:cNvPr>
                <p14:cNvContentPartPr/>
                <p14:nvPr/>
              </p14:nvContentPartPr>
              <p14:xfrm>
                <a:off x="1435581" y="1448665"/>
                <a:ext cx="47160" cy="142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3F0736-C1A2-0885-2AC2-1E17EDACDF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17581" y="1431025"/>
                  <a:ext cx="82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1DEDC3-B5CD-5257-FCAB-D4251F26E70C}"/>
                    </a:ext>
                  </a:extLst>
                </p14:cNvPr>
                <p14:cNvContentPartPr/>
                <p14:nvPr/>
              </p14:nvContentPartPr>
              <p14:xfrm>
                <a:off x="1447461" y="1375585"/>
                <a:ext cx="9864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1DEDC3-B5CD-5257-FCAB-D4251F26E7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29461" y="1357945"/>
                  <a:ext cx="134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E64C9D-3D83-2A05-CBBE-0E3D7856D879}"/>
                    </a:ext>
                  </a:extLst>
                </p14:cNvPr>
                <p14:cNvContentPartPr/>
                <p14:nvPr/>
              </p14:nvContentPartPr>
              <p14:xfrm>
                <a:off x="1579941" y="1370185"/>
                <a:ext cx="105480" cy="17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E64C9D-3D83-2A05-CBBE-0E3D7856D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61941" y="1352545"/>
                  <a:ext cx="141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B17591-DEC9-79B4-CC77-20CEC32169D3}"/>
                    </a:ext>
                  </a:extLst>
                </p14:cNvPr>
                <p14:cNvContentPartPr/>
                <p14:nvPr/>
              </p14:nvContentPartPr>
              <p14:xfrm>
                <a:off x="1606941" y="1317265"/>
                <a:ext cx="232920" cy="18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B17591-DEC9-79B4-CC77-20CEC32169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8941" y="1299265"/>
                  <a:ext cx="26856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E11FC72-E0B9-4275-078B-EDC43E50010F}"/>
                  </a:ext>
                </a:extLst>
              </p14:cNvPr>
              <p14:cNvContentPartPr/>
              <p14:nvPr/>
            </p14:nvContentPartPr>
            <p14:xfrm>
              <a:off x="1843461" y="3948865"/>
              <a:ext cx="449280" cy="165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E11FC72-E0B9-4275-078B-EDC43E5001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25461" y="3930865"/>
                <a:ext cx="48492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5CCF03A-8900-F8B8-CF04-AB19E045368E}"/>
              </a:ext>
            </a:extLst>
          </p:cNvPr>
          <p:cNvGrpSpPr/>
          <p:nvPr/>
        </p:nvGrpSpPr>
        <p:grpSpPr>
          <a:xfrm>
            <a:off x="272781" y="3917545"/>
            <a:ext cx="592560" cy="253080"/>
            <a:chOff x="272781" y="3917545"/>
            <a:chExt cx="59256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6848D0-E369-1D30-F06F-D00827CDD4A0}"/>
                    </a:ext>
                  </a:extLst>
                </p14:cNvPr>
                <p14:cNvContentPartPr/>
                <p14:nvPr/>
              </p14:nvContentPartPr>
              <p14:xfrm>
                <a:off x="272781" y="3917545"/>
                <a:ext cx="75960" cy="20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6848D0-E369-1D30-F06F-D00827CDD4A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4781" y="3899545"/>
                  <a:ext cx="111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E1D25E5-06AE-33F8-4742-8171B1FC5F97}"/>
                    </a:ext>
                  </a:extLst>
                </p14:cNvPr>
                <p14:cNvContentPartPr/>
                <p14:nvPr/>
              </p14:nvContentPartPr>
              <p14:xfrm>
                <a:off x="289701" y="3983425"/>
                <a:ext cx="131400" cy="15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E1D25E5-06AE-33F8-4742-8171B1FC5F9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2061" y="3965785"/>
                  <a:ext cx="167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732E04-51AA-9021-AC46-E52F42E6B1AF}"/>
                    </a:ext>
                  </a:extLst>
                </p14:cNvPr>
                <p14:cNvContentPartPr/>
                <p14:nvPr/>
              </p14:nvContentPartPr>
              <p14:xfrm>
                <a:off x="418221" y="3940585"/>
                <a:ext cx="64080" cy="9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732E04-51AA-9021-AC46-E52F42E6B1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0221" y="3922945"/>
                  <a:ext cx="99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098FBD-C3E5-9419-1E61-9C9175D262B9}"/>
                    </a:ext>
                  </a:extLst>
                </p14:cNvPr>
                <p14:cNvContentPartPr/>
                <p14:nvPr/>
              </p14:nvContentPartPr>
              <p14:xfrm>
                <a:off x="546021" y="3965425"/>
                <a:ext cx="135000" cy="160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098FBD-C3E5-9419-1E61-9C9175D262B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8021" y="3947785"/>
                  <a:ext cx="170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376C8C-D878-ECA7-A47D-7995E37D5340}"/>
                    </a:ext>
                  </a:extLst>
                </p14:cNvPr>
                <p14:cNvContentPartPr/>
                <p14:nvPr/>
              </p14:nvContentPartPr>
              <p14:xfrm>
                <a:off x="750501" y="3975145"/>
                <a:ext cx="114840" cy="19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376C8C-D878-ECA7-A47D-7995E37D53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2861" y="3957145"/>
                  <a:ext cx="150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DFBAA7-64E4-253E-6B47-C79970D0E49A}"/>
                    </a:ext>
                  </a:extLst>
                </p14:cNvPr>
                <p14:cNvContentPartPr/>
                <p14:nvPr/>
              </p14:nvContentPartPr>
              <p14:xfrm>
                <a:off x="779301" y="4060105"/>
                <a:ext cx="85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DFBAA7-64E4-253E-6B47-C79970D0E4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1301" y="4042465"/>
                  <a:ext cx="1209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E15A89-C8C2-CE85-2A9D-384719E1BB8E}"/>
              </a:ext>
            </a:extLst>
          </p:cNvPr>
          <p:cNvGrpSpPr/>
          <p:nvPr/>
        </p:nvGrpSpPr>
        <p:grpSpPr>
          <a:xfrm>
            <a:off x="281781" y="4312825"/>
            <a:ext cx="1182240" cy="193320"/>
            <a:chOff x="281781" y="4312825"/>
            <a:chExt cx="11822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776BE2-7620-D955-896C-99614D4E6709}"/>
                    </a:ext>
                  </a:extLst>
                </p14:cNvPr>
                <p14:cNvContentPartPr/>
                <p14:nvPr/>
              </p14:nvContentPartPr>
              <p14:xfrm>
                <a:off x="281781" y="4372225"/>
                <a:ext cx="78480" cy="13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776BE2-7620-D955-896C-99614D4E67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3781" y="4354585"/>
                  <a:ext cx="114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397F0E-FF5A-77CC-E972-F427234AC276}"/>
                    </a:ext>
                  </a:extLst>
                </p14:cNvPr>
                <p14:cNvContentPartPr/>
                <p14:nvPr/>
              </p14:nvContentPartPr>
              <p14:xfrm>
                <a:off x="381141" y="4346665"/>
                <a:ext cx="244800" cy="147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397F0E-FF5A-77CC-E972-F427234AC2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3141" y="4328665"/>
                  <a:ext cx="280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B6970D-3238-3661-2662-8220B33C5DE6}"/>
                    </a:ext>
                  </a:extLst>
                </p14:cNvPr>
                <p14:cNvContentPartPr/>
                <p14:nvPr/>
              </p14:nvContentPartPr>
              <p14:xfrm>
                <a:off x="653661" y="4366825"/>
                <a:ext cx="354600" cy="132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B6970D-3238-3661-2662-8220B33C5DE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5661" y="4348825"/>
                  <a:ext cx="390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8810EF-2913-DC16-F1BE-79AF1C770336}"/>
                    </a:ext>
                  </a:extLst>
                </p14:cNvPr>
                <p14:cNvContentPartPr/>
                <p14:nvPr/>
              </p14:nvContentPartPr>
              <p14:xfrm>
                <a:off x="1157661" y="4312825"/>
                <a:ext cx="306360" cy="156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8810EF-2913-DC16-F1BE-79AF1C7703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39661" y="4295185"/>
                  <a:ext cx="3420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5B04DB-309C-95AC-7B55-747DBB5ECA24}"/>
              </a:ext>
            </a:extLst>
          </p:cNvPr>
          <p:cNvGrpSpPr/>
          <p:nvPr/>
        </p:nvGrpSpPr>
        <p:grpSpPr>
          <a:xfrm>
            <a:off x="959661" y="4646185"/>
            <a:ext cx="220320" cy="235440"/>
            <a:chOff x="959661" y="4646185"/>
            <a:chExt cx="2203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668B13-3F0D-53DD-C7F8-6B1DBFDABB96}"/>
                    </a:ext>
                  </a:extLst>
                </p14:cNvPr>
                <p14:cNvContentPartPr/>
                <p14:nvPr/>
              </p14:nvContentPartPr>
              <p14:xfrm>
                <a:off x="1015461" y="4646185"/>
                <a:ext cx="9720" cy="21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668B13-3F0D-53DD-C7F8-6B1DBFDABB9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97821" y="4628545"/>
                  <a:ext cx="45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1097D-2586-CFF6-3348-F572C8D05D3F}"/>
                    </a:ext>
                  </a:extLst>
                </p14:cNvPr>
                <p14:cNvContentPartPr/>
                <p14:nvPr/>
              </p14:nvContentPartPr>
              <p14:xfrm>
                <a:off x="959661" y="4752745"/>
                <a:ext cx="220320" cy="12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1097D-2586-CFF6-3348-F572C8D05D3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2021" y="4735105"/>
                  <a:ext cx="2559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FE8CB98-981A-BFAC-44CF-321553B1E9F9}"/>
              </a:ext>
            </a:extLst>
          </p:cNvPr>
          <p:cNvGrpSpPr/>
          <p:nvPr/>
        </p:nvGrpSpPr>
        <p:grpSpPr>
          <a:xfrm>
            <a:off x="374301" y="3492385"/>
            <a:ext cx="777240" cy="322200"/>
            <a:chOff x="374301" y="3492385"/>
            <a:chExt cx="7772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D838A4-E529-5810-B10B-F00D1960845C}"/>
                    </a:ext>
                  </a:extLst>
                </p14:cNvPr>
                <p14:cNvContentPartPr/>
                <p14:nvPr/>
              </p14:nvContentPartPr>
              <p14:xfrm>
                <a:off x="374301" y="3537745"/>
                <a:ext cx="281520" cy="15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D838A4-E529-5810-B10B-F00D196084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6661" y="3520105"/>
                  <a:ext cx="317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A451C79-E580-956C-66B9-02E692B60CF2}"/>
                    </a:ext>
                  </a:extLst>
                </p14:cNvPr>
                <p14:cNvContentPartPr/>
                <p14:nvPr/>
              </p14:nvContentPartPr>
              <p14:xfrm>
                <a:off x="655821" y="3492385"/>
                <a:ext cx="35280" cy="2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A451C79-E580-956C-66B9-02E692B60CF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7821" y="3474385"/>
                  <a:ext cx="70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DD81D4-2A4D-E5B1-A986-50B0401E0C56}"/>
                    </a:ext>
                  </a:extLst>
                </p14:cNvPr>
                <p14:cNvContentPartPr/>
                <p14:nvPr/>
              </p14:nvContentPartPr>
              <p14:xfrm>
                <a:off x="786861" y="3546385"/>
                <a:ext cx="364680" cy="26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DD81D4-2A4D-E5B1-A986-50B0401E0C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8861" y="3528385"/>
                  <a:ext cx="40032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B6FE9F-F500-5C02-3B2D-3E26ED574E84}"/>
              </a:ext>
            </a:extLst>
          </p:cNvPr>
          <p:cNvGrpSpPr/>
          <p:nvPr/>
        </p:nvGrpSpPr>
        <p:grpSpPr>
          <a:xfrm>
            <a:off x="349101" y="5109865"/>
            <a:ext cx="1473840" cy="443160"/>
            <a:chOff x="349101" y="5109865"/>
            <a:chExt cx="14738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CD7D05-B999-B637-B238-2A1C88AB205F}"/>
                    </a:ext>
                  </a:extLst>
                </p14:cNvPr>
                <p14:cNvContentPartPr/>
                <p14:nvPr/>
              </p14:nvContentPartPr>
              <p14:xfrm>
                <a:off x="349101" y="5231905"/>
                <a:ext cx="23040" cy="118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CD7D05-B999-B637-B238-2A1C88AB20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1461" y="5213905"/>
                  <a:ext cx="58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D6E801-90BB-7E4C-8FF6-3C1418C78E39}"/>
                    </a:ext>
                  </a:extLst>
                </p14:cNvPr>
                <p14:cNvContentPartPr/>
                <p14:nvPr/>
              </p14:nvContentPartPr>
              <p14:xfrm>
                <a:off x="360981" y="5142265"/>
                <a:ext cx="20160" cy="2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D6E801-90BB-7E4C-8FF6-3C1418C78E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3341" y="5124265"/>
                  <a:ext cx="5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E750EA-C278-A09E-3024-2D5D957A0AE3}"/>
                    </a:ext>
                  </a:extLst>
                </p14:cNvPr>
                <p14:cNvContentPartPr/>
                <p14:nvPr/>
              </p14:nvContentPartPr>
              <p14:xfrm>
                <a:off x="427941" y="5261785"/>
                <a:ext cx="357480" cy="291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E750EA-C278-A09E-3024-2D5D957A0AE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9941" y="5243785"/>
                  <a:ext cx="393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DA61FC-59E2-8242-7268-E744CFDE882B}"/>
                    </a:ext>
                  </a:extLst>
                </p14:cNvPr>
                <p14:cNvContentPartPr/>
                <p14:nvPr/>
              </p14:nvContentPartPr>
              <p14:xfrm>
                <a:off x="787221" y="5299225"/>
                <a:ext cx="61560" cy="9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DA61FC-59E2-8242-7268-E744CFDE88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9581" y="5281585"/>
                  <a:ext cx="9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5B2DF9-CA8C-6C72-977F-6F8B3039D822}"/>
                    </a:ext>
                  </a:extLst>
                </p14:cNvPr>
                <p14:cNvContentPartPr/>
                <p14:nvPr/>
              </p14:nvContentPartPr>
              <p14:xfrm>
                <a:off x="940221" y="5193025"/>
                <a:ext cx="221760" cy="16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5B2DF9-CA8C-6C72-977F-6F8B3039D82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2581" y="5175385"/>
                  <a:ext cx="257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79E695-92C8-0B40-85F4-614F21A4A1A5}"/>
                    </a:ext>
                  </a:extLst>
                </p14:cNvPr>
                <p14:cNvContentPartPr/>
                <p14:nvPr/>
              </p14:nvContentPartPr>
              <p14:xfrm>
                <a:off x="1202661" y="5221465"/>
                <a:ext cx="154080" cy="14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79E695-92C8-0B40-85F4-614F21A4A1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85021" y="5203465"/>
                  <a:ext cx="189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697B8D-A19F-B5A1-B08E-494C93A117EF}"/>
                    </a:ext>
                  </a:extLst>
                </p14:cNvPr>
                <p14:cNvContentPartPr/>
                <p14:nvPr/>
              </p14:nvContentPartPr>
              <p14:xfrm>
                <a:off x="1428021" y="5109865"/>
                <a:ext cx="297360" cy="20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697B8D-A19F-B5A1-B08E-494C93A117E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10021" y="5092225"/>
                  <a:ext cx="333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3F47FBB-66FB-5376-A3DB-DECA2CC1188C}"/>
                    </a:ext>
                  </a:extLst>
                </p14:cNvPr>
                <p14:cNvContentPartPr/>
                <p14:nvPr/>
              </p14:nvContentPartPr>
              <p14:xfrm>
                <a:off x="1689381" y="5137945"/>
                <a:ext cx="133560" cy="11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3F47FBB-66FB-5376-A3DB-DECA2CC1188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1381" y="5119945"/>
                  <a:ext cx="1692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CA3450-9DD1-B2D6-EEB1-A10D83064EAF}"/>
              </a:ext>
            </a:extLst>
          </p:cNvPr>
          <p:cNvGrpSpPr/>
          <p:nvPr/>
        </p:nvGrpSpPr>
        <p:grpSpPr>
          <a:xfrm>
            <a:off x="451341" y="5705665"/>
            <a:ext cx="1319760" cy="482400"/>
            <a:chOff x="451341" y="5705665"/>
            <a:chExt cx="131976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002D1E-3C1E-9B6D-FCCB-216E8FCAF889}"/>
                    </a:ext>
                  </a:extLst>
                </p14:cNvPr>
                <p14:cNvContentPartPr/>
                <p14:nvPr/>
              </p14:nvContentPartPr>
              <p14:xfrm>
                <a:off x="451341" y="5825905"/>
                <a:ext cx="433080" cy="109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002D1E-3C1E-9B6D-FCCB-216E8FCAF8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3701" y="5808265"/>
                  <a:ext cx="468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EC69DA-EE2B-ED2B-436C-7D6455A2AF30}"/>
                    </a:ext>
                  </a:extLst>
                </p14:cNvPr>
                <p14:cNvContentPartPr/>
                <p14:nvPr/>
              </p14:nvContentPartPr>
              <p14:xfrm>
                <a:off x="993141" y="5757145"/>
                <a:ext cx="338760" cy="12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EC69DA-EE2B-ED2B-436C-7D6455A2AF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5141" y="5739505"/>
                  <a:ext cx="374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B170FB-6BAC-A48A-17F7-8A28835C143B}"/>
                    </a:ext>
                  </a:extLst>
                </p14:cNvPr>
                <p14:cNvContentPartPr/>
                <p14:nvPr/>
              </p14:nvContentPartPr>
              <p14:xfrm>
                <a:off x="1493181" y="5705665"/>
                <a:ext cx="7740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B170FB-6BAC-A48A-17F7-8A28835C143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75181" y="5688025"/>
                  <a:ext cx="11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DDCCE8-8AC0-909F-D0C7-DCC3FB09EB26}"/>
                    </a:ext>
                  </a:extLst>
                </p14:cNvPr>
                <p14:cNvContentPartPr/>
                <p14:nvPr/>
              </p14:nvContentPartPr>
              <p14:xfrm>
                <a:off x="1620981" y="5754265"/>
                <a:ext cx="150120" cy="433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DDCCE8-8AC0-909F-D0C7-DCC3FB09EB2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02981" y="5736625"/>
                  <a:ext cx="18576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234E93-5343-089C-7D15-A33CEC789189}"/>
              </a:ext>
            </a:extLst>
          </p:cNvPr>
          <p:cNvGrpSpPr/>
          <p:nvPr/>
        </p:nvGrpSpPr>
        <p:grpSpPr>
          <a:xfrm>
            <a:off x="4232421" y="158425"/>
            <a:ext cx="677880" cy="244800"/>
            <a:chOff x="4232421" y="158425"/>
            <a:chExt cx="6778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F1153F-5C11-0CA6-347A-D7FAE5FDDBB0}"/>
                    </a:ext>
                  </a:extLst>
                </p14:cNvPr>
                <p14:cNvContentPartPr/>
                <p14:nvPr/>
              </p14:nvContentPartPr>
              <p14:xfrm>
                <a:off x="4232421" y="198745"/>
                <a:ext cx="97200" cy="154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F1153F-5C11-0CA6-347A-D7FAE5FDDB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14781" y="180745"/>
                  <a:ext cx="13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62AF5E-820E-231C-373E-7B597FEF834B}"/>
                    </a:ext>
                  </a:extLst>
                </p14:cNvPr>
                <p14:cNvContentPartPr/>
                <p14:nvPr/>
              </p14:nvContentPartPr>
              <p14:xfrm>
                <a:off x="4410981" y="178945"/>
                <a:ext cx="16200" cy="153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62AF5E-820E-231C-373E-7B597FEF83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93341" y="161305"/>
                  <a:ext cx="51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C28169-BA08-A661-7EAB-76B76789A66C}"/>
                    </a:ext>
                  </a:extLst>
                </p14:cNvPr>
                <p14:cNvContentPartPr/>
                <p14:nvPr/>
              </p14:nvContentPartPr>
              <p14:xfrm>
                <a:off x="4405941" y="158425"/>
                <a:ext cx="130680" cy="183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C28169-BA08-A661-7EAB-76B76789A66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87941" y="140785"/>
                  <a:ext cx="166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38FFE5-3E69-E322-4F02-10D5A451AC1C}"/>
                    </a:ext>
                  </a:extLst>
                </p14:cNvPr>
                <p14:cNvContentPartPr/>
                <p14:nvPr/>
              </p14:nvContentPartPr>
              <p14:xfrm>
                <a:off x="4584141" y="225025"/>
                <a:ext cx="74880" cy="17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38FFE5-3E69-E322-4F02-10D5A451AC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66141" y="207025"/>
                  <a:ext cx="11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C9FD422-A9B6-CB16-D23B-6E71D7DB329D}"/>
                    </a:ext>
                  </a:extLst>
                </p14:cNvPr>
                <p14:cNvContentPartPr/>
                <p14:nvPr/>
              </p14:nvContentPartPr>
              <p14:xfrm>
                <a:off x="4570461" y="303505"/>
                <a:ext cx="106560" cy="45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C9FD422-A9B6-CB16-D23B-6E71D7DB32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52821" y="285505"/>
                  <a:ext cx="142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6D4C08-FBDD-849D-9D2D-66BF932EA780}"/>
                    </a:ext>
                  </a:extLst>
                </p14:cNvPr>
                <p14:cNvContentPartPr/>
                <p14:nvPr/>
              </p14:nvContentPartPr>
              <p14:xfrm>
                <a:off x="4776021" y="197305"/>
                <a:ext cx="134280" cy="172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6D4C08-FBDD-849D-9D2D-66BF932EA78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58021" y="179305"/>
                  <a:ext cx="1699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228ECBB-F659-2769-0DF2-CEDFF66317CC}"/>
                  </a:ext>
                </a:extLst>
              </p14:cNvPr>
              <p14:cNvContentPartPr/>
              <p14:nvPr/>
            </p14:nvContentPartPr>
            <p14:xfrm>
              <a:off x="5271021" y="171745"/>
              <a:ext cx="158760" cy="181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228ECBB-F659-2769-0DF2-CEDFF66317C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253381" y="153745"/>
                <a:ext cx="19440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4EC09D00-518E-D884-296D-FAF0F516DD10}"/>
              </a:ext>
            </a:extLst>
          </p:cNvPr>
          <p:cNvGrpSpPr/>
          <p:nvPr/>
        </p:nvGrpSpPr>
        <p:grpSpPr>
          <a:xfrm>
            <a:off x="5733981" y="150865"/>
            <a:ext cx="744480" cy="221400"/>
            <a:chOff x="5733981" y="150865"/>
            <a:chExt cx="7444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4FE3B5-E9B3-BF08-24F0-C16454DBDABD}"/>
                    </a:ext>
                  </a:extLst>
                </p14:cNvPr>
                <p14:cNvContentPartPr/>
                <p14:nvPr/>
              </p14:nvContentPartPr>
              <p14:xfrm>
                <a:off x="5733981" y="150865"/>
                <a:ext cx="107280" cy="180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4FE3B5-E9B3-BF08-24F0-C16454DBDA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16341" y="132865"/>
                  <a:ext cx="142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C0CDB03-970C-45CE-BECA-CA9599E0945C}"/>
                    </a:ext>
                  </a:extLst>
                </p14:cNvPr>
                <p14:cNvContentPartPr/>
                <p14:nvPr/>
              </p14:nvContentPartPr>
              <p14:xfrm>
                <a:off x="5897781" y="202345"/>
                <a:ext cx="146880" cy="132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C0CDB03-970C-45CE-BECA-CA9599E0945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80141" y="184705"/>
                  <a:ext cx="182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ABE296-EBEE-4E3B-A59B-FBB3E7F97ED9}"/>
                    </a:ext>
                  </a:extLst>
                </p14:cNvPr>
                <p14:cNvContentPartPr/>
                <p14:nvPr/>
              </p14:nvContentPartPr>
              <p14:xfrm>
                <a:off x="6142581" y="204505"/>
                <a:ext cx="86400" cy="16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ABE296-EBEE-4E3B-A59B-FBB3E7F97E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24581" y="186865"/>
                  <a:ext cx="12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B91F791-A256-AA26-4520-78254B219CEC}"/>
                    </a:ext>
                  </a:extLst>
                </p14:cNvPr>
                <p14:cNvContentPartPr/>
                <p14:nvPr/>
              </p14:nvContentPartPr>
              <p14:xfrm>
                <a:off x="6143661" y="272545"/>
                <a:ext cx="84960" cy="42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B91F791-A256-AA26-4520-78254B219CE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25661" y="254905"/>
                  <a:ext cx="12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D904F1-95B1-BA6C-A365-75B04ABF72D6}"/>
                    </a:ext>
                  </a:extLst>
                </p14:cNvPr>
                <p14:cNvContentPartPr/>
                <p14:nvPr/>
              </p14:nvContentPartPr>
              <p14:xfrm>
                <a:off x="6332301" y="185785"/>
                <a:ext cx="146160" cy="18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D904F1-95B1-BA6C-A365-75B04ABF72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14661" y="167785"/>
                  <a:ext cx="18180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53B29C8-ED36-AA25-8191-A4C849B0658B}"/>
                  </a:ext>
                </a:extLst>
              </p14:cNvPr>
              <p14:cNvContentPartPr/>
              <p14:nvPr/>
            </p14:nvContentPartPr>
            <p14:xfrm>
              <a:off x="6779061" y="287305"/>
              <a:ext cx="201240" cy="169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53B29C8-ED36-AA25-8191-A4C849B0658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61061" y="269665"/>
                <a:ext cx="2368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8C4527D-04F2-548F-8FB5-643F21DD5078}"/>
              </a:ext>
            </a:extLst>
          </p:cNvPr>
          <p:cNvGrpSpPr/>
          <p:nvPr/>
        </p:nvGrpSpPr>
        <p:grpSpPr>
          <a:xfrm>
            <a:off x="7266501" y="150865"/>
            <a:ext cx="869400" cy="191160"/>
            <a:chOff x="7266501" y="150865"/>
            <a:chExt cx="8694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6DE57B-BF49-5D0F-29B5-7C3D10EFE376}"/>
                    </a:ext>
                  </a:extLst>
                </p14:cNvPr>
                <p14:cNvContentPartPr/>
                <p14:nvPr/>
              </p14:nvContentPartPr>
              <p14:xfrm>
                <a:off x="7266501" y="150865"/>
                <a:ext cx="615960" cy="191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6DE57B-BF49-5D0F-29B5-7C3D10EFE3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48501" y="132865"/>
                  <a:ext cx="651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83FDDF-35AF-9E0C-E9AC-97D1E2C5EE31}"/>
                    </a:ext>
                  </a:extLst>
                </p14:cNvPr>
                <p14:cNvContentPartPr/>
                <p14:nvPr/>
              </p14:nvContentPartPr>
              <p14:xfrm>
                <a:off x="7987581" y="160585"/>
                <a:ext cx="148320" cy="13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83FDDF-35AF-9E0C-E9AC-97D1E2C5EE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69941" y="142585"/>
                  <a:ext cx="18396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90AFA4F-1DA9-6E55-876F-1C46456B88E9}"/>
                  </a:ext>
                </a:extLst>
              </p14:cNvPr>
              <p14:cNvContentPartPr/>
              <p14:nvPr/>
            </p14:nvContentPartPr>
            <p14:xfrm>
              <a:off x="8465661" y="109105"/>
              <a:ext cx="244440" cy="177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90AFA4F-1DA9-6E55-876F-1C46456B88E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47661" y="91105"/>
                <a:ext cx="28008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FEE98A96-E86D-DFE9-1EF3-BA325D8E7A6E}"/>
              </a:ext>
            </a:extLst>
          </p:cNvPr>
          <p:cNvGrpSpPr/>
          <p:nvPr/>
        </p:nvGrpSpPr>
        <p:grpSpPr>
          <a:xfrm>
            <a:off x="9072621" y="134305"/>
            <a:ext cx="1556280" cy="462960"/>
            <a:chOff x="9072621" y="134305"/>
            <a:chExt cx="15562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09CC96-AB84-6CDF-9365-4A882E52BADD}"/>
                    </a:ext>
                  </a:extLst>
                </p14:cNvPr>
                <p14:cNvContentPartPr/>
                <p14:nvPr/>
              </p14:nvContentPartPr>
              <p14:xfrm>
                <a:off x="9072621" y="181465"/>
                <a:ext cx="329760" cy="14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09CC96-AB84-6CDF-9365-4A882E52BAD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54621" y="163465"/>
                  <a:ext cx="365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4C00FA-42DA-0FB7-6A62-D2BEEA6CCCCC}"/>
                    </a:ext>
                  </a:extLst>
                </p14:cNvPr>
                <p14:cNvContentPartPr/>
                <p14:nvPr/>
              </p14:nvContentPartPr>
              <p14:xfrm>
                <a:off x="9492021" y="140425"/>
                <a:ext cx="54000" cy="329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4C00FA-42DA-0FB7-6A62-D2BEEA6CCC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74021" y="122425"/>
                  <a:ext cx="89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649F1B8-C863-1C36-5E6E-98B810D85989}"/>
                    </a:ext>
                  </a:extLst>
                </p14:cNvPr>
                <p14:cNvContentPartPr/>
                <p14:nvPr/>
              </p14:nvContentPartPr>
              <p14:xfrm>
                <a:off x="9510381" y="246985"/>
                <a:ext cx="117720" cy="6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649F1B8-C863-1C36-5E6E-98B810D859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92381" y="229345"/>
                  <a:ext cx="15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ADF83D-4E85-779E-54B7-BFD96FA6CAA1}"/>
                    </a:ext>
                  </a:extLst>
                </p14:cNvPr>
                <p14:cNvContentPartPr/>
                <p14:nvPr/>
              </p14:nvContentPartPr>
              <p14:xfrm>
                <a:off x="9666621" y="134305"/>
                <a:ext cx="24480" cy="16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ADF83D-4E85-779E-54B7-BFD96FA6CAA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48621" y="116305"/>
                  <a:ext cx="60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4F63D2-0578-B3CD-06D5-9FA99901F9DD}"/>
                    </a:ext>
                  </a:extLst>
                </p14:cNvPr>
                <p14:cNvContentPartPr/>
                <p14:nvPr/>
              </p14:nvContentPartPr>
              <p14:xfrm>
                <a:off x="9780381" y="206305"/>
                <a:ext cx="136440" cy="390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4F63D2-0578-B3CD-06D5-9FA99901F9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762381" y="188665"/>
                  <a:ext cx="172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0FFADF8-54BD-1A1A-5B67-2210823D78CA}"/>
                    </a:ext>
                  </a:extLst>
                </p14:cNvPr>
                <p14:cNvContentPartPr/>
                <p14:nvPr/>
              </p14:nvContentPartPr>
              <p14:xfrm>
                <a:off x="10057221" y="175705"/>
                <a:ext cx="251280" cy="17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0FFADF8-54BD-1A1A-5B67-2210823D78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039581" y="158065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7A5753-60D3-3DC5-E0DF-D0D889D6BCF8}"/>
                    </a:ext>
                  </a:extLst>
                </p14:cNvPr>
                <p14:cNvContentPartPr/>
                <p14:nvPr/>
              </p14:nvContentPartPr>
              <p14:xfrm>
                <a:off x="10367901" y="179305"/>
                <a:ext cx="261000" cy="15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7A5753-60D3-3DC5-E0DF-D0D889D6BC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49901" y="161665"/>
                  <a:ext cx="29664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81CBC61-59E4-F3E5-FE2E-71E114CBBD11}"/>
              </a:ext>
            </a:extLst>
          </p:cNvPr>
          <p:cNvGrpSpPr/>
          <p:nvPr/>
        </p:nvGrpSpPr>
        <p:grpSpPr>
          <a:xfrm>
            <a:off x="6850341" y="493225"/>
            <a:ext cx="1161720" cy="379440"/>
            <a:chOff x="6850341" y="493225"/>
            <a:chExt cx="116172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7FD6DAC-56B7-4865-8648-8871EB63777F}"/>
                    </a:ext>
                  </a:extLst>
                </p14:cNvPr>
                <p14:cNvContentPartPr/>
                <p14:nvPr/>
              </p14:nvContentPartPr>
              <p14:xfrm>
                <a:off x="6889221" y="496105"/>
                <a:ext cx="9000" cy="190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D6DAC-56B7-4865-8648-8871EB63777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71581" y="478105"/>
                  <a:ext cx="4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DC45A3-9BD6-4326-D3A2-5F02D8992A38}"/>
                    </a:ext>
                  </a:extLst>
                </p14:cNvPr>
                <p14:cNvContentPartPr/>
                <p14:nvPr/>
              </p14:nvContentPartPr>
              <p14:xfrm>
                <a:off x="6850341" y="577465"/>
                <a:ext cx="190080" cy="112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DC45A3-9BD6-4326-D3A2-5F02D8992A3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2701" y="559825"/>
                  <a:ext cx="22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2B7E61-C955-5DF3-29BE-DD7A23937DDC}"/>
                    </a:ext>
                  </a:extLst>
                </p14:cNvPr>
                <p14:cNvContentPartPr/>
                <p14:nvPr/>
              </p14:nvContentPartPr>
              <p14:xfrm>
                <a:off x="7114941" y="528865"/>
                <a:ext cx="226800" cy="34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2B7E61-C955-5DF3-29BE-DD7A23937DD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97301" y="511225"/>
                  <a:ext cx="262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099497-0F5B-1E76-1076-8BF646627505}"/>
                    </a:ext>
                  </a:extLst>
                </p14:cNvPr>
                <p14:cNvContentPartPr/>
                <p14:nvPr/>
              </p14:nvContentPartPr>
              <p14:xfrm>
                <a:off x="7421301" y="559105"/>
                <a:ext cx="149040" cy="8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099497-0F5B-1E76-1076-8BF64662750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03301" y="541105"/>
                  <a:ext cx="18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A6B90B-F72E-40F2-1E73-13A26C82F9C7}"/>
                    </a:ext>
                  </a:extLst>
                </p14:cNvPr>
                <p14:cNvContentPartPr/>
                <p14:nvPr/>
              </p14:nvContentPartPr>
              <p14:xfrm>
                <a:off x="7581861" y="493225"/>
                <a:ext cx="42840" cy="191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A6B90B-F72E-40F2-1E73-13A26C82F9C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63861" y="475585"/>
                  <a:ext cx="7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E9C8AF7-5E23-60DE-4F7D-C6E82654006C}"/>
                    </a:ext>
                  </a:extLst>
                </p14:cNvPr>
                <p14:cNvContentPartPr/>
                <p14:nvPr/>
              </p14:nvContentPartPr>
              <p14:xfrm>
                <a:off x="7590861" y="510145"/>
                <a:ext cx="162000" cy="18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E9C8AF7-5E23-60DE-4F7D-C6E82654006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72861" y="492145"/>
                  <a:ext cx="197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1EF782-43C3-4CD4-3ACC-C7220A6DDB40}"/>
                    </a:ext>
                  </a:extLst>
                </p14:cNvPr>
                <p14:cNvContentPartPr/>
                <p14:nvPr/>
              </p14:nvContentPartPr>
              <p14:xfrm>
                <a:off x="7836381" y="567025"/>
                <a:ext cx="175680" cy="10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1EF782-43C3-4CD4-3ACC-C7220A6DDB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18741" y="549025"/>
                  <a:ext cx="2113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8C78E47-C2E8-B80F-6C72-A2498F45003E}"/>
              </a:ext>
            </a:extLst>
          </p:cNvPr>
          <p:cNvGrpSpPr/>
          <p:nvPr/>
        </p:nvGrpSpPr>
        <p:grpSpPr>
          <a:xfrm>
            <a:off x="8365221" y="443905"/>
            <a:ext cx="167040" cy="207360"/>
            <a:chOff x="8365221" y="443905"/>
            <a:chExt cx="1670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6BC808-4576-4275-EA87-83AE8F90FE78}"/>
                    </a:ext>
                  </a:extLst>
                </p14:cNvPr>
                <p14:cNvContentPartPr/>
                <p14:nvPr/>
              </p14:nvContentPartPr>
              <p14:xfrm>
                <a:off x="8382141" y="443905"/>
                <a:ext cx="61560" cy="19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6BC808-4576-4275-EA87-83AE8F90FE7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64141" y="425905"/>
                  <a:ext cx="97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D1593AB-59E5-C62B-688C-47154006D582}"/>
                    </a:ext>
                  </a:extLst>
                </p14:cNvPr>
                <p14:cNvContentPartPr/>
                <p14:nvPr/>
              </p14:nvContentPartPr>
              <p14:xfrm>
                <a:off x="8365221" y="526705"/>
                <a:ext cx="167040" cy="124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D1593AB-59E5-C62B-688C-47154006D58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347221" y="508705"/>
                  <a:ext cx="2026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C0F65D-CC0C-F446-8E6C-699DA5CE24A6}"/>
              </a:ext>
            </a:extLst>
          </p:cNvPr>
          <p:cNvGrpSpPr/>
          <p:nvPr/>
        </p:nvGrpSpPr>
        <p:grpSpPr>
          <a:xfrm>
            <a:off x="8944101" y="552985"/>
            <a:ext cx="621360" cy="140040"/>
            <a:chOff x="8944101" y="552985"/>
            <a:chExt cx="62136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00E3FFD-5D61-256D-E00C-9325B566EB1D}"/>
                    </a:ext>
                  </a:extLst>
                </p14:cNvPr>
                <p14:cNvContentPartPr/>
                <p14:nvPr/>
              </p14:nvContentPartPr>
              <p14:xfrm>
                <a:off x="8944101" y="558025"/>
                <a:ext cx="150840" cy="13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00E3FFD-5D61-256D-E00C-9325B566EB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26101" y="540025"/>
                  <a:ext cx="18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22158D-E974-286B-7C05-9A62C4C2A95E}"/>
                    </a:ext>
                  </a:extLst>
                </p14:cNvPr>
                <p14:cNvContentPartPr/>
                <p14:nvPr/>
              </p14:nvContentPartPr>
              <p14:xfrm>
                <a:off x="9163701" y="579265"/>
                <a:ext cx="67320" cy="113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22158D-E974-286B-7C05-9A62C4C2A95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146061" y="561265"/>
                  <a:ext cx="102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BF6FE5-B059-F80A-FDDE-AB1A16280DE8}"/>
                    </a:ext>
                  </a:extLst>
                </p14:cNvPr>
                <p14:cNvContentPartPr/>
                <p14:nvPr/>
              </p14:nvContentPartPr>
              <p14:xfrm>
                <a:off x="9302301" y="554785"/>
                <a:ext cx="51120" cy="120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BF6FE5-B059-F80A-FDDE-AB1A16280D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84661" y="537145"/>
                  <a:ext cx="86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421263-29CF-8DA3-B432-E8A540FB6020}"/>
                    </a:ext>
                  </a:extLst>
                </p14:cNvPr>
                <p14:cNvContentPartPr/>
                <p14:nvPr/>
              </p14:nvContentPartPr>
              <p14:xfrm>
                <a:off x="9417861" y="552985"/>
                <a:ext cx="147600" cy="132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421263-29CF-8DA3-B432-E8A540FB602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99861" y="534985"/>
                  <a:ext cx="18324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16C1D88-A4CB-B3A1-904B-13D50A036E5F}"/>
                  </a:ext>
                </a:extLst>
              </p14:cNvPr>
              <p14:cNvContentPartPr/>
              <p14:nvPr/>
            </p14:nvContentPartPr>
            <p14:xfrm>
              <a:off x="10079541" y="555145"/>
              <a:ext cx="169920" cy="97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16C1D88-A4CB-B3A1-904B-13D50A036E5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061541" y="537505"/>
                <a:ext cx="20556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857887B-8CCE-8708-F437-B6704DAA0B26}"/>
              </a:ext>
            </a:extLst>
          </p:cNvPr>
          <p:cNvGrpSpPr/>
          <p:nvPr/>
        </p:nvGrpSpPr>
        <p:grpSpPr>
          <a:xfrm>
            <a:off x="10500741" y="419065"/>
            <a:ext cx="585000" cy="243720"/>
            <a:chOff x="10500741" y="419065"/>
            <a:chExt cx="5850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739C02-08E3-0DBE-49A3-C183D2D8C660}"/>
                    </a:ext>
                  </a:extLst>
                </p14:cNvPr>
                <p14:cNvContentPartPr/>
                <p14:nvPr/>
              </p14:nvContentPartPr>
              <p14:xfrm>
                <a:off x="10500741" y="487825"/>
                <a:ext cx="20880" cy="126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739C02-08E3-0DBE-49A3-C183D2D8C66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83101" y="470185"/>
                  <a:ext cx="5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55D021B-EF87-5415-3353-2AB359ED8642}"/>
                    </a:ext>
                  </a:extLst>
                </p14:cNvPr>
                <p14:cNvContentPartPr/>
                <p14:nvPr/>
              </p14:nvContentPartPr>
              <p14:xfrm>
                <a:off x="10529901" y="419065"/>
                <a:ext cx="192960" cy="22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55D021B-EF87-5415-3353-2AB359ED864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11901" y="401425"/>
                  <a:ext cx="228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D47607-EA24-B2EC-44EC-5AF1DE1D9713}"/>
                    </a:ext>
                  </a:extLst>
                </p14:cNvPr>
                <p14:cNvContentPartPr/>
                <p14:nvPr/>
              </p14:nvContentPartPr>
              <p14:xfrm>
                <a:off x="10901061" y="480625"/>
                <a:ext cx="184680" cy="18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D47607-EA24-B2EC-44EC-5AF1DE1D97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83421" y="462625"/>
                  <a:ext cx="2203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B0703D8-3CD3-ED95-BD98-54F7BE05F27C}"/>
              </a:ext>
            </a:extLst>
          </p:cNvPr>
          <p:cNvGrpSpPr/>
          <p:nvPr/>
        </p:nvGrpSpPr>
        <p:grpSpPr>
          <a:xfrm>
            <a:off x="10085661" y="3834025"/>
            <a:ext cx="2019960" cy="365400"/>
            <a:chOff x="10085661" y="3834025"/>
            <a:chExt cx="201996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17A28B0-2C1A-362A-4478-D6518092CE6A}"/>
                    </a:ext>
                  </a:extLst>
                </p14:cNvPr>
                <p14:cNvContentPartPr/>
                <p14:nvPr/>
              </p14:nvContentPartPr>
              <p14:xfrm>
                <a:off x="10085661" y="4179265"/>
                <a:ext cx="437040" cy="20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17A28B0-2C1A-362A-4478-D6518092CE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068021" y="4161625"/>
                  <a:ext cx="47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E61F8B8-56A7-BC87-799F-CF445DBED724}"/>
                    </a:ext>
                  </a:extLst>
                </p14:cNvPr>
                <p14:cNvContentPartPr/>
                <p14:nvPr/>
              </p14:nvContentPartPr>
              <p14:xfrm>
                <a:off x="10715661" y="3922585"/>
                <a:ext cx="321120" cy="259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E61F8B8-56A7-BC87-799F-CF445DBED7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97661" y="3904585"/>
                  <a:ext cx="356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C95F02-2338-F955-B587-4C430655D7B2}"/>
                    </a:ext>
                  </a:extLst>
                </p14:cNvPr>
                <p14:cNvContentPartPr/>
                <p14:nvPr/>
              </p14:nvContentPartPr>
              <p14:xfrm>
                <a:off x="11093661" y="3904945"/>
                <a:ext cx="282600" cy="20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C95F02-2338-F955-B587-4C430655D7B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075661" y="3887305"/>
                  <a:ext cx="318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C88146-4C06-CFD5-619B-0C0BBB1F0D21}"/>
                    </a:ext>
                  </a:extLst>
                </p14:cNvPr>
                <p14:cNvContentPartPr/>
                <p14:nvPr/>
              </p14:nvContentPartPr>
              <p14:xfrm>
                <a:off x="11388861" y="3841945"/>
                <a:ext cx="6480" cy="16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C88146-4C06-CFD5-619B-0C0BBB1F0D2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70861" y="3824305"/>
                  <a:ext cx="42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1B79B87-D58F-61FD-CFF8-7365EA6EE92D}"/>
                    </a:ext>
                  </a:extLst>
                </p14:cNvPr>
                <p14:cNvContentPartPr/>
                <p14:nvPr/>
              </p14:nvContentPartPr>
              <p14:xfrm>
                <a:off x="11455101" y="3884785"/>
                <a:ext cx="271800" cy="202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1B79B87-D58F-61FD-CFF8-7365EA6EE92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437101" y="3866785"/>
                  <a:ext cx="307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643892-91E4-827E-8F69-FBDD1D649662}"/>
                    </a:ext>
                  </a:extLst>
                </p14:cNvPr>
                <p14:cNvContentPartPr/>
                <p14:nvPr/>
              </p14:nvContentPartPr>
              <p14:xfrm>
                <a:off x="11717541" y="3912505"/>
                <a:ext cx="119880" cy="20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643892-91E4-827E-8F69-FBDD1D6496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699541" y="3894505"/>
                  <a:ext cx="155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E027AF-AC54-6F77-4FEC-83040DE7EEF8}"/>
                    </a:ext>
                  </a:extLst>
                </p14:cNvPr>
                <p14:cNvContentPartPr/>
                <p14:nvPr/>
              </p14:nvContentPartPr>
              <p14:xfrm>
                <a:off x="11848221" y="3834025"/>
                <a:ext cx="257400" cy="193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E027AF-AC54-6F77-4FEC-83040DE7EEF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30581" y="3816025"/>
                  <a:ext cx="2930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8CB4782-CB8F-4953-E6B0-B3DB083475E2}"/>
              </a:ext>
            </a:extLst>
          </p:cNvPr>
          <p:cNvGrpSpPr/>
          <p:nvPr/>
        </p:nvGrpSpPr>
        <p:grpSpPr>
          <a:xfrm>
            <a:off x="10588581" y="4393105"/>
            <a:ext cx="1246320" cy="705960"/>
            <a:chOff x="10588581" y="4393105"/>
            <a:chExt cx="1246320" cy="7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BE6C6D-9D1A-B4E0-ACC0-DD9DB6B9AD88}"/>
                    </a:ext>
                  </a:extLst>
                </p14:cNvPr>
                <p14:cNvContentPartPr/>
                <p14:nvPr/>
              </p14:nvContentPartPr>
              <p14:xfrm>
                <a:off x="10689381" y="4464385"/>
                <a:ext cx="186840" cy="12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BE6C6D-9D1A-B4E0-ACC0-DD9DB6B9AD8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71381" y="4446745"/>
                  <a:ext cx="22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AAED241-E8FC-E4DE-A0A2-7AAD7C66F31D}"/>
                    </a:ext>
                  </a:extLst>
                </p14:cNvPr>
                <p14:cNvContentPartPr/>
                <p14:nvPr/>
              </p14:nvContentPartPr>
              <p14:xfrm>
                <a:off x="10948221" y="4457545"/>
                <a:ext cx="110880" cy="91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AAED241-E8FC-E4DE-A0A2-7AAD7C66F31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30581" y="4439905"/>
                  <a:ext cx="146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357C86-B53C-8F1B-024F-5578C4FAE309}"/>
                    </a:ext>
                  </a:extLst>
                </p14:cNvPr>
                <p14:cNvContentPartPr/>
                <p14:nvPr/>
              </p14:nvContentPartPr>
              <p14:xfrm>
                <a:off x="11076381" y="4442785"/>
                <a:ext cx="346680" cy="109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357C86-B53C-8F1B-024F-5578C4FAE3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58381" y="4425145"/>
                  <a:ext cx="382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3CBDAB-BBAA-BA59-EBCF-BE1F60AC725D}"/>
                    </a:ext>
                  </a:extLst>
                </p14:cNvPr>
                <p14:cNvContentPartPr/>
                <p14:nvPr/>
              </p14:nvContentPartPr>
              <p14:xfrm>
                <a:off x="11512701" y="4393105"/>
                <a:ext cx="82800" cy="119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3CBDAB-BBAA-BA59-EBCF-BE1F60AC725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495061" y="4375105"/>
                  <a:ext cx="118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C1AF1F-C4BF-962D-ADC6-14B739E81BC0}"/>
                    </a:ext>
                  </a:extLst>
                </p14:cNvPr>
                <p14:cNvContentPartPr/>
                <p14:nvPr/>
              </p14:nvContentPartPr>
              <p14:xfrm>
                <a:off x="11659581" y="4413625"/>
                <a:ext cx="175320" cy="353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C1AF1F-C4BF-962D-ADC6-14B739E81B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641941" y="4395625"/>
                  <a:ext cx="2109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8844DA-45CB-4070-5EA2-28A897C4FED3}"/>
                    </a:ext>
                  </a:extLst>
                </p14:cNvPr>
                <p14:cNvContentPartPr/>
                <p14:nvPr/>
              </p14:nvContentPartPr>
              <p14:xfrm>
                <a:off x="10588581" y="4919065"/>
                <a:ext cx="516240" cy="18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8844DA-45CB-4070-5EA2-28A897C4FED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70941" y="4901425"/>
                  <a:ext cx="551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83771F-8532-FB4A-443E-E5D58F02AAA5}"/>
                    </a:ext>
                  </a:extLst>
                </p14:cNvPr>
                <p14:cNvContentPartPr/>
                <p14:nvPr/>
              </p14:nvContentPartPr>
              <p14:xfrm>
                <a:off x="11211021" y="4847065"/>
                <a:ext cx="224280" cy="142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83771F-8532-FB4A-443E-E5D58F02AA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93381" y="4829065"/>
                  <a:ext cx="259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5DD504-4EC1-48F6-7A44-67D40472E66D}"/>
                    </a:ext>
                  </a:extLst>
                </p14:cNvPr>
                <p14:cNvContentPartPr/>
                <p14:nvPr/>
              </p14:nvContentPartPr>
              <p14:xfrm>
                <a:off x="11509101" y="4853185"/>
                <a:ext cx="272160" cy="144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5DD504-4EC1-48F6-7A44-67D40472E66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491461" y="4835185"/>
                  <a:ext cx="307800" cy="17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497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27C4-4A03-9D1A-6BA7-D84809189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0" y="223390"/>
            <a:ext cx="11136279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8D60CD8A-F1D7-907F-10EF-B3FEF6F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Multiple ways to implement memory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11B7FF8-49F7-EFEB-DDCD-09C3C4B7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GENERAL CODE – when we are least interested in which resources we utilize for our memory.</a:t>
            </a:r>
          </a:p>
          <a:p>
            <a:r>
              <a:rPr lang="en-IN" dirty="0"/>
              <a:t>2. LANGUAGE TEMPLATE- targeting specific memory resources</a:t>
            </a:r>
          </a:p>
          <a:p>
            <a:r>
              <a:rPr lang="en-IN" dirty="0"/>
              <a:t>3. IP METHOD – most effective</a:t>
            </a:r>
          </a:p>
        </p:txBody>
      </p:sp>
    </p:spTree>
    <p:extLst>
      <p:ext uri="{BB962C8B-B14F-4D97-AF65-F5344CB8AC3E}">
        <p14:creationId xmlns:p14="http://schemas.microsoft.com/office/powerpoint/2010/main" val="248765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842F0-EE3D-DB80-4C88-BDFF3CFB9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60"/>
            <a:ext cx="12192000" cy="6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5EE-C8D6-ECE1-E0D8-E7036F55E6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KEY ASPECTS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7A4493-9442-775C-B5D7-73BBDCFDD890}"/>
              </a:ext>
            </a:extLst>
          </p:cNvPr>
          <p:cNvSpPr/>
          <p:nvPr/>
        </p:nvSpPr>
        <p:spPr>
          <a:xfrm>
            <a:off x="8363607" y="2561897"/>
            <a:ext cx="1994338" cy="255401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14DE05-9707-0CCE-CAD2-C7524ECFA226}"/>
                  </a:ext>
                </a:extLst>
              </p14:cNvPr>
              <p14:cNvContentPartPr/>
              <p14:nvPr/>
            </p14:nvContentPartPr>
            <p14:xfrm>
              <a:off x="7271950" y="2910823"/>
              <a:ext cx="1038240" cy="3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14DE05-9707-0CCE-CAD2-C7524ECFA2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4310" y="2893183"/>
                <a:ext cx="10738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A865BDA-FB7A-0B17-E4A6-25117EA7DA60}"/>
              </a:ext>
            </a:extLst>
          </p:cNvPr>
          <p:cNvGrpSpPr/>
          <p:nvPr/>
        </p:nvGrpSpPr>
        <p:grpSpPr>
          <a:xfrm>
            <a:off x="10342390" y="2877703"/>
            <a:ext cx="655560" cy="194400"/>
            <a:chOff x="10342390" y="2877703"/>
            <a:chExt cx="6555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E4C8EE-7CB6-C602-3B4F-C9AEED7D164B}"/>
                    </a:ext>
                  </a:extLst>
                </p14:cNvPr>
                <p14:cNvContentPartPr/>
                <p14:nvPr/>
              </p14:nvContentPartPr>
              <p14:xfrm>
                <a:off x="10342390" y="2887423"/>
                <a:ext cx="65556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E4C8EE-7CB6-C602-3B4F-C9AEED7D16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24750" y="2869423"/>
                  <a:ext cx="691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BE6C7D-0FBA-6F36-6BF6-763B66F1DD32}"/>
                    </a:ext>
                  </a:extLst>
                </p14:cNvPr>
                <p14:cNvContentPartPr/>
                <p14:nvPr/>
              </p14:nvContentPartPr>
              <p14:xfrm>
                <a:off x="10542910" y="2877703"/>
                <a:ext cx="124920" cy="19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BE6C7D-0FBA-6F36-6BF6-763B66F1DD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5270" y="2859703"/>
                  <a:ext cx="16056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8E46AC-1CC9-889F-4B52-939750F445EE}"/>
                  </a:ext>
                </a:extLst>
              </p14:cNvPr>
              <p14:cNvContentPartPr/>
              <p14:nvPr/>
            </p14:nvContentPartPr>
            <p14:xfrm>
              <a:off x="7667950" y="2868343"/>
              <a:ext cx="192960" cy="19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8E46AC-1CC9-889F-4B52-939750F445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0310" y="2850343"/>
                <a:ext cx="22860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610FE-F2FB-64C6-DEDF-5B950AFAE801}"/>
              </a:ext>
            </a:extLst>
          </p:cNvPr>
          <p:cNvGrpSpPr/>
          <p:nvPr/>
        </p:nvGrpSpPr>
        <p:grpSpPr>
          <a:xfrm>
            <a:off x="6266470" y="2772583"/>
            <a:ext cx="1065240" cy="276480"/>
            <a:chOff x="6266470" y="2772583"/>
            <a:chExt cx="10652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E856EE-2872-FB29-AFA0-7E03E34CED63}"/>
                    </a:ext>
                  </a:extLst>
                </p14:cNvPr>
                <p14:cNvContentPartPr/>
                <p14:nvPr/>
              </p14:nvContentPartPr>
              <p14:xfrm>
                <a:off x="6266470" y="2825503"/>
                <a:ext cx="116280" cy="18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E856EE-2872-FB29-AFA0-7E03E34CED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8830" y="2807503"/>
                  <a:ext cx="151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D6C89C-CA0F-A1E8-87FF-92BD4E1CF8F5}"/>
                    </a:ext>
                  </a:extLst>
                </p14:cNvPr>
                <p14:cNvContentPartPr/>
                <p14:nvPr/>
              </p14:nvContentPartPr>
              <p14:xfrm>
                <a:off x="6368350" y="3024583"/>
                <a:ext cx="101520" cy="2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D6C89C-CA0F-A1E8-87FF-92BD4E1CF8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0710" y="3006943"/>
                  <a:ext cx="137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E4990A-FB4A-1262-60D3-B45F295CA1A8}"/>
                    </a:ext>
                  </a:extLst>
                </p14:cNvPr>
                <p14:cNvContentPartPr/>
                <p14:nvPr/>
              </p14:nvContentPartPr>
              <p14:xfrm>
                <a:off x="6572830" y="2868343"/>
                <a:ext cx="172080" cy="11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E4990A-FB4A-1262-60D3-B45F295CA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54830" y="2850343"/>
                  <a:ext cx="207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CEA49A-A552-FE00-3EA8-A62C3EC21024}"/>
                    </a:ext>
                  </a:extLst>
                </p14:cNvPr>
                <p14:cNvContentPartPr/>
                <p14:nvPr/>
              </p14:nvContentPartPr>
              <p14:xfrm>
                <a:off x="6743470" y="2772583"/>
                <a:ext cx="340200" cy="21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CEA49A-A552-FE00-3EA8-A62C3EC210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25830" y="2754943"/>
                  <a:ext cx="375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AC1365-0299-FEF5-052F-39288DFA3E97}"/>
                    </a:ext>
                  </a:extLst>
                </p14:cNvPr>
                <p14:cNvContentPartPr/>
                <p14:nvPr/>
              </p14:nvContentPartPr>
              <p14:xfrm>
                <a:off x="7118950" y="2876263"/>
                <a:ext cx="86760" cy="10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AC1365-0299-FEF5-052F-39288DFA3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01310" y="2858623"/>
                  <a:ext cx="12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6C49DE-5959-591B-7580-07591C33DEC4}"/>
                    </a:ext>
                  </a:extLst>
                </p14:cNvPr>
                <p14:cNvContentPartPr/>
                <p14:nvPr/>
              </p14:nvContentPartPr>
              <p14:xfrm>
                <a:off x="7222990" y="2785183"/>
                <a:ext cx="108720" cy="20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6C49DE-5959-591B-7580-07591C33D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4990" y="2767183"/>
                  <a:ext cx="1443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27571B-B70F-2614-D068-BD89FE56FBD8}"/>
              </a:ext>
            </a:extLst>
          </p:cNvPr>
          <p:cNvGrpSpPr/>
          <p:nvPr/>
        </p:nvGrpSpPr>
        <p:grpSpPr>
          <a:xfrm>
            <a:off x="11110990" y="2808943"/>
            <a:ext cx="879840" cy="237600"/>
            <a:chOff x="11110990" y="2808943"/>
            <a:chExt cx="87984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54DDB4-B028-DDC0-C30E-83884E7D13E2}"/>
                    </a:ext>
                  </a:extLst>
                </p14:cNvPr>
                <p14:cNvContentPartPr/>
                <p14:nvPr/>
              </p14:nvContentPartPr>
              <p14:xfrm>
                <a:off x="11110990" y="2877343"/>
                <a:ext cx="101520" cy="14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54DDB4-B028-DDC0-C30E-83884E7D13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92990" y="2859703"/>
                  <a:ext cx="137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8D5B10-C4EA-E415-50F2-5EC6DB0B4867}"/>
                    </a:ext>
                  </a:extLst>
                </p14:cNvPr>
                <p14:cNvContentPartPr/>
                <p14:nvPr/>
              </p14:nvContentPartPr>
              <p14:xfrm>
                <a:off x="11191630" y="3026743"/>
                <a:ext cx="9108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8D5B10-C4EA-E415-50F2-5EC6DB0B48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73990" y="3008743"/>
                  <a:ext cx="126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6A7543-E620-E9A0-3356-718CD31ED191}"/>
                    </a:ext>
                  </a:extLst>
                </p14:cNvPr>
                <p14:cNvContentPartPr/>
                <p14:nvPr/>
              </p14:nvContentPartPr>
              <p14:xfrm>
                <a:off x="11360110" y="2808943"/>
                <a:ext cx="304200" cy="226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6A7543-E620-E9A0-3356-718CD31ED1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42110" y="2791303"/>
                  <a:ext cx="339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36B2F5-220D-D3A1-28E7-117F7727B962}"/>
                    </a:ext>
                  </a:extLst>
                </p14:cNvPr>
                <p14:cNvContentPartPr/>
                <p14:nvPr/>
              </p14:nvContentPartPr>
              <p14:xfrm>
                <a:off x="11663950" y="2808943"/>
                <a:ext cx="28440" cy="19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36B2F5-220D-D3A1-28E7-117F7727B9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45950" y="2791303"/>
                  <a:ext cx="64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7F247A-E61B-902D-D5C0-501FA9FE783A}"/>
                    </a:ext>
                  </a:extLst>
                </p14:cNvPr>
                <p14:cNvContentPartPr/>
                <p14:nvPr/>
              </p14:nvContentPartPr>
              <p14:xfrm>
                <a:off x="11717230" y="2906863"/>
                <a:ext cx="121680" cy="9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7F247A-E61B-902D-D5C0-501FA9FE78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99230" y="2889223"/>
                  <a:ext cx="15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E169F4-232B-12C1-C11E-B594CBEF0264}"/>
                    </a:ext>
                  </a:extLst>
                </p14:cNvPr>
                <p14:cNvContentPartPr/>
                <p14:nvPr/>
              </p14:nvContentPartPr>
              <p14:xfrm>
                <a:off x="11629390" y="2833783"/>
                <a:ext cx="139680" cy="3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E169F4-232B-12C1-C11E-B594CBEF02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11390" y="2816143"/>
                  <a:ext cx="175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981B1A-C92B-6E47-8040-AC1469967738}"/>
                    </a:ext>
                  </a:extLst>
                </p14:cNvPr>
                <p14:cNvContentPartPr/>
                <p14:nvPr/>
              </p14:nvContentPartPr>
              <p14:xfrm>
                <a:off x="11854390" y="2810383"/>
                <a:ext cx="136440" cy="14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981B1A-C92B-6E47-8040-AC14699677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36390" y="2792383"/>
                  <a:ext cx="1720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262567-077E-0AC5-BFC3-ECBF6911B593}"/>
              </a:ext>
            </a:extLst>
          </p:cNvPr>
          <p:cNvGrpSpPr/>
          <p:nvPr/>
        </p:nvGrpSpPr>
        <p:grpSpPr>
          <a:xfrm>
            <a:off x="7399750" y="2350303"/>
            <a:ext cx="724680" cy="374040"/>
            <a:chOff x="7399750" y="2350303"/>
            <a:chExt cx="724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4F7E78-787E-CD83-8E05-ABA292F2EBE8}"/>
                    </a:ext>
                  </a:extLst>
                </p14:cNvPr>
                <p14:cNvContentPartPr/>
                <p14:nvPr/>
              </p14:nvContentPartPr>
              <p14:xfrm>
                <a:off x="7399750" y="2355703"/>
                <a:ext cx="81720" cy="15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4F7E78-787E-CD83-8E05-ABA292F2EB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81750" y="2337703"/>
                  <a:ext cx="117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AC6B56-E7FD-DB10-8B6F-3CB0EF6AA644}"/>
                    </a:ext>
                  </a:extLst>
                </p14:cNvPr>
                <p14:cNvContentPartPr/>
                <p14:nvPr/>
              </p14:nvContentPartPr>
              <p14:xfrm>
                <a:off x="7404070" y="2412223"/>
                <a:ext cx="71280" cy="4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AC6B56-E7FD-DB10-8B6F-3CB0EF6AA6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86430" y="2394583"/>
                  <a:ext cx="106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B61A52-B6C5-8F6D-8B38-A3EE1ABB2878}"/>
                    </a:ext>
                  </a:extLst>
                </p14:cNvPr>
                <p14:cNvContentPartPr/>
                <p14:nvPr/>
              </p14:nvContentPartPr>
              <p14:xfrm>
                <a:off x="7570750" y="2366143"/>
                <a:ext cx="15480" cy="10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B61A52-B6C5-8F6D-8B38-A3EE1ABB28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52750" y="2348143"/>
                  <a:ext cx="5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DC25FF-6CE1-65D4-71A6-300AD2C920C1}"/>
                    </a:ext>
                  </a:extLst>
                </p14:cNvPr>
                <p14:cNvContentPartPr/>
                <p14:nvPr/>
              </p14:nvContentPartPr>
              <p14:xfrm>
                <a:off x="7581910" y="2371903"/>
                <a:ext cx="43920" cy="12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DC25FF-6CE1-65D4-71A6-300AD2C920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64270" y="2353903"/>
                  <a:ext cx="79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EB6867-4E63-1955-E3CC-40F85149D55D}"/>
                    </a:ext>
                  </a:extLst>
                </p14:cNvPr>
                <p14:cNvContentPartPr/>
                <p14:nvPr/>
              </p14:nvContentPartPr>
              <p14:xfrm>
                <a:off x="7691350" y="2360743"/>
                <a:ext cx="12600" cy="11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EB6867-4E63-1955-E3CC-40F85149D5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3710" y="2342743"/>
                  <a:ext cx="48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0E86D8-02C6-536C-4253-9B452054601F}"/>
                    </a:ext>
                  </a:extLst>
                </p14:cNvPr>
                <p14:cNvContentPartPr/>
                <p14:nvPr/>
              </p14:nvContentPartPr>
              <p14:xfrm>
                <a:off x="7697110" y="2386303"/>
                <a:ext cx="63000" cy="10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0E86D8-02C6-536C-4253-9B45205460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9470" y="2368303"/>
                  <a:ext cx="98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420BFD-E67F-1846-7D40-C11F52E1A671}"/>
                    </a:ext>
                  </a:extLst>
                </p14:cNvPr>
                <p14:cNvContentPartPr/>
                <p14:nvPr/>
              </p14:nvContentPartPr>
              <p14:xfrm>
                <a:off x="7841470" y="2350303"/>
                <a:ext cx="75960" cy="9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420BFD-E67F-1846-7D40-C11F52E1A6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3830" y="2332663"/>
                  <a:ext cx="111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6EC759-23EC-EBA6-0A60-21F4450A5FCF}"/>
                    </a:ext>
                  </a:extLst>
                </p14:cNvPr>
                <p14:cNvContentPartPr/>
                <p14:nvPr/>
              </p14:nvContentPartPr>
              <p14:xfrm>
                <a:off x="7925350" y="2430223"/>
                <a:ext cx="94680" cy="3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6EC759-23EC-EBA6-0A60-21F4450A5F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7350" y="2412223"/>
                  <a:ext cx="130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62A669-38D5-BBB8-BE2D-4E6D0A90CE9E}"/>
                    </a:ext>
                  </a:extLst>
                </p14:cNvPr>
                <p14:cNvContentPartPr/>
                <p14:nvPr/>
              </p14:nvContentPartPr>
              <p14:xfrm>
                <a:off x="7598830" y="2609503"/>
                <a:ext cx="113040" cy="10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62A669-38D5-BBB8-BE2D-4E6D0A90CE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81190" y="2591863"/>
                  <a:ext cx="148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6454E6-0987-013D-58A7-E9D3C9DC1F91}"/>
                    </a:ext>
                  </a:extLst>
                </p14:cNvPr>
                <p14:cNvContentPartPr/>
                <p14:nvPr/>
              </p14:nvContentPartPr>
              <p14:xfrm>
                <a:off x="7769830" y="2628583"/>
                <a:ext cx="1188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6454E6-0987-013D-58A7-E9D3C9DC1F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2190" y="2610583"/>
                  <a:ext cx="47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1449C8-99AA-9949-8887-F2D1FDA32B81}"/>
                    </a:ext>
                  </a:extLst>
                </p14:cNvPr>
                <p14:cNvContentPartPr/>
                <p14:nvPr/>
              </p14:nvContentPartPr>
              <p14:xfrm>
                <a:off x="7794670" y="2567743"/>
                <a:ext cx="1008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1449C8-99AA-9949-8887-F2D1FDA32B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7030" y="2550103"/>
                  <a:ext cx="45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7C8003-5F6F-A5B1-2563-6EC98A64C0D4}"/>
                    </a:ext>
                  </a:extLst>
                </p14:cNvPr>
                <p14:cNvContentPartPr/>
                <p14:nvPr/>
              </p14:nvContentPartPr>
              <p14:xfrm>
                <a:off x="7868110" y="2548303"/>
                <a:ext cx="121680" cy="153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7C8003-5F6F-A5B1-2563-6EC98A64C0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0470" y="2530663"/>
                  <a:ext cx="157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FF6F73-1358-42A6-6040-A4CFEA4E8D54}"/>
                    </a:ext>
                  </a:extLst>
                </p14:cNvPr>
                <p14:cNvContentPartPr/>
                <p14:nvPr/>
              </p14:nvContentPartPr>
              <p14:xfrm>
                <a:off x="8009230" y="2584303"/>
                <a:ext cx="30240" cy="13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FF6F73-1358-42A6-6040-A4CFEA4E8D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1590" y="2566663"/>
                  <a:ext cx="65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F82A5A-136D-99E9-B905-088E804E761F}"/>
                    </a:ext>
                  </a:extLst>
                </p14:cNvPr>
                <p14:cNvContentPartPr/>
                <p14:nvPr/>
              </p14:nvContentPartPr>
              <p14:xfrm>
                <a:off x="8015350" y="2594023"/>
                <a:ext cx="109080" cy="9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F82A5A-136D-99E9-B905-088E804E76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7350" y="2576383"/>
                  <a:ext cx="1447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33CF3B-C43E-15A6-07F1-22E421BC4AAD}"/>
              </a:ext>
            </a:extLst>
          </p:cNvPr>
          <p:cNvGrpSpPr/>
          <p:nvPr/>
        </p:nvGrpSpPr>
        <p:grpSpPr>
          <a:xfrm>
            <a:off x="10551550" y="2372263"/>
            <a:ext cx="1347120" cy="253440"/>
            <a:chOff x="10551550" y="2372263"/>
            <a:chExt cx="1347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F77103-EFB9-3B0D-C5C6-DE276DA130D5}"/>
                    </a:ext>
                  </a:extLst>
                </p14:cNvPr>
                <p14:cNvContentPartPr/>
                <p14:nvPr/>
              </p14:nvContentPartPr>
              <p14:xfrm>
                <a:off x="10551550" y="2412943"/>
                <a:ext cx="417960" cy="21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F77103-EFB9-3B0D-C5C6-DE276DA130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33910" y="2394943"/>
                  <a:ext cx="453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E3D2AA-54E9-7F63-F3A3-88DF9C5D68CB}"/>
                    </a:ext>
                  </a:extLst>
                </p14:cNvPr>
                <p14:cNvContentPartPr/>
                <p14:nvPr/>
              </p14:nvContentPartPr>
              <p14:xfrm>
                <a:off x="10805710" y="2442103"/>
                <a:ext cx="15732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E3D2AA-54E9-7F63-F3A3-88DF9C5D68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88070" y="2424463"/>
                  <a:ext cx="192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EA9DEC-D757-E974-AA52-24A8EF410553}"/>
                    </a:ext>
                  </a:extLst>
                </p14:cNvPr>
                <p14:cNvContentPartPr/>
                <p14:nvPr/>
              </p14:nvContentPartPr>
              <p14:xfrm>
                <a:off x="11099110" y="2581423"/>
                <a:ext cx="126000" cy="1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EA9DEC-D757-E974-AA52-24A8EF4105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81110" y="2563423"/>
                  <a:ext cx="161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635988-190A-57DB-F16F-24B10881EBC9}"/>
                    </a:ext>
                  </a:extLst>
                </p14:cNvPr>
                <p14:cNvContentPartPr/>
                <p14:nvPr/>
              </p14:nvContentPartPr>
              <p14:xfrm>
                <a:off x="11279110" y="2456503"/>
                <a:ext cx="126720" cy="126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635988-190A-57DB-F16F-24B10881EB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61470" y="2438503"/>
                  <a:ext cx="162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468048-CC3D-41AB-E3EC-7DD1E6FCFDEE}"/>
                    </a:ext>
                  </a:extLst>
                </p14:cNvPr>
                <p14:cNvContentPartPr/>
                <p14:nvPr/>
              </p14:nvContentPartPr>
              <p14:xfrm>
                <a:off x="11432470" y="2466223"/>
                <a:ext cx="25200" cy="10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468048-CC3D-41AB-E3EC-7DD1E6FCFD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14830" y="2448223"/>
                  <a:ext cx="60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E46764-8898-6BD7-69B6-AFF26EEE34C0}"/>
                    </a:ext>
                  </a:extLst>
                </p14:cNvPr>
                <p14:cNvContentPartPr/>
                <p14:nvPr/>
              </p14:nvContentPartPr>
              <p14:xfrm>
                <a:off x="11468110" y="2401783"/>
                <a:ext cx="3240" cy="16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E46764-8898-6BD7-69B6-AFF26EEE34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50470" y="2384143"/>
                  <a:ext cx="38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8D881B-451F-A163-7F41-5AB8C721FB50}"/>
                    </a:ext>
                  </a:extLst>
                </p14:cNvPr>
                <p14:cNvContentPartPr/>
                <p14:nvPr/>
              </p14:nvContentPartPr>
              <p14:xfrm>
                <a:off x="11536870" y="2392423"/>
                <a:ext cx="106560" cy="178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8D881B-451F-A163-7F41-5AB8C721FB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18870" y="2374423"/>
                  <a:ext cx="142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F8058C-191C-4253-85F6-64C505F8B7B8}"/>
                    </a:ext>
                  </a:extLst>
                </p14:cNvPr>
                <p14:cNvContentPartPr/>
                <p14:nvPr/>
              </p14:nvContentPartPr>
              <p14:xfrm>
                <a:off x="11693830" y="2372263"/>
                <a:ext cx="63360" cy="19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F8058C-191C-4253-85F6-64C505F8B7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76190" y="2354263"/>
                  <a:ext cx="99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222FA13-9DA5-984B-8135-E05D728AF656}"/>
                    </a:ext>
                  </a:extLst>
                </p14:cNvPr>
                <p14:cNvContentPartPr/>
                <p14:nvPr/>
              </p14:nvContentPartPr>
              <p14:xfrm>
                <a:off x="11694910" y="2433103"/>
                <a:ext cx="203760" cy="10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222FA13-9DA5-984B-8135-E05D728AF6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77270" y="2415103"/>
                  <a:ext cx="239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0CBFD2-A24B-4A76-D9F0-BAA1D7D9D1FB}"/>
              </a:ext>
            </a:extLst>
          </p:cNvPr>
          <p:cNvGrpSpPr/>
          <p:nvPr/>
        </p:nvGrpSpPr>
        <p:grpSpPr>
          <a:xfrm>
            <a:off x="7340350" y="3681223"/>
            <a:ext cx="1011600" cy="185760"/>
            <a:chOff x="7340350" y="3681223"/>
            <a:chExt cx="10116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AE6ABF-27D1-D0D7-CA01-A5DED3780FBE}"/>
                    </a:ext>
                  </a:extLst>
                </p14:cNvPr>
                <p14:cNvContentPartPr/>
                <p14:nvPr/>
              </p14:nvContentPartPr>
              <p14:xfrm>
                <a:off x="7340350" y="3688783"/>
                <a:ext cx="1011600" cy="6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AE6ABF-27D1-D0D7-CA01-A5DED3780F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22710" y="3670783"/>
                  <a:ext cx="1047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321D31-FE0F-C787-D3AF-F65541641AEF}"/>
                    </a:ext>
                  </a:extLst>
                </p14:cNvPr>
                <p14:cNvContentPartPr/>
                <p14:nvPr/>
              </p14:nvContentPartPr>
              <p14:xfrm>
                <a:off x="7735630" y="3681223"/>
                <a:ext cx="104400" cy="18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321D31-FE0F-C787-D3AF-F65541641A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7630" y="3663223"/>
                  <a:ext cx="14004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B62901-18CD-F371-F49F-BE7EDE31A7E5}"/>
              </a:ext>
            </a:extLst>
          </p:cNvPr>
          <p:cNvGrpSpPr/>
          <p:nvPr/>
        </p:nvGrpSpPr>
        <p:grpSpPr>
          <a:xfrm>
            <a:off x="6221830" y="3556303"/>
            <a:ext cx="792360" cy="275040"/>
            <a:chOff x="6221830" y="3556303"/>
            <a:chExt cx="7923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80C808-D80C-108B-A839-65DD6921E90D}"/>
                    </a:ext>
                  </a:extLst>
                </p14:cNvPr>
                <p14:cNvContentPartPr/>
                <p14:nvPr/>
              </p14:nvContentPartPr>
              <p14:xfrm>
                <a:off x="6221830" y="3658543"/>
                <a:ext cx="9036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80C808-D80C-108B-A839-65DD6921E9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4190" y="3640903"/>
                  <a:ext cx="12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6CA0CC-8369-39F6-FBE2-580E75BE5947}"/>
                    </a:ext>
                  </a:extLst>
                </p14:cNvPr>
                <p14:cNvContentPartPr/>
                <p14:nvPr/>
              </p14:nvContentPartPr>
              <p14:xfrm>
                <a:off x="6311470" y="3790303"/>
                <a:ext cx="73800" cy="2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6CA0CC-8369-39F6-FBE2-580E75BE59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93470" y="3772663"/>
                  <a:ext cx="10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AB97D3-2B5E-110A-B87A-7E6197F9BF49}"/>
                    </a:ext>
                  </a:extLst>
                </p14:cNvPr>
                <p14:cNvContentPartPr/>
                <p14:nvPr/>
              </p14:nvContentPartPr>
              <p14:xfrm>
                <a:off x="6509470" y="3705703"/>
                <a:ext cx="156240" cy="9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AB97D3-2B5E-110A-B87A-7E6197F9BF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1830" y="3688063"/>
                  <a:ext cx="191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9EF09B-02F3-3328-052C-783B8C180054}"/>
                    </a:ext>
                  </a:extLst>
                </p14:cNvPr>
                <p14:cNvContentPartPr/>
                <p14:nvPr/>
              </p14:nvContentPartPr>
              <p14:xfrm>
                <a:off x="6641590" y="3596623"/>
                <a:ext cx="122040" cy="190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9EF09B-02F3-3328-052C-783B8C1800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23950" y="3578983"/>
                  <a:ext cx="157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5C082AE-6418-E799-A32B-63350D518738}"/>
                    </a:ext>
                  </a:extLst>
                </p14:cNvPr>
                <p14:cNvContentPartPr/>
                <p14:nvPr/>
              </p14:nvContentPartPr>
              <p14:xfrm>
                <a:off x="6754270" y="3556303"/>
                <a:ext cx="98640" cy="20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5C082AE-6418-E799-A32B-63350D5187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36630" y="3538303"/>
                  <a:ext cx="134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42C218-90A7-492E-9BE5-4D5C76DC019F}"/>
                    </a:ext>
                  </a:extLst>
                </p14:cNvPr>
                <p14:cNvContentPartPr/>
                <p14:nvPr/>
              </p14:nvContentPartPr>
              <p14:xfrm>
                <a:off x="6907630" y="3659983"/>
                <a:ext cx="53640" cy="12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42C218-90A7-492E-9BE5-4D5C76DC01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89990" y="3642343"/>
                  <a:ext cx="89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0F3A96-70EC-55EC-0589-7AF7D6759990}"/>
                    </a:ext>
                  </a:extLst>
                </p14:cNvPr>
                <p14:cNvContentPartPr/>
                <p14:nvPr/>
              </p14:nvContentPartPr>
              <p14:xfrm>
                <a:off x="7001590" y="3611743"/>
                <a:ext cx="12600" cy="187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0F3A96-70EC-55EC-0589-7AF7D67599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83950" y="3593743"/>
                  <a:ext cx="482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AD6CE8B-6372-62D0-C0F4-D223AD548E1E}"/>
              </a:ext>
            </a:extLst>
          </p:cNvPr>
          <p:cNvGrpSpPr/>
          <p:nvPr/>
        </p:nvGrpSpPr>
        <p:grpSpPr>
          <a:xfrm>
            <a:off x="10387390" y="3572143"/>
            <a:ext cx="1526760" cy="341640"/>
            <a:chOff x="10387390" y="3572143"/>
            <a:chExt cx="152676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E4D6B8A-AA6F-68E8-7013-B0522BC6C117}"/>
                    </a:ext>
                  </a:extLst>
                </p14:cNvPr>
                <p14:cNvContentPartPr/>
                <p14:nvPr/>
              </p14:nvContentPartPr>
              <p14:xfrm>
                <a:off x="10387390" y="3712183"/>
                <a:ext cx="618840" cy="15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E4D6B8A-AA6F-68E8-7013-B0522BC6C1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9390" y="3694183"/>
                  <a:ext cx="654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B3455E-D784-8200-271C-70E47221E36F}"/>
                    </a:ext>
                  </a:extLst>
                </p14:cNvPr>
                <p14:cNvContentPartPr/>
                <p14:nvPr/>
              </p14:nvContentPartPr>
              <p14:xfrm>
                <a:off x="10496830" y="3730903"/>
                <a:ext cx="90720" cy="18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B3455E-D784-8200-271C-70E47221E3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78830" y="3713263"/>
                  <a:ext cx="126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1FDAFF-2563-D8EC-3F2D-003ABD3B80C3}"/>
                    </a:ext>
                  </a:extLst>
                </p14:cNvPr>
                <p14:cNvContentPartPr/>
                <p14:nvPr/>
              </p14:nvContentPartPr>
              <p14:xfrm>
                <a:off x="11171830" y="3654943"/>
                <a:ext cx="73800" cy="13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1FDAFF-2563-D8EC-3F2D-003ABD3B80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53830" y="3637303"/>
                  <a:ext cx="10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B2201E-D8B7-5F29-96C4-FE7C2A35CFB1}"/>
                    </a:ext>
                  </a:extLst>
                </p14:cNvPr>
                <p14:cNvContentPartPr/>
                <p14:nvPr/>
              </p14:nvContentPartPr>
              <p14:xfrm>
                <a:off x="11238070" y="3804343"/>
                <a:ext cx="83880" cy="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B2201E-D8B7-5F29-96C4-FE7C2A35CF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20070" y="3786703"/>
                  <a:ext cx="119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3599AC0-6CB7-8115-4CCA-CFD8B92A8D37}"/>
                    </a:ext>
                  </a:extLst>
                </p14:cNvPr>
                <p14:cNvContentPartPr/>
                <p14:nvPr/>
              </p14:nvContentPartPr>
              <p14:xfrm>
                <a:off x="11342110" y="3632263"/>
                <a:ext cx="275040" cy="19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3599AC0-6CB7-8115-4CCA-CFD8B92A8D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24470" y="3614623"/>
                  <a:ext cx="310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B46E62-E953-656A-2BDC-282644CD96BB}"/>
                    </a:ext>
                  </a:extLst>
                </p14:cNvPr>
                <p14:cNvContentPartPr/>
                <p14:nvPr/>
              </p14:nvContentPartPr>
              <p14:xfrm>
                <a:off x="11632990" y="3588703"/>
                <a:ext cx="13680" cy="18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B46E62-E953-656A-2BDC-282644CD96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15350" y="3570703"/>
                  <a:ext cx="49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3D64829-0A96-C9A4-7CB4-B699A4B5213B}"/>
                    </a:ext>
                  </a:extLst>
                </p14:cNvPr>
                <p14:cNvContentPartPr/>
                <p14:nvPr/>
              </p14:nvContentPartPr>
              <p14:xfrm>
                <a:off x="11671510" y="3681583"/>
                <a:ext cx="105840" cy="9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3D64829-0A96-C9A4-7CB4-B699A4B521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53510" y="3663583"/>
                  <a:ext cx="141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EEA0AC-C3DB-2732-00C4-AA8A80DFD567}"/>
                    </a:ext>
                  </a:extLst>
                </p14:cNvPr>
                <p14:cNvContentPartPr/>
                <p14:nvPr/>
              </p14:nvContentPartPr>
              <p14:xfrm>
                <a:off x="11615710" y="3590503"/>
                <a:ext cx="130320" cy="51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EEA0AC-C3DB-2732-00C4-AA8A80DFD5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98070" y="3572863"/>
                  <a:ext cx="16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81D4B9-85DD-E6AC-B0A1-84110F3DC620}"/>
                    </a:ext>
                  </a:extLst>
                </p14:cNvPr>
                <p14:cNvContentPartPr/>
                <p14:nvPr/>
              </p14:nvContentPartPr>
              <p14:xfrm>
                <a:off x="11900470" y="3572143"/>
                <a:ext cx="13680" cy="21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81D4B9-85DD-E6AC-B0A1-84110F3DC6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82830" y="3554503"/>
                  <a:ext cx="493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16CEFB4-BCBF-734A-EA13-81B40927EF7B}"/>
                  </a:ext>
                </a:extLst>
              </p14:cNvPr>
              <p14:cNvContentPartPr/>
              <p14:nvPr/>
            </p14:nvContentPartPr>
            <p14:xfrm>
              <a:off x="7372390" y="-191657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16CEFB4-BCBF-734A-EA13-81B40927EF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354390" y="-20965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C3119F6-300B-4D19-3380-11FC27CD6D28}"/>
              </a:ext>
            </a:extLst>
          </p:cNvPr>
          <p:cNvGrpSpPr/>
          <p:nvPr/>
        </p:nvGrpSpPr>
        <p:grpSpPr>
          <a:xfrm>
            <a:off x="6325510" y="4267564"/>
            <a:ext cx="2044440" cy="277920"/>
            <a:chOff x="6325510" y="4267564"/>
            <a:chExt cx="20444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191CB8-F977-BB0F-41B2-2BBA5175E298}"/>
                    </a:ext>
                  </a:extLst>
                </p14:cNvPr>
                <p14:cNvContentPartPr/>
                <p14:nvPr/>
              </p14:nvContentPartPr>
              <p14:xfrm>
                <a:off x="7340710" y="4391044"/>
                <a:ext cx="1029240" cy="48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191CB8-F977-BB0F-41B2-2BBA5175E2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3070" y="4373044"/>
                  <a:ext cx="10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389D54-8BCD-3BA0-37CE-978955EB8D33}"/>
                    </a:ext>
                  </a:extLst>
                </p14:cNvPr>
                <p14:cNvContentPartPr/>
                <p14:nvPr/>
              </p14:nvContentPartPr>
              <p14:xfrm>
                <a:off x="7636990" y="4356124"/>
                <a:ext cx="66960" cy="17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389D54-8BCD-3BA0-37CE-978955EB8D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19350" y="4338124"/>
                  <a:ext cx="102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87EC94-098E-78EF-C0C2-9FA4DBE37E03}"/>
                    </a:ext>
                  </a:extLst>
                </p14:cNvPr>
                <p14:cNvContentPartPr/>
                <p14:nvPr/>
              </p14:nvContentPartPr>
              <p14:xfrm>
                <a:off x="6325510" y="4388884"/>
                <a:ext cx="144360" cy="140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87EC94-098E-78EF-C0C2-9FA4DBE37E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07510" y="4371244"/>
                  <a:ext cx="180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321BA4D-F506-280D-125C-C9F7726166BE}"/>
                    </a:ext>
                  </a:extLst>
                </p14:cNvPr>
                <p14:cNvContentPartPr/>
                <p14:nvPr/>
              </p14:nvContentPartPr>
              <p14:xfrm>
                <a:off x="6517750" y="4513444"/>
                <a:ext cx="122040" cy="2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321BA4D-F506-280D-125C-C9F7726166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00110" y="4495804"/>
                  <a:ext cx="157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D12C4C-1074-F689-EF7E-99EF995492E8}"/>
                    </a:ext>
                  </a:extLst>
                </p14:cNvPr>
                <p14:cNvContentPartPr/>
                <p14:nvPr/>
              </p14:nvContentPartPr>
              <p14:xfrm>
                <a:off x="6710710" y="4267564"/>
                <a:ext cx="432360" cy="233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D12C4C-1074-F689-EF7E-99EF995492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92710" y="4249924"/>
                  <a:ext cx="468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3A0E55-AD41-EEE5-956D-490EFBF8FD0D}"/>
                    </a:ext>
                  </a:extLst>
                </p14:cNvPr>
                <p14:cNvContentPartPr/>
                <p14:nvPr/>
              </p14:nvContentPartPr>
              <p14:xfrm>
                <a:off x="7184110" y="4344244"/>
                <a:ext cx="52200" cy="20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3A0E55-AD41-EEE5-956D-490EFBF8FD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66470" y="4326244"/>
                  <a:ext cx="878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52E039-3A4C-0F88-31B2-B252FA23A887}"/>
              </a:ext>
            </a:extLst>
          </p:cNvPr>
          <p:cNvGrpSpPr/>
          <p:nvPr/>
        </p:nvGrpSpPr>
        <p:grpSpPr>
          <a:xfrm>
            <a:off x="6987550" y="4808284"/>
            <a:ext cx="1375560" cy="245160"/>
            <a:chOff x="6987550" y="4808284"/>
            <a:chExt cx="13755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0E87CEA-B45F-5CAE-D5A1-CDE04754430A}"/>
                    </a:ext>
                  </a:extLst>
                </p14:cNvPr>
                <p14:cNvContentPartPr/>
                <p14:nvPr/>
              </p14:nvContentPartPr>
              <p14:xfrm>
                <a:off x="7495870" y="4808284"/>
                <a:ext cx="867240" cy="24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0E87CEA-B45F-5CAE-D5A1-CDE0475443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7870" y="4790284"/>
                  <a:ext cx="90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62C81D-C808-4237-131E-3798AA335359}"/>
                    </a:ext>
                  </a:extLst>
                </p14:cNvPr>
                <p14:cNvContentPartPr/>
                <p14:nvPr/>
              </p14:nvContentPartPr>
              <p14:xfrm>
                <a:off x="6987550" y="4841404"/>
                <a:ext cx="150480" cy="140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62C81D-C808-4237-131E-3798AA3353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69910" y="4823764"/>
                  <a:ext cx="186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E87E77-F42C-3111-9A80-58FFB3E062A1}"/>
                    </a:ext>
                  </a:extLst>
                </p14:cNvPr>
                <p14:cNvContentPartPr/>
                <p14:nvPr/>
              </p14:nvContentPartPr>
              <p14:xfrm>
                <a:off x="7199590" y="4845364"/>
                <a:ext cx="167400" cy="139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E87E77-F42C-3111-9A80-58FFB3E062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1950" y="4827364"/>
                  <a:ext cx="2030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DC1FCC-82F6-09EE-B647-BBC0E746A6A3}"/>
              </a:ext>
            </a:extLst>
          </p:cNvPr>
          <p:cNvGrpSpPr/>
          <p:nvPr/>
        </p:nvGrpSpPr>
        <p:grpSpPr>
          <a:xfrm>
            <a:off x="10316110" y="4376284"/>
            <a:ext cx="1618560" cy="339480"/>
            <a:chOff x="10316110" y="4376284"/>
            <a:chExt cx="16185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83EDBC3-B49C-D2BA-92E1-735DB484E8C1}"/>
                    </a:ext>
                  </a:extLst>
                </p14:cNvPr>
                <p14:cNvContentPartPr/>
                <p14:nvPr/>
              </p14:nvContentPartPr>
              <p14:xfrm>
                <a:off x="10344550" y="4531444"/>
                <a:ext cx="615240" cy="25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83EDBC3-B49C-D2BA-92E1-735DB484E8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26910" y="4513444"/>
                  <a:ext cx="650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16E0560-A3E3-6E2C-6851-C48137DDF4BD}"/>
                    </a:ext>
                  </a:extLst>
                </p14:cNvPr>
                <p14:cNvContentPartPr/>
                <p14:nvPr/>
              </p14:nvContentPartPr>
              <p14:xfrm>
                <a:off x="10316110" y="4456924"/>
                <a:ext cx="169920" cy="258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16E0560-A3E3-6E2C-6851-C48137DDF4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98470" y="4439284"/>
                  <a:ext cx="205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32368B-854C-461D-774D-F1E68212E0BC}"/>
                    </a:ext>
                  </a:extLst>
                </p14:cNvPr>
                <p14:cNvContentPartPr/>
                <p14:nvPr/>
              </p14:nvContentPartPr>
              <p14:xfrm>
                <a:off x="10642630" y="4479244"/>
                <a:ext cx="124920" cy="19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32368B-854C-461D-774D-F1E68212E0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24990" y="4461244"/>
                  <a:ext cx="160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A10768-7E37-4B5F-EEEA-145C89BA1FEA}"/>
                    </a:ext>
                  </a:extLst>
                </p14:cNvPr>
                <p14:cNvContentPartPr/>
                <p14:nvPr/>
              </p14:nvContentPartPr>
              <p14:xfrm>
                <a:off x="11026750" y="4466644"/>
                <a:ext cx="147240" cy="9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A10768-7E37-4B5F-EEEA-145C89BA1FE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08750" y="4449004"/>
                  <a:ext cx="18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E99BFFD-E14D-CFD4-6F5D-854E05F03465}"/>
                    </a:ext>
                  </a:extLst>
                </p14:cNvPr>
                <p14:cNvContentPartPr/>
                <p14:nvPr/>
              </p14:nvContentPartPr>
              <p14:xfrm>
                <a:off x="11252470" y="4577524"/>
                <a:ext cx="8892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E99BFFD-E14D-CFD4-6F5D-854E05F034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34830" y="4559524"/>
                  <a:ext cx="124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44BDD9E-FC61-F621-0A78-6AA0DAD4AEC0}"/>
                    </a:ext>
                  </a:extLst>
                </p14:cNvPr>
                <p14:cNvContentPartPr/>
                <p14:nvPr/>
              </p14:nvContentPartPr>
              <p14:xfrm>
                <a:off x="11388550" y="4376284"/>
                <a:ext cx="332280" cy="224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44BDD9E-FC61-F621-0A78-6AA0DAD4AE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70550" y="4358284"/>
                  <a:ext cx="367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C3D227-8B1D-DF6C-1E6C-5A496FC29914}"/>
                    </a:ext>
                  </a:extLst>
                </p14:cNvPr>
                <p14:cNvContentPartPr/>
                <p14:nvPr/>
              </p14:nvContentPartPr>
              <p14:xfrm>
                <a:off x="11793190" y="4436764"/>
                <a:ext cx="141480" cy="109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C3D227-8B1D-DF6C-1E6C-5A496FC299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75550" y="4418764"/>
                  <a:ext cx="177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E0B1C4-7DC1-B3D8-0832-DCA1D1DE6F2D}"/>
                    </a:ext>
                  </a:extLst>
                </p14:cNvPr>
                <p14:cNvContentPartPr/>
                <p14:nvPr/>
              </p14:nvContentPartPr>
              <p14:xfrm>
                <a:off x="11628670" y="4398604"/>
                <a:ext cx="172800" cy="3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E0B1C4-7DC1-B3D8-0832-DCA1D1DE6F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11030" y="4380964"/>
                  <a:ext cx="2084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998904F-44AF-B3E8-1F9C-CFBF54D82B6F}"/>
              </a:ext>
            </a:extLst>
          </p:cNvPr>
          <p:cNvGrpSpPr/>
          <p:nvPr/>
        </p:nvGrpSpPr>
        <p:grpSpPr>
          <a:xfrm>
            <a:off x="9094990" y="4917724"/>
            <a:ext cx="507240" cy="241560"/>
            <a:chOff x="9094990" y="4917724"/>
            <a:chExt cx="50724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CD13C55-553C-2A76-2C67-0D23030DA12B}"/>
                    </a:ext>
                  </a:extLst>
                </p14:cNvPr>
                <p14:cNvContentPartPr/>
                <p14:nvPr/>
              </p14:nvContentPartPr>
              <p14:xfrm>
                <a:off x="9094990" y="4917724"/>
                <a:ext cx="297360" cy="212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CD13C55-553C-2A76-2C67-0D23030DA1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7350" y="4899724"/>
                  <a:ext cx="333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8976B5D-3BDA-42CD-5B03-CB6C9E6379A7}"/>
                    </a:ext>
                  </a:extLst>
                </p14:cNvPr>
                <p14:cNvContentPartPr/>
                <p14:nvPr/>
              </p14:nvContentPartPr>
              <p14:xfrm>
                <a:off x="9363550" y="4936444"/>
                <a:ext cx="238680" cy="222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8976B5D-3BDA-42CD-5B03-CB6C9E6379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45550" y="4918804"/>
                  <a:ext cx="2743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A10C5A9-639E-F9C0-1E16-81F3DC175383}"/>
              </a:ext>
            </a:extLst>
          </p:cNvPr>
          <p:cNvGrpSpPr/>
          <p:nvPr/>
        </p:nvGrpSpPr>
        <p:grpSpPr>
          <a:xfrm>
            <a:off x="9286870" y="3814324"/>
            <a:ext cx="142920" cy="176400"/>
            <a:chOff x="9286870" y="3814324"/>
            <a:chExt cx="1429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6B6B75-B744-A39D-7374-DA80064870DD}"/>
                    </a:ext>
                  </a:extLst>
                </p14:cNvPr>
                <p14:cNvContentPartPr/>
                <p14:nvPr/>
              </p14:nvContentPartPr>
              <p14:xfrm>
                <a:off x="9286870" y="3860404"/>
                <a:ext cx="121680" cy="13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6B6B75-B744-A39D-7374-DA80064870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68870" y="3842764"/>
                  <a:ext cx="157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0E144B-7041-EBA9-DCF5-8B919A1A5F5D}"/>
                    </a:ext>
                  </a:extLst>
                </p14:cNvPr>
                <p14:cNvContentPartPr/>
                <p14:nvPr/>
              </p14:nvContentPartPr>
              <p14:xfrm>
                <a:off x="9320710" y="3814324"/>
                <a:ext cx="46800" cy="10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0E144B-7041-EBA9-DCF5-8B919A1A5F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03070" y="3796324"/>
                  <a:ext cx="82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CD01D6C-FD28-D9EA-34C4-D95F75366520}"/>
                    </a:ext>
                  </a:extLst>
                </p14:cNvPr>
                <p14:cNvContentPartPr/>
                <p14:nvPr/>
              </p14:nvContentPartPr>
              <p14:xfrm>
                <a:off x="9384070" y="3915124"/>
                <a:ext cx="45720" cy="6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CD01D6C-FD28-D9EA-34C4-D95F753665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66070" y="3897124"/>
                  <a:ext cx="813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20D8CE1-1085-2708-2DCB-58648F4FA440}"/>
              </a:ext>
            </a:extLst>
          </p:cNvPr>
          <p:cNvGrpSpPr/>
          <p:nvPr/>
        </p:nvGrpSpPr>
        <p:grpSpPr>
          <a:xfrm>
            <a:off x="8816350" y="4331284"/>
            <a:ext cx="1351440" cy="243000"/>
            <a:chOff x="8816350" y="4331284"/>
            <a:chExt cx="13514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D6A3B89-43F2-19D2-6E36-BE8302B90322}"/>
                    </a:ext>
                  </a:extLst>
                </p14:cNvPr>
                <p14:cNvContentPartPr/>
                <p14:nvPr/>
              </p14:nvContentPartPr>
              <p14:xfrm>
                <a:off x="8816350" y="4350724"/>
                <a:ext cx="388440" cy="223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D6A3B89-43F2-19D2-6E36-BE8302B903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98710" y="4333084"/>
                  <a:ext cx="424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15416E4-42C2-7FF5-FC17-3BBF7C4B07D3}"/>
                    </a:ext>
                  </a:extLst>
                </p14:cNvPr>
                <p14:cNvContentPartPr/>
                <p14:nvPr/>
              </p14:nvContentPartPr>
              <p14:xfrm>
                <a:off x="9245470" y="4427764"/>
                <a:ext cx="93600" cy="100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15416E4-42C2-7FF5-FC17-3BBF7C4B07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27470" y="4409764"/>
                  <a:ext cx="12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0A7739-39C8-6A3F-1AA9-0C537EB7D78F}"/>
                    </a:ext>
                  </a:extLst>
                </p14:cNvPr>
                <p14:cNvContentPartPr/>
                <p14:nvPr/>
              </p14:nvContentPartPr>
              <p14:xfrm>
                <a:off x="9127750" y="4387084"/>
                <a:ext cx="114120" cy="4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0A7739-39C8-6A3F-1AA9-0C537EB7D7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0110" y="4369444"/>
                  <a:ext cx="14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9D005B4-F327-AED4-2BA9-218F4F8340F2}"/>
                    </a:ext>
                  </a:extLst>
                </p14:cNvPr>
                <p14:cNvContentPartPr/>
                <p14:nvPr/>
              </p14:nvContentPartPr>
              <p14:xfrm>
                <a:off x="9444190" y="4540444"/>
                <a:ext cx="124200" cy="1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9D005B4-F327-AED4-2BA9-218F4F8340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26550" y="4522444"/>
                  <a:ext cx="159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F34FB6-8585-168F-EC7D-7F3A114A482F}"/>
                    </a:ext>
                  </a:extLst>
                </p14:cNvPr>
                <p14:cNvContentPartPr/>
                <p14:nvPr/>
              </p14:nvContentPartPr>
              <p14:xfrm>
                <a:off x="9655870" y="4387804"/>
                <a:ext cx="148680" cy="12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F34FB6-8585-168F-EC7D-7F3A114A48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38230" y="4370164"/>
                  <a:ext cx="184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3FCA49-2BB6-280D-CE5C-92E1ED0B5338}"/>
                    </a:ext>
                  </a:extLst>
                </p14:cNvPr>
                <p14:cNvContentPartPr/>
                <p14:nvPr/>
              </p14:nvContentPartPr>
              <p14:xfrm>
                <a:off x="9831190" y="4408324"/>
                <a:ext cx="16920" cy="107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3FCA49-2BB6-280D-CE5C-92E1ED0B53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13550" y="4390684"/>
                  <a:ext cx="5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8F7539-38E9-8FCA-769A-5B66C6DADCF6}"/>
                    </a:ext>
                  </a:extLst>
                </p14:cNvPr>
                <p14:cNvContentPartPr/>
                <p14:nvPr/>
              </p14:nvContentPartPr>
              <p14:xfrm>
                <a:off x="9859630" y="4331284"/>
                <a:ext cx="14040" cy="25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8F7539-38E9-8FCA-769A-5B66C6DADC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41990" y="4313644"/>
                  <a:ext cx="49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8B087F-2457-91E3-5363-B09A8A623FFB}"/>
                    </a:ext>
                  </a:extLst>
                </p14:cNvPr>
                <p14:cNvContentPartPr/>
                <p14:nvPr/>
              </p14:nvContentPartPr>
              <p14:xfrm>
                <a:off x="9902110" y="4366204"/>
                <a:ext cx="109800" cy="15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8B087F-2457-91E3-5363-B09A8A623F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84470" y="4348564"/>
                  <a:ext cx="145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AEBE49-70BE-C7B7-E340-33E872EEB36E}"/>
                    </a:ext>
                  </a:extLst>
                </p14:cNvPr>
                <p14:cNvContentPartPr/>
                <p14:nvPr/>
              </p14:nvContentPartPr>
              <p14:xfrm>
                <a:off x="10047190" y="4345324"/>
                <a:ext cx="38880" cy="15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AEBE49-70BE-C7B7-E340-33E872EEB3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29190" y="4327684"/>
                  <a:ext cx="74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46B6DB-00EE-DB01-6F50-789D858F45E5}"/>
                    </a:ext>
                  </a:extLst>
                </p14:cNvPr>
                <p14:cNvContentPartPr/>
                <p14:nvPr/>
              </p14:nvContentPartPr>
              <p14:xfrm>
                <a:off x="10051150" y="4387804"/>
                <a:ext cx="116640" cy="142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46B6DB-00EE-DB01-6F50-789D858F45E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33150" y="4370164"/>
                  <a:ext cx="1522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323E7BE-03A2-E776-3CEB-3C82D2ECD204}"/>
              </a:ext>
            </a:extLst>
          </p:cNvPr>
          <p:cNvGrpSpPr/>
          <p:nvPr/>
        </p:nvGrpSpPr>
        <p:grpSpPr>
          <a:xfrm>
            <a:off x="8576230" y="3114844"/>
            <a:ext cx="1576440" cy="548280"/>
            <a:chOff x="8576230" y="3114844"/>
            <a:chExt cx="15764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938505-4F1A-43B1-B234-EA5423F1B279}"/>
                    </a:ext>
                  </a:extLst>
                </p14:cNvPr>
                <p14:cNvContentPartPr/>
                <p14:nvPr/>
              </p14:nvContentPartPr>
              <p14:xfrm>
                <a:off x="8576230" y="3412924"/>
                <a:ext cx="227880" cy="250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938505-4F1A-43B1-B234-EA5423F1B2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58230" y="3395284"/>
                  <a:ext cx="263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8A8B94-40C2-2869-E862-107A70AD1A32}"/>
                    </a:ext>
                  </a:extLst>
                </p14:cNvPr>
                <p14:cNvContentPartPr/>
                <p14:nvPr/>
              </p14:nvContentPartPr>
              <p14:xfrm>
                <a:off x="8877190" y="3259564"/>
                <a:ext cx="80280" cy="102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8A8B94-40C2-2869-E862-107A70AD1A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59550" y="3241924"/>
                  <a:ext cx="115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DEBD21-5D4E-237F-F452-94FABF3A56B5}"/>
                    </a:ext>
                  </a:extLst>
                </p14:cNvPr>
                <p14:cNvContentPartPr/>
                <p14:nvPr/>
              </p14:nvContentPartPr>
              <p14:xfrm>
                <a:off x="9014350" y="3203764"/>
                <a:ext cx="243360" cy="168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DEBD21-5D4E-237F-F452-94FABF3A56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96350" y="3185764"/>
                  <a:ext cx="279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9076DA-EB1D-CBDB-9F65-FC8A791B0A33}"/>
                    </a:ext>
                  </a:extLst>
                </p14:cNvPr>
                <p14:cNvContentPartPr/>
                <p14:nvPr/>
              </p14:nvContentPartPr>
              <p14:xfrm>
                <a:off x="9305230" y="3242284"/>
                <a:ext cx="55800" cy="17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9076DA-EB1D-CBDB-9F65-FC8A791B0A3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87590" y="3224644"/>
                  <a:ext cx="91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D7E1A5-9BC4-857B-3970-D08AA2026CE4}"/>
                    </a:ext>
                  </a:extLst>
                </p14:cNvPr>
                <p14:cNvContentPartPr/>
                <p14:nvPr/>
              </p14:nvContentPartPr>
              <p14:xfrm>
                <a:off x="9393430" y="3366844"/>
                <a:ext cx="71640" cy="7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D7E1A5-9BC4-857B-3970-D08AA2026CE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75790" y="3348844"/>
                  <a:ext cx="107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7AD0D2-3071-B884-997B-9A7C4B8CA0CD}"/>
                    </a:ext>
                  </a:extLst>
                </p14:cNvPr>
                <p14:cNvContentPartPr/>
                <p14:nvPr/>
              </p14:nvContentPartPr>
              <p14:xfrm>
                <a:off x="9528430" y="3243364"/>
                <a:ext cx="134640" cy="78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7AD0D2-3071-B884-997B-9A7C4B8CA0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10430" y="3225724"/>
                  <a:ext cx="170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6979330-190D-CDA0-6E5E-75FE1BC117E0}"/>
                    </a:ext>
                  </a:extLst>
                </p14:cNvPr>
                <p14:cNvContentPartPr/>
                <p14:nvPr/>
              </p14:nvContentPartPr>
              <p14:xfrm>
                <a:off x="9715630" y="3249844"/>
                <a:ext cx="10080" cy="91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6979330-190D-CDA0-6E5E-75FE1BC117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97990" y="3232204"/>
                  <a:ext cx="4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B12091-43C0-D643-57C2-9B7C242C2D51}"/>
                    </a:ext>
                  </a:extLst>
                </p14:cNvPr>
                <p14:cNvContentPartPr/>
                <p14:nvPr/>
              </p14:nvContentPartPr>
              <p14:xfrm>
                <a:off x="9726790" y="3169204"/>
                <a:ext cx="10080" cy="27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B12091-43C0-D643-57C2-9B7C242C2D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08790" y="3151564"/>
                  <a:ext cx="45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A08C94-23BB-8880-6B43-BDF695CCF11B}"/>
                    </a:ext>
                  </a:extLst>
                </p14:cNvPr>
                <p14:cNvContentPartPr/>
                <p14:nvPr/>
              </p14:nvContentPartPr>
              <p14:xfrm>
                <a:off x="9771430" y="3157684"/>
                <a:ext cx="128160" cy="156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A08C94-23BB-8880-6B43-BDF695CCF1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53430" y="3139684"/>
                  <a:ext cx="163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E75E83-5038-3878-DC66-FB17864E17B3}"/>
                    </a:ext>
                  </a:extLst>
                </p14:cNvPr>
                <p14:cNvContentPartPr/>
                <p14:nvPr/>
              </p14:nvContentPartPr>
              <p14:xfrm>
                <a:off x="9978790" y="3114844"/>
                <a:ext cx="47880" cy="20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E75E83-5038-3878-DC66-FB17864E17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1150" y="3097204"/>
                  <a:ext cx="83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B502A1-B4DA-66DD-6EA6-492AAD126F44}"/>
                    </a:ext>
                  </a:extLst>
                </p14:cNvPr>
                <p14:cNvContentPartPr/>
                <p14:nvPr/>
              </p14:nvContentPartPr>
              <p14:xfrm>
                <a:off x="9990670" y="3160204"/>
                <a:ext cx="162000" cy="96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B502A1-B4DA-66DD-6EA6-492AAD126F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73030" y="3142564"/>
                  <a:ext cx="197640" cy="132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DAAB208-A9B2-A98F-2020-D11EC1BCDA6C}"/>
              </a:ext>
            </a:extLst>
          </p:cNvPr>
          <p:cNvSpPr/>
          <p:nvPr/>
        </p:nvSpPr>
        <p:spPr>
          <a:xfrm>
            <a:off x="995855" y="2561897"/>
            <a:ext cx="3647090" cy="296160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Depth (2^ADDR_WIDTH)</a:t>
            </a:r>
          </a:p>
          <a:p>
            <a:pPr algn="ctr"/>
            <a:r>
              <a:rPr lang="en-IN" dirty="0"/>
              <a:t>Width (DATA_WIDTH)</a:t>
            </a:r>
          </a:p>
          <a:p>
            <a:pPr algn="ctr"/>
            <a:r>
              <a:rPr lang="en-IN" dirty="0"/>
              <a:t>Number of ports</a:t>
            </a:r>
          </a:p>
          <a:p>
            <a:pPr algn="ctr"/>
            <a:r>
              <a:rPr lang="en-IN" dirty="0"/>
              <a:t>Direction of a port</a:t>
            </a:r>
          </a:p>
          <a:p>
            <a:pPr algn="ctr"/>
            <a:r>
              <a:rPr lang="en-IN" dirty="0"/>
              <a:t>Synchronicity of a port</a:t>
            </a:r>
          </a:p>
          <a:p>
            <a:pPr algn="ctr"/>
            <a:r>
              <a:rPr lang="en-IN" dirty="0"/>
              <a:t>Simultaneous address access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34B79E8-A2F2-FFC8-0582-08CC43058BC5}"/>
              </a:ext>
            </a:extLst>
          </p:cNvPr>
          <p:cNvGrpSpPr/>
          <p:nvPr/>
        </p:nvGrpSpPr>
        <p:grpSpPr>
          <a:xfrm>
            <a:off x="1416252" y="4857244"/>
            <a:ext cx="1675080" cy="590040"/>
            <a:chOff x="1416252" y="4857244"/>
            <a:chExt cx="167508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6D71D1-09A2-B14F-ED07-A7879FA74CF3}"/>
                    </a:ext>
                  </a:extLst>
                </p14:cNvPr>
                <p14:cNvContentPartPr/>
                <p14:nvPr/>
              </p14:nvContentPartPr>
              <p14:xfrm>
                <a:off x="1416252" y="4857244"/>
                <a:ext cx="1675080" cy="94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6D71D1-09A2-B14F-ED07-A7879FA74CF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98252" y="4839244"/>
                  <a:ext cx="1710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9E8BA7-5FE1-454B-33F5-D90C9F3B66AF}"/>
                    </a:ext>
                  </a:extLst>
                </p14:cNvPr>
                <p14:cNvContentPartPr/>
                <p14:nvPr/>
              </p14:nvContentPartPr>
              <p14:xfrm>
                <a:off x="2059932" y="4883884"/>
                <a:ext cx="116640" cy="563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9E8BA7-5FE1-454B-33F5-D90C9F3B66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42292" y="4865884"/>
                  <a:ext cx="152280" cy="59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2D9CF5A-A310-69B8-B8AF-2E1685EB7562}"/>
              </a:ext>
            </a:extLst>
          </p:cNvPr>
          <p:cNvGrpSpPr/>
          <p:nvPr/>
        </p:nvGrpSpPr>
        <p:grpSpPr>
          <a:xfrm>
            <a:off x="5423772" y="5613604"/>
            <a:ext cx="735840" cy="163440"/>
            <a:chOff x="5423772" y="5613604"/>
            <a:chExt cx="7358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4C615A-3254-762A-BF15-FD6CFA5AD6D7}"/>
                    </a:ext>
                  </a:extLst>
                </p14:cNvPr>
                <p14:cNvContentPartPr/>
                <p14:nvPr/>
              </p14:nvContentPartPr>
              <p14:xfrm>
                <a:off x="5423772" y="5613604"/>
                <a:ext cx="87480" cy="144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4C615A-3254-762A-BF15-FD6CFA5AD6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06132" y="5595964"/>
                  <a:ext cx="123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1A0B06-916A-5EE8-7377-B5E7329E819A}"/>
                    </a:ext>
                  </a:extLst>
                </p14:cNvPr>
                <p14:cNvContentPartPr/>
                <p14:nvPr/>
              </p14:nvContentPartPr>
              <p14:xfrm>
                <a:off x="5549412" y="5646724"/>
                <a:ext cx="141840" cy="11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1A0B06-916A-5EE8-7377-B5E7329E81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31412" y="5629084"/>
                  <a:ext cx="17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0347AE-1D15-5B94-21BA-53FD558BD922}"/>
                    </a:ext>
                  </a:extLst>
                </p14:cNvPr>
                <p14:cNvContentPartPr/>
                <p14:nvPr/>
              </p14:nvContentPartPr>
              <p14:xfrm>
                <a:off x="5767212" y="5650324"/>
                <a:ext cx="392400" cy="126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0347AE-1D15-5B94-21BA-53FD558BD9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49572" y="5632324"/>
                  <a:ext cx="42804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F0017CA-01F8-88C1-89BA-68D14F7C8420}"/>
              </a:ext>
            </a:extLst>
          </p:cNvPr>
          <p:cNvGrpSpPr/>
          <p:nvPr/>
        </p:nvGrpSpPr>
        <p:grpSpPr>
          <a:xfrm>
            <a:off x="1587612" y="5561404"/>
            <a:ext cx="1184040" cy="824760"/>
            <a:chOff x="1587612" y="5561404"/>
            <a:chExt cx="118404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DE7B9C7-62E3-32A9-E6D6-9D247D81E4BC}"/>
                    </a:ext>
                  </a:extLst>
                </p14:cNvPr>
                <p14:cNvContentPartPr/>
                <p14:nvPr/>
              </p14:nvContentPartPr>
              <p14:xfrm>
                <a:off x="1773732" y="5676604"/>
                <a:ext cx="138960" cy="132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DE7B9C7-62E3-32A9-E6D6-9D247D81E4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56092" y="5658604"/>
                  <a:ext cx="174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83717A-69E7-CF4A-A55D-B5548F5AEA70}"/>
                    </a:ext>
                  </a:extLst>
                </p14:cNvPr>
                <p14:cNvContentPartPr/>
                <p14:nvPr/>
              </p14:nvContentPartPr>
              <p14:xfrm>
                <a:off x="1977132" y="5692084"/>
                <a:ext cx="186120" cy="122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83717A-69E7-CF4A-A55D-B5548F5AEA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59132" y="5674084"/>
                  <a:ext cx="221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BB25C0-E0B4-89D8-BA51-81E73C0F5513}"/>
                    </a:ext>
                  </a:extLst>
                </p14:cNvPr>
                <p14:cNvContentPartPr/>
                <p14:nvPr/>
              </p14:nvContentPartPr>
              <p14:xfrm>
                <a:off x="2129052" y="5574004"/>
                <a:ext cx="14400" cy="25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BB25C0-E0B4-89D8-BA51-81E73C0F55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11052" y="5556364"/>
                  <a:ext cx="50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0D94F3-7343-2D02-B6D4-E92CC512069F}"/>
                    </a:ext>
                  </a:extLst>
                </p14:cNvPr>
                <p14:cNvContentPartPr/>
                <p14:nvPr/>
              </p14:nvContentPartPr>
              <p14:xfrm>
                <a:off x="2243532" y="5587324"/>
                <a:ext cx="5400" cy="182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0D94F3-7343-2D02-B6D4-E92CC51206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25532" y="5569324"/>
                  <a:ext cx="41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E0A80D-B9DB-1F6B-1660-5F2CEF43D5BC}"/>
                    </a:ext>
                  </a:extLst>
                </p14:cNvPr>
                <p14:cNvContentPartPr/>
                <p14:nvPr/>
              </p14:nvContentPartPr>
              <p14:xfrm>
                <a:off x="2255412" y="5667244"/>
                <a:ext cx="74160" cy="81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E0A80D-B9DB-1F6B-1660-5F2CEF43D5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37412" y="5649604"/>
                  <a:ext cx="109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6A055A-CBCD-F6B3-6CF7-70A895646363}"/>
                    </a:ext>
                  </a:extLst>
                </p14:cNvPr>
                <p14:cNvContentPartPr/>
                <p14:nvPr/>
              </p14:nvContentPartPr>
              <p14:xfrm>
                <a:off x="2337132" y="5561404"/>
                <a:ext cx="18720" cy="1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6A055A-CBCD-F6B3-6CF7-70A8956463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19492" y="5543404"/>
                  <a:ext cx="5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2D2533-C2CA-9667-E955-7CF3CEAD1E76}"/>
                    </a:ext>
                  </a:extLst>
                </p14:cNvPr>
                <p14:cNvContentPartPr/>
                <p14:nvPr/>
              </p14:nvContentPartPr>
              <p14:xfrm>
                <a:off x="2446572" y="5670844"/>
                <a:ext cx="325080" cy="41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2D2533-C2CA-9667-E955-7CF3CEAD1E7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28572" y="5652844"/>
                  <a:ext cx="3607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E7D3CF-F458-D7FB-4DF0-F26B1D2309EA}"/>
                    </a:ext>
                  </a:extLst>
                </p14:cNvPr>
                <p14:cNvContentPartPr/>
                <p14:nvPr/>
              </p14:nvContentPartPr>
              <p14:xfrm>
                <a:off x="1587612" y="6115804"/>
                <a:ext cx="561600" cy="230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E7D3CF-F458-D7FB-4DF0-F26B1D2309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69612" y="6097804"/>
                  <a:ext cx="597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2135B74-B45E-CEFC-64D2-F7F61A08EF34}"/>
                    </a:ext>
                  </a:extLst>
                </p14:cNvPr>
                <p14:cNvContentPartPr/>
                <p14:nvPr/>
              </p14:nvContentPartPr>
              <p14:xfrm>
                <a:off x="2255772" y="6148564"/>
                <a:ext cx="136080" cy="237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2135B74-B45E-CEFC-64D2-F7F61A08EF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37772" y="6130924"/>
                  <a:ext cx="171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EC05EA5-A81B-730C-E00F-91973403A237}"/>
                    </a:ext>
                  </a:extLst>
                </p14:cNvPr>
                <p14:cNvContentPartPr/>
                <p14:nvPr/>
              </p14:nvContentPartPr>
              <p14:xfrm>
                <a:off x="2440092" y="6204004"/>
                <a:ext cx="331200" cy="159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EC05EA5-A81B-730C-E00F-91973403A2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22092" y="6186004"/>
                  <a:ext cx="3668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3F2E3F1-799B-CC10-E68E-A76326E9A096}"/>
              </a:ext>
            </a:extLst>
          </p:cNvPr>
          <p:cNvGrpSpPr/>
          <p:nvPr/>
        </p:nvGrpSpPr>
        <p:grpSpPr>
          <a:xfrm>
            <a:off x="3076572" y="5543044"/>
            <a:ext cx="2067840" cy="829080"/>
            <a:chOff x="3076572" y="5543044"/>
            <a:chExt cx="2067840" cy="8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B08F01-913B-89A7-030F-650582538A0A}"/>
                    </a:ext>
                  </a:extLst>
                </p14:cNvPr>
                <p14:cNvContentPartPr/>
                <p14:nvPr/>
              </p14:nvContentPartPr>
              <p14:xfrm>
                <a:off x="3076572" y="5593444"/>
                <a:ext cx="185760" cy="226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B08F01-913B-89A7-030F-650582538A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58572" y="5575804"/>
                  <a:ext cx="221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43427A1-3E60-5206-B2CF-DFD59BE9A175}"/>
                    </a:ext>
                  </a:extLst>
                </p14:cNvPr>
                <p14:cNvContentPartPr/>
                <p14:nvPr/>
              </p14:nvContentPartPr>
              <p14:xfrm>
                <a:off x="3529452" y="5624764"/>
                <a:ext cx="81000" cy="13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43427A1-3E60-5206-B2CF-DFD59BE9A1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11452" y="5606764"/>
                  <a:ext cx="11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633A498-DC8A-C323-555E-91EAAB0657FD}"/>
                    </a:ext>
                  </a:extLst>
                </p14:cNvPr>
                <p14:cNvContentPartPr/>
                <p14:nvPr/>
              </p14:nvContentPartPr>
              <p14:xfrm>
                <a:off x="3678492" y="5622604"/>
                <a:ext cx="382320" cy="149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633A498-DC8A-C323-555E-91EAAB0657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60492" y="5604604"/>
                  <a:ext cx="417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9A01A30-6786-8FC9-F589-CC77E2912FFC}"/>
                    </a:ext>
                  </a:extLst>
                </p14:cNvPr>
                <p14:cNvContentPartPr/>
                <p14:nvPr/>
              </p14:nvContentPartPr>
              <p14:xfrm>
                <a:off x="4023012" y="5599204"/>
                <a:ext cx="252720" cy="155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9A01A30-6786-8FC9-F589-CC77E2912FF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05372" y="5581564"/>
                  <a:ext cx="288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3F02546-2C29-FA6E-0C41-A72DBAD787B0}"/>
                    </a:ext>
                  </a:extLst>
                </p14:cNvPr>
                <p14:cNvContentPartPr/>
                <p14:nvPr/>
              </p14:nvContentPartPr>
              <p14:xfrm>
                <a:off x="4252332" y="5543044"/>
                <a:ext cx="18360" cy="2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3F02546-2C29-FA6E-0C41-A72DBAD787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34332" y="5525404"/>
                  <a:ext cx="54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9ADDF29-D719-FB84-DC43-D457033A0EE3}"/>
                    </a:ext>
                  </a:extLst>
                </p14:cNvPr>
                <p14:cNvContentPartPr/>
                <p14:nvPr/>
              </p14:nvContentPartPr>
              <p14:xfrm>
                <a:off x="4328292" y="5601724"/>
                <a:ext cx="332280" cy="40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9ADDF29-D719-FB84-DC43-D457033A0EE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10292" y="5583724"/>
                  <a:ext cx="367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7D423B-3F83-E7B8-D413-A0672886CB13}"/>
                    </a:ext>
                  </a:extLst>
                </p14:cNvPr>
                <p14:cNvContentPartPr/>
                <p14:nvPr/>
              </p14:nvContentPartPr>
              <p14:xfrm>
                <a:off x="4975212" y="5544844"/>
                <a:ext cx="26280" cy="20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7D423B-3F83-E7B8-D413-A0672886CB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57572" y="5526844"/>
                  <a:ext cx="6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86355A-36CF-D429-454C-546094DAEBE7}"/>
                    </a:ext>
                  </a:extLst>
                </p14:cNvPr>
                <p14:cNvContentPartPr/>
                <p14:nvPr/>
              </p14:nvContentPartPr>
              <p14:xfrm>
                <a:off x="4932732" y="5631244"/>
                <a:ext cx="211680" cy="111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86355A-36CF-D429-454C-546094DAEBE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15092" y="5613604"/>
                  <a:ext cx="247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3F9FD25-0560-B135-FE1F-9B41EC3169F5}"/>
                    </a:ext>
                  </a:extLst>
                </p14:cNvPr>
                <p14:cNvContentPartPr/>
                <p14:nvPr/>
              </p14:nvContentPartPr>
              <p14:xfrm>
                <a:off x="3160452" y="6300844"/>
                <a:ext cx="266400" cy="14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3F9FD25-0560-B135-FE1F-9B41EC3169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42812" y="6283204"/>
                  <a:ext cx="302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57E80A3-663E-C7A3-24EF-A997EFCF329A}"/>
                    </a:ext>
                  </a:extLst>
                </p14:cNvPr>
                <p14:cNvContentPartPr/>
                <p14:nvPr/>
              </p14:nvContentPartPr>
              <p14:xfrm>
                <a:off x="3875412" y="6028324"/>
                <a:ext cx="379800" cy="208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57E80A3-663E-C7A3-24EF-A997EFCF32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57412" y="6010684"/>
                  <a:ext cx="415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5CED3B7-4798-1D2A-4D6C-1DB0FC8498AF}"/>
                    </a:ext>
                  </a:extLst>
                </p14:cNvPr>
                <p14:cNvContentPartPr/>
                <p14:nvPr/>
              </p14:nvContentPartPr>
              <p14:xfrm>
                <a:off x="4294092" y="6059644"/>
                <a:ext cx="56520" cy="312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5CED3B7-4798-1D2A-4D6C-1DB0FC8498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76452" y="6042004"/>
                  <a:ext cx="92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F7D2A98-93B2-3C2F-1D14-41D1A0F28141}"/>
                    </a:ext>
                  </a:extLst>
                </p14:cNvPr>
                <p14:cNvContentPartPr/>
                <p14:nvPr/>
              </p14:nvContentPartPr>
              <p14:xfrm>
                <a:off x="4316412" y="6069364"/>
                <a:ext cx="266760" cy="154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F7D2A98-93B2-3C2F-1D14-41D1A0F281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98412" y="6051724"/>
                  <a:ext cx="302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2B381BA-F9C1-FBBA-7B56-4A9300A06157}"/>
                    </a:ext>
                  </a:extLst>
                </p14:cNvPr>
                <p14:cNvContentPartPr/>
                <p14:nvPr/>
              </p14:nvContentPartPr>
              <p14:xfrm>
                <a:off x="4582092" y="6052804"/>
                <a:ext cx="23040" cy="24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2B381BA-F9C1-FBBA-7B56-4A9300A061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64092" y="6035164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BD4F93D-B5B0-8D44-70AB-DCE5A938A602}"/>
                    </a:ext>
                  </a:extLst>
                </p14:cNvPr>
                <p14:cNvContentPartPr/>
                <p14:nvPr/>
              </p14:nvContentPartPr>
              <p14:xfrm>
                <a:off x="4717452" y="5995924"/>
                <a:ext cx="249480" cy="20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BD4F93D-B5B0-8D44-70AB-DCE5A938A6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99452" y="5978284"/>
                  <a:ext cx="285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AFE0C8-2C09-B7E6-D6B9-08649A6C2382}"/>
                    </a:ext>
                  </a:extLst>
                </p14:cNvPr>
                <p14:cNvContentPartPr/>
                <p14:nvPr/>
              </p14:nvContentPartPr>
              <p14:xfrm>
                <a:off x="4845972" y="6003484"/>
                <a:ext cx="207720" cy="56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AFE0C8-2C09-B7E6-D6B9-08649A6C23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8332" y="5985484"/>
                  <a:ext cx="24336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867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1FC5-F66C-502C-FB6E-C5C39C4D35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SINGLE PORT RAM – GENERAL METHOD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C01306-3481-79CB-60BD-5C6A67EDEB09}"/>
              </a:ext>
            </a:extLst>
          </p:cNvPr>
          <p:cNvSpPr/>
          <p:nvPr/>
        </p:nvSpPr>
        <p:spPr>
          <a:xfrm>
            <a:off x="1174532" y="2727435"/>
            <a:ext cx="1915510" cy="27037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ALLOWS US TO PERFORM READ OR WRITE OPERATION ON ANY ONE MEMORY LOCATION AT A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FE3D2-77A0-8856-289D-40C963F21320}"/>
              </a:ext>
            </a:extLst>
          </p:cNvPr>
          <p:cNvSpPr/>
          <p:nvPr/>
        </p:nvSpPr>
        <p:spPr>
          <a:xfrm>
            <a:off x="6321972" y="2885090"/>
            <a:ext cx="2183525" cy="28062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85D4C7-3AEB-1E0B-5BA2-CBF4ACEA663F}"/>
              </a:ext>
            </a:extLst>
          </p:cNvPr>
          <p:cNvGrpSpPr/>
          <p:nvPr/>
        </p:nvGrpSpPr>
        <p:grpSpPr>
          <a:xfrm>
            <a:off x="4817086" y="5428663"/>
            <a:ext cx="2833920" cy="901800"/>
            <a:chOff x="4817086" y="5428663"/>
            <a:chExt cx="2833920" cy="90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51E652-706A-8A0A-0104-1F12B85EC0D1}"/>
                    </a:ext>
                  </a:extLst>
                </p14:cNvPr>
                <p14:cNvContentPartPr/>
                <p14:nvPr/>
              </p14:nvContentPartPr>
              <p14:xfrm>
                <a:off x="7217566" y="5433703"/>
                <a:ext cx="213480" cy="25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51E652-706A-8A0A-0104-1F12B85EC0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99566" y="5416063"/>
                  <a:ext cx="249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949522-B057-278F-E541-632E53E21AD7}"/>
                    </a:ext>
                  </a:extLst>
                </p14:cNvPr>
                <p14:cNvContentPartPr/>
                <p14:nvPr/>
              </p14:nvContentPartPr>
              <p14:xfrm>
                <a:off x="7450486" y="5428663"/>
                <a:ext cx="200520" cy="21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949522-B057-278F-E541-632E53E21A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32846" y="5411023"/>
                  <a:ext cx="236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2DFF7-1ABB-9257-2C63-134A81825F93}"/>
                    </a:ext>
                  </a:extLst>
                </p14:cNvPr>
                <p14:cNvContentPartPr/>
                <p14:nvPr/>
              </p14:nvContentPartPr>
              <p14:xfrm>
                <a:off x="7436086" y="5747983"/>
                <a:ext cx="19800" cy="39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2DFF7-1ABB-9257-2C63-134A81825F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8086" y="5729983"/>
                  <a:ext cx="554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7E503A-2CC2-BE95-D11D-BD3E1FBA4A0D}"/>
                    </a:ext>
                  </a:extLst>
                </p14:cNvPr>
                <p14:cNvContentPartPr/>
                <p14:nvPr/>
              </p14:nvContentPartPr>
              <p14:xfrm>
                <a:off x="5626366" y="6128143"/>
                <a:ext cx="1791720" cy="14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7E503A-2CC2-BE95-D11D-BD3E1FBA4A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8366" y="6110143"/>
                  <a:ext cx="1827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0FF32E-29E1-41B4-D2D1-5C27934A512D}"/>
                    </a:ext>
                  </a:extLst>
                </p14:cNvPr>
                <p14:cNvContentPartPr/>
                <p14:nvPr/>
              </p14:nvContentPartPr>
              <p14:xfrm>
                <a:off x="4817086" y="6081703"/>
                <a:ext cx="543960" cy="24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0FF32E-29E1-41B4-D2D1-5C27934A51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9086" y="6064063"/>
                  <a:ext cx="5796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14D8B9-ACF7-456C-54EC-8912EC634423}"/>
              </a:ext>
            </a:extLst>
          </p:cNvPr>
          <p:cNvGrpSpPr/>
          <p:nvPr/>
        </p:nvGrpSpPr>
        <p:grpSpPr>
          <a:xfrm>
            <a:off x="4487686" y="5133463"/>
            <a:ext cx="1846800" cy="213480"/>
            <a:chOff x="4487686" y="5133463"/>
            <a:chExt cx="18468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2BFA58-627B-5ED9-8786-E9069A28B3BC}"/>
                    </a:ext>
                  </a:extLst>
                </p14:cNvPr>
                <p14:cNvContentPartPr/>
                <p14:nvPr/>
              </p14:nvContentPartPr>
              <p14:xfrm>
                <a:off x="5067286" y="5141743"/>
                <a:ext cx="1267200" cy="20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2BFA58-627B-5ED9-8786-E9069A28B3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9286" y="5124103"/>
                  <a:ext cx="1302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19BD7E-7E1A-BEA1-F772-FB479042C8E9}"/>
                    </a:ext>
                  </a:extLst>
                </p14:cNvPr>
                <p14:cNvContentPartPr/>
                <p14:nvPr/>
              </p14:nvContentPartPr>
              <p14:xfrm>
                <a:off x="4487686" y="5133463"/>
                <a:ext cx="156960" cy="15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19BD7E-7E1A-BEA1-F772-FB479042C8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9686" y="5115463"/>
                  <a:ext cx="192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FE0C7D-76D0-7277-E244-8FA967A51474}"/>
                    </a:ext>
                  </a:extLst>
                </p14:cNvPr>
                <p14:cNvContentPartPr/>
                <p14:nvPr/>
              </p14:nvContentPartPr>
              <p14:xfrm>
                <a:off x="4691446" y="5168743"/>
                <a:ext cx="163800" cy="11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FE0C7D-76D0-7277-E244-8FA967A514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73446" y="5151103"/>
                  <a:ext cx="1994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71CF3B-EE7B-C91B-451D-1F5CAF11AF26}"/>
              </a:ext>
            </a:extLst>
          </p:cNvPr>
          <p:cNvGrpSpPr/>
          <p:nvPr/>
        </p:nvGrpSpPr>
        <p:grpSpPr>
          <a:xfrm>
            <a:off x="6995806" y="3528223"/>
            <a:ext cx="934560" cy="322200"/>
            <a:chOff x="6995806" y="3528223"/>
            <a:chExt cx="9345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D4FD0A-E1F0-92A3-42F1-1D5F699C6E48}"/>
                    </a:ext>
                  </a:extLst>
                </p14:cNvPr>
                <p14:cNvContentPartPr/>
                <p14:nvPr/>
              </p14:nvContentPartPr>
              <p14:xfrm>
                <a:off x="6995806" y="3560623"/>
                <a:ext cx="132840" cy="25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D4FD0A-E1F0-92A3-42F1-1D5F699C6E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78166" y="3542983"/>
                  <a:ext cx="168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5E1EED-E7A3-97AC-A6A1-B4AD383C3355}"/>
                    </a:ext>
                  </a:extLst>
                </p14:cNvPr>
                <p14:cNvContentPartPr/>
                <p14:nvPr/>
              </p14:nvContentPartPr>
              <p14:xfrm>
                <a:off x="7210726" y="3599863"/>
                <a:ext cx="149400" cy="25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5E1EED-E7A3-97AC-A6A1-B4AD383C33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93086" y="3581863"/>
                  <a:ext cx="185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1B38F1-EBD4-C027-1658-1BF0410E992D}"/>
                    </a:ext>
                  </a:extLst>
                </p14:cNvPr>
                <p14:cNvContentPartPr/>
                <p14:nvPr/>
              </p14:nvContentPartPr>
              <p14:xfrm>
                <a:off x="7514926" y="3590143"/>
                <a:ext cx="176760" cy="16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1B38F1-EBD4-C027-1658-1BF0410E99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96926" y="3572143"/>
                  <a:ext cx="212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5646E5-89EE-1B24-5FE7-52C327786BFB}"/>
                    </a:ext>
                  </a:extLst>
                </p14:cNvPr>
                <p14:cNvContentPartPr/>
                <p14:nvPr/>
              </p14:nvContentPartPr>
              <p14:xfrm>
                <a:off x="7574686" y="3598063"/>
                <a:ext cx="77400" cy="21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5646E5-89EE-1B24-5FE7-52C327786B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57046" y="3580423"/>
                  <a:ext cx="113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065DE-660B-93FA-B4E1-8DC21827E1D9}"/>
                    </a:ext>
                  </a:extLst>
                </p14:cNvPr>
                <p14:cNvContentPartPr/>
                <p14:nvPr/>
              </p14:nvContentPartPr>
              <p14:xfrm>
                <a:off x="7800046" y="3528223"/>
                <a:ext cx="130320" cy="23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065DE-660B-93FA-B4E1-8DC21827E1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2046" y="3510583"/>
                  <a:ext cx="1659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1A7234-BFB0-C5BC-46C9-4A908C882944}"/>
                  </a:ext>
                </a:extLst>
              </p14:cNvPr>
              <p14:cNvContentPartPr/>
              <p14:nvPr/>
            </p14:nvContentPartPr>
            <p14:xfrm>
              <a:off x="7084366" y="3962023"/>
              <a:ext cx="113400" cy="24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1A7234-BFB0-C5BC-46C9-4A908C8829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6726" y="3944383"/>
                <a:ext cx="149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CE0E147-2A71-D4F8-BAF4-8DDC0EBAD83E}"/>
              </a:ext>
            </a:extLst>
          </p:cNvPr>
          <p:cNvGrpSpPr/>
          <p:nvPr/>
        </p:nvGrpSpPr>
        <p:grpSpPr>
          <a:xfrm>
            <a:off x="6668926" y="4333183"/>
            <a:ext cx="374760" cy="431640"/>
            <a:chOff x="6668926" y="4333183"/>
            <a:chExt cx="3747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F332DC-A0BE-6A84-4975-316FBD0E07CF}"/>
                    </a:ext>
                  </a:extLst>
                </p14:cNvPr>
                <p14:cNvContentPartPr/>
                <p14:nvPr/>
              </p14:nvContentPartPr>
              <p14:xfrm>
                <a:off x="6668926" y="4511383"/>
                <a:ext cx="212040" cy="25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F332DC-A0BE-6A84-4975-316FBD0E07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1286" y="4493743"/>
                  <a:ext cx="247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56C661-D201-D78C-DEA8-BCF32F54F01B}"/>
                    </a:ext>
                  </a:extLst>
                </p14:cNvPr>
                <p14:cNvContentPartPr/>
                <p14:nvPr/>
              </p14:nvContentPartPr>
              <p14:xfrm>
                <a:off x="6976006" y="4333183"/>
                <a:ext cx="67680" cy="16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56C661-D201-D78C-DEA8-BCF32F54F0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58366" y="4315543"/>
                  <a:ext cx="1033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307403-01E2-7F93-69E9-EE31EB5617D5}"/>
              </a:ext>
            </a:extLst>
          </p:cNvPr>
          <p:cNvGrpSpPr/>
          <p:nvPr/>
        </p:nvGrpSpPr>
        <p:grpSpPr>
          <a:xfrm>
            <a:off x="4125526" y="3974623"/>
            <a:ext cx="2224800" cy="536040"/>
            <a:chOff x="4125526" y="3974623"/>
            <a:chExt cx="22248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F9BC2C-910D-22DE-9465-72D1C0A79891}"/>
                    </a:ext>
                  </a:extLst>
                </p14:cNvPr>
                <p14:cNvContentPartPr/>
                <p14:nvPr/>
              </p14:nvContentPartPr>
              <p14:xfrm>
                <a:off x="5057926" y="4367023"/>
                <a:ext cx="1292400" cy="8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F9BC2C-910D-22DE-9465-72D1C0A798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0286" y="4349023"/>
                  <a:ext cx="132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50EDB3-501E-31DA-7D22-F78CE6FB43D0}"/>
                    </a:ext>
                  </a:extLst>
                </p14:cNvPr>
                <p14:cNvContentPartPr/>
                <p14:nvPr/>
              </p14:nvContentPartPr>
              <p14:xfrm>
                <a:off x="5629246" y="4248583"/>
                <a:ext cx="126360" cy="216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50EDB3-501E-31DA-7D22-F78CE6FB43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1246" y="4230583"/>
                  <a:ext cx="162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F30A27-8F80-7800-11CD-C5FECA8F50DE}"/>
                    </a:ext>
                  </a:extLst>
                </p14:cNvPr>
                <p14:cNvContentPartPr/>
                <p14:nvPr/>
              </p14:nvContentPartPr>
              <p14:xfrm>
                <a:off x="4125526" y="4386463"/>
                <a:ext cx="184680" cy="12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F30A27-8F80-7800-11CD-C5FECA8F50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07886" y="4368823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5AF766-468A-8ACD-53F9-6E4201B8FAD7}"/>
                    </a:ext>
                  </a:extLst>
                </p14:cNvPr>
                <p14:cNvContentPartPr/>
                <p14:nvPr/>
              </p14:nvContentPartPr>
              <p14:xfrm>
                <a:off x="4312006" y="4258663"/>
                <a:ext cx="320400" cy="24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5AF766-468A-8ACD-53F9-6E4201B8FA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94366" y="4240663"/>
                  <a:ext cx="356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C09876-BCE2-A04C-7320-08307C16DF3E}"/>
                    </a:ext>
                  </a:extLst>
                </p14:cNvPr>
                <p14:cNvContentPartPr/>
                <p14:nvPr/>
              </p14:nvContentPartPr>
              <p14:xfrm>
                <a:off x="4394086" y="4192063"/>
                <a:ext cx="42480" cy="17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C09876-BCE2-A04C-7320-08307C16DF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76086" y="4174423"/>
                  <a:ext cx="78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335F2D-FADF-2429-9E12-B8C03328A6CA}"/>
                    </a:ext>
                  </a:extLst>
                </p14:cNvPr>
                <p14:cNvContentPartPr/>
                <p14:nvPr/>
              </p14:nvContentPartPr>
              <p14:xfrm>
                <a:off x="4679926" y="4359463"/>
                <a:ext cx="142200" cy="15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335F2D-FADF-2429-9E12-B8C03328A6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62286" y="4341823"/>
                  <a:ext cx="177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E42B04-C825-A57A-504E-CD02110A55FC}"/>
                    </a:ext>
                  </a:extLst>
                </p14:cNvPr>
                <p14:cNvContentPartPr/>
                <p14:nvPr/>
              </p14:nvContentPartPr>
              <p14:xfrm>
                <a:off x="5494606" y="4039783"/>
                <a:ext cx="89280" cy="16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E42B04-C825-A57A-504E-CD02110A55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6966" y="4021783"/>
                  <a:ext cx="124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7092E8-F736-DE2F-8242-5E660CC0F347}"/>
                    </a:ext>
                  </a:extLst>
                </p14:cNvPr>
                <p14:cNvContentPartPr/>
                <p14:nvPr/>
              </p14:nvContentPartPr>
              <p14:xfrm>
                <a:off x="5543206" y="4018903"/>
                <a:ext cx="65520" cy="3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7092E8-F736-DE2F-8242-5E660CC0F3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25566" y="4000903"/>
                  <a:ext cx="101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154703-26DA-6F61-29C0-77D8BE271589}"/>
                    </a:ext>
                  </a:extLst>
                </p14:cNvPr>
                <p14:cNvContentPartPr/>
                <p14:nvPr/>
              </p14:nvContentPartPr>
              <p14:xfrm>
                <a:off x="5727166" y="4007023"/>
                <a:ext cx="9000" cy="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154703-26DA-6F61-29C0-77D8BE2715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9166" y="3989023"/>
                  <a:ext cx="44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013CE9-61DE-7AA6-A170-C0F60DC44661}"/>
                    </a:ext>
                  </a:extLst>
                </p14:cNvPr>
                <p14:cNvContentPartPr/>
                <p14:nvPr/>
              </p14:nvContentPartPr>
              <p14:xfrm>
                <a:off x="5714206" y="4126543"/>
                <a:ext cx="16560" cy="2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013CE9-61DE-7AA6-A170-C0F60DC446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96206" y="4108543"/>
                  <a:ext cx="52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BCE4EB-4911-3337-E59A-525051811341}"/>
                    </a:ext>
                  </a:extLst>
                </p14:cNvPr>
                <p14:cNvContentPartPr/>
                <p14:nvPr/>
              </p14:nvContentPartPr>
              <p14:xfrm>
                <a:off x="5793406" y="4050223"/>
                <a:ext cx="53280" cy="8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BCE4EB-4911-3337-E59A-5250518113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75406" y="4032223"/>
                  <a:ext cx="8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7440D-0E6B-1E17-E8F3-6E16FC392B45}"/>
                    </a:ext>
                  </a:extLst>
                </p14:cNvPr>
                <p14:cNvContentPartPr/>
                <p14:nvPr/>
              </p14:nvContentPartPr>
              <p14:xfrm>
                <a:off x="5934526" y="3980023"/>
                <a:ext cx="88560" cy="211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7440D-0E6B-1E17-E8F3-6E16FC392B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16886" y="3962023"/>
                  <a:ext cx="124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799D18-73D6-4E5D-40BC-866522A96FDE}"/>
                    </a:ext>
                  </a:extLst>
                </p14:cNvPr>
                <p14:cNvContentPartPr/>
                <p14:nvPr/>
              </p14:nvContentPartPr>
              <p14:xfrm>
                <a:off x="5338006" y="3974623"/>
                <a:ext cx="115200" cy="304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799D18-73D6-4E5D-40BC-866522A96F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0006" y="3956983"/>
                  <a:ext cx="15084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B20FB8A-7B99-896E-B1FB-7CC7C1CC670F}"/>
                  </a:ext>
                </a:extLst>
              </p14:cNvPr>
              <p14:cNvContentPartPr/>
              <p14:nvPr/>
            </p14:nvContentPartPr>
            <p14:xfrm>
              <a:off x="5118766" y="3561703"/>
              <a:ext cx="1173600" cy="161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B20FB8A-7B99-896E-B1FB-7CC7C1CC67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00766" y="3543703"/>
                <a:ext cx="120924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F8F809D-3AD1-E431-3E9A-6887FAC45B4A}"/>
              </a:ext>
            </a:extLst>
          </p:cNvPr>
          <p:cNvGrpSpPr/>
          <p:nvPr/>
        </p:nvGrpSpPr>
        <p:grpSpPr>
          <a:xfrm>
            <a:off x="4327846" y="3437503"/>
            <a:ext cx="384840" cy="203400"/>
            <a:chOff x="4327846" y="3437503"/>
            <a:chExt cx="3848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0840DF-1E5C-99A7-7884-6D295CF9A1C5}"/>
                    </a:ext>
                  </a:extLst>
                </p14:cNvPr>
                <p14:cNvContentPartPr/>
                <p14:nvPr/>
              </p14:nvContentPartPr>
              <p14:xfrm>
                <a:off x="4327846" y="3451903"/>
                <a:ext cx="228960" cy="18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0840DF-1E5C-99A7-7884-6D295CF9A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09846" y="3434263"/>
                  <a:ext cx="264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A97349-D2C7-E972-1F8D-F9DF2BB4636F}"/>
                    </a:ext>
                  </a:extLst>
                </p14:cNvPr>
                <p14:cNvContentPartPr/>
                <p14:nvPr/>
              </p14:nvContentPartPr>
              <p14:xfrm>
                <a:off x="4542046" y="3437503"/>
                <a:ext cx="19080" cy="2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A97349-D2C7-E972-1F8D-F9DF2BB463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24046" y="3419503"/>
                  <a:ext cx="5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1F2EA8-7303-8DF9-AD68-C5C85E4608E8}"/>
                    </a:ext>
                  </a:extLst>
                </p14:cNvPr>
                <p14:cNvContentPartPr/>
                <p14:nvPr/>
              </p14:nvContentPartPr>
              <p14:xfrm>
                <a:off x="4610086" y="3509143"/>
                <a:ext cx="102600" cy="11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1F2EA8-7303-8DF9-AD68-C5C85E4608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92446" y="3491503"/>
                  <a:ext cx="13824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E03BDA3-1420-8662-56DC-43FCFA03256F}"/>
                  </a:ext>
                </a:extLst>
              </p14:cNvPr>
              <p14:cNvContentPartPr/>
              <p14:nvPr/>
            </p14:nvContentPartPr>
            <p14:xfrm>
              <a:off x="5445646" y="3506263"/>
              <a:ext cx="101160" cy="197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E03BDA3-1420-8662-56DC-43FCFA03256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28006" y="3488263"/>
                <a:ext cx="1368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45B4B2E-FB1C-550E-C379-9A15AD2B390D}"/>
              </a:ext>
            </a:extLst>
          </p:cNvPr>
          <p:cNvGrpSpPr/>
          <p:nvPr/>
        </p:nvGrpSpPr>
        <p:grpSpPr>
          <a:xfrm>
            <a:off x="5177086" y="3111703"/>
            <a:ext cx="674640" cy="273960"/>
            <a:chOff x="5177086" y="3111703"/>
            <a:chExt cx="6746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A9854E-CE07-F539-F2BC-1A35AA9EA330}"/>
                    </a:ext>
                  </a:extLst>
                </p14:cNvPr>
                <p14:cNvContentPartPr/>
                <p14:nvPr/>
              </p14:nvContentPartPr>
              <p14:xfrm>
                <a:off x="5369686" y="3213583"/>
                <a:ext cx="76320" cy="138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A9854E-CE07-F539-F2BC-1A35AA9EA3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52046" y="3195583"/>
                  <a:ext cx="111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8A11C0-E478-F5CF-8D23-D0DA30EB828C}"/>
                    </a:ext>
                  </a:extLst>
                </p14:cNvPr>
                <p14:cNvContentPartPr/>
                <p14:nvPr/>
              </p14:nvContentPartPr>
              <p14:xfrm>
                <a:off x="5516926" y="3203863"/>
                <a:ext cx="24120" cy="2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8A11C0-E478-F5CF-8D23-D0DA30EB82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98926" y="3185863"/>
                  <a:ext cx="59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5B59C1-EC02-53C0-4E17-EBF441F05422}"/>
                    </a:ext>
                  </a:extLst>
                </p14:cNvPr>
                <p14:cNvContentPartPr/>
                <p14:nvPr/>
              </p14:nvContentPartPr>
              <p14:xfrm>
                <a:off x="5508646" y="3321583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5B59C1-EC02-53C0-4E17-EBF441F054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91006" y="33039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C0382EA-3B02-4F47-72D0-20AF1AC97A86}"/>
                    </a:ext>
                  </a:extLst>
                </p14:cNvPr>
                <p14:cNvContentPartPr/>
                <p14:nvPr/>
              </p14:nvContentPartPr>
              <p14:xfrm>
                <a:off x="5600446" y="3244183"/>
                <a:ext cx="106560" cy="87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C0382EA-3B02-4F47-72D0-20AF1AC97A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82446" y="3226183"/>
                  <a:ext cx="142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E81D3A-AA5F-1511-B225-738D49B36E6D}"/>
                    </a:ext>
                  </a:extLst>
                </p14:cNvPr>
                <p14:cNvContentPartPr/>
                <p14:nvPr/>
              </p14:nvContentPartPr>
              <p14:xfrm>
                <a:off x="5790166" y="3116743"/>
                <a:ext cx="61560" cy="23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E81D3A-AA5F-1511-B225-738D49B36E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2166" y="3099103"/>
                  <a:ext cx="97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BF5D22-6F58-C2DA-A786-0B8BD9F5097B}"/>
                    </a:ext>
                  </a:extLst>
                </p14:cNvPr>
                <p14:cNvContentPartPr/>
                <p14:nvPr/>
              </p14:nvContentPartPr>
              <p14:xfrm>
                <a:off x="5177086" y="3111703"/>
                <a:ext cx="95760" cy="27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BF5D22-6F58-C2DA-A786-0B8BD9F509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59086" y="3094063"/>
                  <a:ext cx="13140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A584D9-452F-1B88-2FB2-CBD7FE66FFFB}"/>
              </a:ext>
            </a:extLst>
          </p:cNvPr>
          <p:cNvGrpSpPr/>
          <p:nvPr/>
        </p:nvGrpSpPr>
        <p:grpSpPr>
          <a:xfrm>
            <a:off x="8545606" y="3051583"/>
            <a:ext cx="1472760" cy="677520"/>
            <a:chOff x="8545606" y="3051583"/>
            <a:chExt cx="147276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2B480D-D277-1947-739B-EDF1FFF7A882}"/>
                    </a:ext>
                  </a:extLst>
                </p14:cNvPr>
                <p14:cNvContentPartPr/>
                <p14:nvPr/>
              </p14:nvContentPartPr>
              <p14:xfrm>
                <a:off x="8545606" y="3510943"/>
                <a:ext cx="603360" cy="15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2B480D-D277-1947-739B-EDF1FFF7A8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7966" y="3492943"/>
                  <a:ext cx="639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0BA980-8E55-BAD9-3885-503A16E638B1}"/>
                    </a:ext>
                  </a:extLst>
                </p14:cNvPr>
                <p14:cNvContentPartPr/>
                <p14:nvPr/>
              </p14:nvContentPartPr>
              <p14:xfrm>
                <a:off x="9337966" y="3382783"/>
                <a:ext cx="576720" cy="248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0BA980-8E55-BAD9-3885-503A16E638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19966" y="3365143"/>
                  <a:ext cx="612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8590CF-3760-FEA4-A80A-8B59E5757D68}"/>
                    </a:ext>
                  </a:extLst>
                </p14:cNvPr>
                <p14:cNvContentPartPr/>
                <p14:nvPr/>
              </p14:nvContentPartPr>
              <p14:xfrm>
                <a:off x="9874006" y="3401143"/>
                <a:ext cx="144360" cy="24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8590CF-3760-FEA4-A80A-8B59E5757D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56366" y="3383143"/>
                  <a:ext cx="180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7A66A4-EBE1-F4FC-B98D-F33ED640E501}"/>
                    </a:ext>
                  </a:extLst>
                </p14:cNvPr>
                <p14:cNvContentPartPr/>
                <p14:nvPr/>
              </p14:nvContentPartPr>
              <p14:xfrm>
                <a:off x="8780686" y="3525703"/>
                <a:ext cx="12420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7A66A4-EBE1-F4FC-B98D-F33ED640E5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63046" y="3507703"/>
                  <a:ext cx="159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3E0334-AF31-3EE1-AC35-2DE9F629A4A2}"/>
                    </a:ext>
                  </a:extLst>
                </p14:cNvPr>
                <p14:cNvContentPartPr/>
                <p14:nvPr/>
              </p14:nvContentPartPr>
              <p14:xfrm>
                <a:off x="8795806" y="3090823"/>
                <a:ext cx="101160" cy="236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3E0334-AF31-3EE1-AC35-2DE9F629A4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77806" y="3073183"/>
                  <a:ext cx="136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D01D0E-3003-2F2F-E908-AE3002E0EC3D}"/>
                    </a:ext>
                  </a:extLst>
                </p14:cNvPr>
                <p14:cNvContentPartPr/>
                <p14:nvPr/>
              </p14:nvContentPartPr>
              <p14:xfrm>
                <a:off x="8945566" y="3127183"/>
                <a:ext cx="100800" cy="153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D01D0E-3003-2F2F-E908-AE3002E0EC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7926" y="3109183"/>
                  <a:ext cx="136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1A95F4-F568-9762-4A50-92705E74B8D9}"/>
                    </a:ext>
                  </a:extLst>
                </p14:cNvPr>
                <p14:cNvContentPartPr/>
                <p14:nvPr/>
              </p14:nvContentPartPr>
              <p14:xfrm>
                <a:off x="9150406" y="3124663"/>
                <a:ext cx="2160" cy="1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1A95F4-F568-9762-4A50-92705E74B8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2406" y="3106663"/>
                  <a:ext cx="3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718058-989B-C0E0-110B-37C390CE2B24}"/>
                    </a:ext>
                  </a:extLst>
                </p14:cNvPr>
                <p14:cNvContentPartPr/>
                <p14:nvPr/>
              </p14:nvContentPartPr>
              <p14:xfrm>
                <a:off x="9156166" y="3252823"/>
                <a:ext cx="7920" cy="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718058-989B-C0E0-110B-37C390CE2B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38526" y="3235183"/>
                  <a:ext cx="43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5774A8-1B2A-51C4-B0D1-C5C38022AD18}"/>
                    </a:ext>
                  </a:extLst>
                </p14:cNvPr>
                <p14:cNvContentPartPr/>
                <p14:nvPr/>
              </p14:nvContentPartPr>
              <p14:xfrm>
                <a:off x="9261286" y="3142303"/>
                <a:ext cx="67320" cy="10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5774A8-1B2A-51C4-B0D1-C5C38022AD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43646" y="3124663"/>
                  <a:ext cx="102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7BBAE1-AFF2-9903-8F10-F9CF005B3896}"/>
                    </a:ext>
                  </a:extLst>
                </p14:cNvPr>
                <p14:cNvContentPartPr/>
                <p14:nvPr/>
              </p14:nvContentPartPr>
              <p14:xfrm>
                <a:off x="9419686" y="3051583"/>
                <a:ext cx="109800" cy="261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7BBAE1-AFF2-9903-8F10-F9CF005B38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2046" y="3033583"/>
                  <a:ext cx="1454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984C8D-7EF3-6406-78C1-2B586BAF2DE2}"/>
              </a:ext>
            </a:extLst>
          </p:cNvPr>
          <p:cNvGrpSpPr/>
          <p:nvPr/>
        </p:nvGrpSpPr>
        <p:grpSpPr>
          <a:xfrm>
            <a:off x="4260582" y="5515778"/>
            <a:ext cx="2049120" cy="362160"/>
            <a:chOff x="4260582" y="5515778"/>
            <a:chExt cx="204912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68895B-5B2C-FFD2-C4E4-F442DD25B1A5}"/>
                    </a:ext>
                  </a:extLst>
                </p14:cNvPr>
                <p14:cNvContentPartPr/>
                <p14:nvPr/>
              </p14:nvContentPartPr>
              <p14:xfrm>
                <a:off x="5095782" y="5515778"/>
                <a:ext cx="1213920" cy="19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68895B-5B2C-FFD2-C4E4-F442DD25B1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78142" y="5497778"/>
                  <a:ext cx="1249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17EFC1-7FE7-DC1C-FBA7-C98A37DE6197}"/>
                    </a:ext>
                  </a:extLst>
                </p14:cNvPr>
                <p14:cNvContentPartPr/>
                <p14:nvPr/>
              </p14:nvContentPartPr>
              <p14:xfrm>
                <a:off x="4260582" y="5664098"/>
                <a:ext cx="130680" cy="21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17EFC1-7FE7-DC1C-FBA7-C98A37DE61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2942" y="5646098"/>
                  <a:ext cx="166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566E3A-83ED-21DA-95D6-F84E2C72DEEF}"/>
                    </a:ext>
                  </a:extLst>
                </p14:cNvPr>
                <p14:cNvContentPartPr/>
                <p14:nvPr/>
              </p14:nvContentPartPr>
              <p14:xfrm>
                <a:off x="4484862" y="5645738"/>
                <a:ext cx="109440" cy="20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566E3A-83ED-21DA-95D6-F84E2C72DE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67222" y="5627738"/>
                  <a:ext cx="145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0902B1-0266-97B0-B096-7CE6DA4E210E}"/>
                    </a:ext>
                  </a:extLst>
                </p14:cNvPr>
                <p14:cNvContentPartPr/>
                <p14:nvPr/>
              </p14:nvContentPartPr>
              <p14:xfrm>
                <a:off x="4717782" y="5526218"/>
                <a:ext cx="14760" cy="316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0902B1-0266-97B0-B096-7CE6DA4E21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00142" y="5508578"/>
                  <a:ext cx="50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AFC9ED-8E52-ECB8-7363-9637995EA45A}"/>
                    </a:ext>
                  </a:extLst>
                </p14:cNvPr>
                <p14:cNvContentPartPr/>
                <p14:nvPr/>
              </p14:nvContentPartPr>
              <p14:xfrm>
                <a:off x="4657302" y="5584538"/>
                <a:ext cx="221760" cy="91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AFC9ED-8E52-ECB8-7363-9637995EA4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9302" y="5566898"/>
                  <a:ext cx="25740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84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B69C-B3E6-0D53-DB53-E98461B0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20" y="365125"/>
            <a:ext cx="10215880" cy="82359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013FF-39C4-EF73-CE26-BBB68F97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99" y="1188720"/>
            <a:ext cx="4533320" cy="5669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62A44-7A8A-13F1-79D8-AEE42983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30" y="2065699"/>
            <a:ext cx="394390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8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EC2B-0AE7-E615-9F79-967D7925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06193"/>
            <a:ext cx="10237013" cy="822838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SIMULATION RESULT – when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AA915-38F2-C827-B927-77AB6E0A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90" y="1111666"/>
            <a:ext cx="9445420" cy="55997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6B7734-0C66-6948-0DBA-DD4C49C61F4A}"/>
              </a:ext>
            </a:extLst>
          </p:cNvPr>
          <p:cNvCxnSpPr/>
          <p:nvPr/>
        </p:nvCxnSpPr>
        <p:spPr>
          <a:xfrm>
            <a:off x="10519258" y="3606394"/>
            <a:ext cx="6656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6F1FF4-1212-09DE-C2BA-732A775F7E0C}"/>
              </a:ext>
            </a:extLst>
          </p:cNvPr>
          <p:cNvSpPr txBox="1"/>
          <p:nvPr/>
        </p:nvSpPr>
        <p:spPr>
          <a:xfrm>
            <a:off x="11116666" y="2743200"/>
            <a:ext cx="107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Memory initialised with 0</a:t>
            </a:r>
          </a:p>
        </p:txBody>
      </p:sp>
    </p:spTree>
    <p:extLst>
      <p:ext uri="{BB962C8B-B14F-4D97-AF65-F5344CB8AC3E}">
        <p14:creationId xmlns:p14="http://schemas.microsoft.com/office/powerpoint/2010/main" val="735031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4383EF-EB5A-DDEE-3A4D-4B780BD9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0"/>
            <a:ext cx="1156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35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38CA-AA53-B04F-E118-BBF2CB4CF9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SYNTHESIS – can see use of distributed ram</a:t>
            </a:r>
            <a:br>
              <a:rPr lang="en-IN" dirty="0"/>
            </a:br>
            <a:r>
              <a:rPr lang="en-IN" dirty="0"/>
              <a:t>or logic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5F07E-C1B2-43A7-93FF-2A4283602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7" y="1983900"/>
            <a:ext cx="870706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19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8C46-1CFB-EA82-6DB4-1D55BCE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SINGLE PORT RAM – LANGUAGE TEMPLATE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86DE7-B65A-85FD-0356-FFE39E2F456B}"/>
              </a:ext>
            </a:extLst>
          </p:cNvPr>
          <p:cNvSpPr txBox="1"/>
          <p:nvPr/>
        </p:nvSpPr>
        <p:spPr>
          <a:xfrm>
            <a:off x="838200" y="2092271"/>
            <a:ext cx="105995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</a:rPr>
              <a:t>NOTE : INFERRING A BRAM WITH LANGUAGE TEMPLATE IS WAY TOO DIFFICULT, SO WE PREFER IP METHOD, EVEN IF WE FOOLOW THE EXACT TEMPLATE</a:t>
            </a:r>
          </a:p>
          <a:p>
            <a:pPr algn="ctr"/>
            <a:endParaRPr lang="en-IN" sz="3600" dirty="0">
              <a:solidFill>
                <a:srgbClr val="FF0000"/>
              </a:solidFill>
            </a:endParaRPr>
          </a:p>
          <a:p>
            <a:pPr algn="ctr"/>
            <a:r>
              <a:rPr lang="en-IN" sz="3600" dirty="0">
                <a:solidFill>
                  <a:srgbClr val="FF0000"/>
                </a:solidFill>
              </a:rPr>
              <a:t>SO, BRAM -&gt; IP METHOD</a:t>
            </a:r>
          </a:p>
          <a:p>
            <a:pPr algn="ctr"/>
            <a:r>
              <a:rPr lang="en-IN" sz="3600" dirty="0">
                <a:solidFill>
                  <a:srgbClr val="FF0000"/>
                </a:solidFill>
              </a:rPr>
              <a:t>DRAM -&gt; LANGUAGE TEMPLATE METHOD</a:t>
            </a:r>
          </a:p>
        </p:txBody>
      </p:sp>
    </p:spTree>
    <p:extLst>
      <p:ext uri="{BB962C8B-B14F-4D97-AF65-F5344CB8AC3E}">
        <p14:creationId xmlns:p14="http://schemas.microsoft.com/office/powerpoint/2010/main" val="141027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30B1-C9C0-6AD2-BF34-DFECA957E91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Click on language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64019-FCD4-3A2C-6283-48119B6E4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13" y="2252498"/>
            <a:ext cx="3029373" cy="2353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CF7061-70E2-7D7F-0A63-8C2C7E6832FA}"/>
                  </a:ext>
                </a:extLst>
              </p14:cNvPr>
              <p14:cNvContentPartPr/>
              <p14:nvPr/>
            </p14:nvContentPartPr>
            <p14:xfrm>
              <a:off x="5230068" y="3872136"/>
              <a:ext cx="1705680" cy="2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CF7061-70E2-7D7F-0A63-8C2C7E6832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2068" y="3854496"/>
                <a:ext cx="17413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92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5A9B-B118-626A-30ED-F514FA9B96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Select </a:t>
            </a:r>
            <a:r>
              <a:rPr lang="en-IN" dirty="0" err="1"/>
              <a:t>verilog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3E548-916A-8A4A-A92D-B03E9CA5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97" y="2061323"/>
            <a:ext cx="5878894" cy="4431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58EAF1-6013-BD3C-44EF-342FADA0F791}"/>
                  </a:ext>
                </a:extLst>
              </p14:cNvPr>
              <p14:cNvContentPartPr/>
              <p14:nvPr/>
            </p14:nvContentPartPr>
            <p14:xfrm>
              <a:off x="3754788" y="3409725"/>
              <a:ext cx="284760" cy="6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58EAF1-6013-BD3C-44EF-342FADA0F7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6788" y="3391725"/>
                <a:ext cx="3204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885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BD807-61C9-047D-9E12-0CFCE6C565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Select device macro instantiation or search 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2295B8-74EC-5C61-8E2C-1E571CE4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59" y="1825625"/>
            <a:ext cx="5772482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38ADC3-FB19-649D-CCE4-8F9B0BCB689D}"/>
                  </a:ext>
                </a:extLst>
              </p14:cNvPr>
              <p14:cNvContentPartPr/>
              <p14:nvPr/>
            </p14:nvContentPartPr>
            <p14:xfrm>
              <a:off x="3839388" y="3460296"/>
              <a:ext cx="1053000" cy="7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38ADC3-FB19-649D-CCE4-8F9B0BCB68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748" y="3352296"/>
                <a:ext cx="11606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3A478B-EE38-D35E-4894-F23305E31A93}"/>
                  </a:ext>
                </a:extLst>
              </p14:cNvPr>
              <p14:cNvContentPartPr/>
              <p14:nvPr/>
            </p14:nvContentPartPr>
            <p14:xfrm>
              <a:off x="3408108" y="2832456"/>
              <a:ext cx="183600" cy="23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3A478B-EE38-D35E-4894-F23305E31A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4468" y="2724456"/>
                <a:ext cx="291240" cy="4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51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CEA4-E132-E06A-70A1-B031037ECD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OVERVIEW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E32965-CEFC-172F-5161-F780658A3CEE}"/>
                  </a:ext>
                </a:extLst>
              </p14:cNvPr>
              <p14:cNvContentPartPr/>
              <p14:nvPr/>
            </p14:nvContentPartPr>
            <p14:xfrm>
              <a:off x="6269242" y="3934512"/>
              <a:ext cx="9360" cy="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E32965-CEFC-172F-5161-F780658A3C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3122" y="3928392"/>
                <a:ext cx="21600" cy="21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87059E4-24B4-B8BA-3F2D-1C84BC9FF2EB}"/>
              </a:ext>
            </a:extLst>
          </p:cNvPr>
          <p:cNvSpPr/>
          <p:nvPr/>
        </p:nvSpPr>
        <p:spPr>
          <a:xfrm>
            <a:off x="4959706" y="3035808"/>
            <a:ext cx="1477670" cy="15654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1E7704-BCB7-65D9-D4E6-79BC01DE3EF1}"/>
              </a:ext>
            </a:extLst>
          </p:cNvPr>
          <p:cNvGrpSpPr/>
          <p:nvPr/>
        </p:nvGrpSpPr>
        <p:grpSpPr>
          <a:xfrm>
            <a:off x="5074402" y="2751192"/>
            <a:ext cx="847800" cy="258840"/>
            <a:chOff x="5074402" y="2751192"/>
            <a:chExt cx="84780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2F7104-64ED-FCCF-8A5A-86C646247D7E}"/>
                    </a:ext>
                  </a:extLst>
                </p14:cNvPr>
                <p14:cNvContentPartPr/>
                <p14:nvPr/>
              </p14:nvContentPartPr>
              <p14:xfrm>
                <a:off x="5074402" y="2751192"/>
                <a:ext cx="109440" cy="22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2F7104-64ED-FCCF-8A5A-86C646247D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8282" y="2745072"/>
                  <a:ext cx="121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CA4B43-C73F-718B-3E1C-524C5AAB4048}"/>
                    </a:ext>
                  </a:extLst>
                </p14:cNvPr>
                <p14:cNvContentPartPr/>
                <p14:nvPr/>
              </p14:nvContentPartPr>
              <p14:xfrm>
                <a:off x="5094922" y="2891592"/>
                <a:ext cx="87120" cy="2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CA4B43-C73F-718B-3E1C-524C5AAB4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8802" y="2885472"/>
                  <a:ext cx="99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EFEDDE-ABB8-DBF7-FCB0-230F94A98433}"/>
                    </a:ext>
                  </a:extLst>
                </p14:cNvPr>
                <p14:cNvContentPartPr/>
                <p14:nvPr/>
              </p14:nvContentPartPr>
              <p14:xfrm>
                <a:off x="5257642" y="2791872"/>
                <a:ext cx="213120" cy="218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EFEDDE-ABB8-DBF7-FCB0-230F94A984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1522" y="2785752"/>
                  <a:ext cx="22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52ADA5-4CFD-93B9-0214-E4275D772DD7}"/>
                    </a:ext>
                  </a:extLst>
                </p14:cNvPr>
                <p14:cNvContentPartPr/>
                <p14:nvPr/>
              </p14:nvContentPartPr>
              <p14:xfrm>
                <a:off x="5508562" y="2790792"/>
                <a:ext cx="413640" cy="217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52ADA5-4CFD-93B9-0214-E4275D772D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2442" y="2784672"/>
                  <a:ext cx="4258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1BCB66-62DD-31BA-41D3-ECFD520FD754}"/>
              </a:ext>
            </a:extLst>
          </p:cNvPr>
          <p:cNvGrpSpPr/>
          <p:nvPr/>
        </p:nvGrpSpPr>
        <p:grpSpPr>
          <a:xfrm>
            <a:off x="3068842" y="3011832"/>
            <a:ext cx="3436920" cy="2612520"/>
            <a:chOff x="3068842" y="3011832"/>
            <a:chExt cx="3436920" cy="26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87D061-EEEF-927A-02F0-484799F2F5E6}"/>
                    </a:ext>
                  </a:extLst>
                </p14:cNvPr>
                <p14:cNvContentPartPr/>
                <p14:nvPr/>
              </p14:nvContentPartPr>
              <p14:xfrm>
                <a:off x="4972522" y="3312792"/>
                <a:ext cx="1410120" cy="3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87D061-EEEF-927A-02F0-484799F2F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6402" y="3306672"/>
                  <a:ext cx="1422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13F1EC-E323-FF6D-AE16-7E8C7090F704}"/>
                    </a:ext>
                  </a:extLst>
                </p14:cNvPr>
                <p14:cNvContentPartPr/>
                <p14:nvPr/>
              </p14:nvContentPartPr>
              <p14:xfrm>
                <a:off x="4945882" y="3485952"/>
                <a:ext cx="1559880" cy="4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13F1EC-E323-FF6D-AE16-7E8C7090F7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39762" y="3479832"/>
                  <a:ext cx="1572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661227-AACD-BA62-D725-A52CE341E326}"/>
                    </a:ext>
                  </a:extLst>
                </p14:cNvPr>
                <p14:cNvContentPartPr/>
                <p14:nvPr/>
              </p14:nvContentPartPr>
              <p14:xfrm>
                <a:off x="4954882" y="3674592"/>
                <a:ext cx="1492560" cy="4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661227-AACD-BA62-D725-A52CE341E3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8762" y="3668472"/>
                  <a:ext cx="1504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879DC3-CC36-EEDF-D1D0-E315EAF77AD4}"/>
                    </a:ext>
                  </a:extLst>
                </p14:cNvPr>
                <p14:cNvContentPartPr/>
                <p14:nvPr/>
              </p14:nvContentPartPr>
              <p14:xfrm>
                <a:off x="4943362" y="3925872"/>
                <a:ext cx="1460880" cy="3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879DC3-CC36-EEDF-D1D0-E315EAF77A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7242" y="3919752"/>
                  <a:ext cx="1473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87F405-7C15-DDC6-0762-33B094505875}"/>
                    </a:ext>
                  </a:extLst>
                </p14:cNvPr>
                <p14:cNvContentPartPr/>
                <p14:nvPr/>
              </p14:nvContentPartPr>
              <p14:xfrm>
                <a:off x="4925002" y="4139352"/>
                <a:ext cx="1503000" cy="40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87F405-7C15-DDC6-0762-33B0945058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18882" y="4133232"/>
                  <a:ext cx="1515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453659-7457-64E1-7E32-21FBDA66D2C3}"/>
                    </a:ext>
                  </a:extLst>
                </p14:cNvPr>
                <p14:cNvContentPartPr/>
                <p14:nvPr/>
              </p14:nvContentPartPr>
              <p14:xfrm>
                <a:off x="4971442" y="4445352"/>
                <a:ext cx="1465200" cy="1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453659-7457-64E1-7E32-21FBDA66D2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5322" y="4439232"/>
                  <a:ext cx="1477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2CDEDB-EF61-795C-5CA0-7BE1F42D6A1E}"/>
                    </a:ext>
                  </a:extLst>
                </p14:cNvPr>
                <p14:cNvContentPartPr/>
                <p14:nvPr/>
              </p14:nvContentPartPr>
              <p14:xfrm>
                <a:off x="5128042" y="3027672"/>
                <a:ext cx="80280" cy="154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2CDEDB-EF61-795C-5CA0-7BE1F42D6A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21922" y="3021552"/>
                  <a:ext cx="92520" cy="15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6534BDE-B6A4-FAFA-362B-685643E03218}"/>
                    </a:ext>
                  </a:extLst>
                </p14:cNvPr>
                <p14:cNvContentPartPr/>
                <p14:nvPr/>
              </p14:nvContentPartPr>
              <p14:xfrm>
                <a:off x="5357002" y="3011832"/>
                <a:ext cx="74160" cy="1560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6534BDE-B6A4-FAFA-362B-685643E032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50882" y="3005712"/>
                  <a:ext cx="86400" cy="15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A103A8-0E4A-6268-5580-6511215278B7}"/>
                    </a:ext>
                  </a:extLst>
                </p14:cNvPr>
                <p14:cNvContentPartPr/>
                <p14:nvPr/>
              </p14:nvContentPartPr>
              <p14:xfrm>
                <a:off x="5564002" y="3065832"/>
                <a:ext cx="64440" cy="152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A103A8-0E4A-6268-5580-6511215278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57882" y="3059712"/>
                  <a:ext cx="76680" cy="15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FCC9CC-A5EE-1F23-0F24-ABDF4FDEF5C7}"/>
                    </a:ext>
                  </a:extLst>
                </p14:cNvPr>
                <p14:cNvContentPartPr/>
                <p14:nvPr/>
              </p14:nvContentPartPr>
              <p14:xfrm>
                <a:off x="5773522" y="3079872"/>
                <a:ext cx="51840" cy="155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FCC9CC-A5EE-1F23-0F24-ABDF4FDEF5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7402" y="3073752"/>
                  <a:ext cx="64080" cy="15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F0DA8E-0B89-14B9-B686-CEA6ADBBC5A4}"/>
                    </a:ext>
                  </a:extLst>
                </p14:cNvPr>
                <p14:cNvContentPartPr/>
                <p14:nvPr/>
              </p14:nvContentPartPr>
              <p14:xfrm>
                <a:off x="5989162" y="3070152"/>
                <a:ext cx="59400" cy="151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F0DA8E-0B89-14B9-B686-CEA6ADBBC5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83042" y="3064032"/>
                  <a:ext cx="71640" cy="15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2A8575-D3E5-12A5-2B4E-53AEAF5AAF16}"/>
                    </a:ext>
                  </a:extLst>
                </p14:cNvPr>
                <p14:cNvContentPartPr/>
                <p14:nvPr/>
              </p14:nvContentPartPr>
              <p14:xfrm>
                <a:off x="6192202" y="3053592"/>
                <a:ext cx="79200" cy="1546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2A8575-D3E5-12A5-2B4E-53AEAF5AAF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6082" y="3047472"/>
                  <a:ext cx="91440" cy="15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9723BD-7771-BC74-D438-371DAE44F292}"/>
                    </a:ext>
                  </a:extLst>
                </p14:cNvPr>
                <p14:cNvContentPartPr/>
                <p14:nvPr/>
              </p14:nvContentPartPr>
              <p14:xfrm>
                <a:off x="4040482" y="3716352"/>
                <a:ext cx="893880" cy="18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9723BD-7771-BC74-D438-371DAE44F2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34362" y="3710232"/>
                  <a:ext cx="906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8DA14D-6693-A2AD-12AF-37631EFFEB9E}"/>
                    </a:ext>
                  </a:extLst>
                </p14:cNvPr>
                <p14:cNvContentPartPr/>
                <p14:nvPr/>
              </p14:nvContentPartPr>
              <p14:xfrm>
                <a:off x="4409482" y="3665592"/>
                <a:ext cx="90360" cy="19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8DA14D-6693-A2AD-12AF-37631EFFEB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3362" y="3659472"/>
                  <a:ext cx="102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62C548-AFFD-E86F-F19F-FA13325BE74B}"/>
                    </a:ext>
                  </a:extLst>
                </p14:cNvPr>
                <p14:cNvContentPartPr/>
                <p14:nvPr/>
              </p14:nvContentPartPr>
              <p14:xfrm>
                <a:off x="4443322" y="3995352"/>
                <a:ext cx="109800" cy="88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62C548-AFFD-E86F-F19F-FA13325BE7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37202" y="3989232"/>
                  <a:ext cx="122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EA678C-66B4-0D47-3073-BC6D973BD33E}"/>
                    </a:ext>
                  </a:extLst>
                </p14:cNvPr>
                <p14:cNvContentPartPr/>
                <p14:nvPr/>
              </p14:nvContentPartPr>
              <p14:xfrm>
                <a:off x="4546642" y="3918312"/>
                <a:ext cx="18720" cy="131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EA678C-66B4-0D47-3073-BC6D973BD3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40522" y="3912192"/>
                  <a:ext cx="30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9C675F-1B66-BB6B-B6AF-5ECC9FD40410}"/>
                    </a:ext>
                  </a:extLst>
                </p14:cNvPr>
                <p14:cNvContentPartPr/>
                <p14:nvPr/>
              </p14:nvContentPartPr>
              <p14:xfrm>
                <a:off x="3076762" y="3645072"/>
                <a:ext cx="91800" cy="23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9C675F-1B66-BB6B-B6AF-5ECC9FD404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0642" y="3638952"/>
                  <a:ext cx="104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EC68D9-E6E9-116D-1325-BADC9A5EFA28}"/>
                    </a:ext>
                  </a:extLst>
                </p14:cNvPr>
                <p14:cNvContentPartPr/>
                <p14:nvPr/>
              </p14:nvContentPartPr>
              <p14:xfrm>
                <a:off x="3068842" y="3757392"/>
                <a:ext cx="88920" cy="4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EC68D9-E6E9-116D-1325-BADC9A5EFA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62722" y="3751272"/>
                  <a:ext cx="101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48C1D4-6DC2-DA12-6ACF-23FDD6B11E90}"/>
                    </a:ext>
                  </a:extLst>
                </p14:cNvPr>
                <p14:cNvContentPartPr/>
                <p14:nvPr/>
              </p14:nvContentPartPr>
              <p14:xfrm>
                <a:off x="3213562" y="3621312"/>
                <a:ext cx="257400" cy="23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48C1D4-6DC2-DA12-6ACF-23FDD6B11E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07442" y="3615192"/>
                  <a:ext cx="269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9EF43B-17BA-B994-CC3A-D03CDA1145A6}"/>
                    </a:ext>
                  </a:extLst>
                </p14:cNvPr>
                <p14:cNvContentPartPr/>
                <p14:nvPr/>
              </p14:nvContentPartPr>
              <p14:xfrm>
                <a:off x="3504802" y="3678192"/>
                <a:ext cx="104760" cy="14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9EF43B-17BA-B994-CC3A-D03CDA1145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98682" y="3672072"/>
                  <a:ext cx="117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9366C9-8858-83C1-FAC3-8F18797FC7D8}"/>
                    </a:ext>
                  </a:extLst>
                </p14:cNvPr>
                <p14:cNvContentPartPr/>
                <p14:nvPr/>
              </p14:nvContentPartPr>
              <p14:xfrm>
                <a:off x="3637642" y="3641112"/>
                <a:ext cx="286560" cy="163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9366C9-8858-83C1-FAC3-8F18797FC7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31522" y="3634992"/>
                  <a:ext cx="298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E2AC6F-2611-B991-5E81-B51B4DCA3BBD}"/>
                    </a:ext>
                  </a:extLst>
                </p14:cNvPr>
                <p14:cNvContentPartPr/>
                <p14:nvPr/>
              </p14:nvContentPartPr>
              <p14:xfrm>
                <a:off x="5658322" y="4662432"/>
                <a:ext cx="128160" cy="525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E2AC6F-2611-B991-5E81-B51B4DCA3B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2202" y="4656312"/>
                  <a:ext cx="1404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DF54C0-506D-ABB9-E737-6D16F9BAADFD}"/>
                    </a:ext>
                  </a:extLst>
                </p14:cNvPr>
                <p14:cNvContentPartPr/>
                <p14:nvPr/>
              </p14:nvContentPartPr>
              <p14:xfrm>
                <a:off x="5651482" y="4629312"/>
                <a:ext cx="99000" cy="10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DF54C0-506D-ABB9-E737-6D16F9BAAD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45362" y="4623192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F16B1B-CB7A-C35C-6D6A-45D3E419D494}"/>
                    </a:ext>
                  </a:extLst>
                </p14:cNvPr>
                <p14:cNvContentPartPr/>
                <p14:nvPr/>
              </p14:nvContentPartPr>
              <p14:xfrm>
                <a:off x="5622682" y="4863672"/>
                <a:ext cx="137520" cy="133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F16B1B-CB7A-C35C-6D6A-45D3E419D4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6562" y="4857552"/>
                  <a:ext cx="149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6FE15B-BC9C-FD45-62F9-718E138C9A27}"/>
                    </a:ext>
                  </a:extLst>
                </p14:cNvPr>
                <p14:cNvContentPartPr/>
                <p14:nvPr/>
              </p14:nvContentPartPr>
              <p14:xfrm>
                <a:off x="5941642" y="4837752"/>
                <a:ext cx="162720" cy="13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6FE15B-BC9C-FD45-62F9-718E138C9A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35522" y="4831632"/>
                  <a:ext cx="174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EB269D-6A5E-A912-D0EB-F55675A8A351}"/>
                    </a:ext>
                  </a:extLst>
                </p14:cNvPr>
                <p14:cNvContentPartPr/>
                <p14:nvPr/>
              </p14:nvContentPartPr>
              <p14:xfrm>
                <a:off x="5494882" y="5391792"/>
                <a:ext cx="158400" cy="23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EB269D-6A5E-A912-D0EB-F55675A8A3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88762" y="5385672"/>
                  <a:ext cx="170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34018E-691E-9CB4-48A5-C84FE992648C}"/>
                    </a:ext>
                  </a:extLst>
                </p14:cNvPr>
                <p14:cNvContentPartPr/>
                <p14:nvPr/>
              </p14:nvContentPartPr>
              <p14:xfrm>
                <a:off x="5740042" y="5351472"/>
                <a:ext cx="398160" cy="270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34018E-691E-9CB4-48A5-C84FE99264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33922" y="5345352"/>
                  <a:ext cx="410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7B665A-D158-E421-B29E-E25AC8F99EEC}"/>
                    </a:ext>
                  </a:extLst>
                </p14:cNvPr>
                <p14:cNvContentPartPr/>
                <p14:nvPr/>
              </p14:nvContentPartPr>
              <p14:xfrm>
                <a:off x="5859562" y="5379912"/>
                <a:ext cx="135360" cy="5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7B665A-D158-E421-B29E-E25AC8F99E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53442" y="5373792"/>
                  <a:ext cx="14760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97DEB9-5C40-87C8-6FC4-A12167D6A3A7}"/>
                  </a:ext>
                </a:extLst>
              </p14:cNvPr>
              <p14:cNvContentPartPr/>
              <p14:nvPr/>
            </p14:nvContentPartPr>
            <p14:xfrm>
              <a:off x="-182678" y="13579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97DEB9-5C40-87C8-6FC4-A12167D6A3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191318" y="1267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0DF0665D-CE27-2440-3992-0D9BD1796DBF}"/>
              </a:ext>
            </a:extLst>
          </p:cNvPr>
          <p:cNvGrpSpPr/>
          <p:nvPr/>
        </p:nvGrpSpPr>
        <p:grpSpPr>
          <a:xfrm>
            <a:off x="8037202" y="2435112"/>
            <a:ext cx="245520" cy="416160"/>
            <a:chOff x="8037202" y="2435112"/>
            <a:chExt cx="24552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4ABD71-A1CA-6998-0339-0F589D723121}"/>
                    </a:ext>
                  </a:extLst>
                </p14:cNvPr>
                <p14:cNvContentPartPr/>
                <p14:nvPr/>
              </p14:nvContentPartPr>
              <p14:xfrm>
                <a:off x="8060962" y="2491632"/>
                <a:ext cx="8280" cy="16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4ABD71-A1CA-6998-0339-0F589D7231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51962" y="2482992"/>
                  <a:ext cx="2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79906E-0243-72F9-A053-C21F0614D521}"/>
                    </a:ext>
                  </a:extLst>
                </p14:cNvPr>
                <p14:cNvContentPartPr/>
                <p14:nvPr/>
              </p14:nvContentPartPr>
              <p14:xfrm>
                <a:off x="8046202" y="2435112"/>
                <a:ext cx="83520" cy="85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79906E-0243-72F9-A053-C21F0614D5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37562" y="2426472"/>
                  <a:ext cx="101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5BFA63-2E2D-5D54-D80C-6A6608362D29}"/>
                    </a:ext>
                  </a:extLst>
                </p14:cNvPr>
                <p14:cNvContentPartPr/>
                <p14:nvPr/>
              </p14:nvContentPartPr>
              <p14:xfrm>
                <a:off x="8037202" y="2587392"/>
                <a:ext cx="202680" cy="115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5BFA63-2E2D-5D54-D80C-6A6608362D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8562" y="2578392"/>
                  <a:ext cx="22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DB6ACD-1023-7813-BCC4-E176F45FFC24}"/>
                    </a:ext>
                  </a:extLst>
                </p14:cNvPr>
                <p14:cNvContentPartPr/>
                <p14:nvPr/>
              </p14:nvContentPartPr>
              <p14:xfrm>
                <a:off x="8175802" y="2439072"/>
                <a:ext cx="96840" cy="41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DB6ACD-1023-7813-BCC4-E176F45FFC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67162" y="2430432"/>
                  <a:ext cx="1144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586C33-2B5A-1B61-AC98-729150643A37}"/>
                    </a:ext>
                  </a:extLst>
                </p14:cNvPr>
                <p14:cNvContentPartPr/>
                <p14:nvPr/>
              </p14:nvContentPartPr>
              <p14:xfrm>
                <a:off x="8167522" y="2538432"/>
                <a:ext cx="115200" cy="8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586C33-2B5A-1B61-AC98-729150643A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58522" y="2529432"/>
                  <a:ext cx="1328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EBA5BD4-95C0-ADE1-1346-F01797BA5416}"/>
              </a:ext>
            </a:extLst>
          </p:cNvPr>
          <p:cNvGrpSpPr/>
          <p:nvPr/>
        </p:nvGrpSpPr>
        <p:grpSpPr>
          <a:xfrm>
            <a:off x="8766562" y="2435832"/>
            <a:ext cx="355680" cy="191520"/>
            <a:chOff x="8766562" y="2435832"/>
            <a:chExt cx="3556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F25F24-A0AC-29E3-41AA-6841EA7DD602}"/>
                    </a:ext>
                  </a:extLst>
                </p14:cNvPr>
                <p14:cNvContentPartPr/>
                <p14:nvPr/>
              </p14:nvContentPartPr>
              <p14:xfrm>
                <a:off x="8766562" y="2521152"/>
                <a:ext cx="130680" cy="10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F25F24-A0AC-29E3-41AA-6841EA7DD6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7922" y="2512152"/>
                  <a:ext cx="148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EA423D-17EB-8993-DFDC-CFF727BAC362}"/>
                    </a:ext>
                  </a:extLst>
                </p14:cNvPr>
                <p14:cNvContentPartPr/>
                <p14:nvPr/>
              </p14:nvContentPartPr>
              <p14:xfrm>
                <a:off x="8876362" y="2435832"/>
                <a:ext cx="25200" cy="17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EA423D-17EB-8993-DFDC-CFF727BAC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7722" y="2426832"/>
                  <a:ext cx="42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DFF5EEA-F66F-F62E-D482-372F590FD2F6}"/>
                    </a:ext>
                  </a:extLst>
                </p14:cNvPr>
                <p14:cNvContentPartPr/>
                <p14:nvPr/>
              </p14:nvContentPartPr>
              <p14:xfrm>
                <a:off x="9026842" y="2471832"/>
                <a:ext cx="68040" cy="5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DFF5EEA-F66F-F62E-D482-372F590FD2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18202" y="2462832"/>
                  <a:ext cx="85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EE7A0B-A173-997A-290B-D652ED4CC309}"/>
                    </a:ext>
                  </a:extLst>
                </p14:cNvPr>
                <p14:cNvContentPartPr/>
                <p14:nvPr/>
              </p14:nvContentPartPr>
              <p14:xfrm>
                <a:off x="9045922" y="2576952"/>
                <a:ext cx="76320" cy="2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EE7A0B-A173-997A-290B-D652ED4CC3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37282" y="2568312"/>
                  <a:ext cx="939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4CE1557-A547-2B3C-A6E8-BFAAE51B5506}"/>
              </a:ext>
            </a:extLst>
          </p:cNvPr>
          <p:cNvGrpSpPr/>
          <p:nvPr/>
        </p:nvGrpSpPr>
        <p:grpSpPr>
          <a:xfrm>
            <a:off x="9387202" y="2448072"/>
            <a:ext cx="337680" cy="212040"/>
            <a:chOff x="9387202" y="2448072"/>
            <a:chExt cx="33768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728528-41D4-71FF-064D-394DE4B25760}"/>
                    </a:ext>
                  </a:extLst>
                </p14:cNvPr>
                <p14:cNvContentPartPr/>
                <p14:nvPr/>
              </p14:nvContentPartPr>
              <p14:xfrm>
                <a:off x="9387202" y="2448792"/>
                <a:ext cx="23040" cy="211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728528-41D4-71FF-064D-394DE4B257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78202" y="2440152"/>
                  <a:ext cx="40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2B427F-600D-DD07-8EE1-9B21260D4025}"/>
                    </a:ext>
                  </a:extLst>
                </p14:cNvPr>
                <p14:cNvContentPartPr/>
                <p14:nvPr/>
              </p14:nvContentPartPr>
              <p14:xfrm>
                <a:off x="9486202" y="2486952"/>
                <a:ext cx="105840" cy="11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2B427F-600D-DD07-8EE1-9B21260D40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77202" y="2477952"/>
                  <a:ext cx="12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AD7E4B-4707-06C0-6D96-28CDC5B8A327}"/>
                    </a:ext>
                  </a:extLst>
                </p14:cNvPr>
                <p14:cNvContentPartPr/>
                <p14:nvPr/>
              </p14:nvContentPartPr>
              <p14:xfrm>
                <a:off x="9702922" y="2448072"/>
                <a:ext cx="21960" cy="19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AD7E4B-4707-06C0-6D96-28CDC5B8A3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94282" y="2439432"/>
                  <a:ext cx="3960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4688520-A0BA-BFE1-FD70-A4D8AD813159}"/>
                  </a:ext>
                </a:extLst>
              </p14:cNvPr>
              <p14:cNvContentPartPr/>
              <p14:nvPr/>
            </p14:nvContentPartPr>
            <p14:xfrm>
              <a:off x="10049602" y="2444832"/>
              <a:ext cx="23400" cy="7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4688520-A0BA-BFE1-FD70-A4D8AD81315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40602" y="2435832"/>
                <a:ext cx="41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0BC8EEB-20EA-1FE6-61BB-C8FC2AF11018}"/>
                  </a:ext>
                </a:extLst>
              </p14:cNvPr>
              <p14:cNvContentPartPr/>
              <p14:nvPr/>
            </p14:nvContentPartPr>
            <p14:xfrm>
              <a:off x="10035562" y="2555352"/>
              <a:ext cx="62280" cy="24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0BC8EEB-20EA-1FE6-61BB-C8FC2AF1101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026562" y="2546712"/>
                <a:ext cx="799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70EAC68-5107-B6D5-419B-1A107FAAFF23}"/>
              </a:ext>
            </a:extLst>
          </p:cNvPr>
          <p:cNvGrpSpPr/>
          <p:nvPr/>
        </p:nvGrpSpPr>
        <p:grpSpPr>
          <a:xfrm>
            <a:off x="10343722" y="2337192"/>
            <a:ext cx="200880" cy="259560"/>
            <a:chOff x="10343722" y="2337192"/>
            <a:chExt cx="2008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A1AEBB-E82D-69FF-D13F-3906F2230EE9}"/>
                    </a:ext>
                  </a:extLst>
                </p14:cNvPr>
                <p14:cNvContentPartPr/>
                <p14:nvPr/>
              </p14:nvContentPartPr>
              <p14:xfrm>
                <a:off x="10343722" y="2393352"/>
                <a:ext cx="13284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A1AEBB-E82D-69FF-D13F-3906F2230E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34722" y="2384352"/>
                  <a:ext cx="150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E0CCC1-1EDA-36FD-8FFD-385D67E8FBF4}"/>
                    </a:ext>
                  </a:extLst>
                </p14:cNvPr>
                <p14:cNvContentPartPr/>
                <p14:nvPr/>
              </p14:nvContentPartPr>
              <p14:xfrm>
                <a:off x="10454242" y="2337192"/>
                <a:ext cx="90360" cy="2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E0CCC1-1EDA-36FD-8FFD-385D67E8F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45242" y="2328552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29A0642-7312-89DC-AF20-80CCB53263BC}"/>
              </a:ext>
            </a:extLst>
          </p:cNvPr>
          <p:cNvGrpSpPr/>
          <p:nvPr/>
        </p:nvGrpSpPr>
        <p:grpSpPr>
          <a:xfrm>
            <a:off x="10239682" y="2739312"/>
            <a:ext cx="192600" cy="299160"/>
            <a:chOff x="10239682" y="2739312"/>
            <a:chExt cx="1926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06F03A-F84C-28B2-F7E9-CC3EABCE9705}"/>
                    </a:ext>
                  </a:extLst>
                </p14:cNvPr>
                <p14:cNvContentPartPr/>
                <p14:nvPr/>
              </p14:nvContentPartPr>
              <p14:xfrm>
                <a:off x="10292242" y="2739312"/>
                <a:ext cx="41400" cy="20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06F03A-F84C-28B2-F7E9-CC3EABCE97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83242" y="2730312"/>
                  <a:ext cx="59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D731AA-96C8-A594-D276-2E837CE0B137}"/>
                    </a:ext>
                  </a:extLst>
                </p14:cNvPr>
                <p14:cNvContentPartPr/>
                <p14:nvPr/>
              </p14:nvContentPartPr>
              <p14:xfrm>
                <a:off x="10352722" y="2805192"/>
                <a:ext cx="8280" cy="135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D731AA-96C8-A594-D276-2E837CE0B1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43722" y="2796552"/>
                  <a:ext cx="25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0A77E8-C227-CD68-69E4-3BCFDA2252E0}"/>
                    </a:ext>
                  </a:extLst>
                </p14:cNvPr>
                <p14:cNvContentPartPr/>
                <p14:nvPr/>
              </p14:nvContentPartPr>
              <p14:xfrm>
                <a:off x="10239682" y="2925792"/>
                <a:ext cx="192600" cy="112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0A77E8-C227-CD68-69E4-3BCFDA2252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30682" y="2916792"/>
                  <a:ext cx="2102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DD6C5D1-9B1D-3DE8-CEC6-615C19CF207B}"/>
              </a:ext>
            </a:extLst>
          </p:cNvPr>
          <p:cNvGrpSpPr/>
          <p:nvPr/>
        </p:nvGrpSpPr>
        <p:grpSpPr>
          <a:xfrm>
            <a:off x="10079122" y="3245472"/>
            <a:ext cx="472680" cy="271440"/>
            <a:chOff x="10079122" y="3245472"/>
            <a:chExt cx="4726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AF4DAF-F6D0-AADA-C134-B6AE8FDBD268}"/>
                    </a:ext>
                  </a:extLst>
                </p14:cNvPr>
                <p14:cNvContentPartPr/>
                <p14:nvPr/>
              </p14:nvContentPartPr>
              <p14:xfrm>
                <a:off x="10079122" y="3341952"/>
                <a:ext cx="146520" cy="174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AF4DAF-F6D0-AADA-C134-B6AE8FDBD2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70122" y="3332952"/>
                  <a:ext cx="164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665511-9563-6A2D-E178-8426276EABE3}"/>
                    </a:ext>
                  </a:extLst>
                </p14:cNvPr>
                <p14:cNvContentPartPr/>
                <p14:nvPr/>
              </p14:nvContentPartPr>
              <p14:xfrm>
                <a:off x="10218082" y="3275352"/>
                <a:ext cx="97560" cy="51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665511-9563-6A2D-E178-8426276EAB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09082" y="3266712"/>
                  <a:ext cx="115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14609C-B748-58B2-1CAD-997FCA68149A}"/>
                    </a:ext>
                  </a:extLst>
                </p14:cNvPr>
                <p14:cNvContentPartPr/>
                <p14:nvPr/>
              </p14:nvContentPartPr>
              <p14:xfrm>
                <a:off x="10379002" y="3246912"/>
                <a:ext cx="56520" cy="12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14609C-B748-58B2-1CAD-997FCA6814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70362" y="3237912"/>
                  <a:ext cx="74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16769E-4614-AED2-D046-7059A450DF2D}"/>
                    </a:ext>
                  </a:extLst>
                </p14:cNvPr>
                <p14:cNvContentPartPr/>
                <p14:nvPr/>
              </p14:nvContentPartPr>
              <p14:xfrm>
                <a:off x="10430122" y="3245472"/>
                <a:ext cx="121680" cy="111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16769E-4614-AED2-D046-7059A450DF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21122" y="3236832"/>
                  <a:ext cx="1393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4207057-49AA-1156-6537-B28775597330}"/>
              </a:ext>
            </a:extLst>
          </p:cNvPr>
          <p:cNvGrpSpPr/>
          <p:nvPr/>
        </p:nvGrpSpPr>
        <p:grpSpPr>
          <a:xfrm>
            <a:off x="10729282" y="3355992"/>
            <a:ext cx="503280" cy="174600"/>
            <a:chOff x="10729282" y="3355992"/>
            <a:chExt cx="5032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9088B9-62CF-8A6C-874C-2A4434714CD2}"/>
                    </a:ext>
                  </a:extLst>
                </p14:cNvPr>
                <p14:cNvContentPartPr/>
                <p14:nvPr/>
              </p14:nvContentPartPr>
              <p14:xfrm>
                <a:off x="10729282" y="3355992"/>
                <a:ext cx="94320" cy="174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9088B9-62CF-8A6C-874C-2A4434714C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20282" y="3346992"/>
                  <a:ext cx="111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B86307-983A-39F3-2C25-10DCC8CA2B09}"/>
                    </a:ext>
                  </a:extLst>
                </p14:cNvPr>
                <p14:cNvContentPartPr/>
                <p14:nvPr/>
              </p14:nvContentPartPr>
              <p14:xfrm>
                <a:off x="10891642" y="3361752"/>
                <a:ext cx="340920" cy="16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B86307-983A-39F3-2C25-10DCC8CA2B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82642" y="3352752"/>
                  <a:ext cx="35856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410B421-5C18-E6D6-AFD5-434B151D6398}"/>
                  </a:ext>
                </a:extLst>
              </p14:cNvPr>
              <p14:cNvContentPartPr/>
              <p14:nvPr/>
            </p14:nvContentPartPr>
            <p14:xfrm>
              <a:off x="10303042" y="3794112"/>
              <a:ext cx="150840" cy="204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410B421-5C18-E6D6-AFD5-434B151D639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94402" y="3785112"/>
                <a:ext cx="16848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70E5A2A-6D35-1A46-5F74-F4FB39E9F0AA}"/>
              </a:ext>
            </a:extLst>
          </p:cNvPr>
          <p:cNvGrpSpPr/>
          <p:nvPr/>
        </p:nvGrpSpPr>
        <p:grpSpPr>
          <a:xfrm>
            <a:off x="10047802" y="4261392"/>
            <a:ext cx="303480" cy="248760"/>
            <a:chOff x="10047802" y="4261392"/>
            <a:chExt cx="3034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D02B0A-4DCD-F96A-7E66-8167204D8A61}"/>
                    </a:ext>
                  </a:extLst>
                </p14:cNvPr>
                <p14:cNvContentPartPr/>
                <p14:nvPr/>
              </p14:nvContentPartPr>
              <p14:xfrm>
                <a:off x="10047802" y="4261392"/>
                <a:ext cx="303480" cy="248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D02B0A-4DCD-F96A-7E66-8167204D8A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38802" y="4252392"/>
                  <a:ext cx="321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4B0079-1002-104E-95FC-F64DD6B994B2}"/>
                    </a:ext>
                  </a:extLst>
                </p14:cNvPr>
                <p14:cNvContentPartPr/>
                <p14:nvPr/>
              </p14:nvContentPartPr>
              <p14:xfrm>
                <a:off x="10147162" y="4297032"/>
                <a:ext cx="144720" cy="66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4B0079-1002-104E-95FC-F64DD6B994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38522" y="4288032"/>
                  <a:ext cx="16236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80AB4C-A564-A599-917D-5E94E935DA92}"/>
              </a:ext>
            </a:extLst>
          </p:cNvPr>
          <p:cNvGrpSpPr/>
          <p:nvPr/>
        </p:nvGrpSpPr>
        <p:grpSpPr>
          <a:xfrm>
            <a:off x="10733242" y="4302072"/>
            <a:ext cx="770760" cy="163800"/>
            <a:chOff x="10733242" y="4302072"/>
            <a:chExt cx="77076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C3A5A96-5254-847D-9A74-B193C49152C2}"/>
                    </a:ext>
                  </a:extLst>
                </p14:cNvPr>
                <p14:cNvContentPartPr/>
                <p14:nvPr/>
              </p14:nvContentPartPr>
              <p14:xfrm>
                <a:off x="10733242" y="4358952"/>
                <a:ext cx="13896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C3A5A96-5254-847D-9A74-B193C49152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24242" y="4350312"/>
                  <a:ext cx="156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1B99C10-ADB2-3B36-9AB2-5197B466F15A}"/>
                    </a:ext>
                  </a:extLst>
                </p14:cNvPr>
                <p14:cNvContentPartPr/>
                <p14:nvPr/>
              </p14:nvContentPartPr>
              <p14:xfrm>
                <a:off x="10920082" y="4340232"/>
                <a:ext cx="132840" cy="10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1B99C10-ADB2-3B36-9AB2-5197B466F1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11442" y="4331592"/>
                  <a:ext cx="150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929DDA-AC18-9440-2213-7B573C6D1806}"/>
                    </a:ext>
                  </a:extLst>
                </p14:cNvPr>
                <p14:cNvContentPartPr/>
                <p14:nvPr/>
              </p14:nvContentPartPr>
              <p14:xfrm>
                <a:off x="11138242" y="4302072"/>
                <a:ext cx="365760" cy="163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929DDA-AC18-9440-2213-7B573C6D18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29602" y="4293432"/>
                  <a:ext cx="3834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CD8572-B978-389E-81F1-B9B06A34B1E4}"/>
              </a:ext>
            </a:extLst>
          </p:cNvPr>
          <p:cNvGrpSpPr/>
          <p:nvPr/>
        </p:nvGrpSpPr>
        <p:grpSpPr>
          <a:xfrm>
            <a:off x="10373242" y="4946832"/>
            <a:ext cx="454680" cy="167760"/>
            <a:chOff x="10373242" y="4946832"/>
            <a:chExt cx="4546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14FC38-94F8-C817-0C1D-A9261AB72B5C}"/>
                    </a:ext>
                  </a:extLst>
                </p14:cNvPr>
                <p14:cNvContentPartPr/>
                <p14:nvPr/>
              </p14:nvContentPartPr>
              <p14:xfrm>
                <a:off x="10373242" y="4979232"/>
                <a:ext cx="75600" cy="135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14FC38-94F8-C817-0C1D-A9261AB72B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64242" y="4970232"/>
                  <a:ext cx="93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EB1CF0-1B27-E310-F587-34754B95CCAA}"/>
                    </a:ext>
                  </a:extLst>
                </p14:cNvPr>
                <p14:cNvContentPartPr/>
                <p14:nvPr/>
              </p14:nvContentPartPr>
              <p14:xfrm>
                <a:off x="10484122" y="4946832"/>
                <a:ext cx="343800" cy="148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EB1CF0-1B27-E310-F587-34754B95CC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75122" y="4938192"/>
                  <a:ext cx="3614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1B305AF-41F6-C9AB-078B-DF6FCDB0E616}"/>
              </a:ext>
            </a:extLst>
          </p:cNvPr>
          <p:cNvGrpSpPr/>
          <p:nvPr/>
        </p:nvGrpSpPr>
        <p:grpSpPr>
          <a:xfrm>
            <a:off x="307282" y="2157552"/>
            <a:ext cx="179280" cy="498240"/>
            <a:chOff x="307282" y="2157552"/>
            <a:chExt cx="1792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2CD740-01D5-A4AC-E9F8-899FBFC39313}"/>
                    </a:ext>
                  </a:extLst>
                </p14:cNvPr>
                <p14:cNvContentPartPr/>
                <p14:nvPr/>
              </p14:nvContentPartPr>
              <p14:xfrm>
                <a:off x="309442" y="2171232"/>
                <a:ext cx="50040" cy="17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2CD740-01D5-A4AC-E9F8-899FBFC393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0442" y="2162592"/>
                  <a:ext cx="67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CD3B7B-1F89-54EB-6595-A01D41A9DBDD}"/>
                    </a:ext>
                  </a:extLst>
                </p14:cNvPr>
                <p14:cNvContentPartPr/>
                <p14:nvPr/>
              </p14:nvContentPartPr>
              <p14:xfrm>
                <a:off x="307282" y="2236752"/>
                <a:ext cx="150840" cy="53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CD3B7B-1F89-54EB-6595-A01D41A9DB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8642" y="2227752"/>
                  <a:ext cx="168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AC69B7-D5A0-9207-F1E6-A1570269D053}"/>
                    </a:ext>
                  </a:extLst>
                </p14:cNvPr>
                <p14:cNvContentPartPr/>
                <p14:nvPr/>
              </p14:nvContentPartPr>
              <p14:xfrm>
                <a:off x="388282" y="2157552"/>
                <a:ext cx="98280" cy="498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AC69B7-D5A0-9207-F1E6-A1570269D0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9642" y="2148912"/>
                  <a:ext cx="1159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DAEE718-3772-CF4F-4F39-8D6E51FFE401}"/>
                    </a:ext>
                  </a:extLst>
                </p14:cNvPr>
                <p14:cNvContentPartPr/>
                <p14:nvPr/>
              </p14:nvContentPartPr>
              <p14:xfrm>
                <a:off x="350122" y="2333952"/>
                <a:ext cx="99360" cy="3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DAEE718-3772-CF4F-4F39-8D6E51FFE4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1482" y="2324952"/>
                  <a:ext cx="11700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3196B36-EA19-64AE-4B27-3FEC26666A81}"/>
              </a:ext>
            </a:extLst>
          </p:cNvPr>
          <p:cNvGrpSpPr/>
          <p:nvPr/>
        </p:nvGrpSpPr>
        <p:grpSpPr>
          <a:xfrm>
            <a:off x="745762" y="2190672"/>
            <a:ext cx="840240" cy="258840"/>
            <a:chOff x="745762" y="2190672"/>
            <a:chExt cx="84024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7E8F59-ACA0-40AF-21C8-CB422D815F31}"/>
                    </a:ext>
                  </a:extLst>
                </p14:cNvPr>
                <p14:cNvContentPartPr/>
                <p14:nvPr/>
              </p14:nvContentPartPr>
              <p14:xfrm>
                <a:off x="745762" y="2191752"/>
                <a:ext cx="119520" cy="203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7E8F59-ACA0-40AF-21C8-CB422D815F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7122" y="2182752"/>
                  <a:ext cx="137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66B482-3883-FBCE-BA3F-E0A53D0AA7F3}"/>
                    </a:ext>
                  </a:extLst>
                </p14:cNvPr>
                <p14:cNvContentPartPr/>
                <p14:nvPr/>
              </p14:nvContentPartPr>
              <p14:xfrm>
                <a:off x="985522" y="2264472"/>
                <a:ext cx="64800" cy="1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66B482-3883-FBCE-BA3F-E0A53D0AA7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6522" y="2255832"/>
                  <a:ext cx="82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6D4089-8A32-320C-0C37-9A01C133EA50}"/>
                    </a:ext>
                  </a:extLst>
                </p14:cNvPr>
                <p14:cNvContentPartPr/>
                <p14:nvPr/>
              </p14:nvContentPartPr>
              <p14:xfrm>
                <a:off x="970042" y="2311272"/>
                <a:ext cx="74160" cy="34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6D4089-8A32-320C-0C37-9A01C133EA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1042" y="2302632"/>
                  <a:ext cx="91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1ACE74-A1CB-55FA-9728-1CE8475C9647}"/>
                    </a:ext>
                  </a:extLst>
                </p14:cNvPr>
                <p14:cNvContentPartPr/>
                <p14:nvPr/>
              </p14:nvContentPartPr>
              <p14:xfrm>
                <a:off x="1219522" y="2190672"/>
                <a:ext cx="161640" cy="258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1ACE74-A1CB-55FA-9728-1CE8475C964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10522" y="2182032"/>
                  <a:ext cx="179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F16E97-BCA4-DD21-A90C-4F6DA627768F}"/>
                    </a:ext>
                  </a:extLst>
                </p14:cNvPr>
                <p14:cNvContentPartPr/>
                <p14:nvPr/>
              </p14:nvContentPartPr>
              <p14:xfrm>
                <a:off x="1521562" y="2312352"/>
                <a:ext cx="64440" cy="1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F16E97-BCA4-DD21-A90C-4F6DA62776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12562" y="2303352"/>
                  <a:ext cx="82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1D1BEE8-5846-B5B4-B8A1-6E8CB6A55756}"/>
                    </a:ext>
                  </a:extLst>
                </p14:cNvPr>
                <p14:cNvContentPartPr/>
                <p14:nvPr/>
              </p14:nvContentPartPr>
              <p14:xfrm>
                <a:off x="1530562" y="2383632"/>
                <a:ext cx="38880" cy="1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1D1BEE8-5846-B5B4-B8A1-6E8CB6A557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21922" y="2374632"/>
                  <a:ext cx="56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4BE2BA-9144-6D10-37F7-6D84F399F5E2}"/>
              </a:ext>
            </a:extLst>
          </p:cNvPr>
          <p:cNvGrpSpPr/>
          <p:nvPr/>
        </p:nvGrpSpPr>
        <p:grpSpPr>
          <a:xfrm>
            <a:off x="1787602" y="2247912"/>
            <a:ext cx="364320" cy="154800"/>
            <a:chOff x="1787602" y="2247912"/>
            <a:chExt cx="3643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5CF4C1-8951-EC95-D29C-E68AB4F9B8DA}"/>
                    </a:ext>
                  </a:extLst>
                </p14:cNvPr>
                <p14:cNvContentPartPr/>
                <p14:nvPr/>
              </p14:nvContentPartPr>
              <p14:xfrm>
                <a:off x="1787602" y="2257632"/>
                <a:ext cx="94320" cy="135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5CF4C1-8951-EC95-D29C-E68AB4F9B8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78602" y="2248992"/>
                  <a:ext cx="111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825640-B5FA-3CFC-869E-E91CB6FC426D}"/>
                    </a:ext>
                  </a:extLst>
                </p14:cNvPr>
                <p14:cNvContentPartPr/>
                <p14:nvPr/>
              </p14:nvContentPartPr>
              <p14:xfrm>
                <a:off x="1980922" y="2247912"/>
                <a:ext cx="14400" cy="14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825640-B5FA-3CFC-869E-E91CB6FC42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72282" y="2238912"/>
                  <a:ext cx="3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5258693-D4D7-3CBD-1242-E975856CC11C}"/>
                    </a:ext>
                  </a:extLst>
                </p14:cNvPr>
                <p14:cNvContentPartPr/>
                <p14:nvPr/>
              </p14:nvContentPartPr>
              <p14:xfrm>
                <a:off x="2053642" y="2279592"/>
                <a:ext cx="98280" cy="12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5258693-D4D7-3CBD-1242-E975856CC11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44642" y="2270952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D4DA959-A6FA-2705-2482-B8C44F2B3AE2}"/>
              </a:ext>
            </a:extLst>
          </p:cNvPr>
          <p:cNvGrpSpPr/>
          <p:nvPr/>
        </p:nvGrpSpPr>
        <p:grpSpPr>
          <a:xfrm>
            <a:off x="905962" y="2652552"/>
            <a:ext cx="138240" cy="187920"/>
            <a:chOff x="905962" y="2652552"/>
            <a:chExt cx="1382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A059762-D3E9-66DC-EA2F-03F19D8EAA81}"/>
                    </a:ext>
                  </a:extLst>
                </p14:cNvPr>
                <p14:cNvContentPartPr/>
                <p14:nvPr/>
              </p14:nvContentPartPr>
              <p14:xfrm>
                <a:off x="936562" y="2652552"/>
                <a:ext cx="17640" cy="137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A059762-D3E9-66DC-EA2F-03F19D8EAA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7562" y="2643912"/>
                  <a:ext cx="3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23A9F8-7735-CC45-C8BC-1839E00B3BBE}"/>
                    </a:ext>
                  </a:extLst>
                </p14:cNvPr>
                <p14:cNvContentPartPr/>
                <p14:nvPr/>
              </p14:nvContentPartPr>
              <p14:xfrm>
                <a:off x="986962" y="2658312"/>
                <a:ext cx="15840" cy="127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23A9F8-7735-CC45-C8BC-1839E00B3B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8322" y="2649312"/>
                  <a:ext cx="33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7FFC551-C9C6-B209-8043-73E7F044A1D5}"/>
                    </a:ext>
                  </a:extLst>
                </p14:cNvPr>
                <p14:cNvContentPartPr/>
                <p14:nvPr/>
              </p14:nvContentPartPr>
              <p14:xfrm>
                <a:off x="905962" y="2792592"/>
                <a:ext cx="138240" cy="47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7FFC551-C9C6-B209-8043-73E7F044A1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6962" y="2783952"/>
                  <a:ext cx="1558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7ED610A-E5D2-9265-7166-C507C3563995}"/>
              </a:ext>
            </a:extLst>
          </p:cNvPr>
          <p:cNvGrpSpPr/>
          <p:nvPr/>
        </p:nvGrpSpPr>
        <p:grpSpPr>
          <a:xfrm>
            <a:off x="524362" y="2977992"/>
            <a:ext cx="1391040" cy="319680"/>
            <a:chOff x="524362" y="2977992"/>
            <a:chExt cx="139104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1173A0A-464E-1842-6580-25F703D5E566}"/>
                    </a:ext>
                  </a:extLst>
                </p14:cNvPr>
                <p14:cNvContentPartPr/>
                <p14:nvPr/>
              </p14:nvContentPartPr>
              <p14:xfrm>
                <a:off x="524362" y="3073752"/>
                <a:ext cx="140040" cy="223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1173A0A-464E-1842-6580-25F703D5E5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5362" y="3064752"/>
                  <a:ext cx="157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E6948B-4E9B-666F-28C8-D19DD169F755}"/>
                    </a:ext>
                  </a:extLst>
                </p14:cNvPr>
                <p14:cNvContentPartPr/>
                <p14:nvPr/>
              </p14:nvContentPartPr>
              <p14:xfrm>
                <a:off x="732082" y="3061152"/>
                <a:ext cx="108360" cy="94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E6948B-4E9B-666F-28C8-D19DD169F7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3442" y="3052152"/>
                  <a:ext cx="126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A10963-81C7-729A-28D7-0D27CEA901D8}"/>
                    </a:ext>
                  </a:extLst>
                </p14:cNvPr>
                <p14:cNvContentPartPr/>
                <p14:nvPr/>
              </p14:nvContentPartPr>
              <p14:xfrm>
                <a:off x="832882" y="2977992"/>
                <a:ext cx="133200" cy="175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A10963-81C7-729A-28D7-0D27CEA901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882" y="2968992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AE1747-ED2D-9EC0-234B-FA4DC34C0457}"/>
                    </a:ext>
                  </a:extLst>
                </p14:cNvPr>
                <p14:cNvContentPartPr/>
                <p14:nvPr/>
              </p14:nvContentPartPr>
              <p14:xfrm>
                <a:off x="1101082" y="3149712"/>
                <a:ext cx="291240" cy="140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AE1747-ED2D-9EC0-234B-FA4DC34C04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2082" y="3141072"/>
                  <a:ext cx="30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06D7FF-3BC6-7D41-A50D-1684171CD9B3}"/>
                    </a:ext>
                  </a:extLst>
                </p14:cNvPr>
                <p14:cNvContentPartPr/>
                <p14:nvPr/>
              </p14:nvContentPartPr>
              <p14:xfrm>
                <a:off x="1348402" y="3013272"/>
                <a:ext cx="52920" cy="246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06D7FF-3BC6-7D41-A50D-1684171CD9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39762" y="3004272"/>
                  <a:ext cx="70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85503F-B808-1503-D386-CA8F9056C558}"/>
                    </a:ext>
                  </a:extLst>
                </p14:cNvPr>
                <p14:cNvContentPartPr/>
                <p14:nvPr/>
              </p14:nvContentPartPr>
              <p14:xfrm>
                <a:off x="1420402" y="3178872"/>
                <a:ext cx="70560" cy="88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85503F-B808-1503-D386-CA8F9056C5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11762" y="3170232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ED50B9-AB16-CE31-5400-BFBF23898078}"/>
                    </a:ext>
                  </a:extLst>
                </p14:cNvPr>
                <p14:cNvContentPartPr/>
                <p14:nvPr/>
              </p14:nvContentPartPr>
              <p14:xfrm>
                <a:off x="1506802" y="3166632"/>
                <a:ext cx="125280" cy="10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ED50B9-AB16-CE31-5400-BFBF238980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98162" y="3157632"/>
                  <a:ext cx="142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C09C899-660B-BD90-988F-8F514207FDDC}"/>
                    </a:ext>
                  </a:extLst>
                </p14:cNvPr>
                <p14:cNvContentPartPr/>
                <p14:nvPr/>
              </p14:nvContentPartPr>
              <p14:xfrm>
                <a:off x="1727482" y="3145392"/>
                <a:ext cx="187920" cy="139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C09C899-660B-BD90-988F-8F514207FD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18482" y="3136752"/>
                  <a:ext cx="2055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4439E63-8411-E97F-F317-AC78BA9A3F9B}"/>
                  </a:ext>
                </a:extLst>
              </p14:cNvPr>
              <p14:cNvContentPartPr/>
              <p14:nvPr/>
            </p14:nvContentPartPr>
            <p14:xfrm>
              <a:off x="900202" y="3477672"/>
              <a:ext cx="175320" cy="279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4439E63-8411-E97F-F317-AC78BA9A3F9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91202" y="3469032"/>
                <a:ext cx="1929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501CD9D-264F-C0A6-F35E-EFAECA3150D6}"/>
                  </a:ext>
                </a:extLst>
              </p14:cNvPr>
              <p14:cNvContentPartPr/>
              <p14:nvPr/>
            </p14:nvContentPartPr>
            <p14:xfrm>
              <a:off x="590602" y="3886992"/>
              <a:ext cx="227880" cy="277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501CD9D-264F-C0A6-F35E-EFAECA3150D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81602" y="3877992"/>
                <a:ext cx="24552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5AA863-179D-0B69-E39A-AF22287A1BD1}"/>
              </a:ext>
            </a:extLst>
          </p:cNvPr>
          <p:cNvGrpSpPr/>
          <p:nvPr/>
        </p:nvGrpSpPr>
        <p:grpSpPr>
          <a:xfrm>
            <a:off x="1177042" y="3930552"/>
            <a:ext cx="724320" cy="172440"/>
            <a:chOff x="1177042" y="3930552"/>
            <a:chExt cx="7243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8320B4-3424-79CE-B313-43233699AE94}"/>
                    </a:ext>
                  </a:extLst>
                </p14:cNvPr>
                <p14:cNvContentPartPr/>
                <p14:nvPr/>
              </p14:nvContentPartPr>
              <p14:xfrm>
                <a:off x="1177042" y="3963672"/>
                <a:ext cx="430200" cy="139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8320B4-3424-79CE-B313-43233699AE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8042" y="3955032"/>
                  <a:ext cx="447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7542456-3124-9E1F-0163-29598B49E592}"/>
                    </a:ext>
                  </a:extLst>
                </p14:cNvPr>
                <p14:cNvContentPartPr/>
                <p14:nvPr/>
              </p14:nvContentPartPr>
              <p14:xfrm>
                <a:off x="1604722" y="3930552"/>
                <a:ext cx="296640" cy="14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7542456-3124-9E1F-0163-29598B49E5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95722" y="3921912"/>
                  <a:ext cx="3142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6AE3ADB-E9B1-BE05-6A9D-B9732C483E29}"/>
              </a:ext>
            </a:extLst>
          </p:cNvPr>
          <p:cNvGrpSpPr/>
          <p:nvPr/>
        </p:nvGrpSpPr>
        <p:grpSpPr>
          <a:xfrm>
            <a:off x="939082" y="4278672"/>
            <a:ext cx="1035720" cy="252360"/>
            <a:chOff x="939082" y="4278672"/>
            <a:chExt cx="10357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5A3A28-FADD-4B8A-5CB4-28B986B303EF}"/>
                    </a:ext>
                  </a:extLst>
                </p14:cNvPr>
                <p14:cNvContentPartPr/>
                <p14:nvPr/>
              </p14:nvContentPartPr>
              <p14:xfrm>
                <a:off x="939082" y="4278672"/>
                <a:ext cx="500760" cy="252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5A3A28-FADD-4B8A-5CB4-28B986B303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0082" y="4270032"/>
                  <a:ext cx="518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134164B-55B3-DA5D-4982-7DE28E4DC172}"/>
                    </a:ext>
                  </a:extLst>
                </p14:cNvPr>
                <p14:cNvContentPartPr/>
                <p14:nvPr/>
              </p14:nvContentPartPr>
              <p14:xfrm>
                <a:off x="1520482" y="4373352"/>
                <a:ext cx="211680" cy="141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134164B-55B3-DA5D-4982-7DE28E4DC1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11842" y="4364352"/>
                  <a:ext cx="229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97D2DE-AC39-4EF3-689D-470BAA191270}"/>
                    </a:ext>
                  </a:extLst>
                </p14:cNvPr>
                <p14:cNvContentPartPr/>
                <p14:nvPr/>
              </p14:nvContentPartPr>
              <p14:xfrm>
                <a:off x="1778602" y="4342032"/>
                <a:ext cx="196200" cy="13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97D2DE-AC39-4EF3-689D-470BAA1912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69602" y="4333032"/>
                  <a:ext cx="21384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D074F03-A364-A022-DDF6-B88FC3353391}"/>
                  </a:ext>
                </a:extLst>
              </p14:cNvPr>
              <p14:cNvContentPartPr/>
              <p14:nvPr/>
            </p14:nvContentPartPr>
            <p14:xfrm>
              <a:off x="952042" y="4685832"/>
              <a:ext cx="970920" cy="48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D074F03-A364-A022-DDF6-B88FC335339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42" y="4676832"/>
                <a:ext cx="988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AB3FB19-DBFD-F8E7-8892-C3EEDB75C4F3}"/>
                  </a:ext>
                </a:extLst>
              </p14:cNvPr>
              <p14:cNvContentPartPr/>
              <p14:nvPr/>
            </p14:nvContentPartPr>
            <p14:xfrm>
              <a:off x="10207642" y="5352192"/>
              <a:ext cx="645840" cy="18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AB3FB19-DBFD-F8E7-8892-C3EEDB75C4F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198642" y="5343192"/>
                <a:ext cx="6634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F5A5017-69D5-8C81-183A-15E55D7A4036}"/>
                  </a:ext>
                </a:extLst>
              </p14:cNvPr>
              <p14:cNvContentPartPr/>
              <p14:nvPr/>
            </p14:nvContentPartPr>
            <p14:xfrm>
              <a:off x="597082" y="-10008"/>
              <a:ext cx="17640" cy="15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F5A5017-69D5-8C81-183A-15E55D7A403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8082" y="-19008"/>
                <a:ext cx="3528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28EF678-32F1-8AF8-47B6-312A30EF5D54}"/>
              </a:ext>
            </a:extLst>
          </p:cNvPr>
          <p:cNvGrpSpPr/>
          <p:nvPr/>
        </p:nvGrpSpPr>
        <p:grpSpPr>
          <a:xfrm>
            <a:off x="1454242" y="5947762"/>
            <a:ext cx="4100760" cy="459360"/>
            <a:chOff x="1454242" y="5947762"/>
            <a:chExt cx="410076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E20F55-77F2-B1EF-CC9A-CF4543B66B3B}"/>
                    </a:ext>
                  </a:extLst>
                </p14:cNvPr>
                <p14:cNvContentPartPr/>
                <p14:nvPr/>
              </p14:nvContentPartPr>
              <p14:xfrm>
                <a:off x="1454242" y="5947762"/>
                <a:ext cx="116640" cy="282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E20F55-77F2-B1EF-CC9A-CF4543B66B3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45242" y="5939122"/>
                  <a:ext cx="134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A2C6986-7F26-4C02-0559-FA6953E103A1}"/>
                    </a:ext>
                  </a:extLst>
                </p14:cNvPr>
                <p14:cNvContentPartPr/>
                <p14:nvPr/>
              </p14:nvContentPartPr>
              <p14:xfrm>
                <a:off x="1584562" y="6116962"/>
                <a:ext cx="126000" cy="106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A2C6986-7F26-4C02-0559-FA6953E103A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75562" y="6107962"/>
                  <a:ext cx="143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1DB0AF6-C0C0-BACB-6E42-690813FFC574}"/>
                    </a:ext>
                  </a:extLst>
                </p14:cNvPr>
                <p14:cNvContentPartPr/>
                <p14:nvPr/>
              </p14:nvContentPartPr>
              <p14:xfrm>
                <a:off x="1964002" y="6079882"/>
                <a:ext cx="163440" cy="9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1DB0AF6-C0C0-BACB-6E42-690813FFC5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55362" y="6071242"/>
                  <a:ext cx="18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B68A01-C8F8-9286-2D5C-E7D7548ACBB9}"/>
                    </a:ext>
                  </a:extLst>
                </p14:cNvPr>
                <p14:cNvContentPartPr/>
                <p14:nvPr/>
              </p14:nvContentPartPr>
              <p14:xfrm>
                <a:off x="2381602" y="6033082"/>
                <a:ext cx="69840" cy="37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B68A01-C8F8-9286-2D5C-E7D7548ACB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72962" y="6024442"/>
                  <a:ext cx="87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96F063-8E2E-52CF-AF36-A611CE64001D}"/>
                    </a:ext>
                  </a:extLst>
                </p14:cNvPr>
                <p14:cNvContentPartPr/>
                <p14:nvPr/>
              </p14:nvContentPartPr>
              <p14:xfrm>
                <a:off x="2411122" y="6125962"/>
                <a:ext cx="80640" cy="11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96F063-8E2E-52CF-AF36-A611CE6400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02482" y="6116962"/>
                  <a:ext cx="98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CB5232-7CB6-3BC7-8B5A-BC2725CA9F67}"/>
                    </a:ext>
                  </a:extLst>
                </p14:cNvPr>
                <p14:cNvContentPartPr/>
                <p14:nvPr/>
              </p14:nvContentPartPr>
              <p14:xfrm>
                <a:off x="2522722" y="6110122"/>
                <a:ext cx="214920" cy="105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CB5232-7CB6-3BC7-8B5A-BC2725CA9F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13722" y="6101122"/>
                  <a:ext cx="232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63463F-F1F9-C385-3D5C-1C7D80031A48}"/>
                    </a:ext>
                  </a:extLst>
                </p14:cNvPr>
                <p14:cNvContentPartPr/>
                <p14:nvPr/>
              </p14:nvContentPartPr>
              <p14:xfrm>
                <a:off x="2812522" y="6066922"/>
                <a:ext cx="7560" cy="144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63463F-F1F9-C385-3D5C-1C7D80031A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03522" y="6057922"/>
                  <a:ext cx="25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4F1D35-9B47-3A5F-9EFC-73D9D3A5689F}"/>
                    </a:ext>
                  </a:extLst>
                </p14:cNvPr>
                <p14:cNvContentPartPr/>
                <p14:nvPr/>
              </p14:nvContentPartPr>
              <p14:xfrm>
                <a:off x="2795242" y="6116962"/>
                <a:ext cx="139320" cy="110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4F1D35-9B47-3A5F-9EFC-73D9D3A568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86242" y="6107962"/>
                  <a:ext cx="156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3C36D67-0BC2-10E2-C7A5-AFD411BD555E}"/>
                    </a:ext>
                  </a:extLst>
                </p14:cNvPr>
                <p14:cNvContentPartPr/>
                <p14:nvPr/>
              </p14:nvContentPartPr>
              <p14:xfrm>
                <a:off x="2933122" y="6035962"/>
                <a:ext cx="29520" cy="2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3C36D67-0BC2-10E2-C7A5-AFD411BD55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24482" y="6027322"/>
                  <a:ext cx="47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CC97EA6-32D8-1F7C-DBF7-9E449B546012}"/>
                    </a:ext>
                  </a:extLst>
                </p14:cNvPr>
                <p14:cNvContentPartPr/>
                <p14:nvPr/>
              </p14:nvContentPartPr>
              <p14:xfrm>
                <a:off x="2996482" y="6039202"/>
                <a:ext cx="667440" cy="190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CC97EA6-32D8-1F7C-DBF7-9E449B5460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87482" y="6030202"/>
                  <a:ext cx="68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1BE53F-72C8-E48C-07D8-5E22315BB9A1}"/>
                    </a:ext>
                  </a:extLst>
                </p14:cNvPr>
                <p14:cNvContentPartPr/>
                <p14:nvPr/>
              </p14:nvContentPartPr>
              <p14:xfrm>
                <a:off x="3866242" y="6103642"/>
                <a:ext cx="104760" cy="114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1BE53F-72C8-E48C-07D8-5E22315BB9A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57602" y="6095002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EBA8398-9273-EB8F-2ACE-F91B3AA2F818}"/>
                    </a:ext>
                  </a:extLst>
                </p14:cNvPr>
                <p14:cNvContentPartPr/>
                <p14:nvPr/>
              </p14:nvContentPartPr>
              <p14:xfrm>
                <a:off x="4002682" y="6126682"/>
                <a:ext cx="322200" cy="11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EBA8398-9273-EB8F-2ACE-F91B3AA2F8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4042" y="6117682"/>
                  <a:ext cx="339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3ACBD3-981B-4107-03F1-F6AC9BA42B10}"/>
                    </a:ext>
                  </a:extLst>
                </p14:cNvPr>
                <p14:cNvContentPartPr/>
                <p14:nvPr/>
              </p14:nvContentPartPr>
              <p14:xfrm>
                <a:off x="4405522" y="6172402"/>
                <a:ext cx="145080" cy="2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3ACBD3-981B-4107-03F1-F6AC9BA42B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96522" y="6163762"/>
                  <a:ext cx="162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00C4F5-E987-83FB-7FAF-50A41F54EB60}"/>
                    </a:ext>
                  </a:extLst>
                </p14:cNvPr>
                <p14:cNvContentPartPr/>
                <p14:nvPr/>
              </p14:nvContentPartPr>
              <p14:xfrm>
                <a:off x="4826002" y="6117682"/>
                <a:ext cx="267840" cy="113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00C4F5-E987-83FB-7FAF-50A41F54EB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17002" y="6108682"/>
                  <a:ext cx="285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018F444-C4DB-A5DD-D24F-5411418494F1}"/>
                    </a:ext>
                  </a:extLst>
                </p14:cNvPr>
                <p14:cNvContentPartPr/>
                <p14:nvPr/>
              </p14:nvContentPartPr>
              <p14:xfrm>
                <a:off x="5043802" y="6022282"/>
                <a:ext cx="13320" cy="4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018F444-C4DB-A5DD-D24F-5411418494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35162" y="6013642"/>
                  <a:ext cx="3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05488AC-6756-E4DE-D718-C3D356F50AEA}"/>
                    </a:ext>
                  </a:extLst>
                </p14:cNvPr>
                <p14:cNvContentPartPr/>
                <p14:nvPr/>
              </p14:nvContentPartPr>
              <p14:xfrm>
                <a:off x="5182402" y="6030922"/>
                <a:ext cx="22680" cy="150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05488AC-6756-E4DE-D718-C3D356F50AE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73762" y="6022282"/>
                  <a:ext cx="40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B345F9C-BEA1-D1FD-6D9E-11CC04C6039E}"/>
                    </a:ext>
                  </a:extLst>
                </p14:cNvPr>
                <p14:cNvContentPartPr/>
                <p14:nvPr/>
              </p14:nvContentPartPr>
              <p14:xfrm>
                <a:off x="5176282" y="6079522"/>
                <a:ext cx="160560" cy="97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B345F9C-BEA1-D1FD-6D9E-11CC04C6039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67642" y="6070882"/>
                  <a:ext cx="178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379ABAE-A016-E773-331B-82519F53DB17}"/>
                    </a:ext>
                  </a:extLst>
                </p14:cNvPr>
                <p14:cNvContentPartPr/>
                <p14:nvPr/>
              </p14:nvContentPartPr>
              <p14:xfrm>
                <a:off x="5399482" y="6076642"/>
                <a:ext cx="155520" cy="114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379ABAE-A016-E773-331B-82519F53DB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90482" y="6067642"/>
                  <a:ext cx="1731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1F5D558-AB92-4103-17B5-C858A60DDFA6}"/>
              </a:ext>
            </a:extLst>
          </p:cNvPr>
          <p:cNvGrpSpPr/>
          <p:nvPr/>
        </p:nvGrpSpPr>
        <p:grpSpPr>
          <a:xfrm>
            <a:off x="5938402" y="5870002"/>
            <a:ext cx="735840" cy="349920"/>
            <a:chOff x="5938402" y="5870002"/>
            <a:chExt cx="7358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592899-C8E7-018B-EF7D-F2A45B3D493B}"/>
                    </a:ext>
                  </a:extLst>
                </p14:cNvPr>
                <p14:cNvContentPartPr/>
                <p14:nvPr/>
              </p14:nvContentPartPr>
              <p14:xfrm>
                <a:off x="5938402" y="6042082"/>
                <a:ext cx="111960" cy="177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592899-C8E7-018B-EF7D-F2A45B3D493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29762" y="6033442"/>
                  <a:ext cx="129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01BBA7F-518B-7D78-9340-F80C0C086C44}"/>
                    </a:ext>
                  </a:extLst>
                </p14:cNvPr>
                <p14:cNvContentPartPr/>
                <p14:nvPr/>
              </p14:nvContentPartPr>
              <p14:xfrm>
                <a:off x="6125242" y="5870002"/>
                <a:ext cx="549000" cy="30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01BBA7F-518B-7D78-9340-F80C0C086C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16242" y="5861002"/>
                  <a:ext cx="5666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E50CE62-B908-07B1-1B2E-86721FD37E9B}"/>
              </a:ext>
            </a:extLst>
          </p:cNvPr>
          <p:cNvGrpSpPr/>
          <p:nvPr/>
        </p:nvGrpSpPr>
        <p:grpSpPr>
          <a:xfrm>
            <a:off x="6942802" y="5767042"/>
            <a:ext cx="2457720" cy="520200"/>
            <a:chOff x="6942802" y="5767042"/>
            <a:chExt cx="24577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6B9EEC-16F3-E6DD-83B5-09DE7867C222}"/>
                    </a:ext>
                  </a:extLst>
                </p14:cNvPr>
                <p14:cNvContentPartPr/>
                <p14:nvPr/>
              </p14:nvContentPartPr>
              <p14:xfrm>
                <a:off x="6950722" y="5975482"/>
                <a:ext cx="69840" cy="311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6B9EEC-16F3-E6DD-83B5-09DE7867C2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41722" y="5966482"/>
                  <a:ext cx="8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3ADB11-B320-B05A-DA67-EFB87F8D6ABB}"/>
                    </a:ext>
                  </a:extLst>
                </p14:cNvPr>
                <p14:cNvContentPartPr/>
                <p14:nvPr/>
              </p14:nvContentPartPr>
              <p14:xfrm>
                <a:off x="6942802" y="6021922"/>
                <a:ext cx="722880" cy="141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3ADB11-B320-B05A-DA67-EFB87F8D6AB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3802" y="6012922"/>
                  <a:ext cx="74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16B11E-3F06-D253-D990-B33AB623362D}"/>
                    </a:ext>
                  </a:extLst>
                </p14:cNvPr>
                <p14:cNvContentPartPr/>
                <p14:nvPr/>
              </p14:nvContentPartPr>
              <p14:xfrm>
                <a:off x="7843162" y="5884042"/>
                <a:ext cx="256680" cy="237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16B11E-3F06-D253-D990-B33AB62336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34162" y="5875042"/>
                  <a:ext cx="274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DED469-6B0F-C3B2-1EF8-2BB5459F19E2}"/>
                    </a:ext>
                  </a:extLst>
                </p14:cNvPr>
                <p14:cNvContentPartPr/>
                <p14:nvPr/>
              </p14:nvContentPartPr>
              <p14:xfrm>
                <a:off x="8095162" y="5962162"/>
                <a:ext cx="72720" cy="4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DED469-6B0F-C3B2-1EF8-2BB5459F19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86522" y="5953162"/>
                  <a:ext cx="90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6D8D4B-516D-8912-4344-805865C30EB6}"/>
                    </a:ext>
                  </a:extLst>
                </p14:cNvPr>
                <p14:cNvContentPartPr/>
                <p14:nvPr/>
              </p14:nvContentPartPr>
              <p14:xfrm>
                <a:off x="7902202" y="5969362"/>
                <a:ext cx="48240" cy="2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6D8D4B-516D-8912-4344-805865C30E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93562" y="5960722"/>
                  <a:ext cx="65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E0D15B2-10AF-33FE-1F8D-F98138D30427}"/>
                    </a:ext>
                  </a:extLst>
                </p14:cNvPr>
                <p14:cNvContentPartPr/>
                <p14:nvPr/>
              </p14:nvContentPartPr>
              <p14:xfrm>
                <a:off x="8274802" y="5767042"/>
                <a:ext cx="171000" cy="482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E0D15B2-10AF-33FE-1F8D-F98138D304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65802" y="5758042"/>
                  <a:ext cx="188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9440A6-B9FE-27C4-B04C-1C3457F8A210}"/>
                    </a:ext>
                  </a:extLst>
                </p14:cNvPr>
                <p14:cNvContentPartPr/>
                <p14:nvPr/>
              </p14:nvContentPartPr>
              <p14:xfrm>
                <a:off x="8594842" y="5987722"/>
                <a:ext cx="177120" cy="118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9440A6-B9FE-27C4-B04C-1C3457F8A21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86202" y="5979082"/>
                  <a:ext cx="19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C2A9E1D-3DDD-1CCF-6DFF-04E4D988C4C6}"/>
                    </a:ext>
                  </a:extLst>
                </p14:cNvPr>
                <p14:cNvContentPartPr/>
                <p14:nvPr/>
              </p14:nvContentPartPr>
              <p14:xfrm>
                <a:off x="8857282" y="6008242"/>
                <a:ext cx="163080" cy="125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C2A9E1D-3DDD-1CCF-6DFF-04E4D988C4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48642" y="5999242"/>
                  <a:ext cx="180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CD85EFE-4207-0993-7FBB-31C8BFEAF998}"/>
                    </a:ext>
                  </a:extLst>
                </p14:cNvPr>
                <p14:cNvContentPartPr/>
                <p14:nvPr/>
              </p14:nvContentPartPr>
              <p14:xfrm>
                <a:off x="9036562" y="5913562"/>
                <a:ext cx="12240" cy="12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CD85EFE-4207-0993-7FBB-31C8BFEAF9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7562" y="5904922"/>
                  <a:ext cx="29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9F90C8-9C97-D4E9-94B3-66B6D125CC6D}"/>
                    </a:ext>
                  </a:extLst>
                </p14:cNvPr>
                <p14:cNvContentPartPr/>
                <p14:nvPr/>
              </p14:nvContentPartPr>
              <p14:xfrm>
                <a:off x="9151762" y="5870002"/>
                <a:ext cx="248760" cy="23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9F90C8-9C97-D4E9-94B3-66B6D125CC6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42762" y="5861002"/>
                  <a:ext cx="266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15AF4B-19C3-A9BF-3730-9C8F672FC2F7}"/>
                    </a:ext>
                  </a:extLst>
                </p14:cNvPr>
                <p14:cNvContentPartPr/>
                <p14:nvPr/>
              </p14:nvContentPartPr>
              <p14:xfrm>
                <a:off x="9118642" y="5905282"/>
                <a:ext cx="191160" cy="90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15AF4B-19C3-A9BF-3730-9C8F672FC2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09642" y="5896642"/>
                  <a:ext cx="20880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9B35AE7-DAD2-84B8-1829-2C566896CA78}"/>
              </a:ext>
            </a:extLst>
          </p:cNvPr>
          <p:cNvGrpSpPr/>
          <p:nvPr/>
        </p:nvGrpSpPr>
        <p:grpSpPr>
          <a:xfrm>
            <a:off x="9632002" y="5800162"/>
            <a:ext cx="476640" cy="227880"/>
            <a:chOff x="9632002" y="5800162"/>
            <a:chExt cx="4766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38168E1-34D6-CBBB-1FF9-59584092FC17}"/>
                    </a:ext>
                  </a:extLst>
                </p14:cNvPr>
                <p14:cNvContentPartPr/>
                <p14:nvPr/>
              </p14:nvContentPartPr>
              <p14:xfrm>
                <a:off x="9632002" y="5800162"/>
                <a:ext cx="316440" cy="227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38168E1-34D6-CBBB-1FF9-59584092FC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23002" y="5791162"/>
                  <a:ext cx="33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2312BBC-8799-F84C-41ED-900EC9C74BAA}"/>
                    </a:ext>
                  </a:extLst>
                </p14:cNvPr>
                <p14:cNvContentPartPr/>
                <p14:nvPr/>
              </p14:nvContentPartPr>
              <p14:xfrm>
                <a:off x="10007122" y="5940922"/>
                <a:ext cx="101520" cy="5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2312BBC-8799-F84C-41ED-900EC9C74BA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98122" y="5931922"/>
                  <a:ext cx="119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32BA973-04C6-E457-FE94-9DD2845EDB09}"/>
                    </a:ext>
                  </a:extLst>
                </p14:cNvPr>
                <p14:cNvContentPartPr/>
                <p14:nvPr/>
              </p14:nvContentPartPr>
              <p14:xfrm>
                <a:off x="9917482" y="5822122"/>
                <a:ext cx="149400" cy="8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32BA973-04C6-E457-FE94-9DD2845EDB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8842" y="5813482"/>
                  <a:ext cx="167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4224C4-E003-97FC-7EBC-E95E98B62050}"/>
                    </a:ext>
                  </a:extLst>
                </p14:cNvPr>
                <p14:cNvContentPartPr/>
                <p14:nvPr/>
              </p14:nvContentPartPr>
              <p14:xfrm>
                <a:off x="9686002" y="5807002"/>
                <a:ext cx="19440" cy="3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4224C4-E003-97FC-7EBC-E95E98B620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77362" y="5798002"/>
                  <a:ext cx="370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0D3708B-859A-2094-62AD-1B6C6C33EBA2}"/>
              </a:ext>
            </a:extLst>
          </p:cNvPr>
          <p:cNvGrpSpPr/>
          <p:nvPr/>
        </p:nvGrpSpPr>
        <p:grpSpPr>
          <a:xfrm>
            <a:off x="10513642" y="5826082"/>
            <a:ext cx="306360" cy="204480"/>
            <a:chOff x="10513642" y="5826082"/>
            <a:chExt cx="306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226F1F-8900-47B9-C9EA-E4A4E6B44AE4}"/>
                    </a:ext>
                  </a:extLst>
                </p14:cNvPr>
                <p14:cNvContentPartPr/>
                <p14:nvPr/>
              </p14:nvContentPartPr>
              <p14:xfrm>
                <a:off x="10524442" y="5826082"/>
                <a:ext cx="237240" cy="20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226F1F-8900-47B9-C9EA-E4A4E6B44AE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15802" y="5817442"/>
                  <a:ext cx="254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EE9CA07-E207-7DE4-ABBF-42E95DA000D4}"/>
                    </a:ext>
                  </a:extLst>
                </p14:cNvPr>
                <p14:cNvContentPartPr/>
                <p14:nvPr/>
              </p14:nvContentPartPr>
              <p14:xfrm>
                <a:off x="10711642" y="5861362"/>
                <a:ext cx="108360" cy="47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EE9CA07-E207-7DE4-ABBF-42E95DA000D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02642" y="5852722"/>
                  <a:ext cx="126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F4D7D9-AA72-A78E-EDBB-C9C2A816086B}"/>
                    </a:ext>
                  </a:extLst>
                </p14:cNvPr>
                <p14:cNvContentPartPr/>
                <p14:nvPr/>
              </p14:nvContentPartPr>
              <p14:xfrm>
                <a:off x="10513642" y="5871442"/>
                <a:ext cx="16560" cy="10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F4D7D9-AA72-A78E-EDBB-C9C2A81608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04642" y="5862802"/>
                  <a:ext cx="3420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5333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530-7DF9-F5B0-A8F6-0D2916AC98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ARTIX -7 -&gt; RAM -&gt; true dual 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306C6-4E5B-0496-F447-680B5E074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59" y="1825625"/>
            <a:ext cx="5772482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B64712-E6A3-CD3F-AE4B-20481E7339C2}"/>
                  </a:ext>
                </a:extLst>
              </p14:cNvPr>
              <p14:cNvContentPartPr/>
              <p14:nvPr/>
            </p14:nvContentPartPr>
            <p14:xfrm>
              <a:off x="6062748" y="4899216"/>
              <a:ext cx="568440" cy="14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B64712-E6A3-CD3F-AE4B-20481E7339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5108" y="4881216"/>
                <a:ext cx="60408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CBEB071-C92C-8E37-383F-70B65AC476D0}"/>
              </a:ext>
            </a:extLst>
          </p:cNvPr>
          <p:cNvGrpSpPr/>
          <p:nvPr/>
        </p:nvGrpSpPr>
        <p:grpSpPr>
          <a:xfrm>
            <a:off x="259188" y="2062416"/>
            <a:ext cx="407880" cy="314640"/>
            <a:chOff x="259188" y="2062416"/>
            <a:chExt cx="4078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7FA7B2-1F06-45B1-D9C0-4D6B76BFEE6A}"/>
                    </a:ext>
                  </a:extLst>
                </p14:cNvPr>
                <p14:cNvContentPartPr/>
                <p14:nvPr/>
              </p14:nvContentPartPr>
              <p14:xfrm>
                <a:off x="259188" y="2062416"/>
                <a:ext cx="132840" cy="311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7FA7B2-1F06-45B1-D9C0-4D6B76BFEE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548" y="2044416"/>
                  <a:ext cx="168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7A825C-5667-43EC-D648-E527F46C40D1}"/>
                    </a:ext>
                  </a:extLst>
                </p14:cNvPr>
                <p14:cNvContentPartPr/>
                <p14:nvPr/>
              </p14:nvContentPartPr>
              <p14:xfrm>
                <a:off x="434868" y="2127576"/>
                <a:ext cx="195840" cy="24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7A825C-5667-43EC-D648-E527F46C40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228" y="2109936"/>
                  <a:ext cx="231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58B298-AD75-DF4E-E148-0A569A4221F2}"/>
                    </a:ext>
                  </a:extLst>
                </p14:cNvPr>
                <p14:cNvContentPartPr/>
                <p14:nvPr/>
              </p14:nvContentPartPr>
              <p14:xfrm>
                <a:off x="541428" y="2201736"/>
                <a:ext cx="125640" cy="31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58B298-AD75-DF4E-E148-0A569A4221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3428" y="2184096"/>
                  <a:ext cx="1612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E86452-A7C4-4EF2-B468-F655A4A631F1}"/>
              </a:ext>
            </a:extLst>
          </p:cNvPr>
          <p:cNvGrpSpPr/>
          <p:nvPr/>
        </p:nvGrpSpPr>
        <p:grpSpPr>
          <a:xfrm>
            <a:off x="988548" y="2158536"/>
            <a:ext cx="507240" cy="222480"/>
            <a:chOff x="988548" y="2158536"/>
            <a:chExt cx="5072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5DC0A0-0941-2D37-0EA3-800B9FD2DC18}"/>
                    </a:ext>
                  </a:extLst>
                </p14:cNvPr>
                <p14:cNvContentPartPr/>
                <p14:nvPr/>
              </p14:nvContentPartPr>
              <p14:xfrm>
                <a:off x="1010508" y="2164656"/>
                <a:ext cx="45720" cy="18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5DC0A0-0941-2D37-0EA3-800B9FD2DC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2508" y="2146656"/>
                  <a:ext cx="81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9B07AB-995C-2D2F-BA99-0772238C3CE9}"/>
                    </a:ext>
                  </a:extLst>
                </p14:cNvPr>
                <p14:cNvContentPartPr/>
                <p14:nvPr/>
              </p14:nvContentPartPr>
              <p14:xfrm>
                <a:off x="988548" y="2166096"/>
                <a:ext cx="507240" cy="214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9B07AB-995C-2D2F-BA99-0772238C3C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0908" y="2148096"/>
                  <a:ext cx="542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3B109A-DB56-6E7F-7E8D-807A1401AD68}"/>
                    </a:ext>
                  </a:extLst>
                </p14:cNvPr>
                <p14:cNvContentPartPr/>
                <p14:nvPr/>
              </p14:nvContentPartPr>
              <p14:xfrm>
                <a:off x="1378068" y="2158536"/>
                <a:ext cx="2736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3B109A-DB56-6E7F-7E8D-807A1401AD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0068" y="2140536"/>
                  <a:ext cx="630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116925-5FB4-9C1E-0FAC-FB2613F00112}"/>
              </a:ext>
            </a:extLst>
          </p:cNvPr>
          <p:cNvGrpSpPr/>
          <p:nvPr/>
        </p:nvGrpSpPr>
        <p:grpSpPr>
          <a:xfrm>
            <a:off x="1813308" y="2154216"/>
            <a:ext cx="1116360" cy="261000"/>
            <a:chOff x="1813308" y="2154216"/>
            <a:chExt cx="111636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260028-74A5-8462-EA6D-2D26670E8DC5}"/>
                    </a:ext>
                  </a:extLst>
                </p14:cNvPr>
                <p14:cNvContentPartPr/>
                <p14:nvPr/>
              </p14:nvContentPartPr>
              <p14:xfrm>
                <a:off x="1813308" y="2287416"/>
                <a:ext cx="184320" cy="10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260028-74A5-8462-EA6D-2D26670E8D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95668" y="2269416"/>
                  <a:ext cx="219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3DFE73-CF2C-7493-0CFE-EEBBE42F4C71}"/>
                    </a:ext>
                  </a:extLst>
                </p14:cNvPr>
                <p14:cNvContentPartPr/>
                <p14:nvPr/>
              </p14:nvContentPartPr>
              <p14:xfrm>
                <a:off x="2073588" y="2182296"/>
                <a:ext cx="201600" cy="209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3DFE73-CF2C-7493-0CFE-EEBBE42F4C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588" y="2164656"/>
                  <a:ext cx="237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46A663-1BBA-09AD-102B-114A28B9D074}"/>
                    </a:ext>
                  </a:extLst>
                </p14:cNvPr>
                <p14:cNvContentPartPr/>
                <p14:nvPr/>
              </p14:nvContentPartPr>
              <p14:xfrm>
                <a:off x="2303268" y="2243136"/>
                <a:ext cx="34128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46A663-1BBA-09AD-102B-114A28B9D0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5628" y="2225496"/>
                  <a:ext cx="376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BA735C-582E-2618-7717-DAC41B8202EC}"/>
                    </a:ext>
                  </a:extLst>
                </p14:cNvPr>
                <p14:cNvContentPartPr/>
                <p14:nvPr/>
              </p14:nvContentPartPr>
              <p14:xfrm>
                <a:off x="2727708" y="2154216"/>
                <a:ext cx="201960" cy="25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BA735C-582E-2618-7717-DAC41B8202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10068" y="2136216"/>
                  <a:ext cx="2376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A22599-5E55-E218-2676-A8DF42187999}"/>
              </a:ext>
            </a:extLst>
          </p:cNvPr>
          <p:cNvGrpSpPr/>
          <p:nvPr/>
        </p:nvGrpSpPr>
        <p:grpSpPr>
          <a:xfrm>
            <a:off x="522708" y="2579736"/>
            <a:ext cx="2443680" cy="874800"/>
            <a:chOff x="522708" y="2579736"/>
            <a:chExt cx="2443680" cy="8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D983C8-923D-CBEB-2AFE-8F9784EFE007}"/>
                    </a:ext>
                  </a:extLst>
                </p14:cNvPr>
                <p14:cNvContentPartPr/>
                <p14:nvPr/>
              </p14:nvContentPartPr>
              <p14:xfrm>
                <a:off x="522708" y="2669016"/>
                <a:ext cx="27000" cy="12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D983C8-923D-CBEB-2AFE-8F9784EFE0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5068" y="2651376"/>
                  <a:ext cx="62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7AA93A-7D3F-F2D0-52E4-B5FE6AD0E9DE}"/>
                    </a:ext>
                  </a:extLst>
                </p14:cNvPr>
                <p14:cNvContentPartPr/>
                <p14:nvPr/>
              </p14:nvContentPartPr>
              <p14:xfrm>
                <a:off x="555828" y="2579736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7AA93A-7D3F-F2D0-52E4-B5FE6AD0E9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7828" y="2561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634E41-82E1-AD4F-8BCE-61B1BB8DF70D}"/>
                    </a:ext>
                  </a:extLst>
                </p14:cNvPr>
                <p14:cNvContentPartPr/>
                <p14:nvPr/>
              </p14:nvContentPartPr>
              <p14:xfrm>
                <a:off x="663828" y="2629056"/>
                <a:ext cx="84600" cy="144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634E41-82E1-AD4F-8BCE-61B1BB8DF7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5828" y="2611056"/>
                  <a:ext cx="120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1B5939-D0D2-118C-6218-52E5A3F18D57}"/>
                    </a:ext>
                  </a:extLst>
                </p14:cNvPr>
                <p14:cNvContentPartPr/>
                <p14:nvPr/>
              </p14:nvContentPartPr>
              <p14:xfrm>
                <a:off x="1103028" y="2639856"/>
                <a:ext cx="7560" cy="20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1B5939-D0D2-118C-6218-52E5A3F18D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5388" y="2622216"/>
                  <a:ext cx="4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24A240-FEC6-90E9-4CDB-E94C153FE794}"/>
                    </a:ext>
                  </a:extLst>
                </p14:cNvPr>
                <p14:cNvContentPartPr/>
                <p14:nvPr/>
              </p14:nvContentPartPr>
              <p14:xfrm>
                <a:off x="1051548" y="2715816"/>
                <a:ext cx="358560" cy="9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24A240-FEC6-90E9-4CDB-E94C153FE7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3548" y="2698176"/>
                  <a:ext cx="39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ABFE9F-5904-179C-E930-B33A07F9D8AF}"/>
                    </a:ext>
                  </a:extLst>
                </p14:cNvPr>
                <p14:cNvContentPartPr/>
                <p14:nvPr/>
              </p14:nvContentPartPr>
              <p14:xfrm>
                <a:off x="1850748" y="2661096"/>
                <a:ext cx="25920" cy="20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ABFE9F-5904-179C-E930-B33A07F9D8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33108" y="2643456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460D89-FC85-2655-A95E-797202ED0891}"/>
                    </a:ext>
                  </a:extLst>
                </p14:cNvPr>
                <p14:cNvContentPartPr/>
                <p14:nvPr/>
              </p14:nvContentPartPr>
              <p14:xfrm>
                <a:off x="1801788" y="2678736"/>
                <a:ext cx="862200" cy="50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460D89-FC85-2655-A95E-797202ED08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83788" y="2660736"/>
                  <a:ext cx="8978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30931B-3BC0-D625-D033-8755DC4C6F1E}"/>
                    </a:ext>
                  </a:extLst>
                </p14:cNvPr>
                <p14:cNvContentPartPr/>
                <p14:nvPr/>
              </p14:nvContentPartPr>
              <p14:xfrm>
                <a:off x="2830308" y="2801496"/>
                <a:ext cx="136080" cy="13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30931B-3BC0-D625-D033-8755DC4C6F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2308" y="2783496"/>
                  <a:ext cx="171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10CBDC-DAF8-FDB4-2F3E-966F6BA532C4}"/>
                    </a:ext>
                  </a:extLst>
                </p14:cNvPr>
                <p14:cNvContentPartPr/>
                <p14:nvPr/>
              </p14:nvContentPartPr>
              <p14:xfrm>
                <a:off x="649068" y="3217656"/>
                <a:ext cx="325440" cy="22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10CBDC-DAF8-FDB4-2F3E-966F6BA532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1068" y="3199656"/>
                  <a:ext cx="361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C7F369-B0E9-DB5A-5DE4-8AE7A0309BA4}"/>
                    </a:ext>
                  </a:extLst>
                </p14:cNvPr>
                <p14:cNvContentPartPr/>
                <p14:nvPr/>
              </p14:nvContentPartPr>
              <p14:xfrm>
                <a:off x="1244868" y="3320616"/>
                <a:ext cx="3132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C7F369-B0E9-DB5A-5DE4-8AE7A0309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27228" y="3302616"/>
                  <a:ext cx="66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259616-08A5-C174-E3DA-772F92398F1A}"/>
                    </a:ext>
                  </a:extLst>
                </p14:cNvPr>
                <p14:cNvContentPartPr/>
                <p14:nvPr/>
              </p14:nvContentPartPr>
              <p14:xfrm>
                <a:off x="1263588" y="3184896"/>
                <a:ext cx="10440" cy="6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259616-08A5-C174-E3DA-772F92398F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45588" y="3166896"/>
                  <a:ext cx="4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D2ADBF-0A00-9C93-F64C-E6B3676B6EA9}"/>
                    </a:ext>
                  </a:extLst>
                </p14:cNvPr>
                <p14:cNvContentPartPr/>
                <p14:nvPr/>
              </p14:nvContentPartPr>
              <p14:xfrm>
                <a:off x="1383828" y="3275976"/>
                <a:ext cx="29592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D2ADBF-0A00-9C93-F64C-E6B3676B6E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65828" y="3257976"/>
                  <a:ext cx="331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241944-3BD0-FA61-168E-FF64A181A387}"/>
                    </a:ext>
                  </a:extLst>
                </p14:cNvPr>
                <p14:cNvContentPartPr/>
                <p14:nvPr/>
              </p14:nvContentPartPr>
              <p14:xfrm>
                <a:off x="1778388" y="3254016"/>
                <a:ext cx="11520" cy="20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241944-3BD0-FA61-168E-FF64A181A3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60388" y="3236376"/>
                  <a:ext cx="47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9D8085-C897-E97F-0710-19398A58956B}"/>
                    </a:ext>
                  </a:extLst>
                </p14:cNvPr>
                <p14:cNvContentPartPr/>
                <p14:nvPr/>
              </p14:nvContentPartPr>
              <p14:xfrm>
                <a:off x="1724748" y="3320976"/>
                <a:ext cx="106920" cy="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9D8085-C897-E97F-0710-19398A58956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07108" y="3302976"/>
                  <a:ext cx="142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95CC53-EC87-B867-54D8-D0C0C50E2EA4}"/>
                    </a:ext>
                  </a:extLst>
                </p14:cNvPr>
                <p14:cNvContentPartPr/>
                <p14:nvPr/>
              </p14:nvContentPartPr>
              <p14:xfrm>
                <a:off x="2003388" y="3173016"/>
                <a:ext cx="566640" cy="275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95CC53-EC87-B867-54D8-D0C0C50E2E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85748" y="3155016"/>
                  <a:ext cx="6022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22FDFB-32A0-3CBE-1C5F-91C3E959E860}"/>
              </a:ext>
            </a:extLst>
          </p:cNvPr>
          <p:cNvGrpSpPr/>
          <p:nvPr/>
        </p:nvGrpSpPr>
        <p:grpSpPr>
          <a:xfrm>
            <a:off x="344148" y="3729216"/>
            <a:ext cx="2698920" cy="2223720"/>
            <a:chOff x="344148" y="3729216"/>
            <a:chExt cx="2698920" cy="22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2F59B0-5763-91AF-4343-8F495BB26D41}"/>
                    </a:ext>
                  </a:extLst>
                </p14:cNvPr>
                <p14:cNvContentPartPr/>
                <p14:nvPr/>
              </p14:nvContentPartPr>
              <p14:xfrm>
                <a:off x="380148" y="3862776"/>
                <a:ext cx="193680" cy="19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2F59B0-5763-91AF-4343-8F495BB26D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2148" y="3845136"/>
                  <a:ext cx="229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F64546-3C05-46B0-B174-50F8A37329FC}"/>
                    </a:ext>
                  </a:extLst>
                </p14:cNvPr>
                <p14:cNvContentPartPr/>
                <p14:nvPr/>
              </p14:nvContentPartPr>
              <p14:xfrm>
                <a:off x="705228" y="3915696"/>
                <a:ext cx="114840" cy="139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F64546-3C05-46B0-B174-50F8A37329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7228" y="3898056"/>
                  <a:ext cx="150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C91D83-2077-ECB5-F73E-C12582940A2C}"/>
                    </a:ext>
                  </a:extLst>
                </p14:cNvPr>
                <p14:cNvContentPartPr/>
                <p14:nvPr/>
              </p14:nvContentPartPr>
              <p14:xfrm>
                <a:off x="1211028" y="3875016"/>
                <a:ext cx="306360" cy="47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C91D83-2077-ECB5-F73E-C12582940A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93388" y="3857376"/>
                  <a:ext cx="342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05F224-CC67-4C9E-22C3-8B45CDF0E59F}"/>
                    </a:ext>
                  </a:extLst>
                </p14:cNvPr>
                <p14:cNvContentPartPr/>
                <p14:nvPr/>
              </p14:nvContentPartPr>
              <p14:xfrm>
                <a:off x="1883148" y="3729216"/>
                <a:ext cx="265680" cy="30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05F224-CC67-4C9E-22C3-8B45CDF0E5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65508" y="3711216"/>
                  <a:ext cx="30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EC3806-F154-0726-DA04-371B4AB8CA73}"/>
                    </a:ext>
                  </a:extLst>
                </p14:cNvPr>
                <p14:cNvContentPartPr/>
                <p14:nvPr/>
              </p14:nvContentPartPr>
              <p14:xfrm>
                <a:off x="1900788" y="3800856"/>
                <a:ext cx="191160" cy="2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EC3806-F154-0726-DA04-371B4AB8CA7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82788" y="3783216"/>
                  <a:ext cx="226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760B3E-7F70-80CF-A6B5-CCB122291948}"/>
                    </a:ext>
                  </a:extLst>
                </p14:cNvPr>
                <p14:cNvContentPartPr/>
                <p14:nvPr/>
              </p14:nvContentPartPr>
              <p14:xfrm>
                <a:off x="344148" y="4637496"/>
                <a:ext cx="255960" cy="20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760B3E-7F70-80CF-A6B5-CCB12229194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508" y="4619856"/>
                  <a:ext cx="291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919D97-DDA3-B423-E2E3-E4A935829563}"/>
                    </a:ext>
                  </a:extLst>
                </p14:cNvPr>
                <p14:cNvContentPartPr/>
                <p14:nvPr/>
              </p14:nvContentPartPr>
              <p14:xfrm>
                <a:off x="732228" y="4544616"/>
                <a:ext cx="223200" cy="27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919D97-DDA3-B423-E2E3-E4A93582956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4228" y="4526616"/>
                  <a:ext cx="258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8B47F4-7207-9F85-F37C-DBFA32937734}"/>
                    </a:ext>
                  </a:extLst>
                </p14:cNvPr>
                <p14:cNvContentPartPr/>
                <p14:nvPr/>
              </p14:nvContentPartPr>
              <p14:xfrm>
                <a:off x="961548" y="4554696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8B47F4-7207-9F85-F37C-DBFA329377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3548" y="4537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ABABE5-7786-D7CD-E514-9BD0ADF9F2ED}"/>
                    </a:ext>
                  </a:extLst>
                </p14:cNvPr>
                <p14:cNvContentPartPr/>
                <p14:nvPr/>
              </p14:nvContentPartPr>
              <p14:xfrm>
                <a:off x="1081788" y="4640016"/>
                <a:ext cx="310320" cy="591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ABABE5-7786-D7CD-E514-9BD0ADF9F2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788" y="4622016"/>
                  <a:ext cx="3459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5670C2-22F3-3097-B8AE-C38BB1F6CBC1}"/>
                    </a:ext>
                  </a:extLst>
                </p14:cNvPr>
                <p14:cNvContentPartPr/>
                <p14:nvPr/>
              </p14:nvContentPartPr>
              <p14:xfrm>
                <a:off x="1649148" y="4587816"/>
                <a:ext cx="160200" cy="12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5670C2-22F3-3097-B8AE-C38BB1F6CB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31148" y="4569816"/>
                  <a:ext cx="195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60AF19-39B0-79AF-AD44-454694E30E70}"/>
                    </a:ext>
                  </a:extLst>
                </p14:cNvPr>
                <p14:cNvContentPartPr/>
                <p14:nvPr/>
              </p14:nvContentPartPr>
              <p14:xfrm>
                <a:off x="1775508" y="4603296"/>
                <a:ext cx="95760" cy="13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60AF19-39B0-79AF-AD44-454694E30E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57868" y="4585296"/>
                  <a:ext cx="131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D0E42D-7E64-6B53-B51A-221AEA893361}"/>
                    </a:ext>
                  </a:extLst>
                </p14:cNvPr>
                <p14:cNvContentPartPr/>
                <p14:nvPr/>
              </p14:nvContentPartPr>
              <p14:xfrm>
                <a:off x="1812948" y="4632456"/>
                <a:ext cx="90720" cy="167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D0E42D-7E64-6B53-B51A-221AEA8933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94948" y="4614816"/>
                  <a:ext cx="126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A60307-6E93-1497-746A-5D5332F909C8}"/>
                    </a:ext>
                  </a:extLst>
                </p14:cNvPr>
                <p14:cNvContentPartPr/>
                <p14:nvPr/>
              </p14:nvContentPartPr>
              <p14:xfrm>
                <a:off x="1956948" y="4645056"/>
                <a:ext cx="173520" cy="10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A60307-6E93-1497-746A-5D5332F909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8948" y="4627416"/>
                  <a:ext cx="209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2C9098-E997-176A-D695-DD7A68EBB8FA}"/>
                    </a:ext>
                  </a:extLst>
                </p14:cNvPr>
                <p14:cNvContentPartPr/>
                <p14:nvPr/>
              </p14:nvContentPartPr>
              <p14:xfrm>
                <a:off x="2183748" y="4565856"/>
                <a:ext cx="369360" cy="47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2C9098-E997-176A-D695-DD7A68EBB8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5748" y="4547856"/>
                  <a:ext cx="405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BC7A56-47FC-232A-022F-39C5CBC8368D}"/>
                    </a:ext>
                  </a:extLst>
                </p14:cNvPr>
                <p14:cNvContentPartPr/>
                <p14:nvPr/>
              </p14:nvContentPartPr>
              <p14:xfrm>
                <a:off x="2561388" y="4586736"/>
                <a:ext cx="66960" cy="11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BC7A56-47FC-232A-022F-39C5CBC836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43388" y="4569096"/>
                  <a:ext cx="102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DBE874-FF8D-E25E-913C-9DB88C334143}"/>
                    </a:ext>
                  </a:extLst>
                </p14:cNvPr>
                <p14:cNvContentPartPr/>
                <p14:nvPr/>
              </p14:nvContentPartPr>
              <p14:xfrm>
                <a:off x="2736708" y="4452456"/>
                <a:ext cx="6480" cy="15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DBE874-FF8D-E25E-913C-9DB88C3341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19068" y="4434816"/>
                  <a:ext cx="42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9C6B5E-AEC8-8F74-A4A9-371EE84A835F}"/>
                    </a:ext>
                  </a:extLst>
                </p14:cNvPr>
                <p14:cNvContentPartPr/>
                <p14:nvPr/>
              </p14:nvContentPartPr>
              <p14:xfrm>
                <a:off x="2800428" y="4501416"/>
                <a:ext cx="242640" cy="128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9C6B5E-AEC8-8F74-A4A9-371EE84A83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82428" y="4483416"/>
                  <a:ext cx="278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299104-A55A-D199-CB3C-2C3DBD66EA7D}"/>
                    </a:ext>
                  </a:extLst>
                </p14:cNvPr>
                <p14:cNvContentPartPr/>
                <p14:nvPr/>
              </p14:nvContentPartPr>
              <p14:xfrm>
                <a:off x="1730148" y="4998576"/>
                <a:ext cx="45720" cy="38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299104-A55A-D199-CB3C-2C3DBD66EA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12508" y="4980576"/>
                  <a:ext cx="813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F87C73-DE43-3070-84A6-3CC9315B7DFC}"/>
                    </a:ext>
                  </a:extLst>
                </p14:cNvPr>
                <p14:cNvContentPartPr/>
                <p14:nvPr/>
              </p14:nvContentPartPr>
              <p14:xfrm>
                <a:off x="1784868" y="5099736"/>
                <a:ext cx="29880" cy="29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F87C73-DE43-3070-84A6-3CC9315B7D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66868" y="5082096"/>
                  <a:ext cx="65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AF7BB3-3288-A508-1593-00530CCE1127}"/>
                    </a:ext>
                  </a:extLst>
                </p14:cNvPr>
                <p14:cNvContentPartPr/>
                <p14:nvPr/>
              </p14:nvContentPartPr>
              <p14:xfrm>
                <a:off x="1678308" y="5303496"/>
                <a:ext cx="21924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AF7BB3-3288-A508-1593-00530CCE11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0308" y="5285856"/>
                  <a:ext cx="254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8349C8-AF73-98C2-E883-7F1513F5A8CC}"/>
                    </a:ext>
                  </a:extLst>
                </p14:cNvPr>
                <p14:cNvContentPartPr/>
                <p14:nvPr/>
              </p14:nvContentPartPr>
              <p14:xfrm>
                <a:off x="973068" y="5717496"/>
                <a:ext cx="97200" cy="23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8349C8-AF73-98C2-E883-7F1513F5A8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5428" y="5699856"/>
                  <a:ext cx="132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E1974E-3863-9A57-8979-E72F9FD7453B}"/>
                    </a:ext>
                  </a:extLst>
                </p14:cNvPr>
                <p14:cNvContentPartPr/>
                <p14:nvPr/>
              </p14:nvContentPartPr>
              <p14:xfrm>
                <a:off x="1176828" y="5719656"/>
                <a:ext cx="388080" cy="19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E1974E-3863-9A57-8979-E72F9FD7453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8828" y="5701656"/>
                  <a:ext cx="423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3D470E3-9C1D-46D6-DFDC-06ACB833DF61}"/>
                    </a:ext>
                  </a:extLst>
                </p14:cNvPr>
                <p14:cNvContentPartPr/>
                <p14:nvPr/>
              </p14:nvContentPartPr>
              <p14:xfrm>
                <a:off x="1680468" y="5625336"/>
                <a:ext cx="416520" cy="24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3D470E3-9C1D-46D6-DFDC-06ACB833DF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62828" y="5607696"/>
                  <a:ext cx="452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2DF24D-6625-E0B5-487D-8063E997015B}"/>
                    </a:ext>
                  </a:extLst>
                </p14:cNvPr>
                <p14:cNvContentPartPr/>
                <p14:nvPr/>
              </p14:nvContentPartPr>
              <p14:xfrm>
                <a:off x="2293548" y="5546856"/>
                <a:ext cx="27180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2DF24D-6625-E0B5-487D-8063E99701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5908" y="5529216"/>
                  <a:ext cx="3074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1B759A-0D87-01D8-2670-1B6FAC5156B6}"/>
                    </a:ext>
                  </a:extLst>
                </p14:cNvPr>
                <p14:cNvContentPartPr/>
                <p14:nvPr/>
              </p14:nvContentPartPr>
              <p14:xfrm>
                <a:off x="2508828" y="5560176"/>
                <a:ext cx="85320" cy="86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1B759A-0D87-01D8-2670-1B6FAC5156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91188" y="5542536"/>
                  <a:ext cx="12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D027A7-4950-4AFC-649A-9E0884196924}"/>
                    </a:ext>
                  </a:extLst>
                </p14:cNvPr>
                <p14:cNvContentPartPr/>
                <p14:nvPr/>
              </p14:nvContentPartPr>
              <p14:xfrm>
                <a:off x="2345388" y="5558016"/>
                <a:ext cx="14040" cy="8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D027A7-4950-4AFC-649A-9E08841969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7388" y="5540016"/>
                  <a:ext cx="496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9A91F31-CC29-15DB-6508-3D0A128140D2}"/>
                  </a:ext>
                </a:extLst>
              </p14:cNvPr>
              <p14:cNvContentPartPr/>
              <p14:nvPr/>
            </p14:nvContentPartPr>
            <p14:xfrm>
              <a:off x="199068" y="4608696"/>
              <a:ext cx="2436840" cy="189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9A91F31-CC29-15DB-6508-3D0A128140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5428" y="4500696"/>
                <a:ext cx="2544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8E85E5-2CE3-3FEB-BEA6-944775DA0258}"/>
                  </a:ext>
                </a:extLst>
              </p14:cNvPr>
              <p14:cNvContentPartPr/>
              <p14:nvPr/>
            </p14:nvContentPartPr>
            <p14:xfrm>
              <a:off x="1058388" y="4520136"/>
              <a:ext cx="2090880" cy="341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8E85E5-2CE3-3FEB-BEA6-944775DA025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4748" y="4412136"/>
                <a:ext cx="21985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1B085A4-D785-3E55-BBFE-C9E55064E54D}"/>
                  </a:ext>
                </a:extLst>
              </p14:cNvPr>
              <p14:cNvContentPartPr/>
              <p14:nvPr/>
            </p14:nvContentPartPr>
            <p14:xfrm>
              <a:off x="836988" y="5651976"/>
              <a:ext cx="1743120" cy="226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1B085A4-D785-3E55-BBFE-C9E55064E54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2988" y="5543976"/>
                <a:ext cx="18507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F53E2E2-AA51-33B3-23AE-FA5EB313D6E4}"/>
                  </a:ext>
                </a:extLst>
              </p14:cNvPr>
              <p14:cNvContentPartPr/>
              <p14:nvPr/>
            </p14:nvContentPartPr>
            <p14:xfrm>
              <a:off x="3382908" y="2827416"/>
              <a:ext cx="158760" cy="131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F53E2E2-AA51-33B3-23AE-FA5EB313D6E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28908" y="2719776"/>
                <a:ext cx="266400" cy="34704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133E48F-1EB9-D376-A499-A2C5905DC1B6}"/>
              </a:ext>
            </a:extLst>
          </p:cNvPr>
          <p:cNvSpPr/>
          <p:nvPr/>
        </p:nvSpPr>
        <p:spPr>
          <a:xfrm>
            <a:off x="9562214" y="2350776"/>
            <a:ext cx="2073598" cy="2150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Also called HDL instantiation method</a:t>
            </a:r>
          </a:p>
        </p:txBody>
      </p:sp>
    </p:spTree>
    <p:extLst>
      <p:ext uri="{BB962C8B-B14F-4D97-AF65-F5344CB8AC3E}">
        <p14:creationId xmlns:p14="http://schemas.microsoft.com/office/powerpoint/2010/main" val="73681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86DA-A020-0616-5089-56DAFADE30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Coding examples -&gt; RAM -&gt; block 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3224C-0AE6-6C06-3D3F-D47717A2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59" y="1825625"/>
            <a:ext cx="5772482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E9B1FD-EB79-C3A2-3A0F-6D8746BBE46D}"/>
                  </a:ext>
                </a:extLst>
              </p14:cNvPr>
              <p14:cNvContentPartPr/>
              <p14:nvPr/>
            </p14:nvContentPartPr>
            <p14:xfrm>
              <a:off x="3890868" y="4088856"/>
              <a:ext cx="533880" cy="48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E9B1FD-EB79-C3A2-3A0F-6D8746BBE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6868" y="3981216"/>
                <a:ext cx="6415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98ABFC-0FF4-AF26-40AA-82BD73D4D578}"/>
                  </a:ext>
                </a:extLst>
              </p14:cNvPr>
              <p14:cNvContentPartPr/>
              <p14:nvPr/>
            </p14:nvContentPartPr>
            <p14:xfrm>
              <a:off x="4065108" y="4228896"/>
              <a:ext cx="706680" cy="2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98ABFC-0FF4-AF26-40AA-82BD73D4D5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468" y="4121256"/>
                <a:ext cx="81432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30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DB5B-3F8D-ED59-4ED9-1956445BBD5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Single port -&gt; write first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63F43-1E05-8F1E-EB54-9B8BB8F01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59" y="1825625"/>
            <a:ext cx="5772482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B1BE38-4159-3DCB-6CF0-1C9777FE0C09}"/>
                  </a:ext>
                </a:extLst>
              </p14:cNvPr>
              <p14:cNvContentPartPr/>
              <p14:nvPr/>
            </p14:nvContentPartPr>
            <p14:xfrm>
              <a:off x="4435908" y="4134765"/>
              <a:ext cx="387360" cy="5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B1BE38-4159-3DCB-6CF0-1C9777FE0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2268" y="4026765"/>
                <a:ext cx="495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B9B3DD-2B37-D4BB-A124-837BD7B02B96}"/>
                  </a:ext>
                </a:extLst>
              </p14:cNvPr>
              <p14:cNvContentPartPr/>
              <p14:nvPr/>
            </p14:nvContentPartPr>
            <p14:xfrm>
              <a:off x="4577028" y="4108845"/>
              <a:ext cx="33408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B9B3DD-2B37-D4BB-A124-837BD7B02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3028" y="4001205"/>
                <a:ext cx="441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584AC0-AFD6-4C39-0F20-12AE33114F8A}"/>
                  </a:ext>
                </a:extLst>
              </p14:cNvPr>
              <p14:cNvContentPartPr/>
              <p14:nvPr/>
            </p14:nvContentPartPr>
            <p14:xfrm>
              <a:off x="4670268" y="4541205"/>
              <a:ext cx="925200" cy="78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584AC0-AFD6-4C39-0F20-12AE33114F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6268" y="4433565"/>
                <a:ext cx="103284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752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129B-03D8-CE37-BA99-C304E6F47F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You get a template that you need to follow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2F4E2-7FE4-4138-21E8-DA549C0FF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06" y="1825625"/>
            <a:ext cx="789198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DFA8BA-92BA-56E7-D517-253AB02FE561}"/>
                  </a:ext>
                </a:extLst>
              </p14:cNvPr>
              <p14:cNvContentPartPr/>
              <p14:nvPr/>
            </p14:nvContentPartPr>
            <p14:xfrm>
              <a:off x="5671428" y="2650125"/>
              <a:ext cx="549000" cy="7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DFA8BA-92BA-56E7-D517-253AB02FE5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7428" y="2542485"/>
                <a:ext cx="6566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E91D75-9DC5-5137-BC6D-1C5D6404415D}"/>
                  </a:ext>
                </a:extLst>
              </p14:cNvPr>
              <p14:cNvContentPartPr/>
              <p14:nvPr/>
            </p14:nvContentPartPr>
            <p14:xfrm>
              <a:off x="9905748" y="2855685"/>
              <a:ext cx="507960" cy="256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E91D75-9DC5-5137-BC6D-1C5D640441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2108" y="2748045"/>
                <a:ext cx="615600" cy="27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DF157E3-6BC0-A16B-637E-D3344192228D}"/>
              </a:ext>
            </a:extLst>
          </p:cNvPr>
          <p:cNvGrpSpPr/>
          <p:nvPr/>
        </p:nvGrpSpPr>
        <p:grpSpPr>
          <a:xfrm>
            <a:off x="288708" y="2212536"/>
            <a:ext cx="846720" cy="592200"/>
            <a:chOff x="288708" y="2212536"/>
            <a:chExt cx="84672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254AF4-124F-2986-3ABF-D2AEED7D22B4}"/>
                    </a:ext>
                  </a:extLst>
                </p14:cNvPr>
                <p14:cNvContentPartPr/>
                <p14:nvPr/>
              </p14:nvContentPartPr>
              <p14:xfrm>
                <a:off x="290868" y="2306136"/>
                <a:ext cx="85680" cy="20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254AF4-124F-2986-3ABF-D2AEED7D22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3228" y="2288496"/>
                  <a:ext cx="12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4C3F54-0263-89AE-7D64-41B6E55829DC}"/>
                    </a:ext>
                  </a:extLst>
                </p14:cNvPr>
                <p14:cNvContentPartPr/>
                <p14:nvPr/>
              </p14:nvContentPartPr>
              <p14:xfrm>
                <a:off x="288708" y="2380656"/>
                <a:ext cx="151920" cy="9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4C3F54-0263-89AE-7D64-41B6E55829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1068" y="2362656"/>
                  <a:ext cx="187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AE30BD-4542-D71A-FAB1-EDAC8CA6814B}"/>
                    </a:ext>
                  </a:extLst>
                </p14:cNvPr>
                <p14:cNvContentPartPr/>
                <p14:nvPr/>
              </p14:nvContentPartPr>
              <p14:xfrm>
                <a:off x="455388" y="2373096"/>
                <a:ext cx="181440" cy="43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AE30BD-4542-D71A-FAB1-EDAC8CA68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748" y="2355096"/>
                  <a:ext cx="2170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F54735-0259-3660-4D41-39ADCBA55DBD}"/>
                    </a:ext>
                  </a:extLst>
                </p14:cNvPr>
                <p14:cNvContentPartPr/>
                <p14:nvPr/>
              </p14:nvContentPartPr>
              <p14:xfrm>
                <a:off x="618108" y="2388576"/>
                <a:ext cx="199080" cy="10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F54735-0259-3660-4D41-39ADCBA55D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0468" y="2370576"/>
                  <a:ext cx="23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9BB8F-4BA1-928B-B44F-9238C6A84824}"/>
                    </a:ext>
                  </a:extLst>
                </p14:cNvPr>
                <p14:cNvContentPartPr/>
                <p14:nvPr/>
              </p14:nvContentPartPr>
              <p14:xfrm>
                <a:off x="821868" y="2212536"/>
                <a:ext cx="11520" cy="1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9BB8F-4BA1-928B-B44F-9238C6A848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3868" y="2194536"/>
                  <a:ext cx="47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747253-4355-9230-CECE-9314504DE8CC}"/>
                    </a:ext>
                  </a:extLst>
                </p14:cNvPr>
                <p14:cNvContentPartPr/>
                <p14:nvPr/>
              </p14:nvContentPartPr>
              <p14:xfrm>
                <a:off x="923748" y="2401176"/>
                <a:ext cx="90720" cy="12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747253-4355-9230-CECE-9314504DE8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6108" y="2383536"/>
                  <a:ext cx="126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41C1BE-DA64-AB10-5A27-5B683A4FE702}"/>
                    </a:ext>
                  </a:extLst>
                </p14:cNvPr>
                <p14:cNvContentPartPr/>
                <p14:nvPr/>
              </p14:nvContentPartPr>
              <p14:xfrm>
                <a:off x="1073148" y="2501976"/>
                <a:ext cx="62280" cy="134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41C1BE-DA64-AB10-5A27-5B683A4FE70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5508" y="2483976"/>
                  <a:ext cx="979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FC9652-BC13-5B75-0B24-BB25CC8CECC4}"/>
              </a:ext>
            </a:extLst>
          </p:cNvPr>
          <p:cNvGrpSpPr/>
          <p:nvPr/>
        </p:nvGrpSpPr>
        <p:grpSpPr>
          <a:xfrm>
            <a:off x="1376988" y="2202816"/>
            <a:ext cx="425520" cy="265320"/>
            <a:chOff x="1376988" y="2202816"/>
            <a:chExt cx="4255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F79700-F166-5031-2D72-3D61B17919A0}"/>
                    </a:ext>
                  </a:extLst>
                </p14:cNvPr>
                <p14:cNvContentPartPr/>
                <p14:nvPr/>
              </p14:nvContentPartPr>
              <p14:xfrm>
                <a:off x="1392108" y="2276256"/>
                <a:ext cx="900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F79700-F166-5031-2D72-3D61B17919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4468" y="2258616"/>
                  <a:ext cx="44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2EFCCF-3986-2696-BB32-E1CAACE62D05}"/>
                    </a:ext>
                  </a:extLst>
                </p14:cNvPr>
                <p14:cNvContentPartPr/>
                <p14:nvPr/>
              </p14:nvContentPartPr>
              <p14:xfrm>
                <a:off x="1376988" y="2281296"/>
                <a:ext cx="425520" cy="180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2EFCCF-3986-2696-BB32-E1CAACE62D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9348" y="2263296"/>
                  <a:ext cx="461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270DF3-32EF-B0C9-BC1A-45D5B88425DB}"/>
                    </a:ext>
                  </a:extLst>
                </p14:cNvPr>
                <p14:cNvContentPartPr/>
                <p14:nvPr/>
              </p14:nvContentPartPr>
              <p14:xfrm>
                <a:off x="1675068" y="2202816"/>
                <a:ext cx="23400" cy="49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270DF3-32EF-B0C9-BC1A-45D5B88425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57428" y="2184816"/>
                  <a:ext cx="590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474345-10CA-B454-BBF9-1F1CFBFCE438}"/>
              </a:ext>
            </a:extLst>
          </p:cNvPr>
          <p:cNvGrpSpPr/>
          <p:nvPr/>
        </p:nvGrpSpPr>
        <p:grpSpPr>
          <a:xfrm>
            <a:off x="186468" y="2906256"/>
            <a:ext cx="1674360" cy="1130040"/>
            <a:chOff x="186468" y="2906256"/>
            <a:chExt cx="1674360" cy="11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C5D4DE-33BD-64E7-23E5-347BF9CE8B3F}"/>
                    </a:ext>
                  </a:extLst>
                </p14:cNvPr>
                <p14:cNvContentPartPr/>
                <p14:nvPr/>
              </p14:nvContentPartPr>
              <p14:xfrm>
                <a:off x="573828" y="2990136"/>
                <a:ext cx="29520" cy="11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C5D4DE-33BD-64E7-23E5-347BF9CE8B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5828" y="2972136"/>
                  <a:ext cx="65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B30010-D9A5-2ED0-F949-398DFD8B24AA}"/>
                    </a:ext>
                  </a:extLst>
                </p14:cNvPr>
                <p14:cNvContentPartPr/>
                <p14:nvPr/>
              </p14:nvContentPartPr>
              <p14:xfrm>
                <a:off x="599748" y="2906256"/>
                <a:ext cx="7560" cy="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B30010-D9A5-2ED0-F949-398DFD8B24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2108" y="2888616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C5E18B-D049-FAFF-FB96-195961C60D66}"/>
                    </a:ext>
                  </a:extLst>
                </p14:cNvPr>
                <p14:cNvContentPartPr/>
                <p14:nvPr/>
              </p14:nvContentPartPr>
              <p14:xfrm>
                <a:off x="651588" y="2949816"/>
                <a:ext cx="939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C5E18B-D049-FAFF-FB96-195961C60D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948" y="2931816"/>
                  <a:ext cx="129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A47AF9-1C82-6B10-21FF-3295966238E5}"/>
                    </a:ext>
                  </a:extLst>
                </p14:cNvPr>
                <p14:cNvContentPartPr/>
                <p14:nvPr/>
              </p14:nvContentPartPr>
              <p14:xfrm>
                <a:off x="975228" y="2972496"/>
                <a:ext cx="78480" cy="14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A47AF9-1C82-6B10-21FF-3295966238E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7228" y="2954856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CEF32E-5862-EE25-F72E-A6238C325E2A}"/>
                    </a:ext>
                  </a:extLst>
                </p14:cNvPr>
                <p14:cNvContentPartPr/>
                <p14:nvPr/>
              </p14:nvContentPartPr>
              <p14:xfrm>
                <a:off x="1179708" y="2957736"/>
                <a:ext cx="155520" cy="147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CEF32E-5862-EE25-F72E-A6238C325E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2068" y="2939736"/>
                  <a:ext cx="191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2935CE-9316-C5CF-6AEA-93024892193D}"/>
                    </a:ext>
                  </a:extLst>
                </p14:cNvPr>
                <p14:cNvContentPartPr/>
                <p14:nvPr/>
              </p14:nvContentPartPr>
              <p14:xfrm>
                <a:off x="1382028" y="2991576"/>
                <a:ext cx="172440" cy="48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2935CE-9316-C5CF-6AEA-9302489219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64388" y="2973576"/>
                  <a:ext cx="2080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878FE0-C3D7-AAAB-F1B2-5D94801FEAC7}"/>
                    </a:ext>
                  </a:extLst>
                </p14:cNvPr>
                <p14:cNvContentPartPr/>
                <p14:nvPr/>
              </p14:nvContentPartPr>
              <p14:xfrm>
                <a:off x="233988" y="3562896"/>
                <a:ext cx="23040" cy="25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878FE0-C3D7-AAAB-F1B2-5D94801FEA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348" y="3544896"/>
                  <a:ext cx="58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4703D0-4EA0-EE20-EEBA-CDAE96D98FB8}"/>
                    </a:ext>
                  </a:extLst>
                </p14:cNvPr>
                <p14:cNvContentPartPr/>
                <p14:nvPr/>
              </p14:nvContentPartPr>
              <p14:xfrm>
                <a:off x="186468" y="3676656"/>
                <a:ext cx="192240" cy="12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4703D0-4EA0-EE20-EEBA-CDAE96D98F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8468" y="3659016"/>
                  <a:ext cx="22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F82EFE-294D-A7DE-B9EE-ABC48D3F487E}"/>
                    </a:ext>
                  </a:extLst>
                </p14:cNvPr>
                <p14:cNvContentPartPr/>
                <p14:nvPr/>
              </p14:nvContentPartPr>
              <p14:xfrm>
                <a:off x="483108" y="3502416"/>
                <a:ext cx="471600" cy="53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F82EFE-294D-A7DE-B9EE-ABC48D3F48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468" y="3484416"/>
                  <a:ext cx="5072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060117-6F15-20D0-3FE9-E65ED1D36182}"/>
                    </a:ext>
                  </a:extLst>
                </p14:cNvPr>
                <p14:cNvContentPartPr/>
                <p14:nvPr/>
              </p14:nvContentPartPr>
              <p14:xfrm>
                <a:off x="1037868" y="3681696"/>
                <a:ext cx="382320" cy="11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060117-6F15-20D0-3FE9-E65ED1D361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9868" y="3663696"/>
                  <a:ext cx="417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3C82BE-5011-386E-D4D1-6728E9E86B0C}"/>
                    </a:ext>
                  </a:extLst>
                </p14:cNvPr>
                <p14:cNvContentPartPr/>
                <p14:nvPr/>
              </p14:nvContentPartPr>
              <p14:xfrm>
                <a:off x="1333788" y="3579096"/>
                <a:ext cx="72000" cy="16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3C82BE-5011-386E-D4D1-6728E9E86B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16148" y="3561456"/>
                  <a:ext cx="107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7D8C38-D15B-D2AE-CA88-61E4405C4045}"/>
                    </a:ext>
                  </a:extLst>
                </p14:cNvPr>
                <p14:cNvContentPartPr/>
                <p14:nvPr/>
              </p14:nvContentPartPr>
              <p14:xfrm>
                <a:off x="1607388" y="3569736"/>
                <a:ext cx="253440" cy="20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7D8C38-D15B-D2AE-CA88-61E4405C40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9748" y="3552096"/>
                  <a:ext cx="28908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EC648F0-811D-E5FC-855A-35FBE3C9CB86}"/>
                  </a:ext>
                </a:extLst>
              </p14:cNvPr>
              <p14:cNvContentPartPr/>
              <p14:nvPr/>
            </p14:nvContentPartPr>
            <p14:xfrm>
              <a:off x="237228" y="4237176"/>
              <a:ext cx="231480" cy="378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EC648F0-811D-E5FC-855A-35FBE3C9CB8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9588" y="4219536"/>
                <a:ext cx="267120" cy="41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5622713-00FD-5999-9A9D-3DAA44D5BCA8}"/>
              </a:ext>
            </a:extLst>
          </p:cNvPr>
          <p:cNvGrpSpPr/>
          <p:nvPr/>
        </p:nvGrpSpPr>
        <p:grpSpPr>
          <a:xfrm>
            <a:off x="788388" y="4180296"/>
            <a:ext cx="603720" cy="215280"/>
            <a:chOff x="788388" y="4180296"/>
            <a:chExt cx="6037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A70728-EFEA-0FFF-4ADE-A58D006D82A3}"/>
                    </a:ext>
                  </a:extLst>
                </p14:cNvPr>
                <p14:cNvContentPartPr/>
                <p14:nvPr/>
              </p14:nvContentPartPr>
              <p14:xfrm>
                <a:off x="788388" y="4273896"/>
                <a:ext cx="160560" cy="12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A70728-EFEA-0FFF-4ADE-A58D006D82A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388" y="4256256"/>
                  <a:ext cx="196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FE1C12-76AD-21C0-FFFA-6FA1524B72CD}"/>
                    </a:ext>
                  </a:extLst>
                </p14:cNvPr>
                <p14:cNvContentPartPr/>
                <p14:nvPr/>
              </p14:nvContentPartPr>
              <p14:xfrm>
                <a:off x="987828" y="4261656"/>
                <a:ext cx="17280" cy="12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FE1C12-76AD-21C0-FFFA-6FA1524B72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0188" y="4243656"/>
                  <a:ext cx="5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A6A480-FCC2-73F4-D8FF-5D660690314D}"/>
                    </a:ext>
                  </a:extLst>
                </p14:cNvPr>
                <p14:cNvContentPartPr/>
                <p14:nvPr/>
              </p14:nvContentPartPr>
              <p14:xfrm>
                <a:off x="973788" y="4181736"/>
                <a:ext cx="12600" cy="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A6A480-FCC2-73F4-D8FF-5D66069031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5788" y="4164096"/>
                  <a:ext cx="48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D7C192-DD8F-7193-7A61-45944CD2E9BE}"/>
                    </a:ext>
                  </a:extLst>
                </p14:cNvPr>
                <p14:cNvContentPartPr/>
                <p14:nvPr/>
              </p14:nvContentPartPr>
              <p14:xfrm>
                <a:off x="1093668" y="4180296"/>
                <a:ext cx="16920" cy="18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D7C192-DD8F-7193-7A61-45944CD2E9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6028" y="4162296"/>
                  <a:ext cx="52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8445AF-2C6D-7CC4-34A4-95EEB55015B6}"/>
                    </a:ext>
                  </a:extLst>
                </p14:cNvPr>
                <p14:cNvContentPartPr/>
                <p14:nvPr/>
              </p14:nvContentPartPr>
              <p14:xfrm>
                <a:off x="1121388" y="4255176"/>
                <a:ext cx="270720" cy="10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8445AF-2C6D-7CC4-34A4-95EEB55015B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3748" y="4237176"/>
                  <a:ext cx="306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E0FD515-049C-29B4-0D76-7D142E944E08}"/>
              </a:ext>
            </a:extLst>
          </p:cNvPr>
          <p:cNvGrpSpPr/>
          <p:nvPr/>
        </p:nvGrpSpPr>
        <p:grpSpPr>
          <a:xfrm>
            <a:off x="336948" y="4712016"/>
            <a:ext cx="1521720" cy="386280"/>
            <a:chOff x="336948" y="4712016"/>
            <a:chExt cx="15217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A658A3-2EF3-C33D-E287-E8D9708F07FB}"/>
                    </a:ext>
                  </a:extLst>
                </p14:cNvPr>
                <p14:cNvContentPartPr/>
                <p14:nvPr/>
              </p14:nvContentPartPr>
              <p14:xfrm>
                <a:off x="336948" y="4897056"/>
                <a:ext cx="104760" cy="20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A658A3-2EF3-C33D-E287-E8D9708F07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8948" y="4879416"/>
                  <a:ext cx="140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E72378-C34F-A95F-32FD-6D9C719CBBA0}"/>
                    </a:ext>
                  </a:extLst>
                </p14:cNvPr>
                <p14:cNvContentPartPr/>
                <p14:nvPr/>
              </p14:nvContentPartPr>
              <p14:xfrm>
                <a:off x="530268" y="4938096"/>
                <a:ext cx="14040" cy="11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E72378-C34F-A95F-32FD-6D9C719CBB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2628" y="4920456"/>
                  <a:ext cx="49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6A396A-453A-EE60-955B-8BDC85D6336C}"/>
                    </a:ext>
                  </a:extLst>
                </p14:cNvPr>
                <p14:cNvContentPartPr/>
                <p14:nvPr/>
              </p14:nvContentPartPr>
              <p14:xfrm>
                <a:off x="527388" y="4859616"/>
                <a:ext cx="16200" cy="5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6A396A-453A-EE60-955B-8BDC85D6336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9388" y="4841616"/>
                  <a:ext cx="51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4AD9A0-61CD-3E5D-FCB8-AE359E0ED8F3}"/>
                    </a:ext>
                  </a:extLst>
                </p14:cNvPr>
                <p14:cNvContentPartPr/>
                <p14:nvPr/>
              </p14:nvContentPartPr>
              <p14:xfrm>
                <a:off x="633228" y="4964016"/>
                <a:ext cx="87840" cy="13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4AD9A0-61CD-3E5D-FCB8-AE359E0ED8F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5228" y="4946016"/>
                  <a:ext cx="123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AF27C3-8280-2351-70ED-CD7056C03FFF}"/>
                    </a:ext>
                  </a:extLst>
                </p14:cNvPr>
                <p14:cNvContentPartPr/>
                <p14:nvPr/>
              </p14:nvContentPartPr>
              <p14:xfrm>
                <a:off x="795588" y="4923696"/>
                <a:ext cx="17280" cy="162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AF27C3-8280-2351-70ED-CD7056C03F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7948" y="4906056"/>
                  <a:ext cx="5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449713-5061-2522-CCE2-5F610A543A06}"/>
                    </a:ext>
                  </a:extLst>
                </p14:cNvPr>
                <p14:cNvContentPartPr/>
                <p14:nvPr/>
              </p14:nvContentPartPr>
              <p14:xfrm>
                <a:off x="751668" y="4946736"/>
                <a:ext cx="108720" cy="3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449713-5061-2522-CCE2-5F610A543A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4028" y="4929096"/>
                  <a:ext cx="144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5135DE-8406-D486-BC75-5B75941A0B8C}"/>
                    </a:ext>
                  </a:extLst>
                </p14:cNvPr>
                <p14:cNvContentPartPr/>
                <p14:nvPr/>
              </p14:nvContentPartPr>
              <p14:xfrm>
                <a:off x="916548" y="4923336"/>
                <a:ext cx="155880" cy="14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5135DE-8406-D486-BC75-5B75941A0B8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8908" y="4905336"/>
                  <a:ext cx="191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578AB0-2095-3A75-1DEC-6C3EE3D0E07B}"/>
                    </a:ext>
                  </a:extLst>
                </p14:cNvPr>
                <p14:cNvContentPartPr/>
                <p14:nvPr/>
              </p14:nvContentPartPr>
              <p14:xfrm>
                <a:off x="1049388" y="4803096"/>
                <a:ext cx="2484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578AB0-2095-3A75-1DEC-6C3EE3D0E0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1748" y="4785456"/>
                  <a:ext cx="60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4ACC2D-AB19-2BB2-1250-679CB77D0482}"/>
                    </a:ext>
                  </a:extLst>
                </p14:cNvPr>
                <p14:cNvContentPartPr/>
                <p14:nvPr/>
              </p14:nvContentPartPr>
              <p14:xfrm>
                <a:off x="1134708" y="4799136"/>
                <a:ext cx="366480" cy="26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4ACC2D-AB19-2BB2-1250-679CB77D048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17068" y="4781496"/>
                  <a:ext cx="402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D13A44-F27A-3A53-5D1E-C6524933B6A0}"/>
                    </a:ext>
                  </a:extLst>
                </p14:cNvPr>
                <p14:cNvContentPartPr/>
                <p14:nvPr/>
              </p14:nvContentPartPr>
              <p14:xfrm>
                <a:off x="1454748" y="4863936"/>
                <a:ext cx="80280" cy="41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D13A44-F27A-3A53-5D1E-C6524933B6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36748" y="4846296"/>
                  <a:ext cx="115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237502-A957-749B-EF77-65B121075C2F}"/>
                    </a:ext>
                  </a:extLst>
                </p14:cNvPr>
                <p14:cNvContentPartPr/>
                <p14:nvPr/>
              </p14:nvContentPartPr>
              <p14:xfrm>
                <a:off x="1588668" y="4712016"/>
                <a:ext cx="270000" cy="24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237502-A957-749B-EF77-65B121075C2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71028" y="4694376"/>
                  <a:ext cx="3056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E38280-D2FC-0E8D-0890-995EEFFA1AD8}"/>
              </a:ext>
            </a:extLst>
          </p:cNvPr>
          <p:cNvGrpSpPr/>
          <p:nvPr/>
        </p:nvGrpSpPr>
        <p:grpSpPr>
          <a:xfrm>
            <a:off x="734388" y="5300976"/>
            <a:ext cx="544320" cy="258480"/>
            <a:chOff x="734388" y="5300976"/>
            <a:chExt cx="54432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2C1081-E4C3-AD8A-E89C-9A1131C55BE6}"/>
                    </a:ext>
                  </a:extLst>
                </p14:cNvPr>
                <p14:cNvContentPartPr/>
                <p14:nvPr/>
              </p14:nvContentPartPr>
              <p14:xfrm>
                <a:off x="734388" y="5300976"/>
                <a:ext cx="33840" cy="21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2C1081-E4C3-AD8A-E89C-9A1131C55B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6388" y="5283336"/>
                  <a:ext cx="69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EF86E-CD16-03AA-135A-A2F85BBDC5BE}"/>
                    </a:ext>
                  </a:extLst>
                </p14:cNvPr>
                <p14:cNvContentPartPr/>
                <p14:nvPr/>
              </p14:nvContentPartPr>
              <p14:xfrm>
                <a:off x="734388" y="5314296"/>
                <a:ext cx="100800" cy="19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EF86E-CD16-03AA-135A-A2F85BBDC5B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6388" y="5296656"/>
                  <a:ext cx="136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2460D9-8CBA-374E-1225-FA01C45E9686}"/>
                    </a:ext>
                  </a:extLst>
                </p14:cNvPr>
                <p14:cNvContentPartPr/>
                <p14:nvPr/>
              </p14:nvContentPartPr>
              <p14:xfrm>
                <a:off x="870468" y="5363616"/>
                <a:ext cx="145080" cy="195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2460D9-8CBA-374E-1225-FA01C45E96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2828" y="5345976"/>
                  <a:ext cx="180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84494B-5239-3AA3-EE32-41B195563F5E}"/>
                    </a:ext>
                  </a:extLst>
                </p14:cNvPr>
                <p14:cNvContentPartPr/>
                <p14:nvPr/>
              </p14:nvContentPartPr>
              <p14:xfrm>
                <a:off x="920868" y="5337336"/>
                <a:ext cx="357840" cy="22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84494B-5239-3AA3-EE32-41B195563F5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2868" y="5319336"/>
                  <a:ext cx="39348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E58191-2715-E7A1-54C6-7A4F06E887BC}"/>
                  </a:ext>
                </a:extLst>
              </p14:cNvPr>
              <p14:cNvContentPartPr/>
              <p14:nvPr/>
            </p14:nvContentPartPr>
            <p14:xfrm>
              <a:off x="-28452" y="4807776"/>
              <a:ext cx="1743840" cy="379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E58191-2715-E7A1-54C6-7A4F06E887B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82452" y="4700136"/>
                <a:ext cx="185148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E448EF8-6B62-5CBB-5E0D-FD80412794CE}"/>
                  </a:ext>
                </a:extLst>
              </p14:cNvPr>
              <p14:cNvContentPartPr/>
              <p14:nvPr/>
            </p14:nvContentPartPr>
            <p14:xfrm>
              <a:off x="586788" y="5393856"/>
              <a:ext cx="673200" cy="178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E448EF8-6B62-5CBB-5E0D-FD80412794C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33148" y="5286216"/>
                <a:ext cx="7808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B386391-BB31-496A-8AAB-6B8590C62963}"/>
                  </a:ext>
                </a:extLst>
              </p14:cNvPr>
              <p14:cNvContentPartPr/>
              <p14:nvPr/>
            </p14:nvContentPartPr>
            <p14:xfrm>
              <a:off x="3042708" y="5459736"/>
              <a:ext cx="970200" cy="9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B386391-BB31-496A-8AAB-6B8590C6296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989068" y="5351736"/>
                <a:ext cx="1077840" cy="3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650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B9C7-C92D-8A93-DB6F-0BB888647C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DRAM -&gt; dual port </a:t>
            </a:r>
            <a:r>
              <a:rPr lang="en-IN" dirty="0" err="1"/>
              <a:t>asyn</a:t>
            </a:r>
            <a:r>
              <a:rPr lang="en-IN" dirty="0"/>
              <a:t> 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D1CDF-A4CF-C562-7D99-47A110ECB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06" y="1825625"/>
            <a:ext cx="789198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649A07-95A6-56C7-0D5D-9E860C8E808F}"/>
                  </a:ext>
                </a:extLst>
              </p14:cNvPr>
              <p14:cNvContentPartPr/>
              <p14:nvPr/>
            </p14:nvContentPartPr>
            <p14:xfrm>
              <a:off x="3207588" y="4419165"/>
              <a:ext cx="96912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649A07-95A6-56C7-0D5D-9E860C8E8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3948" y="4311525"/>
                <a:ext cx="10767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CFDEC3-59F0-BAF1-007C-F3BE202BC4E9}"/>
                  </a:ext>
                </a:extLst>
              </p14:cNvPr>
              <p14:cNvContentPartPr/>
              <p14:nvPr/>
            </p14:nvContentPartPr>
            <p14:xfrm>
              <a:off x="3312348" y="4593045"/>
              <a:ext cx="1059120" cy="4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CFDEC3-59F0-BAF1-007C-F3BE202BC4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8708" y="4485045"/>
                <a:ext cx="116676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33CAD42-8C2B-F696-30F4-08967EB67055}"/>
              </a:ext>
            </a:extLst>
          </p:cNvPr>
          <p:cNvGrpSpPr/>
          <p:nvPr/>
        </p:nvGrpSpPr>
        <p:grpSpPr>
          <a:xfrm>
            <a:off x="294468" y="2031096"/>
            <a:ext cx="1658520" cy="2053080"/>
            <a:chOff x="294468" y="2031096"/>
            <a:chExt cx="1658520" cy="20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D0DA53-E6B7-3D18-10A0-342EDD6E0F76}"/>
                    </a:ext>
                  </a:extLst>
                </p14:cNvPr>
                <p14:cNvContentPartPr/>
                <p14:nvPr/>
              </p14:nvContentPartPr>
              <p14:xfrm>
                <a:off x="294468" y="2589096"/>
                <a:ext cx="17064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D0DA53-E6B7-3D18-10A0-342EDD6E0F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828" y="2571456"/>
                  <a:ext cx="206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3609BF-9C08-4E4F-3086-FB0E3AD656D1}"/>
                    </a:ext>
                  </a:extLst>
                </p14:cNvPr>
                <p14:cNvContentPartPr/>
                <p14:nvPr/>
              </p14:nvContentPartPr>
              <p14:xfrm>
                <a:off x="524508" y="2580096"/>
                <a:ext cx="62280" cy="10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3609BF-9C08-4E4F-3086-FB0E3AD656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6508" y="2562456"/>
                  <a:ext cx="97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45903B-33F3-0416-9134-8DEFF75CCF0D}"/>
                    </a:ext>
                  </a:extLst>
                </p14:cNvPr>
                <p14:cNvContentPartPr/>
                <p14:nvPr/>
              </p14:nvContentPartPr>
              <p14:xfrm>
                <a:off x="606948" y="2435376"/>
                <a:ext cx="99000" cy="10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45903B-33F3-0416-9134-8DEFF75CCF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308" y="2417736"/>
                  <a:ext cx="134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E0CCDB-552A-9F9D-0277-31FA8E5D5199}"/>
                    </a:ext>
                  </a:extLst>
                </p14:cNvPr>
                <p14:cNvContentPartPr/>
                <p14:nvPr/>
              </p14:nvContentPartPr>
              <p14:xfrm>
                <a:off x="787668" y="2336376"/>
                <a:ext cx="151200" cy="110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E0CCDB-552A-9F9D-0277-31FA8E5D519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0028" y="2318376"/>
                  <a:ext cx="186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12FFED-FC3A-731D-F4F1-658969324593}"/>
                    </a:ext>
                  </a:extLst>
                </p14:cNvPr>
                <p14:cNvContentPartPr/>
                <p14:nvPr/>
              </p14:nvContentPartPr>
              <p14:xfrm>
                <a:off x="1178988" y="2031096"/>
                <a:ext cx="6408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12FFED-FC3A-731D-F4F1-6589693245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1348" y="2013096"/>
                  <a:ext cx="99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882396-4760-932C-764D-10E645674885}"/>
                    </a:ext>
                  </a:extLst>
                </p14:cNvPr>
                <p14:cNvContentPartPr/>
                <p14:nvPr/>
              </p14:nvContentPartPr>
              <p14:xfrm>
                <a:off x="1185108" y="2049456"/>
                <a:ext cx="175320" cy="10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882396-4760-932C-764D-10E6456748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7108" y="2031456"/>
                  <a:ext cx="21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3431F7-7243-9ADC-7F7C-4877DA5A3CD4}"/>
                    </a:ext>
                  </a:extLst>
                </p14:cNvPr>
                <p14:cNvContentPartPr/>
                <p14:nvPr/>
              </p14:nvContentPartPr>
              <p14:xfrm>
                <a:off x="610188" y="2851896"/>
                <a:ext cx="555120" cy="57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3431F7-7243-9ADC-7F7C-4877DA5A3C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2548" y="2834256"/>
                  <a:ext cx="5907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93497D-7890-6EB3-F0F8-A1F0F409B1B3}"/>
                    </a:ext>
                  </a:extLst>
                </p14:cNvPr>
                <p14:cNvContentPartPr/>
                <p14:nvPr/>
              </p14:nvContentPartPr>
              <p14:xfrm>
                <a:off x="1365468" y="2709336"/>
                <a:ext cx="89640" cy="32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93497D-7890-6EB3-F0F8-A1F0F409B1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47468" y="2691336"/>
                  <a:ext cx="125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A304EB-4BD0-ECF4-6675-61D9BD1772CB}"/>
                    </a:ext>
                  </a:extLst>
                </p14:cNvPr>
                <p14:cNvContentPartPr/>
                <p14:nvPr/>
              </p14:nvContentPartPr>
              <p14:xfrm>
                <a:off x="1406868" y="2729136"/>
                <a:ext cx="62640" cy="21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A304EB-4BD0-ECF4-6675-61D9BD1772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89228" y="2711496"/>
                  <a:ext cx="98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A81876-63F9-D2F7-57B3-1BBB97692951}"/>
                    </a:ext>
                  </a:extLst>
                </p14:cNvPr>
                <p14:cNvContentPartPr/>
                <p14:nvPr/>
              </p14:nvContentPartPr>
              <p14:xfrm>
                <a:off x="1456908" y="2671536"/>
                <a:ext cx="103680" cy="11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A81876-63F9-D2F7-57B3-1BBB976929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39268" y="2653896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FEDF7D-7C17-D248-A220-C072E9AD19CC}"/>
                    </a:ext>
                  </a:extLst>
                </p14:cNvPr>
                <p14:cNvContentPartPr/>
                <p14:nvPr/>
              </p14:nvContentPartPr>
              <p14:xfrm>
                <a:off x="1612068" y="2583336"/>
                <a:ext cx="7308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FEDF7D-7C17-D248-A220-C072E9AD19C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4068" y="2565336"/>
                  <a:ext cx="108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579EBF-8908-90C4-44A4-A336FFF0BDEB}"/>
                    </a:ext>
                  </a:extLst>
                </p14:cNvPr>
                <p14:cNvContentPartPr/>
                <p14:nvPr/>
              </p14:nvContentPartPr>
              <p14:xfrm>
                <a:off x="1684068" y="2436096"/>
                <a:ext cx="80280" cy="18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579EBF-8908-90C4-44A4-A336FFF0BD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66428" y="2418456"/>
                  <a:ext cx="115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364E1A-1DF8-2C30-1301-8F4241CFFA81}"/>
                    </a:ext>
                  </a:extLst>
                </p14:cNvPr>
                <p14:cNvContentPartPr/>
                <p14:nvPr/>
              </p14:nvContentPartPr>
              <p14:xfrm>
                <a:off x="1679388" y="2406936"/>
                <a:ext cx="86040" cy="10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364E1A-1DF8-2C30-1301-8F4241CFFA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61388" y="2389296"/>
                  <a:ext cx="121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A0379A-4E69-D6CA-0C15-CC350339D224}"/>
                    </a:ext>
                  </a:extLst>
                </p14:cNvPr>
                <p14:cNvContentPartPr/>
                <p14:nvPr/>
              </p14:nvContentPartPr>
              <p14:xfrm>
                <a:off x="768228" y="3831816"/>
                <a:ext cx="257040" cy="252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A0379A-4E69-D6CA-0C15-CC350339D2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228" y="3813816"/>
                  <a:ext cx="292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CFE245-D827-28D4-8270-394C62478BA1}"/>
                    </a:ext>
                  </a:extLst>
                </p14:cNvPr>
                <p14:cNvContentPartPr/>
                <p14:nvPr/>
              </p14:nvContentPartPr>
              <p14:xfrm>
                <a:off x="1019148" y="3742176"/>
                <a:ext cx="1224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CFE245-D827-28D4-8270-394C62478B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1148" y="3724536"/>
                  <a:ext cx="15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5A93E1-BE92-0FE0-A83D-25198607997C}"/>
                    </a:ext>
                  </a:extLst>
                </p14:cNvPr>
                <p14:cNvContentPartPr/>
                <p14:nvPr/>
              </p14:nvContentPartPr>
              <p14:xfrm>
                <a:off x="1079988" y="3579096"/>
                <a:ext cx="109440" cy="22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5A93E1-BE92-0FE0-A83D-2519860799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1988" y="3561456"/>
                  <a:ext cx="14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138278-E595-11A5-BCCE-D2596824D6F5}"/>
                    </a:ext>
                  </a:extLst>
                </p14:cNvPr>
                <p14:cNvContentPartPr/>
                <p14:nvPr/>
              </p14:nvContentPartPr>
              <p14:xfrm>
                <a:off x="1140108" y="3639576"/>
                <a:ext cx="124560" cy="10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138278-E595-11A5-BCCE-D2596824D6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2108" y="3621576"/>
                  <a:ext cx="160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941744-48A8-653B-C843-C0AA7BABBF92}"/>
                    </a:ext>
                  </a:extLst>
                </p14:cNvPr>
                <p14:cNvContentPartPr/>
                <p14:nvPr/>
              </p14:nvContentPartPr>
              <p14:xfrm>
                <a:off x="1148388" y="3543456"/>
                <a:ext cx="5220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941744-48A8-653B-C843-C0AA7BABBF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0748" y="3525456"/>
                  <a:ext cx="87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E190C2-7A8C-0BEA-A70E-E47DBEC1219C}"/>
                    </a:ext>
                  </a:extLst>
                </p14:cNvPr>
                <p14:cNvContentPartPr/>
                <p14:nvPr/>
              </p14:nvContentPartPr>
              <p14:xfrm>
                <a:off x="1399668" y="3396936"/>
                <a:ext cx="151200" cy="21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E190C2-7A8C-0BEA-A70E-E47DBEC121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1668" y="3379296"/>
                  <a:ext cx="186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C70068-351B-5D26-C270-169457A30E26}"/>
                    </a:ext>
                  </a:extLst>
                </p14:cNvPr>
                <p14:cNvContentPartPr/>
                <p14:nvPr/>
              </p14:nvContentPartPr>
              <p14:xfrm>
                <a:off x="1749948" y="3186696"/>
                <a:ext cx="39600" cy="11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C70068-351B-5D26-C270-169457A30E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1948" y="3169056"/>
                  <a:ext cx="75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8B7E2A-ABD1-23F1-F4FE-27340F5A00EA}"/>
                    </a:ext>
                  </a:extLst>
                </p14:cNvPr>
                <p14:cNvContentPartPr/>
                <p14:nvPr/>
              </p14:nvContentPartPr>
              <p14:xfrm>
                <a:off x="1686228" y="3037656"/>
                <a:ext cx="20520" cy="65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8B7E2A-ABD1-23F1-F4FE-27340F5A00E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68228" y="3020016"/>
                  <a:ext cx="56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E32553-6994-7697-DE12-42D80A2BB317}"/>
                    </a:ext>
                  </a:extLst>
                </p14:cNvPr>
                <p14:cNvContentPartPr/>
                <p14:nvPr/>
              </p14:nvContentPartPr>
              <p14:xfrm>
                <a:off x="1822668" y="3078696"/>
                <a:ext cx="130320" cy="14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E32553-6994-7697-DE12-42D80A2BB3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05028" y="3061056"/>
                  <a:ext cx="165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DD1017-0C1E-5E71-289B-E5889209F733}"/>
              </a:ext>
            </a:extLst>
          </p:cNvPr>
          <p:cNvGrpSpPr/>
          <p:nvPr/>
        </p:nvGrpSpPr>
        <p:grpSpPr>
          <a:xfrm>
            <a:off x="875508" y="4228536"/>
            <a:ext cx="993240" cy="2110680"/>
            <a:chOff x="875508" y="4228536"/>
            <a:chExt cx="99324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83CE3E-8383-40DB-2476-5FF33A25B4A7}"/>
                    </a:ext>
                  </a:extLst>
                </p14:cNvPr>
                <p14:cNvContentPartPr/>
                <p14:nvPr/>
              </p14:nvContentPartPr>
              <p14:xfrm>
                <a:off x="1169628" y="4552536"/>
                <a:ext cx="8604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83CE3E-8383-40DB-2476-5FF33A25B4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1988" y="4534536"/>
                  <a:ext cx="121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E75DFB-3D1D-AAFA-20BB-86C4FB1D64B8}"/>
                    </a:ext>
                  </a:extLst>
                </p14:cNvPr>
                <p14:cNvContentPartPr/>
                <p14:nvPr/>
              </p14:nvContentPartPr>
              <p14:xfrm>
                <a:off x="1178268" y="4534896"/>
                <a:ext cx="34560" cy="138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E75DFB-3D1D-AAFA-20BB-86C4FB1D64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0628" y="4517256"/>
                  <a:ext cx="70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209BFC-4168-5406-518C-2F1C96241ABA}"/>
                    </a:ext>
                  </a:extLst>
                </p14:cNvPr>
                <p14:cNvContentPartPr/>
                <p14:nvPr/>
              </p14:nvContentPartPr>
              <p14:xfrm>
                <a:off x="1260708" y="4445256"/>
                <a:ext cx="104400" cy="22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209BFC-4168-5406-518C-2F1C96241AB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43068" y="4427256"/>
                  <a:ext cx="140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CF8E20-F122-793E-461C-E3438D51BC9C}"/>
                    </a:ext>
                  </a:extLst>
                </p14:cNvPr>
                <p14:cNvContentPartPr/>
                <p14:nvPr/>
              </p14:nvContentPartPr>
              <p14:xfrm>
                <a:off x="1283388" y="4393056"/>
                <a:ext cx="46080" cy="16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CF8E20-F122-793E-461C-E3438D51BC9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65388" y="4375056"/>
                  <a:ext cx="81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48014C-7570-A2C2-FA99-4A081BBB2EA2}"/>
                    </a:ext>
                  </a:extLst>
                </p14:cNvPr>
                <p14:cNvContentPartPr/>
                <p14:nvPr/>
              </p14:nvContentPartPr>
              <p14:xfrm>
                <a:off x="1388508" y="4298016"/>
                <a:ext cx="118440" cy="19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48014C-7570-A2C2-FA99-4A081BBB2E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70868" y="4280376"/>
                  <a:ext cx="154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D9AB26-E584-6E15-4E86-E32230C15FC0}"/>
                    </a:ext>
                  </a:extLst>
                </p14:cNvPr>
                <p14:cNvContentPartPr/>
                <p14:nvPr/>
              </p14:nvContentPartPr>
              <p14:xfrm>
                <a:off x="1390668" y="4228536"/>
                <a:ext cx="4068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D9AB26-E584-6E15-4E86-E32230C15F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73028" y="4210896"/>
                  <a:ext cx="7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B2639A-29AC-35E2-275B-97196479D58C}"/>
                    </a:ext>
                  </a:extLst>
                </p14:cNvPr>
                <p14:cNvContentPartPr/>
                <p14:nvPr/>
              </p14:nvContentPartPr>
              <p14:xfrm>
                <a:off x="875508" y="5464776"/>
                <a:ext cx="282960" cy="43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B2639A-29AC-35E2-275B-97196479D5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7508" y="5447136"/>
                  <a:ext cx="3186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38A5DF-4F77-C77B-7EF1-DB8AE32941E1}"/>
                    </a:ext>
                  </a:extLst>
                </p14:cNvPr>
                <p14:cNvContentPartPr/>
                <p14:nvPr/>
              </p14:nvContentPartPr>
              <p14:xfrm>
                <a:off x="1069908" y="5454696"/>
                <a:ext cx="116640" cy="21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38A5DF-4F77-C77B-7EF1-DB8AE32941E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2268" y="5437056"/>
                  <a:ext cx="152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D7F301-FCE9-62DF-2E7C-733166DD6118}"/>
                    </a:ext>
                  </a:extLst>
                </p14:cNvPr>
                <p14:cNvContentPartPr/>
                <p14:nvPr/>
              </p14:nvContentPartPr>
              <p14:xfrm>
                <a:off x="1112748" y="5365416"/>
                <a:ext cx="181440" cy="22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D7F301-FCE9-62DF-2E7C-733166DD61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4748" y="5347776"/>
                  <a:ext cx="217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DD8EC4-51E6-42F5-55E2-F1977BEDAED7}"/>
                    </a:ext>
                  </a:extLst>
                </p14:cNvPr>
                <p14:cNvContentPartPr/>
                <p14:nvPr/>
              </p14:nvContentPartPr>
              <p14:xfrm>
                <a:off x="1387788" y="4995696"/>
                <a:ext cx="107280" cy="28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DD8EC4-51E6-42F5-55E2-F1977BEDAED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69788" y="4977696"/>
                  <a:ext cx="1429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55F03B-8ACA-861C-2635-D262DBB634C7}"/>
                    </a:ext>
                  </a:extLst>
                </p14:cNvPr>
                <p14:cNvContentPartPr/>
                <p14:nvPr/>
              </p14:nvContentPartPr>
              <p14:xfrm>
                <a:off x="1424508" y="4982376"/>
                <a:ext cx="191160" cy="18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55F03B-8ACA-861C-2635-D262DBB634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06508" y="4964376"/>
                  <a:ext cx="226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88ACCE-5E44-F963-CEE5-E0B320B06AFB}"/>
                    </a:ext>
                  </a:extLst>
                </p14:cNvPr>
                <p14:cNvContentPartPr/>
                <p14:nvPr/>
              </p14:nvContentPartPr>
              <p14:xfrm>
                <a:off x="1617468" y="4944936"/>
                <a:ext cx="40320" cy="9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88ACCE-5E44-F963-CEE5-E0B320B06A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99828" y="4926936"/>
                  <a:ext cx="75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AB81DD-1F9F-C4A2-1A38-5435DA51D2CB}"/>
                    </a:ext>
                  </a:extLst>
                </p14:cNvPr>
                <p14:cNvContentPartPr/>
                <p14:nvPr/>
              </p14:nvContentPartPr>
              <p14:xfrm>
                <a:off x="1558788" y="4803096"/>
                <a:ext cx="23400" cy="1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AB81DD-1F9F-C4A2-1A38-5435DA51D2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41148" y="4785456"/>
                  <a:ext cx="59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D5B79D-968A-EFBB-C646-487BD2A7715A}"/>
                    </a:ext>
                  </a:extLst>
                </p14:cNvPr>
                <p14:cNvContentPartPr/>
                <p14:nvPr/>
              </p14:nvContentPartPr>
              <p14:xfrm>
                <a:off x="1757508" y="4734696"/>
                <a:ext cx="81000" cy="22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D5B79D-968A-EFBB-C646-487BD2A7715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39508" y="4716696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6FA2E2-4559-1DD6-9524-2F3C182E81B0}"/>
                    </a:ext>
                  </a:extLst>
                </p14:cNvPr>
                <p14:cNvContentPartPr/>
                <p14:nvPr/>
              </p14:nvContentPartPr>
              <p14:xfrm>
                <a:off x="1065948" y="5170296"/>
                <a:ext cx="802800" cy="116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6FA2E2-4559-1DD6-9524-2F3C182E81B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7948" y="5152656"/>
                  <a:ext cx="838440" cy="120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6959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BB0B-3ACB-493B-49BA-3AF77B8A42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SINGLR PORT RAM – IP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7957E-127B-DCAB-E146-EAD348AA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00" y="2803527"/>
            <a:ext cx="3029373" cy="235300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7296D-D79D-20BD-6FFC-92312F6FD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5" r="51571" b="14669"/>
          <a:stretch/>
        </p:blipFill>
        <p:spPr>
          <a:xfrm>
            <a:off x="5422651" y="2126512"/>
            <a:ext cx="5056435" cy="3877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7E73CB-5C42-CA2B-DE77-5A782F23C8CB}"/>
                  </a:ext>
                </a:extLst>
              </p14:cNvPr>
              <p14:cNvContentPartPr/>
              <p14:nvPr/>
            </p14:nvContentPartPr>
            <p14:xfrm>
              <a:off x="5740007" y="3219232"/>
              <a:ext cx="3696840" cy="1313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7E73CB-5C42-CA2B-DE77-5A782F23C8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6367" y="3111592"/>
                <a:ext cx="3804480" cy="15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ECCB35-5D6A-6C2E-9F18-1CB861C63BAF}"/>
                  </a:ext>
                </a:extLst>
              </p14:cNvPr>
              <p14:cNvContentPartPr/>
              <p14:nvPr/>
            </p14:nvContentPartPr>
            <p14:xfrm>
              <a:off x="5985527" y="3797032"/>
              <a:ext cx="1019160" cy="706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ECCB35-5D6A-6C2E-9F18-1CB861C63B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527" y="3689392"/>
                <a:ext cx="1126800" cy="9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C474BD1-A92E-F8CA-34A2-0155350C0A38}"/>
              </a:ext>
            </a:extLst>
          </p:cNvPr>
          <p:cNvGrpSpPr/>
          <p:nvPr/>
        </p:nvGrpSpPr>
        <p:grpSpPr>
          <a:xfrm>
            <a:off x="2239367" y="4658512"/>
            <a:ext cx="1587960" cy="255600"/>
            <a:chOff x="2239367" y="4658512"/>
            <a:chExt cx="15879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64EC51-2AB2-BBE9-E34E-47B5FC56F7B1}"/>
                    </a:ext>
                  </a:extLst>
                </p14:cNvPr>
                <p14:cNvContentPartPr/>
                <p14:nvPr/>
              </p14:nvContentPartPr>
              <p14:xfrm>
                <a:off x="2239367" y="4731592"/>
                <a:ext cx="685800" cy="7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64EC51-2AB2-BBE9-E34E-47B5FC56F7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727" y="4722952"/>
                  <a:ext cx="703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8D2405-930C-F5DF-D4AE-F322103CAD72}"/>
                    </a:ext>
                  </a:extLst>
                </p14:cNvPr>
                <p14:cNvContentPartPr/>
                <p14:nvPr/>
              </p14:nvContentPartPr>
              <p14:xfrm>
                <a:off x="3111647" y="4671832"/>
                <a:ext cx="336240" cy="24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8D2405-930C-F5DF-D4AE-F322103CAD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2647" y="4662832"/>
                  <a:ext cx="353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419B91-EC58-8ECE-FBC7-1E0CA666B44B}"/>
                    </a:ext>
                  </a:extLst>
                </p14:cNvPr>
                <p14:cNvContentPartPr/>
                <p14:nvPr/>
              </p14:nvContentPartPr>
              <p14:xfrm>
                <a:off x="3433487" y="4658512"/>
                <a:ext cx="12240" cy="1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419B91-EC58-8ECE-FBC7-1E0CA666B4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24847" y="4649512"/>
                  <a:ext cx="29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01B4A-FCCB-95DF-7540-E04B75312AF3}"/>
                    </a:ext>
                  </a:extLst>
                </p14:cNvPr>
                <p14:cNvContentPartPr/>
                <p14:nvPr/>
              </p14:nvContentPartPr>
              <p14:xfrm>
                <a:off x="3521687" y="4686592"/>
                <a:ext cx="305640" cy="199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01B4A-FCCB-95DF-7540-E04B75312A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13047" y="4677592"/>
                  <a:ext cx="3232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186698-572D-0E8A-1CE2-F02E119E6F0E}"/>
              </a:ext>
            </a:extLst>
          </p:cNvPr>
          <p:cNvGrpSpPr/>
          <p:nvPr/>
        </p:nvGrpSpPr>
        <p:grpSpPr>
          <a:xfrm>
            <a:off x="4042607" y="3928072"/>
            <a:ext cx="1575360" cy="639000"/>
            <a:chOff x="4042607" y="3928072"/>
            <a:chExt cx="157536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D934E0-A788-D078-FFC7-24171AA5434E}"/>
                    </a:ext>
                  </a:extLst>
                </p14:cNvPr>
                <p14:cNvContentPartPr/>
                <p14:nvPr/>
              </p14:nvContentPartPr>
              <p14:xfrm>
                <a:off x="4042607" y="4466272"/>
                <a:ext cx="307800" cy="10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D934E0-A788-D078-FFC7-24171AA543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33607" y="4457632"/>
                  <a:ext cx="325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0275F4-7E0F-9EA6-706B-CFD39646A990}"/>
                    </a:ext>
                  </a:extLst>
                </p14:cNvPr>
                <p14:cNvContentPartPr/>
                <p14:nvPr/>
              </p14:nvContentPartPr>
              <p14:xfrm>
                <a:off x="4339247" y="3928072"/>
                <a:ext cx="518760" cy="24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0275F4-7E0F-9EA6-706B-CFD39646A9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30247" y="3919432"/>
                  <a:ext cx="536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B26D67-EE7B-BAD7-0A9F-04818785E51D}"/>
                    </a:ext>
                  </a:extLst>
                </p14:cNvPr>
                <p14:cNvContentPartPr/>
                <p14:nvPr/>
              </p14:nvContentPartPr>
              <p14:xfrm>
                <a:off x="4560647" y="4150552"/>
                <a:ext cx="379080" cy="25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B26D67-EE7B-BAD7-0A9F-04818785E5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52007" y="4141912"/>
                  <a:ext cx="396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44C9D5-C387-A395-C017-3908F01199AD}"/>
                    </a:ext>
                  </a:extLst>
                </p14:cNvPr>
                <p14:cNvContentPartPr/>
                <p14:nvPr/>
              </p14:nvContentPartPr>
              <p14:xfrm>
                <a:off x="5021807" y="4043632"/>
                <a:ext cx="241560" cy="281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44C9D5-C387-A395-C017-3908F01199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13167" y="4034992"/>
                  <a:ext cx="259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265CCF-CA2D-F2E4-AC71-360D9082C33E}"/>
                    </a:ext>
                  </a:extLst>
                </p14:cNvPr>
                <p14:cNvContentPartPr/>
                <p14:nvPr/>
              </p14:nvContentPartPr>
              <p14:xfrm>
                <a:off x="5331767" y="4180432"/>
                <a:ext cx="286200" cy="7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265CCF-CA2D-F2E4-AC71-360D9082C3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2767" y="4171432"/>
                  <a:ext cx="303840" cy="9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414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860E-DAE0-3EE4-5906-510F6C53B6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Search block -&gt; click on block memory generator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DF9D3-7E77-5F99-BBE5-D74529F2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14320" b="18007"/>
          <a:stretch/>
        </p:blipFill>
        <p:spPr>
          <a:xfrm>
            <a:off x="1418095" y="1945493"/>
            <a:ext cx="9670942" cy="464454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433D27-42FE-02C4-DC63-F2ABA89145A2}"/>
                  </a:ext>
                </a:extLst>
              </p14:cNvPr>
              <p14:cNvContentPartPr/>
              <p14:nvPr/>
            </p14:nvContentPartPr>
            <p14:xfrm>
              <a:off x="3851268" y="2727336"/>
              <a:ext cx="636840" cy="9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433D27-42FE-02C4-DC63-F2ABA89145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7628" y="2619336"/>
                <a:ext cx="7444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C14534-013A-A798-EE3D-AD6C6F6E46B1}"/>
                  </a:ext>
                </a:extLst>
              </p14:cNvPr>
              <p14:cNvContentPartPr/>
              <p14:nvPr/>
            </p14:nvContentPartPr>
            <p14:xfrm>
              <a:off x="4001028" y="4279296"/>
              <a:ext cx="1395000" cy="8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C14534-013A-A798-EE3D-AD6C6F6E46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388" y="4171296"/>
                <a:ext cx="150264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69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BAC69-04B2-6DBF-14C1-847FBA9A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62953" cy="988754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Fill as follows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5B9824F-0FCD-CEC2-0518-2206E4E7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11" y="1503102"/>
            <a:ext cx="5881612" cy="4962879"/>
          </a:xfrm>
        </p:spPr>
      </p:pic>
    </p:spTree>
    <p:extLst>
      <p:ext uri="{BB962C8B-B14F-4D97-AF65-F5344CB8AC3E}">
        <p14:creationId xmlns:p14="http://schemas.microsoft.com/office/powerpoint/2010/main" val="216952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0110-05E0-EE83-D110-83AFEAE547A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Fill as shown -&gt; click ok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4A2EC-9B2C-F1E0-4EF1-8F1EA4A93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5" y="1946127"/>
            <a:ext cx="515686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28590-4CDB-9A5E-C21F-1F07EAADE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18605"/>
          <a:stretch/>
        </p:blipFill>
        <p:spPr>
          <a:xfrm>
            <a:off x="6932427" y="1946127"/>
            <a:ext cx="4047461" cy="41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07D9-5B50-4B00-9E2F-9FA2E20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Click on generate -&gt; then 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8A36B-A3F3-0690-5B24-66785320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08" y="1916940"/>
            <a:ext cx="328664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25EA9-B2AE-96EB-2D63-4D530413C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89" y="2928424"/>
            <a:ext cx="4534133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6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87C5ED-EBE6-496F-90F2-7E640ABFD74C}"/>
              </a:ext>
            </a:extLst>
          </p:cNvPr>
          <p:cNvSpPr/>
          <p:nvPr/>
        </p:nvSpPr>
        <p:spPr>
          <a:xfrm>
            <a:off x="4849091" y="2161309"/>
            <a:ext cx="2189018" cy="19257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1024 – word *</a:t>
            </a:r>
          </a:p>
          <a:p>
            <a:pPr algn="ctr"/>
            <a:r>
              <a:rPr lang="en-US" sz="2400" dirty="0"/>
              <a:t>32-bit</a:t>
            </a:r>
          </a:p>
          <a:p>
            <a:pPr algn="ctr"/>
            <a:r>
              <a:rPr lang="en-US" sz="2400" dirty="0"/>
              <a:t>array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651AEF-112B-4D1D-C024-9D73E5C2831E}"/>
                  </a:ext>
                </a:extLst>
              </p14:cNvPr>
              <p14:cNvContentPartPr/>
              <p14:nvPr/>
            </p14:nvContentPartPr>
            <p14:xfrm>
              <a:off x="3810676" y="-1779098"/>
              <a:ext cx="6120" cy="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651AEF-112B-4D1D-C024-9D73E5C283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2036" y="-1788098"/>
                <a:ext cx="237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7E9E94-2946-21A6-9C3A-F2F5A35E53BD}"/>
                  </a:ext>
                </a:extLst>
              </p14:cNvPr>
              <p14:cNvContentPartPr/>
              <p14:nvPr/>
            </p14:nvContentPartPr>
            <p14:xfrm>
              <a:off x="3401716" y="3214462"/>
              <a:ext cx="1456200" cy="6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7E9E94-2946-21A6-9C3A-F2F5A35E53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76" y="3205822"/>
                <a:ext cx="1473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28CF99-AB9D-CFF8-534E-356193FEC0A2}"/>
                  </a:ext>
                </a:extLst>
              </p14:cNvPr>
              <p14:cNvContentPartPr/>
              <p14:nvPr/>
            </p14:nvContentPartPr>
            <p14:xfrm>
              <a:off x="3930521" y="3165144"/>
              <a:ext cx="154440" cy="164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28CF99-AB9D-CFF8-534E-356193FEC0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1521" y="3156144"/>
                <a:ext cx="17208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B60BBCB-7EAA-02F0-8E00-E29139ADB054}"/>
              </a:ext>
            </a:extLst>
          </p:cNvPr>
          <p:cNvGrpSpPr/>
          <p:nvPr/>
        </p:nvGrpSpPr>
        <p:grpSpPr>
          <a:xfrm>
            <a:off x="4028801" y="2879304"/>
            <a:ext cx="187560" cy="148320"/>
            <a:chOff x="4028801" y="2879304"/>
            <a:chExt cx="1875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91CD82-68D0-8BD0-4BBC-55726884765C}"/>
                    </a:ext>
                  </a:extLst>
                </p14:cNvPr>
                <p14:cNvContentPartPr/>
                <p14:nvPr/>
              </p14:nvContentPartPr>
              <p14:xfrm>
                <a:off x="4028801" y="2879304"/>
                <a:ext cx="33480" cy="12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91CD82-68D0-8BD0-4BBC-5572688476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19801" y="2870664"/>
                  <a:ext cx="51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39974A-9D63-2022-2569-6CB6761DA98A}"/>
                    </a:ext>
                  </a:extLst>
                </p14:cNvPr>
                <p14:cNvContentPartPr/>
                <p14:nvPr/>
              </p14:nvContentPartPr>
              <p14:xfrm>
                <a:off x="4114841" y="2927904"/>
                <a:ext cx="101520" cy="9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39974A-9D63-2022-2569-6CB6761DA9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6201" y="2919264"/>
                  <a:ext cx="1191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1C652-B92E-6FD0-9190-53A2A1B47B99}"/>
              </a:ext>
            </a:extLst>
          </p:cNvPr>
          <p:cNvGrpSpPr/>
          <p:nvPr/>
        </p:nvGrpSpPr>
        <p:grpSpPr>
          <a:xfrm>
            <a:off x="2471801" y="3122664"/>
            <a:ext cx="853200" cy="265320"/>
            <a:chOff x="2471801" y="3122664"/>
            <a:chExt cx="8532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A8085B-B28E-24CA-6B63-6324E74C1101}"/>
                    </a:ext>
                  </a:extLst>
                </p14:cNvPr>
                <p14:cNvContentPartPr/>
                <p14:nvPr/>
              </p14:nvContentPartPr>
              <p14:xfrm>
                <a:off x="2481881" y="3122664"/>
                <a:ext cx="93240" cy="21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A8085B-B28E-24CA-6B63-6324E74C11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3241" y="3113664"/>
                  <a:ext cx="110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CCB858-B626-6A44-7533-178030D3E66C}"/>
                    </a:ext>
                  </a:extLst>
                </p14:cNvPr>
                <p14:cNvContentPartPr/>
                <p14:nvPr/>
              </p14:nvContentPartPr>
              <p14:xfrm>
                <a:off x="2471801" y="3239304"/>
                <a:ext cx="114840" cy="4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CCB858-B626-6A44-7533-178030D3E6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2801" y="3230664"/>
                  <a:ext cx="132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3AC291-DB14-50B0-A21C-5F2B5DDE7B7C}"/>
                    </a:ext>
                  </a:extLst>
                </p14:cNvPr>
                <p14:cNvContentPartPr/>
                <p14:nvPr/>
              </p14:nvContentPartPr>
              <p14:xfrm>
                <a:off x="2658281" y="3126624"/>
                <a:ext cx="307800" cy="22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3AC291-DB14-50B0-A21C-5F2B5DDE7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9281" y="3117984"/>
                  <a:ext cx="325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49D9AE-838F-98E0-7A37-3E7822BB83F9}"/>
                    </a:ext>
                  </a:extLst>
                </p14:cNvPr>
                <p14:cNvContentPartPr/>
                <p14:nvPr/>
              </p14:nvContentPartPr>
              <p14:xfrm>
                <a:off x="2980121" y="3244704"/>
                <a:ext cx="71640" cy="14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49D9AE-838F-98E0-7A37-3E7822BB83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1121" y="3235704"/>
                  <a:ext cx="8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F7D677-4DFE-A622-C489-C18668F02963}"/>
                    </a:ext>
                  </a:extLst>
                </p14:cNvPr>
                <p14:cNvContentPartPr/>
                <p14:nvPr/>
              </p14:nvContentPartPr>
              <p14:xfrm>
                <a:off x="3071921" y="3230304"/>
                <a:ext cx="253080" cy="13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F7D677-4DFE-A622-C489-C18668F029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62921" y="3221664"/>
                  <a:ext cx="2707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1B9FA0-02A0-1390-5E5D-4129AFD2E523}"/>
              </a:ext>
            </a:extLst>
          </p:cNvPr>
          <p:cNvGrpSpPr/>
          <p:nvPr/>
        </p:nvGrpSpPr>
        <p:grpSpPr>
          <a:xfrm>
            <a:off x="5789561" y="4113744"/>
            <a:ext cx="645120" cy="465480"/>
            <a:chOff x="5789561" y="4113744"/>
            <a:chExt cx="64512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E958A0-3DD3-5109-F56F-E36F4423D2E4}"/>
                    </a:ext>
                  </a:extLst>
                </p14:cNvPr>
                <p14:cNvContentPartPr/>
                <p14:nvPr/>
              </p14:nvContentPartPr>
              <p14:xfrm>
                <a:off x="5886401" y="4113744"/>
                <a:ext cx="76320" cy="46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E958A0-3DD3-5109-F56F-E36F4423D2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77401" y="4105104"/>
                  <a:ext cx="939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05640B-60F3-DDF6-8883-95D14595023C}"/>
                    </a:ext>
                  </a:extLst>
                </p14:cNvPr>
                <p14:cNvContentPartPr/>
                <p14:nvPr/>
              </p14:nvContentPartPr>
              <p14:xfrm>
                <a:off x="5833841" y="4128864"/>
                <a:ext cx="159480" cy="14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05640B-60F3-DDF6-8883-95D1459502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24841" y="4120224"/>
                  <a:ext cx="177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9C90A3-0CA1-7369-426F-4AA58025D882}"/>
                    </a:ext>
                  </a:extLst>
                </p14:cNvPr>
                <p14:cNvContentPartPr/>
                <p14:nvPr/>
              </p14:nvContentPartPr>
              <p14:xfrm>
                <a:off x="5789561" y="4332984"/>
                <a:ext cx="151560" cy="10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9C90A3-0CA1-7369-426F-4AA58025D8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0921" y="4323984"/>
                  <a:ext cx="169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4DE0C7-75F9-BBFA-C8F3-16CB2385B045}"/>
                    </a:ext>
                  </a:extLst>
                </p14:cNvPr>
                <p14:cNvContentPartPr/>
                <p14:nvPr/>
              </p14:nvContentPartPr>
              <p14:xfrm>
                <a:off x="6174401" y="4322544"/>
                <a:ext cx="100800" cy="14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4DE0C7-75F9-BBFA-C8F3-16CB2385B0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65761" y="4313544"/>
                  <a:ext cx="118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079544-F22F-795E-126F-02708299CD6A}"/>
                    </a:ext>
                  </a:extLst>
                </p14:cNvPr>
                <p14:cNvContentPartPr/>
                <p14:nvPr/>
              </p14:nvContentPartPr>
              <p14:xfrm>
                <a:off x="6370601" y="4352064"/>
                <a:ext cx="64080" cy="14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079544-F22F-795E-126F-02708299CD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1961" y="4343424"/>
                  <a:ext cx="817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CD8A65-D289-2110-A2BF-5FAD4F7B3BC8}"/>
              </a:ext>
            </a:extLst>
          </p:cNvPr>
          <p:cNvGrpSpPr/>
          <p:nvPr/>
        </p:nvGrpSpPr>
        <p:grpSpPr>
          <a:xfrm>
            <a:off x="5725481" y="4736544"/>
            <a:ext cx="654840" cy="213840"/>
            <a:chOff x="5725481" y="4736544"/>
            <a:chExt cx="6548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918B1A-CD75-C9A4-3B84-E4FBC01EFB41}"/>
                    </a:ext>
                  </a:extLst>
                </p14:cNvPr>
                <p14:cNvContentPartPr/>
                <p14:nvPr/>
              </p14:nvContentPartPr>
              <p14:xfrm>
                <a:off x="5725481" y="4736544"/>
                <a:ext cx="654840" cy="21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918B1A-CD75-C9A4-3B84-E4FBC01EFB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16841" y="4727544"/>
                  <a:ext cx="672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3BD9F7-70A7-22C8-370A-3E4C41E59A27}"/>
                    </a:ext>
                  </a:extLst>
                </p14:cNvPr>
                <p14:cNvContentPartPr/>
                <p14:nvPr/>
              </p14:nvContentPartPr>
              <p14:xfrm>
                <a:off x="6133001" y="4786944"/>
                <a:ext cx="83880" cy="3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3BD9F7-70A7-22C8-370A-3E4C41E59A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24361" y="4778304"/>
                  <a:ext cx="1015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917579-01CF-9140-F2A9-CB807F06005E}"/>
              </a:ext>
            </a:extLst>
          </p:cNvPr>
          <p:cNvGrpSpPr/>
          <p:nvPr/>
        </p:nvGrpSpPr>
        <p:grpSpPr>
          <a:xfrm>
            <a:off x="2523422" y="3822526"/>
            <a:ext cx="694080" cy="409320"/>
            <a:chOff x="2523422" y="3822526"/>
            <a:chExt cx="69408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0D8569-28E7-03BF-22E5-0B1B3D715221}"/>
                    </a:ext>
                  </a:extLst>
                </p14:cNvPr>
                <p14:cNvContentPartPr/>
                <p14:nvPr/>
              </p14:nvContentPartPr>
              <p14:xfrm>
                <a:off x="2523422" y="3981286"/>
                <a:ext cx="220320" cy="25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0D8569-28E7-03BF-22E5-0B1B3D7152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4422" y="3972286"/>
                  <a:ext cx="237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A82B29-0C49-9370-CB34-6D010037F0C3}"/>
                    </a:ext>
                  </a:extLst>
                </p14:cNvPr>
                <p14:cNvContentPartPr/>
                <p14:nvPr/>
              </p14:nvContentPartPr>
              <p14:xfrm>
                <a:off x="2825462" y="3836206"/>
                <a:ext cx="24840" cy="11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A82B29-0C49-9370-CB34-6D010037F0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16462" y="3827206"/>
                  <a:ext cx="42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BF5251-6131-41F2-2117-ABD96847E115}"/>
                    </a:ext>
                  </a:extLst>
                </p14:cNvPr>
                <p14:cNvContentPartPr/>
                <p14:nvPr/>
              </p14:nvContentPartPr>
              <p14:xfrm>
                <a:off x="2893862" y="3822526"/>
                <a:ext cx="110880" cy="14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BF5251-6131-41F2-2117-ABD96847E1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84862" y="3813526"/>
                  <a:ext cx="128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8A76E2-EF97-EF64-0243-B8657BDD448F}"/>
                    </a:ext>
                  </a:extLst>
                </p14:cNvPr>
                <p14:cNvContentPartPr/>
                <p14:nvPr/>
              </p14:nvContentPartPr>
              <p14:xfrm>
                <a:off x="3072062" y="4113046"/>
                <a:ext cx="96480" cy="4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8A76E2-EF97-EF64-0243-B8657BDD44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3062" y="4104046"/>
                  <a:ext cx="114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9BCF62-2B9D-2396-4D5E-E727FA88B388}"/>
                    </a:ext>
                  </a:extLst>
                </p14:cNvPr>
                <p14:cNvContentPartPr/>
                <p14:nvPr/>
              </p14:nvContentPartPr>
              <p14:xfrm>
                <a:off x="3112022" y="4173886"/>
                <a:ext cx="105480" cy="3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9BCF62-2B9D-2396-4D5E-E727FA88B3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03382" y="4165246"/>
                  <a:ext cx="123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F2D873-B3B0-E303-C596-ABD96A88B57B}"/>
              </a:ext>
            </a:extLst>
          </p:cNvPr>
          <p:cNvGrpSpPr/>
          <p:nvPr/>
        </p:nvGrpSpPr>
        <p:grpSpPr>
          <a:xfrm>
            <a:off x="3535022" y="4032046"/>
            <a:ext cx="635400" cy="220320"/>
            <a:chOff x="3535022" y="4032046"/>
            <a:chExt cx="6354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F130E8-2D3C-3100-3269-691B9A15F187}"/>
                    </a:ext>
                  </a:extLst>
                </p14:cNvPr>
                <p14:cNvContentPartPr/>
                <p14:nvPr/>
              </p14:nvContentPartPr>
              <p14:xfrm>
                <a:off x="3535022" y="4067686"/>
                <a:ext cx="11880" cy="16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F130E8-2D3C-3100-3269-691B9A15F1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26382" y="4058686"/>
                  <a:ext cx="29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1DB536-05DE-DD61-7393-D7D747D7DE50}"/>
                    </a:ext>
                  </a:extLst>
                </p14:cNvPr>
                <p14:cNvContentPartPr/>
                <p14:nvPr/>
              </p14:nvContentPartPr>
              <p14:xfrm>
                <a:off x="3617462" y="4098646"/>
                <a:ext cx="12204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1DB536-05DE-DD61-7393-D7D747D7DE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8822" y="4089646"/>
                  <a:ext cx="13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0EADD7-4395-E918-B2A3-ED823E671DD9}"/>
                    </a:ext>
                  </a:extLst>
                </p14:cNvPr>
                <p14:cNvContentPartPr/>
                <p14:nvPr/>
              </p14:nvContentPartPr>
              <p14:xfrm>
                <a:off x="3829142" y="4092526"/>
                <a:ext cx="108000" cy="15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0EADD7-4395-E918-B2A3-ED823E671D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20502" y="4083886"/>
                  <a:ext cx="12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733532-00A6-4926-5A43-4AB193485325}"/>
                    </a:ext>
                  </a:extLst>
                </p14:cNvPr>
                <p14:cNvContentPartPr/>
                <p14:nvPr/>
              </p14:nvContentPartPr>
              <p14:xfrm>
                <a:off x="4024982" y="4032046"/>
                <a:ext cx="145440" cy="17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733532-00A6-4926-5A43-4AB1934853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16342" y="4023046"/>
                  <a:ext cx="1630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D5D01C-B9ED-1A7C-6836-34EEDCE1D621}"/>
              </a:ext>
            </a:extLst>
          </p:cNvPr>
          <p:cNvGrpSpPr/>
          <p:nvPr/>
        </p:nvGrpSpPr>
        <p:grpSpPr>
          <a:xfrm>
            <a:off x="3039662" y="4544686"/>
            <a:ext cx="670320" cy="204120"/>
            <a:chOff x="3039662" y="4544686"/>
            <a:chExt cx="6703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18DE0A-A115-0BD5-29FE-D029C75DBFD7}"/>
                    </a:ext>
                  </a:extLst>
                </p14:cNvPr>
                <p14:cNvContentPartPr/>
                <p14:nvPr/>
              </p14:nvContentPartPr>
              <p14:xfrm>
                <a:off x="3039662" y="4581046"/>
                <a:ext cx="65520" cy="15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18DE0A-A115-0BD5-29FE-D029C75DBF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30662" y="4572046"/>
                  <a:ext cx="83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D27078-6156-F1FC-CCFA-C6792EE0B712}"/>
                    </a:ext>
                  </a:extLst>
                </p14:cNvPr>
                <p14:cNvContentPartPr/>
                <p14:nvPr/>
              </p14:nvContentPartPr>
              <p14:xfrm>
                <a:off x="3154502" y="4568086"/>
                <a:ext cx="353520" cy="17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D27078-6156-F1FC-CCFA-C6792EE0B7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45502" y="4559086"/>
                  <a:ext cx="371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D49538-A752-AEC5-86F8-1970C5989B2A}"/>
                    </a:ext>
                  </a:extLst>
                </p14:cNvPr>
                <p14:cNvContentPartPr/>
                <p14:nvPr/>
              </p14:nvContentPartPr>
              <p14:xfrm>
                <a:off x="3597302" y="4544686"/>
                <a:ext cx="112680" cy="204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D49538-A752-AEC5-86F8-1970C5989B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88662" y="4536046"/>
                  <a:ext cx="13032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930E9C-94C9-838C-F69B-6F4BBB994A2C}"/>
                  </a:ext>
                </a:extLst>
              </p14:cNvPr>
              <p14:cNvContentPartPr/>
              <p14:nvPr/>
            </p14:nvContentPartPr>
            <p14:xfrm>
              <a:off x="7137542" y="2175526"/>
              <a:ext cx="95760" cy="114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930E9C-94C9-838C-F69B-6F4BBB994A2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28902" y="2166886"/>
                <a:ext cx="113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EBAD21-74B3-5208-1B47-DA50B148F6F7}"/>
                  </a:ext>
                </a:extLst>
              </p14:cNvPr>
              <p14:cNvContentPartPr/>
              <p14:nvPr/>
            </p14:nvContentPartPr>
            <p14:xfrm>
              <a:off x="7190822" y="2434726"/>
              <a:ext cx="36720" cy="161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EBAD21-74B3-5208-1B47-DA50B148F6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81822" y="2426086"/>
                <a:ext cx="54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2BFBEB8-D891-7A22-86AC-EC6CD240EA8A}"/>
                  </a:ext>
                </a:extLst>
              </p14:cNvPr>
              <p14:cNvContentPartPr/>
              <p14:nvPr/>
            </p14:nvContentPartPr>
            <p14:xfrm>
              <a:off x="7155182" y="2901286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2BFBEB8-D891-7A22-86AC-EC6CD240EA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46182" y="289264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0B2EE77-7586-A43C-FC08-31F542DDD7C3}"/>
              </a:ext>
            </a:extLst>
          </p:cNvPr>
          <p:cNvGrpSpPr/>
          <p:nvPr/>
        </p:nvGrpSpPr>
        <p:grpSpPr>
          <a:xfrm>
            <a:off x="7212782" y="3372166"/>
            <a:ext cx="35280" cy="177480"/>
            <a:chOff x="7212782" y="3372166"/>
            <a:chExt cx="352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7F8540-8751-0C89-30BD-0414E42AFFB6}"/>
                    </a:ext>
                  </a:extLst>
                </p14:cNvPr>
                <p14:cNvContentPartPr/>
                <p14:nvPr/>
              </p14:nvContentPartPr>
              <p14:xfrm>
                <a:off x="7212782" y="3372166"/>
                <a:ext cx="5040" cy="42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7F8540-8751-0C89-30BD-0414E42AFF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03782" y="3363526"/>
                  <a:ext cx="22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4CFDED-8F31-D0C5-BFAE-04D8D55C4C29}"/>
                    </a:ext>
                  </a:extLst>
                </p14:cNvPr>
                <p14:cNvContentPartPr/>
                <p14:nvPr/>
              </p14:nvContentPartPr>
              <p14:xfrm>
                <a:off x="7232222" y="3498886"/>
                <a:ext cx="15840" cy="5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4CFDED-8F31-D0C5-BFAE-04D8D55C4C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23582" y="3489886"/>
                  <a:ext cx="334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99CE913-39F9-BDE9-C6A2-7974A9E41105}"/>
                  </a:ext>
                </a:extLst>
              </p14:cNvPr>
              <p14:cNvContentPartPr/>
              <p14:nvPr/>
            </p14:nvContentPartPr>
            <p14:xfrm>
              <a:off x="7208102" y="3034486"/>
              <a:ext cx="1800" cy="48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99CE913-39F9-BDE9-C6A2-7974A9E411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99462" y="3025846"/>
                <a:ext cx="1944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A74AD3F-9B9B-EF08-B5BE-D7079B1C524A}"/>
              </a:ext>
            </a:extLst>
          </p:cNvPr>
          <p:cNvGrpSpPr/>
          <p:nvPr/>
        </p:nvGrpSpPr>
        <p:grpSpPr>
          <a:xfrm>
            <a:off x="7200182" y="3849526"/>
            <a:ext cx="480240" cy="209880"/>
            <a:chOff x="7200182" y="3849526"/>
            <a:chExt cx="48024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EEBF63-D0A3-E8C6-B7F1-3AE4F248B44A}"/>
                    </a:ext>
                  </a:extLst>
                </p14:cNvPr>
                <p14:cNvContentPartPr/>
                <p14:nvPr/>
              </p14:nvContentPartPr>
              <p14:xfrm>
                <a:off x="7200182" y="3849526"/>
                <a:ext cx="7200" cy="10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EEBF63-D0A3-E8C6-B7F1-3AE4F248B4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1182" y="3840886"/>
                  <a:ext cx="2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68979A-37A8-D714-EE74-E6397941318E}"/>
                    </a:ext>
                  </a:extLst>
                </p14:cNvPr>
                <p14:cNvContentPartPr/>
                <p14:nvPr/>
              </p14:nvContentPartPr>
              <p14:xfrm>
                <a:off x="7297022" y="3883366"/>
                <a:ext cx="88200" cy="7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68979A-37A8-D714-EE74-E639794131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8022" y="3874726"/>
                  <a:ext cx="10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620DBE-FA10-B5AD-84B6-373BE759CDEC}"/>
                    </a:ext>
                  </a:extLst>
                </p14:cNvPr>
                <p14:cNvContentPartPr/>
                <p14:nvPr/>
              </p14:nvContentPartPr>
              <p14:xfrm>
                <a:off x="7451462" y="3887326"/>
                <a:ext cx="81720" cy="14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620DBE-FA10-B5AD-84B6-373BE759CD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2462" y="3878686"/>
                  <a:ext cx="99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E8344D-CFE3-5CAF-517E-714D26C6AAE9}"/>
                    </a:ext>
                  </a:extLst>
                </p14:cNvPr>
                <p14:cNvContentPartPr/>
                <p14:nvPr/>
              </p14:nvContentPartPr>
              <p14:xfrm>
                <a:off x="7588622" y="3894886"/>
                <a:ext cx="91800" cy="16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E8344D-CFE3-5CAF-517E-714D26C6AA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79622" y="3886246"/>
                  <a:ext cx="10944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33D356F-134D-855B-640F-E9C66A6CAB89}"/>
                  </a:ext>
                </a:extLst>
              </p14:cNvPr>
              <p14:cNvContentPartPr/>
              <p14:nvPr/>
            </p14:nvContentPartPr>
            <p14:xfrm>
              <a:off x="7886342" y="3924766"/>
              <a:ext cx="83520" cy="1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33D356F-134D-855B-640F-E9C66A6CAB8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77702" y="3915766"/>
                <a:ext cx="1011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FA7AD565-A081-0230-9D61-E0D05944212C}"/>
              </a:ext>
            </a:extLst>
          </p:cNvPr>
          <p:cNvGrpSpPr/>
          <p:nvPr/>
        </p:nvGrpSpPr>
        <p:grpSpPr>
          <a:xfrm>
            <a:off x="8219435" y="3767446"/>
            <a:ext cx="251640" cy="363240"/>
            <a:chOff x="8219435" y="3767446"/>
            <a:chExt cx="25164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649141-E0F7-9894-CB60-6F396B778656}"/>
                    </a:ext>
                  </a:extLst>
                </p14:cNvPr>
                <p14:cNvContentPartPr/>
                <p14:nvPr/>
              </p14:nvContentPartPr>
              <p14:xfrm>
                <a:off x="8219435" y="3901006"/>
                <a:ext cx="127440" cy="229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649141-E0F7-9894-CB60-6F396B7786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10435" y="3892006"/>
                  <a:ext cx="145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CC2D62-1F8C-AEE8-889A-5C202486D550}"/>
                    </a:ext>
                  </a:extLst>
                </p14:cNvPr>
                <p14:cNvContentPartPr/>
                <p14:nvPr/>
              </p14:nvContentPartPr>
              <p14:xfrm>
                <a:off x="8383235" y="3814606"/>
                <a:ext cx="83160" cy="8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CC2D62-1F8C-AEE8-889A-5C202486D5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74235" y="3805966"/>
                  <a:ext cx="100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E575EA-6197-662F-E30B-4D0D6FC6A26D}"/>
                    </a:ext>
                  </a:extLst>
                </p14:cNvPr>
                <p14:cNvContentPartPr/>
                <p14:nvPr/>
              </p14:nvContentPartPr>
              <p14:xfrm>
                <a:off x="8461355" y="3767446"/>
                <a:ext cx="9720" cy="9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E575EA-6197-662F-E30B-4D0D6FC6A2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52355" y="3758446"/>
                  <a:ext cx="273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DCB7E40-ACF4-051B-00BF-8C53C7E452B4}"/>
                  </a:ext>
                </a:extLst>
              </p14:cNvPr>
              <p14:cNvContentPartPr/>
              <p14:nvPr/>
            </p14:nvContentPartPr>
            <p14:xfrm>
              <a:off x="8502395" y="4016206"/>
              <a:ext cx="99000" cy="18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CB7E40-ACF4-051B-00BF-8C53C7E452B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93395" y="4007566"/>
                <a:ext cx="116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47894AA-7E94-A9D1-B12A-917B7FC28BF8}"/>
                  </a:ext>
                </a:extLst>
              </p14:cNvPr>
              <p14:cNvContentPartPr/>
              <p14:nvPr/>
            </p14:nvContentPartPr>
            <p14:xfrm>
              <a:off x="8758355" y="3881206"/>
              <a:ext cx="24840" cy="234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47894AA-7E94-A9D1-B12A-917B7FC28B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49715" y="3872206"/>
                <a:ext cx="42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ACF4ED3-DF9C-739C-6B5B-02F95D0A7BC5}"/>
                  </a:ext>
                </a:extLst>
              </p14:cNvPr>
              <p14:cNvContentPartPr/>
              <p14:nvPr/>
            </p14:nvContentPartPr>
            <p14:xfrm>
              <a:off x="7851515" y="3990286"/>
              <a:ext cx="98640" cy="30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ACF4ED3-DF9C-739C-6B5B-02F95D0A7BC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42875" y="3981646"/>
                <a:ext cx="1162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4E98604-554C-497A-6201-A2703440859F}"/>
                  </a:ext>
                </a:extLst>
              </p14:cNvPr>
              <p14:cNvContentPartPr/>
              <p14:nvPr/>
            </p14:nvContentPartPr>
            <p14:xfrm>
              <a:off x="6694115" y="4575646"/>
              <a:ext cx="419760" cy="259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4E98604-554C-497A-6201-A270344085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85475" y="4566646"/>
                <a:ext cx="437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2D1D0B9-324D-7E31-7B66-F5D6573B0D4A}"/>
              </a:ext>
            </a:extLst>
          </p:cNvPr>
          <p:cNvGrpSpPr/>
          <p:nvPr/>
        </p:nvGrpSpPr>
        <p:grpSpPr>
          <a:xfrm>
            <a:off x="7444355" y="4889206"/>
            <a:ext cx="306720" cy="243360"/>
            <a:chOff x="7444355" y="4889206"/>
            <a:chExt cx="3067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7EC3324-18FA-C68C-610D-319966E074BE}"/>
                    </a:ext>
                  </a:extLst>
                </p14:cNvPr>
                <p14:cNvContentPartPr/>
                <p14:nvPr/>
              </p14:nvContentPartPr>
              <p14:xfrm>
                <a:off x="7444355" y="4889206"/>
                <a:ext cx="109800" cy="233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7EC3324-18FA-C68C-610D-319966E074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5355" y="4880566"/>
                  <a:ext cx="127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700844-88C4-F78A-B904-E9702AA0EC91}"/>
                    </a:ext>
                  </a:extLst>
                </p14:cNvPr>
                <p14:cNvContentPartPr/>
                <p14:nvPr/>
              </p14:nvContentPartPr>
              <p14:xfrm>
                <a:off x="7633715" y="4963366"/>
                <a:ext cx="117360" cy="169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700844-88C4-F78A-B904-E9702AA0EC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25075" y="4954366"/>
                  <a:ext cx="1350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2B5B58-A713-01A5-7C22-723FA28361F7}"/>
              </a:ext>
            </a:extLst>
          </p:cNvPr>
          <p:cNvGrpSpPr/>
          <p:nvPr/>
        </p:nvGrpSpPr>
        <p:grpSpPr>
          <a:xfrm>
            <a:off x="8059235" y="4869766"/>
            <a:ext cx="1004040" cy="272520"/>
            <a:chOff x="8059235" y="4869766"/>
            <a:chExt cx="10040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F7798D-7894-3CF9-C5DD-73D61C76B12F}"/>
                    </a:ext>
                  </a:extLst>
                </p14:cNvPr>
                <p14:cNvContentPartPr/>
                <p14:nvPr/>
              </p14:nvContentPartPr>
              <p14:xfrm>
                <a:off x="8059235" y="4869766"/>
                <a:ext cx="401760" cy="27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F7798D-7894-3CF9-C5DD-73D61C76B1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50235" y="4861126"/>
                  <a:ext cx="419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4EEA55-2D1E-FE51-A432-30311C302A02}"/>
                    </a:ext>
                  </a:extLst>
                </p14:cNvPr>
                <p14:cNvContentPartPr/>
                <p14:nvPr/>
              </p14:nvContentPartPr>
              <p14:xfrm>
                <a:off x="8529755" y="4971646"/>
                <a:ext cx="121320" cy="9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4EEA55-2D1E-FE51-A432-30311C302A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21115" y="4962646"/>
                  <a:ext cx="138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CB04B2-EE29-0576-10B5-B7ECF970D488}"/>
                    </a:ext>
                  </a:extLst>
                </p14:cNvPr>
                <p14:cNvContentPartPr/>
                <p14:nvPr/>
              </p14:nvContentPartPr>
              <p14:xfrm>
                <a:off x="8706515" y="4943566"/>
                <a:ext cx="198000" cy="91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CB04B2-EE29-0576-10B5-B7ECF970D4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97875" y="4934566"/>
                  <a:ext cx="21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261872-347F-13BD-F89F-8AA7FAEEC6FA}"/>
                    </a:ext>
                  </a:extLst>
                </p14:cNvPr>
                <p14:cNvContentPartPr/>
                <p14:nvPr/>
              </p14:nvContentPartPr>
              <p14:xfrm>
                <a:off x="8931875" y="4921246"/>
                <a:ext cx="131400" cy="18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261872-347F-13BD-F89F-8AA7FAEEC6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22875" y="4912246"/>
                  <a:ext cx="1490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A1B8A4B-33CA-719F-6B10-46ED846009BE}"/>
              </a:ext>
            </a:extLst>
          </p:cNvPr>
          <p:cNvGrpSpPr/>
          <p:nvPr/>
        </p:nvGrpSpPr>
        <p:grpSpPr>
          <a:xfrm>
            <a:off x="5321795" y="937846"/>
            <a:ext cx="1027440" cy="348840"/>
            <a:chOff x="5321795" y="937846"/>
            <a:chExt cx="10274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9E972AA-76CA-9695-FD27-932D073045CB}"/>
                    </a:ext>
                  </a:extLst>
                </p14:cNvPr>
                <p14:cNvContentPartPr/>
                <p14:nvPr/>
              </p14:nvContentPartPr>
              <p14:xfrm>
                <a:off x="5321795" y="937846"/>
                <a:ext cx="15120" cy="26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9E972AA-76CA-9695-FD27-932D073045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2795" y="929206"/>
                  <a:ext cx="32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8A702C1-D636-02DF-BE5A-7DBCDD16A946}"/>
                    </a:ext>
                  </a:extLst>
                </p14:cNvPr>
                <p14:cNvContentPartPr/>
                <p14:nvPr/>
              </p14:nvContentPartPr>
              <p14:xfrm>
                <a:off x="5426555" y="1031446"/>
                <a:ext cx="106200" cy="19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8A702C1-D636-02DF-BE5A-7DBCDD16A9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17915" y="1022806"/>
                  <a:ext cx="123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1D3BF2-388F-2F6A-ECDB-E4BFD6228375}"/>
                    </a:ext>
                  </a:extLst>
                </p14:cNvPr>
                <p14:cNvContentPartPr/>
                <p14:nvPr/>
              </p14:nvContentPartPr>
              <p14:xfrm>
                <a:off x="5675675" y="1049806"/>
                <a:ext cx="214200" cy="236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1D3BF2-388F-2F6A-ECDB-E4BFD62283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7035" y="1040806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9D1AE9-0149-E980-ED49-C17066C0C131}"/>
                    </a:ext>
                  </a:extLst>
                </p14:cNvPr>
                <p14:cNvContentPartPr/>
                <p14:nvPr/>
              </p14:nvContentPartPr>
              <p14:xfrm>
                <a:off x="6026315" y="1027126"/>
                <a:ext cx="60120" cy="111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9D1AE9-0149-E980-ED49-C17066C0C13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7315" y="1018126"/>
                  <a:ext cx="77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471F55-D7DA-D8B0-C5B3-797DFECE215B}"/>
                    </a:ext>
                  </a:extLst>
                </p14:cNvPr>
                <p14:cNvContentPartPr/>
                <p14:nvPr/>
              </p14:nvContentPartPr>
              <p14:xfrm>
                <a:off x="6236555" y="977086"/>
                <a:ext cx="112680" cy="181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471F55-D7DA-D8B0-C5B3-797DFECE21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27915" y="968446"/>
                  <a:ext cx="130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640EFE-F6B1-79B0-BED1-C34CED42ED83}"/>
                    </a:ext>
                  </a:extLst>
                </p14:cNvPr>
                <p14:cNvContentPartPr/>
                <p14:nvPr/>
              </p14:nvContentPartPr>
              <p14:xfrm>
                <a:off x="6273275" y="1021726"/>
                <a:ext cx="4824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640EFE-F6B1-79B0-BED1-C34CED42ED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64635" y="1012726"/>
                  <a:ext cx="65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98FD437-D903-092F-3489-80528F9B1F15}"/>
              </a:ext>
            </a:extLst>
          </p:cNvPr>
          <p:cNvGrpSpPr/>
          <p:nvPr/>
        </p:nvGrpSpPr>
        <p:grpSpPr>
          <a:xfrm>
            <a:off x="6738035" y="1046926"/>
            <a:ext cx="375840" cy="225000"/>
            <a:chOff x="6738035" y="1046926"/>
            <a:chExt cx="3758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1567987-B5BD-AF36-F083-E3FFC07D7DF6}"/>
                    </a:ext>
                  </a:extLst>
                </p14:cNvPr>
                <p14:cNvContentPartPr/>
                <p14:nvPr/>
              </p14:nvContentPartPr>
              <p14:xfrm>
                <a:off x="6738035" y="1054486"/>
                <a:ext cx="96840" cy="198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1567987-B5BD-AF36-F083-E3FFC07D7D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29395" y="1045486"/>
                  <a:ext cx="114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6C8B7C-4C9A-8DC6-D466-6324DA200324}"/>
                    </a:ext>
                  </a:extLst>
                </p14:cNvPr>
                <p14:cNvContentPartPr/>
                <p14:nvPr/>
              </p14:nvContentPartPr>
              <p14:xfrm>
                <a:off x="6948995" y="1046926"/>
                <a:ext cx="164880" cy="225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6C8B7C-4C9A-8DC6-D466-6324DA2003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39995" y="1038286"/>
                  <a:ext cx="18252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832FF60-A2DE-C911-C20C-033D2C5C74C6}"/>
                  </a:ext>
                </a:extLst>
              </p14:cNvPr>
              <p14:cNvContentPartPr/>
              <p14:nvPr/>
            </p14:nvContentPartPr>
            <p14:xfrm>
              <a:off x="4599995" y="1058086"/>
              <a:ext cx="388440" cy="146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832FF60-A2DE-C911-C20C-033D2C5C74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90995" y="1049446"/>
                <a:ext cx="40608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58F98DC1-3202-3BA4-213D-8A1B53D86C6E}"/>
              </a:ext>
            </a:extLst>
          </p:cNvPr>
          <p:cNvGrpSpPr/>
          <p:nvPr/>
        </p:nvGrpSpPr>
        <p:grpSpPr>
          <a:xfrm>
            <a:off x="1870835" y="527806"/>
            <a:ext cx="2208600" cy="1290240"/>
            <a:chOff x="1870835" y="527806"/>
            <a:chExt cx="220860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A4FB369-1E1D-4424-7571-689BFC21F0FE}"/>
                    </a:ext>
                  </a:extLst>
                </p14:cNvPr>
                <p14:cNvContentPartPr/>
                <p14:nvPr/>
              </p14:nvContentPartPr>
              <p14:xfrm>
                <a:off x="2173595" y="1104886"/>
                <a:ext cx="195480" cy="37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A4FB369-1E1D-4424-7571-689BFC21F0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64595" y="1095886"/>
                  <a:ext cx="213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260F79-C948-866B-8745-4BBB3F245CF5}"/>
                    </a:ext>
                  </a:extLst>
                </p14:cNvPr>
                <p14:cNvContentPartPr/>
                <p14:nvPr/>
              </p14:nvContentPartPr>
              <p14:xfrm>
                <a:off x="2429555" y="1135486"/>
                <a:ext cx="264600" cy="30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260F79-C948-866B-8745-4BBB3F245C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0915" y="1126486"/>
                  <a:ext cx="282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7B84E4-151D-7968-6E51-FC2ADA35938D}"/>
                    </a:ext>
                  </a:extLst>
                </p14:cNvPr>
                <p14:cNvContentPartPr/>
                <p14:nvPr/>
              </p14:nvContentPartPr>
              <p14:xfrm>
                <a:off x="2703875" y="1115686"/>
                <a:ext cx="205920" cy="252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7B84E4-151D-7968-6E51-FC2ADA3593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94875" y="1107046"/>
                  <a:ext cx="223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637EB9-9C3D-E576-CBE8-02E50D7F5B5A}"/>
                    </a:ext>
                  </a:extLst>
                </p14:cNvPr>
                <p14:cNvContentPartPr/>
                <p14:nvPr/>
              </p14:nvContentPartPr>
              <p14:xfrm>
                <a:off x="2976035" y="1082206"/>
                <a:ext cx="101520" cy="2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637EB9-9C3D-E576-CBE8-02E50D7F5B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67035" y="1073206"/>
                  <a:ext cx="119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B4628D-6AEA-2711-6BB1-48DA9AC7EC6A}"/>
                    </a:ext>
                  </a:extLst>
                </p14:cNvPr>
                <p14:cNvContentPartPr/>
                <p14:nvPr/>
              </p14:nvContentPartPr>
              <p14:xfrm>
                <a:off x="3315515" y="1211806"/>
                <a:ext cx="15768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B4628D-6AEA-2711-6BB1-48DA9AC7EC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06515" y="1203166"/>
                  <a:ext cx="175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490C6B-7E0C-A067-3E00-1EA70763F97B}"/>
                    </a:ext>
                  </a:extLst>
                </p14:cNvPr>
                <p14:cNvContentPartPr/>
                <p14:nvPr/>
              </p14:nvContentPartPr>
              <p14:xfrm>
                <a:off x="3550595" y="1233406"/>
                <a:ext cx="146880" cy="118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490C6B-7E0C-A067-3E00-1EA70763F9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41955" y="1224406"/>
                  <a:ext cx="164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A2AACC-3577-D09D-E5B1-EE6A5D9113E6}"/>
                    </a:ext>
                  </a:extLst>
                </p14:cNvPr>
                <p14:cNvContentPartPr/>
                <p14:nvPr/>
              </p14:nvContentPartPr>
              <p14:xfrm>
                <a:off x="3747875" y="1211806"/>
                <a:ext cx="230040" cy="13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A2AACC-3577-D09D-E5B1-EE6A5D9113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39235" y="1203166"/>
                  <a:ext cx="24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367EFB-A99F-470E-CEB5-91F896EA44F1}"/>
                    </a:ext>
                  </a:extLst>
                </p14:cNvPr>
                <p14:cNvContentPartPr/>
                <p14:nvPr/>
              </p14:nvContentPartPr>
              <p14:xfrm>
                <a:off x="1870835" y="527806"/>
                <a:ext cx="2208600" cy="1290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367EFB-A99F-470E-CEB5-91F896EA44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2195" y="518806"/>
                  <a:ext cx="2226240" cy="130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5930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FB60-B83F-DC4D-37B1-E224969183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Click on arrow -&gt; then 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17CC7-048D-7C56-6C30-F74725748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71" y="2321771"/>
            <a:ext cx="5220429" cy="34866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362EB5-8B13-7475-EC98-00FA967B6B42}"/>
              </a:ext>
            </a:extLst>
          </p:cNvPr>
          <p:cNvCxnSpPr/>
          <p:nvPr/>
        </p:nvCxnSpPr>
        <p:spPr>
          <a:xfrm flipH="1">
            <a:off x="1495647" y="1268819"/>
            <a:ext cx="1899683" cy="2232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91BC4CA-EA28-B3D9-C3A1-98141DA0E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47" y="2219725"/>
            <a:ext cx="3810196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630F-C62D-BA7E-3583-479E250280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You get a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94A99-468F-CDFA-A4C4-262910001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7" y="1825625"/>
            <a:ext cx="733960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CF7C94-977B-170C-7652-144379857DE1}"/>
                  </a:ext>
                </a:extLst>
              </p14:cNvPr>
              <p14:cNvContentPartPr/>
              <p14:nvPr/>
            </p14:nvContentPartPr>
            <p14:xfrm>
              <a:off x="2136047" y="3072712"/>
              <a:ext cx="1796040" cy="30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CF7C94-977B-170C-7652-144379857D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047" y="3055072"/>
                <a:ext cx="183168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114380-88A4-C76F-1596-00D2347A279D}"/>
              </a:ext>
            </a:extLst>
          </p:cNvPr>
          <p:cNvGrpSpPr/>
          <p:nvPr/>
        </p:nvGrpSpPr>
        <p:grpSpPr>
          <a:xfrm>
            <a:off x="995567" y="3186832"/>
            <a:ext cx="800640" cy="756720"/>
            <a:chOff x="995567" y="3186832"/>
            <a:chExt cx="800640" cy="75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1F1124-EDD2-DF58-0FCA-74F9A1B7EB2E}"/>
                    </a:ext>
                  </a:extLst>
                </p14:cNvPr>
                <p14:cNvContentPartPr/>
                <p14:nvPr/>
              </p14:nvContentPartPr>
              <p14:xfrm>
                <a:off x="995567" y="3267832"/>
                <a:ext cx="537480" cy="35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1F1124-EDD2-DF58-0FCA-74F9A1B7EB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567" y="3249832"/>
                  <a:ext cx="573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154FC0-1172-B7B2-F485-0257E1BFD24D}"/>
                    </a:ext>
                  </a:extLst>
                </p14:cNvPr>
                <p14:cNvContentPartPr/>
                <p14:nvPr/>
              </p14:nvContentPartPr>
              <p14:xfrm>
                <a:off x="1560407" y="3186832"/>
                <a:ext cx="39960" cy="21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154FC0-1172-B7B2-F485-0257E1BFD2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2767" y="3169192"/>
                  <a:ext cx="75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03001D-7270-209C-9C88-105B971F88A5}"/>
                    </a:ext>
                  </a:extLst>
                </p14:cNvPr>
                <p14:cNvContentPartPr/>
                <p14:nvPr/>
              </p14:nvContentPartPr>
              <p14:xfrm>
                <a:off x="1653647" y="3249472"/>
                <a:ext cx="142560" cy="13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03001D-7270-209C-9C88-105B971F88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35647" y="3231832"/>
                  <a:ext cx="178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B28588-5FB7-90FC-DF06-953CBF71BF06}"/>
                    </a:ext>
                  </a:extLst>
                </p14:cNvPr>
                <p14:cNvContentPartPr/>
                <p14:nvPr/>
              </p14:nvContentPartPr>
              <p14:xfrm>
                <a:off x="1049567" y="3730072"/>
                <a:ext cx="268920" cy="21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B28588-5FB7-90FC-DF06-953CBF71BF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927" y="3712072"/>
                  <a:ext cx="304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1702B9-C96D-5242-BF5D-7BE7150FFCB1}"/>
                    </a:ext>
                  </a:extLst>
                </p14:cNvPr>
                <p14:cNvContentPartPr/>
                <p14:nvPr/>
              </p14:nvContentPartPr>
              <p14:xfrm>
                <a:off x="1274927" y="3674632"/>
                <a:ext cx="39240" cy="1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1702B9-C96D-5242-BF5D-7BE7150FFC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56927" y="3656992"/>
                  <a:ext cx="74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7A5488-DDE8-51F7-3DB6-EAD0EF133718}"/>
                    </a:ext>
                  </a:extLst>
                </p14:cNvPr>
                <p14:cNvContentPartPr/>
                <p14:nvPr/>
              </p14:nvContentPartPr>
              <p14:xfrm>
                <a:off x="1419287" y="3599032"/>
                <a:ext cx="339120" cy="261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7A5488-DDE8-51F7-3DB6-EAD0EF1337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1287" y="3581032"/>
                  <a:ext cx="374760" cy="2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F91141-4943-2B69-4D3D-43E593481FF2}"/>
                  </a:ext>
                </a:extLst>
              </p14:cNvPr>
              <p14:cNvContentPartPr/>
              <p14:nvPr/>
            </p14:nvContentPartPr>
            <p14:xfrm>
              <a:off x="1290407" y="4122472"/>
              <a:ext cx="68760" cy="39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F91141-4943-2B69-4D3D-43E593481F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2767" y="4104472"/>
                <a:ext cx="104400" cy="4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62BDB2F-AD75-34CF-77A5-F9AB2A5A4D04}"/>
              </a:ext>
            </a:extLst>
          </p:cNvPr>
          <p:cNvGrpSpPr/>
          <p:nvPr/>
        </p:nvGrpSpPr>
        <p:grpSpPr>
          <a:xfrm>
            <a:off x="447287" y="4613152"/>
            <a:ext cx="1449360" cy="880200"/>
            <a:chOff x="447287" y="4613152"/>
            <a:chExt cx="144936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A374CF-7057-6835-C861-B5ED52D1AFB1}"/>
                    </a:ext>
                  </a:extLst>
                </p14:cNvPr>
                <p14:cNvContentPartPr/>
                <p14:nvPr/>
              </p14:nvContentPartPr>
              <p14:xfrm>
                <a:off x="447287" y="5012392"/>
                <a:ext cx="158400" cy="48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A374CF-7057-6835-C861-B5ED52D1AF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287" y="4994752"/>
                  <a:ext cx="1940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E5020B-5B23-B6E2-0550-1EABC285AE70}"/>
                    </a:ext>
                  </a:extLst>
                </p14:cNvPr>
                <p14:cNvContentPartPr/>
                <p14:nvPr/>
              </p14:nvContentPartPr>
              <p14:xfrm>
                <a:off x="753647" y="5200672"/>
                <a:ext cx="185400" cy="17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E5020B-5B23-B6E2-0550-1EABC285AE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5647" y="5183032"/>
                  <a:ext cx="221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CC855C-17A0-21A4-B58F-D4300210622D}"/>
                    </a:ext>
                  </a:extLst>
                </p14:cNvPr>
                <p14:cNvContentPartPr/>
                <p14:nvPr/>
              </p14:nvContentPartPr>
              <p14:xfrm>
                <a:off x="913847" y="5030752"/>
                <a:ext cx="329400" cy="39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CC855C-17A0-21A4-B58F-D430021062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6207" y="5012752"/>
                  <a:ext cx="365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E0A526-FAD9-70E7-D4FC-31E3A93B4C07}"/>
                    </a:ext>
                  </a:extLst>
                </p14:cNvPr>
                <p14:cNvContentPartPr/>
                <p14:nvPr/>
              </p14:nvContentPartPr>
              <p14:xfrm>
                <a:off x="1178087" y="4970632"/>
                <a:ext cx="57960" cy="19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E0A526-FAD9-70E7-D4FC-31E3A93B4C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60087" y="4952632"/>
                  <a:ext cx="93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7CDCBB-DFCE-5633-9BEB-C58282DC447D}"/>
                    </a:ext>
                  </a:extLst>
                </p14:cNvPr>
                <p14:cNvContentPartPr/>
                <p14:nvPr/>
              </p14:nvContentPartPr>
              <p14:xfrm>
                <a:off x="1346567" y="4800352"/>
                <a:ext cx="6984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7CDCBB-DFCE-5633-9BEB-C58282DC44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28567" y="4782712"/>
                  <a:ext cx="105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611BFE-70DE-C1E9-6769-3FD9E4165D32}"/>
                    </a:ext>
                  </a:extLst>
                </p14:cNvPr>
                <p14:cNvContentPartPr/>
                <p14:nvPr/>
              </p14:nvContentPartPr>
              <p14:xfrm>
                <a:off x="1504247" y="4613152"/>
                <a:ext cx="392400" cy="37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611BFE-70DE-C1E9-6769-3FD9E4165D3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86607" y="4595152"/>
                  <a:ext cx="428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C7947A-E2A2-C310-5436-5767CF4DF1DC}"/>
                    </a:ext>
                  </a:extLst>
                </p14:cNvPr>
                <p14:cNvContentPartPr/>
                <p14:nvPr/>
              </p14:nvContentPartPr>
              <p14:xfrm>
                <a:off x="1623407" y="4653112"/>
                <a:ext cx="121680" cy="11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C7947A-E2A2-C310-5436-5767CF4DF1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5407" y="4635472"/>
                  <a:ext cx="1573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77A005-B9B5-98EF-C4E3-1AE77D82BBCC}"/>
              </a:ext>
            </a:extLst>
          </p:cNvPr>
          <p:cNvGrpSpPr/>
          <p:nvPr/>
        </p:nvGrpSpPr>
        <p:grpSpPr>
          <a:xfrm>
            <a:off x="9953447" y="1826032"/>
            <a:ext cx="521280" cy="348120"/>
            <a:chOff x="9953447" y="1826032"/>
            <a:chExt cx="5212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46CE8E-5CD5-732C-F085-691554157352}"/>
                    </a:ext>
                  </a:extLst>
                </p14:cNvPr>
                <p14:cNvContentPartPr/>
                <p14:nvPr/>
              </p14:nvContentPartPr>
              <p14:xfrm>
                <a:off x="9953447" y="1848712"/>
                <a:ext cx="140400" cy="228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46CE8E-5CD5-732C-F085-6915541573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44447" y="1839712"/>
                  <a:ext cx="158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565E55-F95E-C722-C1D8-237BF2DB1AA5}"/>
                    </a:ext>
                  </a:extLst>
                </p14:cNvPr>
                <p14:cNvContentPartPr/>
                <p14:nvPr/>
              </p14:nvContentPartPr>
              <p14:xfrm>
                <a:off x="10076207" y="1826032"/>
                <a:ext cx="26280" cy="23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565E55-F95E-C722-C1D8-237BF2DB1A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67207" y="1817032"/>
                  <a:ext cx="43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F44568-20C3-777D-2C91-842EEB4D2E42}"/>
                    </a:ext>
                  </a:extLst>
                </p14:cNvPr>
                <p14:cNvContentPartPr/>
                <p14:nvPr/>
              </p14:nvContentPartPr>
              <p14:xfrm>
                <a:off x="10158287" y="1954552"/>
                <a:ext cx="54360" cy="90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F44568-20C3-777D-2C91-842EEB4D2E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49287" y="1945552"/>
                  <a:ext cx="72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130C9B-FA6D-E7CB-BC1D-7B1966847B3B}"/>
                    </a:ext>
                  </a:extLst>
                </p14:cNvPr>
                <p14:cNvContentPartPr/>
                <p14:nvPr/>
              </p14:nvContentPartPr>
              <p14:xfrm>
                <a:off x="10261967" y="1971472"/>
                <a:ext cx="135360" cy="9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130C9B-FA6D-E7CB-BC1D-7B1966847B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53327" y="1962832"/>
                  <a:ext cx="153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2288F4-CBEC-3F61-2878-91524C83C61C}"/>
                    </a:ext>
                  </a:extLst>
                </p14:cNvPr>
                <p14:cNvContentPartPr/>
                <p14:nvPr/>
              </p14:nvContentPartPr>
              <p14:xfrm>
                <a:off x="10400927" y="2034832"/>
                <a:ext cx="73800" cy="13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2288F4-CBEC-3F61-2878-91524C83C6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92287" y="2026192"/>
                  <a:ext cx="9144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E162EB-6A23-CD33-2FEA-DFC9A1610779}"/>
              </a:ext>
            </a:extLst>
          </p:cNvPr>
          <p:cNvGrpSpPr/>
          <p:nvPr/>
        </p:nvGrpSpPr>
        <p:grpSpPr>
          <a:xfrm>
            <a:off x="10676327" y="1915672"/>
            <a:ext cx="311040" cy="115920"/>
            <a:chOff x="10676327" y="1915672"/>
            <a:chExt cx="3110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1AFAE0-EC43-A39E-D1B4-2E8E51F61B4C}"/>
                    </a:ext>
                  </a:extLst>
                </p14:cNvPr>
                <p14:cNvContentPartPr/>
                <p14:nvPr/>
              </p14:nvContentPartPr>
              <p14:xfrm>
                <a:off x="10676327" y="1915672"/>
                <a:ext cx="190800" cy="11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1AFAE0-EC43-A39E-D1B4-2E8E51F61B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67327" y="1907032"/>
                  <a:ext cx="208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9F482D-A86C-0C58-860E-B6765901F22A}"/>
                    </a:ext>
                  </a:extLst>
                </p14:cNvPr>
                <p14:cNvContentPartPr/>
                <p14:nvPr/>
              </p14:nvContentPartPr>
              <p14:xfrm>
                <a:off x="10912847" y="1936912"/>
                <a:ext cx="74520" cy="7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9F482D-A86C-0C58-860E-B6765901F2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03847" y="1927912"/>
                  <a:ext cx="921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DFAA03B-E1D9-64F1-CB26-FC11F173E04C}"/>
              </a:ext>
            </a:extLst>
          </p:cNvPr>
          <p:cNvGrpSpPr/>
          <p:nvPr/>
        </p:nvGrpSpPr>
        <p:grpSpPr>
          <a:xfrm>
            <a:off x="11207327" y="1827832"/>
            <a:ext cx="401040" cy="181800"/>
            <a:chOff x="11207327" y="1827832"/>
            <a:chExt cx="40104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DE7809-A224-7916-8061-8AFEB6383DE0}"/>
                    </a:ext>
                  </a:extLst>
                </p14:cNvPr>
                <p14:cNvContentPartPr/>
                <p14:nvPr/>
              </p14:nvContentPartPr>
              <p14:xfrm>
                <a:off x="11237207" y="1877872"/>
                <a:ext cx="25200" cy="12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DE7809-A224-7916-8061-8AFEB6383D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28567" y="1869232"/>
                  <a:ext cx="42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E44B5C-D798-B979-120B-441BB1D0E6D4}"/>
                    </a:ext>
                  </a:extLst>
                </p14:cNvPr>
                <p14:cNvContentPartPr/>
                <p14:nvPr/>
              </p14:nvContentPartPr>
              <p14:xfrm>
                <a:off x="11207327" y="1902712"/>
                <a:ext cx="106920" cy="10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E44B5C-D798-B979-120B-441BB1D0E6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98327" y="1893712"/>
                  <a:ext cx="12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8ECF0B-3D4D-E5FD-B25F-EC6613D041AC}"/>
                    </a:ext>
                  </a:extLst>
                </p14:cNvPr>
                <p14:cNvContentPartPr/>
                <p14:nvPr/>
              </p14:nvContentPartPr>
              <p14:xfrm>
                <a:off x="11325767" y="1913872"/>
                <a:ext cx="90720" cy="9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8ECF0B-3D4D-E5FD-B25F-EC6613D041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17127" y="1904872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08C0E3-87E8-4A0A-FCBE-C0A99E58974E}"/>
                    </a:ext>
                  </a:extLst>
                </p14:cNvPr>
                <p14:cNvContentPartPr/>
                <p14:nvPr/>
              </p14:nvContentPartPr>
              <p14:xfrm>
                <a:off x="11464727" y="1914952"/>
                <a:ext cx="5040" cy="7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08C0E3-87E8-4A0A-FCBE-C0A99E58974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55727" y="1906312"/>
                  <a:ext cx="22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B31B25-A263-1933-474F-3061A701701B}"/>
                    </a:ext>
                  </a:extLst>
                </p14:cNvPr>
                <p14:cNvContentPartPr/>
                <p14:nvPr/>
              </p14:nvContentPartPr>
              <p14:xfrm>
                <a:off x="11489207" y="1827832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B31B25-A263-1933-474F-3061A701701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80567" y="18188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AA69E8-0283-CBE8-73E7-5A2485DCCE63}"/>
                    </a:ext>
                  </a:extLst>
                </p14:cNvPr>
                <p14:cNvContentPartPr/>
                <p14:nvPr/>
              </p14:nvContentPartPr>
              <p14:xfrm>
                <a:off x="11565887" y="1879672"/>
                <a:ext cx="42480" cy="8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AA69E8-0283-CBE8-73E7-5A2485DCCE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557247" y="1870672"/>
                  <a:ext cx="601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C48110F-2622-7708-F228-F47D0D7A211C}"/>
              </a:ext>
            </a:extLst>
          </p:cNvPr>
          <p:cNvGrpSpPr/>
          <p:nvPr/>
        </p:nvGrpSpPr>
        <p:grpSpPr>
          <a:xfrm>
            <a:off x="10043807" y="2249752"/>
            <a:ext cx="470160" cy="147960"/>
            <a:chOff x="10043807" y="2249752"/>
            <a:chExt cx="47016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4F4994-F4DD-B7DA-19FD-848FAAC90728}"/>
                    </a:ext>
                  </a:extLst>
                </p14:cNvPr>
                <p14:cNvContentPartPr/>
                <p14:nvPr/>
              </p14:nvContentPartPr>
              <p14:xfrm>
                <a:off x="10043807" y="2259832"/>
                <a:ext cx="66600" cy="13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4F4994-F4DD-B7DA-19FD-848FAAC907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35167" y="2251192"/>
                  <a:ext cx="84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375F4A-69C2-AEA0-06B2-939657F3B2AD}"/>
                    </a:ext>
                  </a:extLst>
                </p14:cNvPr>
                <p14:cNvContentPartPr/>
                <p14:nvPr/>
              </p14:nvContentPartPr>
              <p14:xfrm>
                <a:off x="10161167" y="2264512"/>
                <a:ext cx="105840" cy="11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375F4A-69C2-AEA0-06B2-939657F3B2A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52167" y="2255512"/>
                  <a:ext cx="12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B8699D-325B-7AFB-63AB-63EC06B9C60A}"/>
                    </a:ext>
                  </a:extLst>
                </p14:cNvPr>
                <p14:cNvContentPartPr/>
                <p14:nvPr/>
              </p14:nvContentPartPr>
              <p14:xfrm>
                <a:off x="10307327" y="2249752"/>
                <a:ext cx="28800" cy="11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B8699D-325B-7AFB-63AB-63EC06B9C6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98687" y="2241112"/>
                  <a:ext cx="46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254698-0BBD-9D41-87FA-E50F2494B1A5}"/>
                    </a:ext>
                  </a:extLst>
                </p14:cNvPr>
                <p14:cNvContentPartPr/>
                <p14:nvPr/>
              </p14:nvContentPartPr>
              <p14:xfrm>
                <a:off x="10305887" y="2251552"/>
                <a:ext cx="54360" cy="1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254698-0BBD-9D41-87FA-E50F2494B1A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97247" y="2242912"/>
                  <a:ext cx="72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D221E0-B057-EA0C-EF93-FE3DBE8EB291}"/>
                    </a:ext>
                  </a:extLst>
                </p14:cNvPr>
                <p14:cNvContentPartPr/>
                <p14:nvPr/>
              </p14:nvContentPartPr>
              <p14:xfrm>
                <a:off x="10452407" y="2264872"/>
                <a:ext cx="61560" cy="132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D221E0-B057-EA0C-EF93-FE3DBE8EB2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43407" y="2256232"/>
                  <a:ext cx="792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19AC478-271C-3B0E-3EB9-845C1A0BDFFD}"/>
              </a:ext>
            </a:extLst>
          </p:cNvPr>
          <p:cNvGrpSpPr/>
          <p:nvPr/>
        </p:nvGrpSpPr>
        <p:grpSpPr>
          <a:xfrm>
            <a:off x="10805567" y="2232832"/>
            <a:ext cx="533520" cy="166680"/>
            <a:chOff x="10805567" y="2232832"/>
            <a:chExt cx="53352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F4762C-C5B0-674D-763D-E14ADBB388F1}"/>
                    </a:ext>
                  </a:extLst>
                </p14:cNvPr>
                <p14:cNvContentPartPr/>
                <p14:nvPr/>
              </p14:nvContentPartPr>
              <p14:xfrm>
                <a:off x="10805567" y="2306272"/>
                <a:ext cx="173160" cy="9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F4762C-C5B0-674D-763D-E14ADBB388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96927" y="2297272"/>
                  <a:ext cx="190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3337B0-B63F-66AD-61F8-C4496B2B6582}"/>
                    </a:ext>
                  </a:extLst>
                </p14:cNvPr>
                <p14:cNvContentPartPr/>
                <p14:nvPr/>
              </p14:nvContentPartPr>
              <p14:xfrm>
                <a:off x="11065847" y="2232832"/>
                <a:ext cx="273240" cy="140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3337B0-B63F-66AD-61F8-C4496B2B658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56847" y="2224192"/>
                  <a:ext cx="2908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D242688-934B-7BD5-243F-196C6E0585D3}"/>
                  </a:ext>
                </a:extLst>
              </p14:cNvPr>
              <p14:cNvContentPartPr/>
              <p14:nvPr/>
            </p14:nvContentPartPr>
            <p14:xfrm>
              <a:off x="11573447" y="2167312"/>
              <a:ext cx="221760" cy="131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D242688-934B-7BD5-243F-196C6E0585D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564807" y="2158312"/>
                <a:ext cx="23940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8AC2F2CE-7ADF-DD91-E4D2-BF3330F82E0B}"/>
              </a:ext>
            </a:extLst>
          </p:cNvPr>
          <p:cNvGrpSpPr/>
          <p:nvPr/>
        </p:nvGrpSpPr>
        <p:grpSpPr>
          <a:xfrm>
            <a:off x="9917447" y="2649712"/>
            <a:ext cx="1002240" cy="178200"/>
            <a:chOff x="9917447" y="2649712"/>
            <a:chExt cx="10022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95CB07-D97D-42C9-E126-FECBE3E43284}"/>
                    </a:ext>
                  </a:extLst>
                </p14:cNvPr>
                <p14:cNvContentPartPr/>
                <p14:nvPr/>
              </p14:nvContentPartPr>
              <p14:xfrm>
                <a:off x="9917447" y="2732872"/>
                <a:ext cx="10440" cy="7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95CB07-D97D-42C9-E126-FECBE3E432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08447" y="2724232"/>
                  <a:ext cx="2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C0F7B1-8EE5-9858-7F94-3FD2C9EB52D4}"/>
                    </a:ext>
                  </a:extLst>
                </p14:cNvPr>
                <p14:cNvContentPartPr/>
                <p14:nvPr/>
              </p14:nvContentPartPr>
              <p14:xfrm>
                <a:off x="9919247" y="2655472"/>
                <a:ext cx="19080" cy="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C0F7B1-8EE5-9858-7F94-3FD2C9EB52D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10607" y="2646472"/>
                  <a:ext cx="36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2AB865-6C11-5F97-10E9-C6FFA74D099B}"/>
                    </a:ext>
                  </a:extLst>
                </p14:cNvPr>
                <p14:cNvContentPartPr/>
                <p14:nvPr/>
              </p14:nvContentPartPr>
              <p14:xfrm>
                <a:off x="9983327" y="2726752"/>
                <a:ext cx="91440" cy="79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2AB865-6C11-5F97-10E9-C6FFA74D09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74327" y="2718112"/>
                  <a:ext cx="10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F2A4707-5CD7-9B28-E89A-0F19F7144A0F}"/>
                    </a:ext>
                  </a:extLst>
                </p14:cNvPr>
                <p14:cNvContentPartPr/>
                <p14:nvPr/>
              </p14:nvContentPartPr>
              <p14:xfrm>
                <a:off x="10102487" y="2729632"/>
                <a:ext cx="68400" cy="9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F2A4707-5CD7-9B28-E89A-0F19F7144A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93847" y="2720632"/>
                  <a:ext cx="86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2265F2-D61C-B9C3-B943-8FE6FDD5CB35}"/>
                    </a:ext>
                  </a:extLst>
                </p14:cNvPr>
                <p14:cNvContentPartPr/>
                <p14:nvPr/>
              </p14:nvContentPartPr>
              <p14:xfrm>
                <a:off x="10273487" y="2654752"/>
                <a:ext cx="13320" cy="17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2265F2-D61C-B9C3-B943-8FE6FDD5CB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64847" y="2646112"/>
                  <a:ext cx="3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94E80D-60B1-73AC-233B-909779A6F4AA}"/>
                    </a:ext>
                  </a:extLst>
                </p14:cNvPr>
                <p14:cNvContentPartPr/>
                <p14:nvPr/>
              </p14:nvContentPartPr>
              <p14:xfrm>
                <a:off x="10210487" y="2723512"/>
                <a:ext cx="118800" cy="52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94E80D-60B1-73AC-233B-909779A6F4A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01487" y="2714512"/>
                  <a:ext cx="136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11837A-7A68-B044-8CDE-0D2517EBE936}"/>
                    </a:ext>
                  </a:extLst>
                </p14:cNvPr>
                <p14:cNvContentPartPr/>
                <p14:nvPr/>
              </p14:nvContentPartPr>
              <p14:xfrm>
                <a:off x="10413887" y="2671312"/>
                <a:ext cx="267840" cy="103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11837A-7A68-B044-8CDE-0D2517EBE93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05247" y="2662312"/>
                  <a:ext cx="285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6FA358-86B2-92BA-28E5-34577B1E90CC}"/>
                    </a:ext>
                  </a:extLst>
                </p14:cNvPr>
                <p14:cNvContentPartPr/>
                <p14:nvPr/>
              </p14:nvContentPartPr>
              <p14:xfrm>
                <a:off x="10733207" y="2649712"/>
                <a:ext cx="186480" cy="9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6FA358-86B2-92BA-28E5-34577B1E90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24207" y="2640712"/>
                  <a:ext cx="2041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4CB8CF4-6054-95D0-8344-EF179CC06871}"/>
              </a:ext>
            </a:extLst>
          </p:cNvPr>
          <p:cNvGrpSpPr/>
          <p:nvPr/>
        </p:nvGrpSpPr>
        <p:grpSpPr>
          <a:xfrm>
            <a:off x="11168087" y="2505712"/>
            <a:ext cx="153000" cy="214560"/>
            <a:chOff x="11168087" y="2505712"/>
            <a:chExt cx="1530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EEAD1A-8ED3-0435-F5BF-563BEF169BA6}"/>
                    </a:ext>
                  </a:extLst>
                </p14:cNvPr>
                <p14:cNvContentPartPr/>
                <p14:nvPr/>
              </p14:nvContentPartPr>
              <p14:xfrm>
                <a:off x="11168087" y="2587072"/>
                <a:ext cx="25200" cy="10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EEAD1A-8ED3-0435-F5BF-563BEF169B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59087" y="2578072"/>
                  <a:ext cx="42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971CA5-5230-438A-C5AE-A6D6B6DB0751}"/>
                    </a:ext>
                  </a:extLst>
                </p14:cNvPr>
                <p14:cNvContentPartPr/>
                <p14:nvPr/>
              </p14:nvContentPartPr>
              <p14:xfrm>
                <a:off x="11188967" y="2505712"/>
                <a:ext cx="12960" cy="2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971CA5-5230-438A-C5AE-A6D6B6DB075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79967" y="2497072"/>
                  <a:ext cx="30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309180-9473-3F4D-5E4D-8E442D9D12DA}"/>
                    </a:ext>
                  </a:extLst>
                </p14:cNvPr>
                <p14:cNvContentPartPr/>
                <p14:nvPr/>
              </p14:nvContentPartPr>
              <p14:xfrm>
                <a:off x="11236487" y="2585632"/>
                <a:ext cx="84600" cy="13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309180-9473-3F4D-5E4D-8E442D9D12D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27487" y="2576992"/>
                  <a:ext cx="1022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43DA85-61FF-862C-4372-1843AC6C9ED6}"/>
              </a:ext>
            </a:extLst>
          </p:cNvPr>
          <p:cNvGrpSpPr/>
          <p:nvPr/>
        </p:nvGrpSpPr>
        <p:grpSpPr>
          <a:xfrm>
            <a:off x="9897647" y="3055432"/>
            <a:ext cx="456120" cy="229320"/>
            <a:chOff x="9897647" y="3055432"/>
            <a:chExt cx="4561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773C1D-0063-EE31-59A9-EA1425D08DBB}"/>
                    </a:ext>
                  </a:extLst>
                </p14:cNvPr>
                <p14:cNvContentPartPr/>
                <p14:nvPr/>
              </p14:nvContentPartPr>
              <p14:xfrm>
                <a:off x="9897647" y="3171712"/>
                <a:ext cx="11880" cy="11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773C1D-0063-EE31-59A9-EA1425D08D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88647" y="3163072"/>
                  <a:ext cx="29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9F5C0A-503D-967B-12FF-7893E9AF7B79}"/>
                    </a:ext>
                  </a:extLst>
                </p14:cNvPr>
                <p14:cNvContentPartPr/>
                <p14:nvPr/>
              </p14:nvContentPartPr>
              <p14:xfrm>
                <a:off x="9911327" y="3055432"/>
                <a:ext cx="74880" cy="22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9F5C0A-503D-967B-12FF-7893E9AF7B7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02327" y="3046792"/>
                  <a:ext cx="92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D27AE1-1608-8617-3DB9-17F67DED70ED}"/>
                    </a:ext>
                  </a:extLst>
                </p14:cNvPr>
                <p14:cNvContentPartPr/>
                <p14:nvPr/>
              </p14:nvContentPartPr>
              <p14:xfrm>
                <a:off x="10033367" y="3159112"/>
                <a:ext cx="107280" cy="9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D27AE1-1608-8617-3DB9-17F67DED70E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24367" y="3150472"/>
                  <a:ext cx="124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A8107C-2B33-CBFD-6CF3-B4FD17E214D3}"/>
                    </a:ext>
                  </a:extLst>
                </p14:cNvPr>
                <p14:cNvContentPartPr/>
                <p14:nvPr/>
              </p14:nvContentPartPr>
              <p14:xfrm>
                <a:off x="10184207" y="3163432"/>
                <a:ext cx="169560" cy="9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A8107C-2B33-CBFD-6CF3-B4FD17E214D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75567" y="3154792"/>
                  <a:ext cx="18720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74CA5D-2130-47AC-4445-B123629F5D44}"/>
              </a:ext>
            </a:extLst>
          </p:cNvPr>
          <p:cNvGrpSpPr/>
          <p:nvPr/>
        </p:nvGrpSpPr>
        <p:grpSpPr>
          <a:xfrm>
            <a:off x="10584527" y="3073792"/>
            <a:ext cx="610560" cy="153720"/>
            <a:chOff x="10584527" y="3073792"/>
            <a:chExt cx="61056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9E7808-D176-21F0-200F-F7832AD31499}"/>
                    </a:ext>
                  </a:extLst>
                </p14:cNvPr>
                <p14:cNvContentPartPr/>
                <p14:nvPr/>
              </p14:nvContentPartPr>
              <p14:xfrm>
                <a:off x="10584527" y="3074872"/>
                <a:ext cx="208800" cy="152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9E7808-D176-21F0-200F-F7832AD314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75887" y="3065872"/>
                  <a:ext cx="22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66B456-9DEB-6224-7103-26ED3EF5060E}"/>
                    </a:ext>
                  </a:extLst>
                </p14:cNvPr>
                <p14:cNvContentPartPr/>
                <p14:nvPr/>
              </p14:nvContentPartPr>
              <p14:xfrm>
                <a:off x="10860287" y="3073792"/>
                <a:ext cx="171000" cy="11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66B456-9DEB-6224-7103-26ED3EF506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51647" y="3064792"/>
                  <a:ext cx="188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FFE678-B82D-A1E7-BAF7-89BE3FB191E1}"/>
                    </a:ext>
                  </a:extLst>
                </p14:cNvPr>
                <p14:cNvContentPartPr/>
                <p14:nvPr/>
              </p14:nvContentPartPr>
              <p14:xfrm>
                <a:off x="11074487" y="3091432"/>
                <a:ext cx="120600" cy="104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FFE678-B82D-A1E7-BAF7-89BE3FB191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065847" y="3082432"/>
                  <a:ext cx="1382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276C2FE-029A-036C-357B-C79F5186FBD3}"/>
              </a:ext>
            </a:extLst>
          </p:cNvPr>
          <p:cNvGrpSpPr/>
          <p:nvPr/>
        </p:nvGrpSpPr>
        <p:grpSpPr>
          <a:xfrm>
            <a:off x="11434847" y="2937712"/>
            <a:ext cx="443520" cy="207360"/>
            <a:chOff x="11434847" y="2937712"/>
            <a:chExt cx="4435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48E09C-2174-319C-DEA8-2941F2D0C1B1}"/>
                    </a:ext>
                  </a:extLst>
                </p14:cNvPr>
                <p14:cNvContentPartPr/>
                <p14:nvPr/>
              </p14:nvContentPartPr>
              <p14:xfrm>
                <a:off x="11434847" y="3030232"/>
                <a:ext cx="164880" cy="11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48E09C-2174-319C-DEA8-2941F2D0C1B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425847" y="3021592"/>
                  <a:ext cx="182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27C6BF-3AAF-4D53-BE8B-7796507C71E8}"/>
                    </a:ext>
                  </a:extLst>
                </p14:cNvPr>
                <p14:cNvContentPartPr/>
                <p14:nvPr/>
              </p14:nvContentPartPr>
              <p14:xfrm>
                <a:off x="11609087" y="2937712"/>
                <a:ext cx="269280" cy="16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27C6BF-3AAF-4D53-BE8B-7796507C71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600087" y="2928712"/>
                  <a:ext cx="2869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408CFB-AFB7-24AA-0731-7B3952BAD7FF}"/>
              </a:ext>
            </a:extLst>
          </p:cNvPr>
          <p:cNvGrpSpPr/>
          <p:nvPr/>
        </p:nvGrpSpPr>
        <p:grpSpPr>
          <a:xfrm>
            <a:off x="10008527" y="3463672"/>
            <a:ext cx="1337040" cy="795600"/>
            <a:chOff x="10008527" y="3463672"/>
            <a:chExt cx="1337040" cy="79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D73C62-169A-38C2-4439-B057E20EC25D}"/>
                    </a:ext>
                  </a:extLst>
                </p14:cNvPr>
                <p14:cNvContentPartPr/>
                <p14:nvPr/>
              </p14:nvContentPartPr>
              <p14:xfrm>
                <a:off x="10043807" y="3500032"/>
                <a:ext cx="42480" cy="35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D73C62-169A-38C2-4439-B057E20EC25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35167" y="3491392"/>
                  <a:ext cx="60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C54FEC-DFCC-3E8B-6E53-084F1A350D41}"/>
                    </a:ext>
                  </a:extLst>
                </p14:cNvPr>
                <p14:cNvContentPartPr/>
                <p14:nvPr/>
              </p14:nvContentPartPr>
              <p14:xfrm>
                <a:off x="10008527" y="3632512"/>
                <a:ext cx="224640" cy="120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C54FEC-DFCC-3E8B-6E53-084F1A350D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99527" y="3623512"/>
                  <a:ext cx="242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3FA1AE3-9798-1D2E-90FC-C2A55AE04CEA}"/>
                    </a:ext>
                  </a:extLst>
                </p14:cNvPr>
                <p14:cNvContentPartPr/>
                <p14:nvPr/>
              </p14:nvContentPartPr>
              <p14:xfrm>
                <a:off x="10260527" y="3565552"/>
                <a:ext cx="27000" cy="12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3FA1AE3-9798-1D2E-90FC-C2A55AE04CE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1527" y="3556552"/>
                  <a:ext cx="4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332FF0-E55D-1598-8F10-C9E2FAE58B88}"/>
                    </a:ext>
                  </a:extLst>
                </p14:cNvPr>
                <p14:cNvContentPartPr/>
                <p14:nvPr/>
              </p14:nvContentPartPr>
              <p14:xfrm>
                <a:off x="10339367" y="3562672"/>
                <a:ext cx="8640" cy="136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332FF0-E55D-1598-8F10-C9E2FAE58B8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30727" y="3554032"/>
                  <a:ext cx="26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7A15C4-1CE3-7B3C-2AEA-CD1A3A270B83}"/>
                    </a:ext>
                  </a:extLst>
                </p14:cNvPr>
                <p14:cNvContentPartPr/>
                <p14:nvPr/>
              </p14:nvContentPartPr>
              <p14:xfrm>
                <a:off x="10412087" y="3595792"/>
                <a:ext cx="60120" cy="78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7A15C4-1CE3-7B3C-2AEA-CD1A3A270B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03447" y="3586792"/>
                  <a:ext cx="77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6AB398-EA08-CEFC-439C-19CEBC2DE3A5}"/>
                    </a:ext>
                  </a:extLst>
                </p14:cNvPr>
                <p14:cNvContentPartPr/>
                <p14:nvPr/>
              </p14:nvContentPartPr>
              <p14:xfrm>
                <a:off x="10588127" y="3563392"/>
                <a:ext cx="130680" cy="87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6AB398-EA08-CEFC-439C-19CEBC2DE3A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79127" y="3554392"/>
                  <a:ext cx="148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FC3F32-2D90-4E52-08FB-36C059058E9F}"/>
                    </a:ext>
                  </a:extLst>
                </p14:cNvPr>
                <p14:cNvContentPartPr/>
                <p14:nvPr/>
              </p14:nvContentPartPr>
              <p14:xfrm>
                <a:off x="10739327" y="3543232"/>
                <a:ext cx="11520" cy="83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FC3F32-2D90-4E52-08FB-36C059058E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730327" y="3534232"/>
                  <a:ext cx="29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A2E236-F069-2C10-CFE9-BDC975BB8041}"/>
                    </a:ext>
                  </a:extLst>
                </p14:cNvPr>
                <p14:cNvContentPartPr/>
                <p14:nvPr/>
              </p14:nvContentPartPr>
              <p14:xfrm>
                <a:off x="10724207" y="3463672"/>
                <a:ext cx="17280" cy="2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A2E236-F069-2C10-CFE9-BDC975BB804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15567" y="3455032"/>
                  <a:ext cx="34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13EA7F-EE8E-4122-FD7D-47AE74E416FB}"/>
                    </a:ext>
                  </a:extLst>
                </p14:cNvPr>
                <p14:cNvContentPartPr/>
                <p14:nvPr/>
              </p14:nvContentPartPr>
              <p14:xfrm>
                <a:off x="10764887" y="3499312"/>
                <a:ext cx="305280" cy="41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13EA7F-EE8E-4122-FD7D-47AE74E416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55887" y="3490672"/>
                  <a:ext cx="322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F24AF7-4483-090B-C903-06DD1623779A}"/>
                    </a:ext>
                  </a:extLst>
                </p14:cNvPr>
                <p14:cNvContentPartPr/>
                <p14:nvPr/>
              </p14:nvContentPartPr>
              <p14:xfrm>
                <a:off x="10046687" y="4089352"/>
                <a:ext cx="92520" cy="14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F24AF7-4483-090B-C903-06DD162377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38047" y="4080712"/>
                  <a:ext cx="110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B78C41-ABCF-6F3F-697E-6AE5199C34C6}"/>
                    </a:ext>
                  </a:extLst>
                </p14:cNvPr>
                <p14:cNvContentPartPr/>
                <p14:nvPr/>
              </p14:nvContentPartPr>
              <p14:xfrm>
                <a:off x="10188887" y="4077112"/>
                <a:ext cx="18000" cy="18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B78C41-ABCF-6F3F-697E-6AE5199C34C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79887" y="4068472"/>
                  <a:ext cx="3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5854BEB-72EF-F39C-A321-0F0C09335B06}"/>
                    </a:ext>
                  </a:extLst>
                </p14:cNvPr>
                <p14:cNvContentPartPr/>
                <p14:nvPr/>
              </p14:nvContentPartPr>
              <p14:xfrm>
                <a:off x="10142087" y="4142272"/>
                <a:ext cx="85680" cy="3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5854BEB-72EF-F39C-A321-0F0C09335B0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33447" y="4133632"/>
                  <a:ext cx="103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228138-0F11-4843-198F-E0779F0E11CA}"/>
                    </a:ext>
                  </a:extLst>
                </p14:cNvPr>
                <p14:cNvContentPartPr/>
                <p14:nvPr/>
              </p14:nvContentPartPr>
              <p14:xfrm>
                <a:off x="10274927" y="4110592"/>
                <a:ext cx="71640" cy="11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228138-0F11-4843-198F-E0779F0E11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66287" y="4101592"/>
                  <a:ext cx="89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31B0403-3794-143B-0347-2E1F97F0E0C4}"/>
                    </a:ext>
                  </a:extLst>
                </p14:cNvPr>
                <p14:cNvContentPartPr/>
                <p14:nvPr/>
              </p14:nvContentPartPr>
              <p14:xfrm>
                <a:off x="10399487" y="4112032"/>
                <a:ext cx="136440" cy="8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31B0403-3794-143B-0347-2E1F97F0E0C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390847" y="4103392"/>
                  <a:ext cx="154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443F47F-8230-BA7C-F4A2-4D801FEB0EE6}"/>
                    </a:ext>
                  </a:extLst>
                </p14:cNvPr>
                <p14:cNvContentPartPr/>
                <p14:nvPr/>
              </p14:nvContentPartPr>
              <p14:xfrm>
                <a:off x="10555727" y="3970192"/>
                <a:ext cx="347400" cy="200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443F47F-8230-BA7C-F4A2-4D801FEB0EE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46727" y="3961552"/>
                  <a:ext cx="365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3096BE8-649D-2689-1AD4-02381A34D16C}"/>
                    </a:ext>
                  </a:extLst>
                </p14:cNvPr>
                <p14:cNvContentPartPr/>
                <p14:nvPr/>
              </p14:nvContentPartPr>
              <p14:xfrm>
                <a:off x="10640327" y="4007632"/>
                <a:ext cx="122400" cy="51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3096BE8-649D-2689-1AD4-02381A34D16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31327" y="3998992"/>
                  <a:ext cx="140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0B9C1E-15B0-90EB-8655-233FA8DEFBF1}"/>
                    </a:ext>
                  </a:extLst>
                </p14:cNvPr>
                <p14:cNvContentPartPr/>
                <p14:nvPr/>
              </p14:nvContentPartPr>
              <p14:xfrm>
                <a:off x="10952807" y="3998992"/>
                <a:ext cx="116640" cy="12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0B9C1E-15B0-90EB-8655-233FA8DEFBF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944167" y="3989992"/>
                  <a:ext cx="13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E1D50D-59C2-A273-426D-FD0C32BA1CDB}"/>
                    </a:ext>
                  </a:extLst>
                </p14:cNvPr>
                <p14:cNvContentPartPr/>
                <p14:nvPr/>
              </p14:nvContentPartPr>
              <p14:xfrm>
                <a:off x="11095727" y="3910072"/>
                <a:ext cx="249840" cy="18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E1D50D-59C2-A273-426D-FD0C32BA1C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087087" y="3901432"/>
                  <a:ext cx="267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34EE0A8-3DC2-B8CF-2E8C-A73FD766D54D}"/>
              </a:ext>
            </a:extLst>
          </p:cNvPr>
          <p:cNvGrpSpPr/>
          <p:nvPr/>
        </p:nvGrpSpPr>
        <p:grpSpPr>
          <a:xfrm>
            <a:off x="10133087" y="4345312"/>
            <a:ext cx="1301760" cy="573120"/>
            <a:chOff x="10133087" y="4345312"/>
            <a:chExt cx="130176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F166D5-033C-E9FB-DAD3-E16DCE98F038}"/>
                    </a:ext>
                  </a:extLst>
                </p14:cNvPr>
                <p14:cNvContentPartPr/>
                <p14:nvPr/>
              </p14:nvContentPartPr>
              <p14:xfrm>
                <a:off x="10133087" y="4530352"/>
                <a:ext cx="268920" cy="12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F166D5-033C-E9FB-DAD3-E16DCE98F0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24087" y="4521712"/>
                  <a:ext cx="286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55B5114-ED9F-56AB-1626-1E611A459E69}"/>
                    </a:ext>
                  </a:extLst>
                </p14:cNvPr>
                <p14:cNvContentPartPr/>
                <p14:nvPr/>
              </p14:nvContentPartPr>
              <p14:xfrm>
                <a:off x="10486247" y="4424512"/>
                <a:ext cx="138960" cy="196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55B5114-ED9F-56AB-1626-1E611A459E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77607" y="4415872"/>
                  <a:ext cx="15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CDBDF4-A996-5C97-5DD4-391E8A5CCC98}"/>
                    </a:ext>
                  </a:extLst>
                </p14:cNvPr>
                <p14:cNvContentPartPr/>
                <p14:nvPr/>
              </p14:nvContentPartPr>
              <p14:xfrm>
                <a:off x="10679567" y="4380232"/>
                <a:ext cx="387000" cy="22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CDBDF4-A996-5C97-5DD4-391E8A5CCC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70927" y="4371592"/>
                  <a:ext cx="404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F32E79-687A-DB26-F4CD-926256965A06}"/>
                    </a:ext>
                  </a:extLst>
                </p14:cNvPr>
                <p14:cNvContentPartPr/>
                <p14:nvPr/>
              </p14:nvContentPartPr>
              <p14:xfrm>
                <a:off x="11061887" y="4345312"/>
                <a:ext cx="16920" cy="1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F32E79-687A-DB26-F4CD-926256965A0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053247" y="4336312"/>
                  <a:ext cx="3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B19850-441F-B0D3-8D60-D94899B42E4F}"/>
                    </a:ext>
                  </a:extLst>
                </p14:cNvPr>
                <p14:cNvContentPartPr/>
                <p14:nvPr/>
              </p14:nvContentPartPr>
              <p14:xfrm>
                <a:off x="11106887" y="4377352"/>
                <a:ext cx="327960" cy="455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B19850-441F-B0D3-8D60-D94899B42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98247" y="4368352"/>
                  <a:ext cx="3456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C3C78B-12B7-E535-FEB0-1376E72DEA4B}"/>
                    </a:ext>
                  </a:extLst>
                </p14:cNvPr>
                <p14:cNvContentPartPr/>
                <p14:nvPr/>
              </p14:nvContentPartPr>
              <p14:xfrm>
                <a:off x="10205447" y="4760392"/>
                <a:ext cx="1195200" cy="158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C3C78B-12B7-E535-FEB0-1376E72DEA4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196447" y="4751752"/>
                  <a:ext cx="121284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7509826-E60B-83D0-B31D-E0E6DCC4A8C2}"/>
                  </a:ext>
                </a:extLst>
              </p14:cNvPr>
              <p14:cNvContentPartPr/>
              <p14:nvPr/>
            </p14:nvContentPartPr>
            <p14:xfrm>
              <a:off x="6122327" y="3904672"/>
              <a:ext cx="736200" cy="84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7509826-E60B-83D0-B31D-E0E6DCC4A8C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068327" y="3796672"/>
                <a:ext cx="84384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276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2B0A0-9CC6-647C-1E49-C21FF77921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212573-B11F-8691-48BC-4E74B729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module </a:t>
            </a:r>
            <a:r>
              <a:rPr lang="en-IN" dirty="0" err="1"/>
              <a:t>single_port_ram_ip_method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(</a:t>
            </a:r>
          </a:p>
          <a:p>
            <a:pPr marL="0" indent="0">
              <a:buNone/>
            </a:pPr>
            <a:r>
              <a:rPr lang="en-IN" dirty="0"/>
              <a:t>    input </a:t>
            </a:r>
            <a:r>
              <a:rPr lang="en-IN" dirty="0" err="1"/>
              <a:t>clk</a:t>
            </a:r>
            <a:r>
              <a:rPr lang="en-IN" dirty="0"/>
              <a:t>,</a:t>
            </a:r>
          </a:p>
          <a:p>
            <a:pPr marL="0" indent="0">
              <a:buNone/>
            </a:pPr>
            <a:r>
              <a:rPr lang="en-IN" dirty="0"/>
              <a:t>    input we,</a:t>
            </a:r>
          </a:p>
          <a:p>
            <a:pPr marL="0" indent="0">
              <a:buNone/>
            </a:pPr>
            <a:r>
              <a:rPr lang="en-IN" dirty="0"/>
              <a:t>    //input </a:t>
            </a:r>
            <a:r>
              <a:rPr lang="en-IN" dirty="0" err="1"/>
              <a:t>rst</a:t>
            </a:r>
            <a:r>
              <a:rPr lang="en-IN" dirty="0"/>
              <a:t>,</a:t>
            </a:r>
          </a:p>
          <a:p>
            <a:pPr marL="0" indent="0">
              <a:buNone/>
            </a:pPr>
            <a:r>
              <a:rPr lang="en-IN" dirty="0"/>
              <a:t>    input [5:0] </a:t>
            </a:r>
            <a:r>
              <a:rPr lang="en-IN" dirty="0" err="1"/>
              <a:t>addr</a:t>
            </a:r>
            <a:r>
              <a:rPr lang="en-IN" dirty="0"/>
              <a:t>, // 2^6</a:t>
            </a:r>
          </a:p>
          <a:p>
            <a:pPr marL="0" indent="0">
              <a:buNone/>
            </a:pPr>
            <a:r>
              <a:rPr lang="en-IN" dirty="0"/>
              <a:t>    input [7:0] din, // 8 bits</a:t>
            </a:r>
          </a:p>
          <a:p>
            <a:pPr marL="0" indent="0">
              <a:buNone/>
            </a:pPr>
            <a:r>
              <a:rPr lang="en-IN" dirty="0"/>
              <a:t>    output [7:0] </a:t>
            </a:r>
            <a:r>
              <a:rPr lang="en-IN" dirty="0" err="1"/>
              <a:t>dout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blk_mem_gen_0 b1 (</a:t>
            </a:r>
            <a:r>
              <a:rPr lang="en-IN" dirty="0" err="1"/>
              <a:t>clk,we,addr,din,dout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494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468293-C193-F3CA-FD43-5DBF8710714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RTL SCHEMATIC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308DF5-474F-C667-5317-A4AF5A93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7" y="1825625"/>
            <a:ext cx="7339606" cy="4351338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5BAE27-87AD-1FAF-480F-E2674C7D01D6}"/>
              </a:ext>
            </a:extLst>
          </p:cNvPr>
          <p:cNvGrpSpPr/>
          <p:nvPr/>
        </p:nvGrpSpPr>
        <p:grpSpPr>
          <a:xfrm>
            <a:off x="7196207" y="2907832"/>
            <a:ext cx="2698200" cy="880200"/>
            <a:chOff x="7196207" y="2907832"/>
            <a:chExt cx="269820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83D629-7560-01E9-D75E-E92FB0EC760B}"/>
                    </a:ext>
                  </a:extLst>
                </p14:cNvPr>
                <p14:cNvContentPartPr/>
                <p14:nvPr/>
              </p14:nvContentPartPr>
              <p14:xfrm>
                <a:off x="7196207" y="3339472"/>
                <a:ext cx="496440" cy="24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83D629-7560-01E9-D75E-E92FB0EC76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7207" y="3330832"/>
                  <a:ext cx="514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1ADDD9-4335-022F-1264-933026705AC8}"/>
                    </a:ext>
                  </a:extLst>
                </p14:cNvPr>
                <p14:cNvContentPartPr/>
                <p14:nvPr/>
              </p14:nvContentPartPr>
              <p14:xfrm>
                <a:off x="7804607" y="3153352"/>
                <a:ext cx="147240" cy="26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1ADDD9-4335-022F-1264-933026705AC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5607" y="3144352"/>
                  <a:ext cx="164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20D826-3457-428A-6F1C-1212100B6DA1}"/>
                    </a:ext>
                  </a:extLst>
                </p14:cNvPr>
                <p14:cNvContentPartPr/>
                <p14:nvPr/>
              </p14:nvContentPartPr>
              <p14:xfrm>
                <a:off x="8083247" y="3174952"/>
                <a:ext cx="133560" cy="21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20D826-3457-428A-6F1C-1212100B6D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74607" y="3166312"/>
                  <a:ext cx="151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D9F28D-427E-2F49-E75D-A196D8F97EF3}"/>
                    </a:ext>
                  </a:extLst>
                </p14:cNvPr>
                <p14:cNvContentPartPr/>
                <p14:nvPr/>
              </p14:nvContentPartPr>
              <p14:xfrm>
                <a:off x="8265047" y="3159112"/>
                <a:ext cx="128160" cy="10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D9F28D-427E-2F49-E75D-A196D8F97E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56407" y="3150472"/>
                  <a:ext cx="145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478534-80E5-B781-62DF-865927058D0F}"/>
                    </a:ext>
                  </a:extLst>
                </p14:cNvPr>
                <p14:cNvContentPartPr/>
                <p14:nvPr/>
              </p14:nvContentPartPr>
              <p14:xfrm>
                <a:off x="8446487" y="3036712"/>
                <a:ext cx="25308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478534-80E5-B781-62DF-865927058D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37847" y="3028072"/>
                  <a:ext cx="27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3024DF-E6E9-239F-9E55-FFF4964DB5A9}"/>
                    </a:ext>
                  </a:extLst>
                </p14:cNvPr>
                <p14:cNvContentPartPr/>
                <p14:nvPr/>
              </p14:nvContentPartPr>
              <p14:xfrm>
                <a:off x="8422367" y="3341632"/>
                <a:ext cx="147960" cy="446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3024DF-E6E9-239F-9E55-FFF4964DB5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3727" y="3332632"/>
                  <a:ext cx="165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F3547E-1BBB-7557-F522-F5BBBB988AE0}"/>
                    </a:ext>
                  </a:extLst>
                </p14:cNvPr>
                <p14:cNvContentPartPr/>
                <p14:nvPr/>
              </p14:nvContentPartPr>
              <p14:xfrm>
                <a:off x="8682287" y="3303832"/>
                <a:ext cx="308520" cy="11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F3547E-1BBB-7557-F522-F5BBBB988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73287" y="3294832"/>
                  <a:ext cx="326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33B2F4-765F-4A0D-1EDC-1E90FD966CC8}"/>
                    </a:ext>
                  </a:extLst>
                </p14:cNvPr>
                <p14:cNvContentPartPr/>
                <p14:nvPr/>
              </p14:nvContentPartPr>
              <p14:xfrm>
                <a:off x="9087287" y="3143272"/>
                <a:ext cx="240840" cy="15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33B2F4-765F-4A0D-1EDC-1E90FD966C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78647" y="3134632"/>
                  <a:ext cx="25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945C25-EBC0-97BC-6129-FE7A0E04001D}"/>
                    </a:ext>
                  </a:extLst>
                </p14:cNvPr>
                <p14:cNvContentPartPr/>
                <p14:nvPr/>
              </p14:nvContentPartPr>
              <p14:xfrm>
                <a:off x="9335327" y="3019072"/>
                <a:ext cx="210240" cy="245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945C25-EBC0-97BC-6129-FE7A0E0400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26687" y="3010072"/>
                  <a:ext cx="227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6E77A5-BD13-243D-263C-70D2E6138ED0}"/>
                    </a:ext>
                  </a:extLst>
                </p14:cNvPr>
                <p14:cNvContentPartPr/>
                <p14:nvPr/>
              </p14:nvContentPartPr>
              <p14:xfrm>
                <a:off x="9460607" y="3028072"/>
                <a:ext cx="17460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6E77A5-BD13-243D-263C-70D2E6138E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51607" y="3019072"/>
                  <a:ext cx="19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0D0606-2C67-2D49-2EC4-D3750842EDED}"/>
                    </a:ext>
                  </a:extLst>
                </p14:cNvPr>
                <p14:cNvContentPartPr/>
                <p14:nvPr/>
              </p14:nvContentPartPr>
              <p14:xfrm>
                <a:off x="9642767" y="3017632"/>
                <a:ext cx="77760" cy="12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0D0606-2C67-2D49-2EC4-D3750842ED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33767" y="3008992"/>
                  <a:ext cx="95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23D2E7-BA74-7FA2-3AAE-CD5FEAD297FB}"/>
                    </a:ext>
                  </a:extLst>
                </p14:cNvPr>
                <p14:cNvContentPartPr/>
                <p14:nvPr/>
              </p14:nvContentPartPr>
              <p14:xfrm>
                <a:off x="9799007" y="2907832"/>
                <a:ext cx="95400" cy="231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23D2E7-BA74-7FA2-3AAE-CD5FEAD297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90367" y="2899192"/>
                  <a:ext cx="113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103BAC-3ED7-C7F3-FA60-0CE2F7204282}"/>
                    </a:ext>
                  </a:extLst>
                </p14:cNvPr>
                <p14:cNvContentPartPr/>
                <p14:nvPr/>
              </p14:nvContentPartPr>
              <p14:xfrm>
                <a:off x="9525407" y="3113392"/>
                <a:ext cx="117720" cy="8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103BAC-3ED7-C7F3-FA60-0CE2F72042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16407" y="3104392"/>
                  <a:ext cx="135360" cy="9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1638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25A08-47B2-48E1-735C-138506ACF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0"/>
            <a:ext cx="1156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8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063D4-BA79-03BE-F087-E33E70AD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0"/>
            <a:ext cx="11567711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317552-05E2-B218-9BBF-5BBF2F62F7EE}"/>
              </a:ext>
            </a:extLst>
          </p:cNvPr>
          <p:cNvGrpSpPr/>
          <p:nvPr/>
        </p:nvGrpSpPr>
        <p:grpSpPr>
          <a:xfrm>
            <a:off x="5829647" y="204952"/>
            <a:ext cx="1320120" cy="505080"/>
            <a:chOff x="5829647" y="204952"/>
            <a:chExt cx="13201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56B107-2736-DEB5-D5DE-BBCAA028276C}"/>
                    </a:ext>
                  </a:extLst>
                </p14:cNvPr>
                <p14:cNvContentPartPr/>
                <p14:nvPr/>
              </p14:nvContentPartPr>
              <p14:xfrm>
                <a:off x="5829647" y="233032"/>
                <a:ext cx="315720" cy="47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56B107-2736-DEB5-D5DE-BBCAA02827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1007" y="224032"/>
                  <a:ext cx="333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D3C8C8-8070-44C3-8CB9-D362A1EE440D}"/>
                    </a:ext>
                  </a:extLst>
                </p14:cNvPr>
                <p14:cNvContentPartPr/>
                <p14:nvPr/>
              </p14:nvContentPartPr>
              <p14:xfrm>
                <a:off x="6238607" y="336712"/>
                <a:ext cx="127080" cy="9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D3C8C8-8070-44C3-8CB9-D362A1EE44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9967" y="328072"/>
                  <a:ext cx="144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31B978-10AC-9699-8C0B-810A12ABECAA}"/>
                    </a:ext>
                  </a:extLst>
                </p14:cNvPr>
                <p14:cNvContentPartPr/>
                <p14:nvPr/>
              </p14:nvContentPartPr>
              <p14:xfrm>
                <a:off x="6396647" y="252832"/>
                <a:ext cx="53280" cy="19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31B978-10AC-9699-8C0B-810A12ABEC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7647" y="244192"/>
                  <a:ext cx="70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717E41-8AB9-528C-303C-F2CF9856AB93}"/>
                    </a:ext>
                  </a:extLst>
                </p14:cNvPr>
                <p14:cNvContentPartPr/>
                <p14:nvPr/>
              </p14:nvContentPartPr>
              <p14:xfrm>
                <a:off x="6400607" y="283792"/>
                <a:ext cx="158400" cy="15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717E41-8AB9-528C-303C-F2CF9856AB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91607" y="275152"/>
                  <a:ext cx="176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45DCD9-B36F-0F5B-DE6C-51E698DBDC19}"/>
                    </a:ext>
                  </a:extLst>
                </p14:cNvPr>
                <p14:cNvContentPartPr/>
                <p14:nvPr/>
              </p14:nvContentPartPr>
              <p14:xfrm>
                <a:off x="6652607" y="289912"/>
                <a:ext cx="308160" cy="16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45DCD9-B36F-0F5B-DE6C-51E698DBDC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3607" y="280912"/>
                  <a:ext cx="325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F4795D-3FE4-A664-BF98-07006F1E9F2B}"/>
                    </a:ext>
                  </a:extLst>
                </p14:cNvPr>
                <p14:cNvContentPartPr/>
                <p14:nvPr/>
              </p14:nvContentPartPr>
              <p14:xfrm>
                <a:off x="6960407" y="204952"/>
                <a:ext cx="20520" cy="2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F4795D-3FE4-A664-BF98-07006F1E9F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51407" y="196312"/>
                  <a:ext cx="38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CD4C91-FB48-2055-99F7-D4C6427A5AC8}"/>
                    </a:ext>
                  </a:extLst>
                </p14:cNvPr>
                <p14:cNvContentPartPr/>
                <p14:nvPr/>
              </p14:nvContentPartPr>
              <p14:xfrm>
                <a:off x="7028807" y="287752"/>
                <a:ext cx="12096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CD4C91-FB48-2055-99F7-D4C6427A5A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19807" y="279112"/>
                  <a:ext cx="1386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3ABEF7-6652-6BE8-6D7E-F8AFDC088989}"/>
              </a:ext>
            </a:extLst>
          </p:cNvPr>
          <p:cNvGrpSpPr/>
          <p:nvPr/>
        </p:nvGrpSpPr>
        <p:grpSpPr>
          <a:xfrm>
            <a:off x="7520207" y="199552"/>
            <a:ext cx="1237320" cy="246240"/>
            <a:chOff x="7520207" y="199552"/>
            <a:chExt cx="12373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A573FD-DFD3-F3C4-6D5B-CC779E043D9F}"/>
                    </a:ext>
                  </a:extLst>
                </p14:cNvPr>
                <p14:cNvContentPartPr/>
                <p14:nvPr/>
              </p14:nvContentPartPr>
              <p14:xfrm>
                <a:off x="7520207" y="234832"/>
                <a:ext cx="543600" cy="21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A573FD-DFD3-F3C4-6D5B-CC779E043D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1567" y="226192"/>
                  <a:ext cx="56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F91871-02B1-2CEF-AC18-92229549F823}"/>
                    </a:ext>
                  </a:extLst>
                </p14:cNvPr>
                <p14:cNvContentPartPr/>
                <p14:nvPr/>
              </p14:nvContentPartPr>
              <p14:xfrm>
                <a:off x="8115287" y="234112"/>
                <a:ext cx="419760" cy="18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F91871-02B1-2CEF-AC18-92229549F8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06647" y="225472"/>
                  <a:ext cx="437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F73240-AF8C-A969-61E0-6C9F9B489099}"/>
                    </a:ext>
                  </a:extLst>
                </p14:cNvPr>
                <p14:cNvContentPartPr/>
                <p14:nvPr/>
              </p14:nvContentPartPr>
              <p14:xfrm>
                <a:off x="8500487" y="307912"/>
                <a:ext cx="65880" cy="9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F73240-AF8C-A969-61E0-6C9F9B4890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1847" y="299272"/>
                  <a:ext cx="83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884BDC-4079-FD1D-1E4F-E70E34A3C4B2}"/>
                    </a:ext>
                  </a:extLst>
                </p14:cNvPr>
                <p14:cNvContentPartPr/>
                <p14:nvPr/>
              </p14:nvContentPartPr>
              <p14:xfrm>
                <a:off x="8619647" y="199552"/>
                <a:ext cx="38160" cy="1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884BDC-4079-FD1D-1E4F-E70E34A3C4B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1007" y="190552"/>
                  <a:ext cx="5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643B25-BD6E-09AE-C9A6-14AB05ADCD14}"/>
                    </a:ext>
                  </a:extLst>
                </p14:cNvPr>
                <p14:cNvContentPartPr/>
                <p14:nvPr/>
              </p14:nvContentPartPr>
              <p14:xfrm>
                <a:off x="8654567" y="264352"/>
                <a:ext cx="102960" cy="11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643B25-BD6E-09AE-C9A6-14AB05ADCD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45927" y="255712"/>
                  <a:ext cx="1206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69CF01-52DD-3888-DB4E-5F89946D69A0}"/>
                  </a:ext>
                </a:extLst>
              </p14:cNvPr>
              <p14:cNvContentPartPr/>
              <p14:nvPr/>
            </p14:nvContentPartPr>
            <p14:xfrm>
              <a:off x="6871127" y="2518672"/>
              <a:ext cx="1012680" cy="115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69CF01-52DD-3888-DB4E-5F89946D69A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62127" y="2509672"/>
                <a:ext cx="1030320" cy="11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FA263-3A92-5973-2AC0-7A55CB1B8A0E}"/>
              </a:ext>
            </a:extLst>
          </p:cNvPr>
          <p:cNvGrpSpPr/>
          <p:nvPr/>
        </p:nvGrpSpPr>
        <p:grpSpPr>
          <a:xfrm>
            <a:off x="8241287" y="1385392"/>
            <a:ext cx="1677600" cy="944280"/>
            <a:chOff x="8241287" y="1385392"/>
            <a:chExt cx="1677600" cy="9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7090DC-AFE3-EF44-FBBB-BCCC4CEA9060}"/>
                    </a:ext>
                  </a:extLst>
                </p14:cNvPr>
                <p14:cNvContentPartPr/>
                <p14:nvPr/>
              </p14:nvContentPartPr>
              <p14:xfrm>
                <a:off x="8241287" y="2121952"/>
                <a:ext cx="204120" cy="20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7090DC-AFE3-EF44-FBBB-BCCC4CEA90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32647" y="2113312"/>
                  <a:ext cx="221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76A74C-D2E6-C238-FF2D-46A681545EE0}"/>
                    </a:ext>
                  </a:extLst>
                </p14:cNvPr>
                <p14:cNvContentPartPr/>
                <p14:nvPr/>
              </p14:nvContentPartPr>
              <p14:xfrm>
                <a:off x="8522447" y="2071912"/>
                <a:ext cx="18360" cy="9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76A74C-D2E6-C238-FF2D-46A681545E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13447" y="2062912"/>
                  <a:ext cx="36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54947E-F8D4-A9C6-C091-EC56B84E0F20}"/>
                    </a:ext>
                  </a:extLst>
                </p14:cNvPr>
                <p14:cNvContentPartPr/>
                <p14:nvPr/>
              </p14:nvContentPartPr>
              <p14:xfrm>
                <a:off x="8499767" y="1980472"/>
                <a:ext cx="35640" cy="2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54947E-F8D4-A9C6-C091-EC56B84E0F2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0767" y="1971472"/>
                  <a:ext cx="53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7FDAEC-5BD4-41B6-07A9-0629FCEC0A33}"/>
                    </a:ext>
                  </a:extLst>
                </p14:cNvPr>
                <p14:cNvContentPartPr/>
                <p14:nvPr/>
              </p14:nvContentPartPr>
              <p14:xfrm>
                <a:off x="8675807" y="1912072"/>
                <a:ext cx="176760" cy="33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7FDAEC-5BD4-41B6-07A9-0629FCEC0A3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67167" y="1903072"/>
                  <a:ext cx="1944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16983E-B7CE-18A4-9699-097A315DCD2B}"/>
                    </a:ext>
                  </a:extLst>
                </p14:cNvPr>
                <p14:cNvContentPartPr/>
                <p14:nvPr/>
              </p14:nvContentPartPr>
              <p14:xfrm>
                <a:off x="9050927" y="1787512"/>
                <a:ext cx="171000" cy="136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16983E-B7CE-18A4-9699-097A315DCD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42287" y="1778512"/>
                  <a:ext cx="18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069CE2-E0FB-53FE-F137-13D5B6441F78}"/>
                    </a:ext>
                  </a:extLst>
                </p14:cNvPr>
                <p14:cNvContentPartPr/>
                <p14:nvPr/>
              </p14:nvContentPartPr>
              <p14:xfrm>
                <a:off x="9327767" y="1572952"/>
                <a:ext cx="96840" cy="17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069CE2-E0FB-53FE-F137-13D5B6441F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18767" y="1564312"/>
                  <a:ext cx="11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67C0EC-108B-0AEC-F9E9-FDEEFE3D9A37}"/>
                    </a:ext>
                  </a:extLst>
                </p14:cNvPr>
                <p14:cNvContentPartPr/>
                <p14:nvPr/>
              </p14:nvContentPartPr>
              <p14:xfrm>
                <a:off x="9485087" y="1576552"/>
                <a:ext cx="41040" cy="10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67C0EC-108B-0AEC-F9E9-FDEEFE3D9A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76447" y="1567912"/>
                  <a:ext cx="58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F70CC0-DBBA-7F84-8FD6-535639CC614E}"/>
                    </a:ext>
                  </a:extLst>
                </p14:cNvPr>
                <p14:cNvContentPartPr/>
                <p14:nvPr/>
              </p14:nvContentPartPr>
              <p14:xfrm>
                <a:off x="9501647" y="1509232"/>
                <a:ext cx="84240" cy="111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F70CC0-DBBA-7F84-8FD6-535639CC61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93007" y="1500232"/>
                  <a:ext cx="101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E4B165-D5E8-6421-66FA-0D02B3C11F44}"/>
                    </a:ext>
                  </a:extLst>
                </p14:cNvPr>
                <p14:cNvContentPartPr/>
                <p14:nvPr/>
              </p14:nvContentPartPr>
              <p14:xfrm>
                <a:off x="9630167" y="1477552"/>
                <a:ext cx="70560" cy="143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E4B165-D5E8-6421-66FA-0D02B3C11F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21167" y="1468912"/>
                  <a:ext cx="88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6332E2-7809-C7A8-C2DC-C242910F6E6F}"/>
                    </a:ext>
                  </a:extLst>
                </p14:cNvPr>
                <p14:cNvContentPartPr/>
                <p14:nvPr/>
              </p14:nvContentPartPr>
              <p14:xfrm>
                <a:off x="9652127" y="1385392"/>
                <a:ext cx="266760" cy="223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6332E2-7809-C7A8-C2DC-C242910F6E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43487" y="1376752"/>
                  <a:ext cx="28440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891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EF48-447C-45EB-E1A2-D6A03B2D8C5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UTILIZATION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DAD07-471C-9615-1AAB-C7AEF0A96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9308"/>
            <a:ext cx="10515600" cy="3523972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F061DF-CECD-781F-43DC-BB64C2E5FCFA}"/>
              </a:ext>
            </a:extLst>
          </p:cNvPr>
          <p:cNvGrpSpPr/>
          <p:nvPr/>
        </p:nvGrpSpPr>
        <p:grpSpPr>
          <a:xfrm>
            <a:off x="3468047" y="3532072"/>
            <a:ext cx="788040" cy="728640"/>
            <a:chOff x="3468047" y="3532072"/>
            <a:chExt cx="78804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715C21-C8F1-86FC-4C9F-362CDFCD3DAC}"/>
                    </a:ext>
                  </a:extLst>
                </p14:cNvPr>
                <p14:cNvContentPartPr/>
                <p14:nvPr/>
              </p14:nvContentPartPr>
              <p14:xfrm>
                <a:off x="3468047" y="3532072"/>
                <a:ext cx="788040" cy="46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715C21-C8F1-86FC-4C9F-362CDFCD3D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59047" y="3523072"/>
                  <a:ext cx="8056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58F3DA-7FB5-7B41-A064-2E8F138CD2D7}"/>
                    </a:ext>
                  </a:extLst>
                </p14:cNvPr>
                <p14:cNvContentPartPr/>
                <p14:nvPr/>
              </p14:nvContentPartPr>
              <p14:xfrm>
                <a:off x="4029647" y="4023112"/>
                <a:ext cx="174600" cy="23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58F3DA-7FB5-7B41-A064-2E8F138CD2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0647" y="4014112"/>
                  <a:ext cx="1922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4303DF-410B-10F1-DAAF-493B80DFBDDA}"/>
              </a:ext>
            </a:extLst>
          </p:cNvPr>
          <p:cNvGrpSpPr/>
          <p:nvPr/>
        </p:nvGrpSpPr>
        <p:grpSpPr>
          <a:xfrm>
            <a:off x="4423847" y="4336672"/>
            <a:ext cx="586080" cy="369000"/>
            <a:chOff x="4423847" y="4336672"/>
            <a:chExt cx="58608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2F6DBD-D9CF-2508-CD03-0E15FC94E95C}"/>
                    </a:ext>
                  </a:extLst>
                </p14:cNvPr>
                <p14:cNvContentPartPr/>
                <p14:nvPr/>
              </p14:nvContentPartPr>
              <p14:xfrm>
                <a:off x="4423847" y="4345672"/>
                <a:ext cx="226080" cy="16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2F6DBD-D9CF-2508-CD03-0E15FC94E9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5207" y="4336672"/>
                  <a:ext cx="24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44186F-F9ED-F3EC-C883-35BAFF8C3C5D}"/>
                    </a:ext>
                  </a:extLst>
                </p14:cNvPr>
                <p14:cNvContentPartPr/>
                <p14:nvPr/>
              </p14:nvContentPartPr>
              <p14:xfrm>
                <a:off x="4647407" y="4387072"/>
                <a:ext cx="54000" cy="10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44186F-F9ED-F3EC-C883-35BAFF8C3C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8407" y="4378072"/>
                  <a:ext cx="71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C8DD80-AD78-1435-B221-81980282F777}"/>
                    </a:ext>
                  </a:extLst>
                </p14:cNvPr>
                <p14:cNvContentPartPr/>
                <p14:nvPr/>
              </p14:nvContentPartPr>
              <p14:xfrm>
                <a:off x="4720847" y="4336672"/>
                <a:ext cx="1008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C8DD80-AD78-1435-B221-81980282F7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12207" y="4328032"/>
                  <a:ext cx="27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F7ECB6-0547-43E1-48B0-D96976F6552B}"/>
                    </a:ext>
                  </a:extLst>
                </p14:cNvPr>
                <p14:cNvContentPartPr/>
                <p14:nvPr/>
              </p14:nvContentPartPr>
              <p14:xfrm>
                <a:off x="4787807" y="4366912"/>
                <a:ext cx="222120" cy="33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F7ECB6-0547-43E1-48B0-D96976F655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79167" y="4358272"/>
                  <a:ext cx="23976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610BD1-5B00-566B-3179-D5A67CDA9D44}"/>
              </a:ext>
            </a:extLst>
          </p:cNvPr>
          <p:cNvGrpSpPr/>
          <p:nvPr/>
        </p:nvGrpSpPr>
        <p:grpSpPr>
          <a:xfrm>
            <a:off x="5217647" y="4291672"/>
            <a:ext cx="898200" cy="261720"/>
            <a:chOff x="5217647" y="4291672"/>
            <a:chExt cx="89820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7FDF31-92BC-0E7C-FCBF-27852C912437}"/>
                    </a:ext>
                  </a:extLst>
                </p14:cNvPr>
                <p14:cNvContentPartPr/>
                <p14:nvPr/>
              </p14:nvContentPartPr>
              <p14:xfrm>
                <a:off x="5217647" y="4343512"/>
                <a:ext cx="29880" cy="14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7FDF31-92BC-0E7C-FCBF-27852C9124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09007" y="4334872"/>
                  <a:ext cx="47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AE63CE-FBCA-AAAA-1532-5C50DFAF9D7C}"/>
                    </a:ext>
                  </a:extLst>
                </p14:cNvPr>
                <p14:cNvContentPartPr/>
                <p14:nvPr/>
              </p14:nvContentPartPr>
              <p14:xfrm>
                <a:off x="5416367" y="4374472"/>
                <a:ext cx="36360" cy="12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AE63CE-FBCA-AAAA-1532-5C50DFAF9D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07367" y="4365472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AFE1C5-D8A4-25A2-383C-C1C8532E6E8C}"/>
                    </a:ext>
                  </a:extLst>
                </p14:cNvPr>
                <p14:cNvContentPartPr/>
                <p14:nvPr/>
              </p14:nvContentPartPr>
              <p14:xfrm>
                <a:off x="5438327" y="4340272"/>
                <a:ext cx="126720" cy="16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AFE1C5-D8A4-25A2-383C-C1C8532E6E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29327" y="4331272"/>
                  <a:ext cx="144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A1A214-7D14-7A09-D894-5022E180AC67}"/>
                    </a:ext>
                  </a:extLst>
                </p14:cNvPr>
                <p14:cNvContentPartPr/>
                <p14:nvPr/>
              </p14:nvContentPartPr>
              <p14:xfrm>
                <a:off x="5615447" y="4349992"/>
                <a:ext cx="34200" cy="11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A1A214-7D14-7A09-D894-5022E180AC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06807" y="4341352"/>
                  <a:ext cx="5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58440A-BB2B-C59C-D261-47F47CB6BF7E}"/>
                    </a:ext>
                  </a:extLst>
                </p14:cNvPr>
                <p14:cNvContentPartPr/>
                <p14:nvPr/>
              </p14:nvContentPartPr>
              <p14:xfrm>
                <a:off x="5645687" y="4308232"/>
                <a:ext cx="61560" cy="14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58440A-BB2B-C59C-D261-47F47CB6BF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36687" y="4299592"/>
                  <a:ext cx="79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3B1807-C893-97A6-1F73-5B4505B122BC}"/>
                    </a:ext>
                  </a:extLst>
                </p14:cNvPr>
                <p14:cNvContentPartPr/>
                <p14:nvPr/>
              </p14:nvContentPartPr>
              <p14:xfrm>
                <a:off x="5723447" y="4295632"/>
                <a:ext cx="107280" cy="22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3B1807-C893-97A6-1F73-5B4505B122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14447" y="4286632"/>
                  <a:ext cx="124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8D4CC2-D2AF-1DDA-598B-09D9C4F2EA1D}"/>
                    </a:ext>
                  </a:extLst>
                </p14:cNvPr>
                <p14:cNvContentPartPr/>
                <p14:nvPr/>
              </p14:nvContentPartPr>
              <p14:xfrm>
                <a:off x="5763407" y="4291672"/>
                <a:ext cx="352440" cy="261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8D4CC2-D2AF-1DDA-598B-09D9C4F2EA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54407" y="4282672"/>
                  <a:ext cx="370080" cy="27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647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2896-B84D-E896-72AB-5D1DA5F599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DUAL PORT RAM – general method</a:t>
            </a:r>
            <a:br>
              <a:rPr lang="en-IN" dirty="0"/>
            </a:br>
            <a:r>
              <a:rPr lang="en-IN" dirty="0"/>
              <a:t>1 </a:t>
            </a:r>
            <a:r>
              <a:rPr lang="en-IN" dirty="0" err="1"/>
              <a:t>asyn</a:t>
            </a:r>
            <a:r>
              <a:rPr lang="en-IN" dirty="0"/>
              <a:t> read/ 1 </a:t>
            </a:r>
            <a:r>
              <a:rPr lang="en-IN" dirty="0" err="1"/>
              <a:t>syn</a:t>
            </a:r>
            <a:r>
              <a:rPr lang="en-IN" dirty="0"/>
              <a:t> write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45FEBA-0FBA-99EB-86D7-2BE56B8BDE55}"/>
              </a:ext>
            </a:extLst>
          </p:cNvPr>
          <p:cNvSpPr/>
          <p:nvPr/>
        </p:nvSpPr>
        <p:spPr>
          <a:xfrm>
            <a:off x="1174532" y="2727434"/>
            <a:ext cx="2215054" cy="30663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ALLOWS US TO PERFORM BOTH READ AND WRITE OPERATION AT THE SAME TIME FROM 2 DIFFERENT ADDRESSES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C9FB1-1C45-6E99-9C01-DD72A03A91BC}"/>
              </a:ext>
            </a:extLst>
          </p:cNvPr>
          <p:cNvSpPr/>
          <p:nvPr/>
        </p:nvSpPr>
        <p:spPr>
          <a:xfrm>
            <a:off x="7395667" y="2977286"/>
            <a:ext cx="2267712" cy="2531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C43C5-6AF2-0B7D-18F5-25C2406E6299}"/>
              </a:ext>
            </a:extLst>
          </p:cNvPr>
          <p:cNvGrpSpPr/>
          <p:nvPr/>
        </p:nvGrpSpPr>
        <p:grpSpPr>
          <a:xfrm>
            <a:off x="6016810" y="3327998"/>
            <a:ext cx="1462680" cy="250560"/>
            <a:chOff x="6016810" y="3327998"/>
            <a:chExt cx="14626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CCD35A-392D-F8B7-70D9-07C724376A3E}"/>
                    </a:ext>
                  </a:extLst>
                </p14:cNvPr>
                <p14:cNvContentPartPr/>
                <p14:nvPr/>
              </p14:nvContentPartPr>
              <p14:xfrm>
                <a:off x="6016810" y="3429158"/>
                <a:ext cx="1462680" cy="61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CCD35A-392D-F8B7-70D9-07C724376A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98810" y="3411518"/>
                  <a:ext cx="1498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B146B0-89A9-4075-AFAF-DEDF48CDA607}"/>
                    </a:ext>
                  </a:extLst>
                </p14:cNvPr>
                <p14:cNvContentPartPr/>
                <p14:nvPr/>
              </p14:nvContentPartPr>
              <p14:xfrm>
                <a:off x="6701530" y="3327998"/>
                <a:ext cx="133920" cy="25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B146B0-89A9-4075-AFAF-DEDF48CDA6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3530" y="3310358"/>
                  <a:ext cx="1695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EC42F-C46B-5D9C-389E-AD061F95E885}"/>
              </a:ext>
            </a:extLst>
          </p:cNvPr>
          <p:cNvGrpSpPr/>
          <p:nvPr/>
        </p:nvGrpSpPr>
        <p:grpSpPr>
          <a:xfrm>
            <a:off x="5230930" y="3268598"/>
            <a:ext cx="710280" cy="300600"/>
            <a:chOff x="5230930" y="3268598"/>
            <a:chExt cx="7102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3695F2-B717-BB21-0950-24774B00A741}"/>
                    </a:ext>
                  </a:extLst>
                </p14:cNvPr>
                <p14:cNvContentPartPr/>
                <p14:nvPr/>
              </p14:nvContentPartPr>
              <p14:xfrm>
                <a:off x="5230930" y="3391718"/>
                <a:ext cx="63360" cy="176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3695F2-B717-BB21-0950-24774B00A7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2930" y="3373718"/>
                  <a:ext cx="99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D659A5-FA1B-314C-7562-738F1A6F05C0}"/>
                    </a:ext>
                  </a:extLst>
                </p14:cNvPr>
                <p14:cNvContentPartPr/>
                <p14:nvPr/>
              </p14:nvContentPartPr>
              <p14:xfrm>
                <a:off x="5316250" y="3545078"/>
                <a:ext cx="75600" cy="2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D659A5-FA1B-314C-7562-738F1A6F05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98250" y="3527078"/>
                  <a:ext cx="111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AC3652-9C66-E688-E002-99BCAC8B8F9C}"/>
                    </a:ext>
                  </a:extLst>
                </p14:cNvPr>
                <p14:cNvContentPartPr/>
                <p14:nvPr/>
              </p14:nvContentPartPr>
              <p14:xfrm>
                <a:off x="5510650" y="3407198"/>
                <a:ext cx="121680" cy="12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AC3652-9C66-E688-E002-99BCAC8B8F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93010" y="3389198"/>
                  <a:ext cx="157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3FDBE7-D9F9-BEF9-001E-136C519286B6}"/>
                    </a:ext>
                  </a:extLst>
                </p14:cNvPr>
                <p14:cNvContentPartPr/>
                <p14:nvPr/>
              </p14:nvContentPartPr>
              <p14:xfrm>
                <a:off x="5654290" y="3293798"/>
                <a:ext cx="7992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3FDBE7-D9F9-BEF9-001E-136C519286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6290" y="3276158"/>
                  <a:ext cx="115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1CD2CE-61BF-E150-CD9E-C239E3D536B8}"/>
                    </a:ext>
                  </a:extLst>
                </p14:cNvPr>
                <p14:cNvContentPartPr/>
                <p14:nvPr/>
              </p14:nvContentPartPr>
              <p14:xfrm>
                <a:off x="5765170" y="3268598"/>
                <a:ext cx="88920" cy="20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1CD2CE-61BF-E150-CD9E-C239E3D536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47530" y="3250958"/>
                  <a:ext cx="124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88A87C-4BB4-CCA7-CD05-4AE1483E3154}"/>
                    </a:ext>
                  </a:extLst>
                </p14:cNvPr>
                <p14:cNvContentPartPr/>
                <p14:nvPr/>
              </p14:nvContentPartPr>
              <p14:xfrm>
                <a:off x="5886130" y="3361118"/>
                <a:ext cx="55080" cy="8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88A87C-4BB4-CCA7-CD05-4AE1483E31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68490" y="3343478"/>
                  <a:ext cx="907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5B011-6E56-91EB-8F2B-F4498DF052AE}"/>
              </a:ext>
            </a:extLst>
          </p:cNvPr>
          <p:cNvGrpSpPr/>
          <p:nvPr/>
        </p:nvGrpSpPr>
        <p:grpSpPr>
          <a:xfrm>
            <a:off x="9682690" y="3179678"/>
            <a:ext cx="1539360" cy="289440"/>
            <a:chOff x="9682690" y="3179678"/>
            <a:chExt cx="15393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43150A-6BA0-08F3-FDA5-7024D62CB4B7}"/>
                    </a:ext>
                  </a:extLst>
                </p14:cNvPr>
                <p14:cNvContentPartPr/>
                <p14:nvPr/>
              </p14:nvContentPartPr>
              <p14:xfrm>
                <a:off x="9682690" y="3300638"/>
                <a:ext cx="538920" cy="12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43150A-6BA0-08F3-FDA5-7024D62CB4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64690" y="3282638"/>
                  <a:ext cx="574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5EB653-46F5-AEC0-43B0-77E781A16451}"/>
                    </a:ext>
                  </a:extLst>
                </p14:cNvPr>
                <p14:cNvContentPartPr/>
                <p14:nvPr/>
              </p14:nvContentPartPr>
              <p14:xfrm>
                <a:off x="10389730" y="3245558"/>
                <a:ext cx="79560" cy="13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5EB653-46F5-AEC0-43B0-77E781A164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2090" y="3227558"/>
                  <a:ext cx="115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4848A9-E085-DB7F-C2E8-BAED88266169}"/>
                    </a:ext>
                  </a:extLst>
                </p14:cNvPr>
                <p14:cNvContentPartPr/>
                <p14:nvPr/>
              </p14:nvContentPartPr>
              <p14:xfrm>
                <a:off x="10480810" y="3407918"/>
                <a:ext cx="59400" cy="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4848A9-E085-DB7F-C2E8-BAED882661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62810" y="3389918"/>
                  <a:ext cx="95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E7C1E0-F5CD-DCB2-45A0-B27FA30BEB06}"/>
                    </a:ext>
                  </a:extLst>
                </p14:cNvPr>
                <p14:cNvContentPartPr/>
                <p14:nvPr/>
              </p14:nvContentPartPr>
              <p14:xfrm>
                <a:off x="10686730" y="3179678"/>
                <a:ext cx="535320" cy="223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E7C1E0-F5CD-DCB2-45A0-B27FA30BEB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69090" y="3161678"/>
                  <a:ext cx="570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9610A4-00F4-45F1-C460-83C39CCC9D16}"/>
                    </a:ext>
                  </a:extLst>
                </p14:cNvPr>
                <p14:cNvContentPartPr/>
                <p14:nvPr/>
              </p14:nvContentPartPr>
              <p14:xfrm>
                <a:off x="11038810" y="3201278"/>
                <a:ext cx="126360" cy="4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9610A4-00F4-45F1-C460-83C39CCC9D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21170" y="3183278"/>
                  <a:ext cx="162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10D8F1-F36F-8DC0-3385-F3350BF66FD6}"/>
                    </a:ext>
                  </a:extLst>
                </p14:cNvPr>
                <p14:cNvContentPartPr/>
                <p14:nvPr/>
              </p14:nvContentPartPr>
              <p14:xfrm>
                <a:off x="9834250" y="3259238"/>
                <a:ext cx="86400" cy="20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10D8F1-F36F-8DC0-3385-F3350BF66F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16250" y="3241598"/>
                  <a:ext cx="1220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CB8DC1-10EE-C795-383D-3809497F9347}"/>
              </a:ext>
            </a:extLst>
          </p:cNvPr>
          <p:cNvGrpSpPr/>
          <p:nvPr/>
        </p:nvGrpSpPr>
        <p:grpSpPr>
          <a:xfrm>
            <a:off x="9865570" y="2803478"/>
            <a:ext cx="1284480" cy="266760"/>
            <a:chOff x="9865570" y="2803478"/>
            <a:chExt cx="12844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FFC8C0-9411-029E-1976-8557A59BF8C3}"/>
                    </a:ext>
                  </a:extLst>
                </p14:cNvPr>
                <p14:cNvContentPartPr/>
                <p14:nvPr/>
              </p14:nvContentPartPr>
              <p14:xfrm>
                <a:off x="9865570" y="2899238"/>
                <a:ext cx="239040" cy="171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FFC8C0-9411-029E-1976-8557A59BF8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47930" y="2881238"/>
                  <a:ext cx="274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F9A6F3-923A-B672-F147-F5D4F4BE68A0}"/>
                    </a:ext>
                  </a:extLst>
                </p14:cNvPr>
                <p14:cNvContentPartPr/>
                <p14:nvPr/>
              </p14:nvContentPartPr>
              <p14:xfrm>
                <a:off x="10150690" y="2852078"/>
                <a:ext cx="14760" cy="18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F9A6F3-923A-B672-F147-F5D4F4BE68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33050" y="2834438"/>
                  <a:ext cx="50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1DDFC0-22DE-B7CB-5A70-91DF04CAC13A}"/>
                    </a:ext>
                  </a:extLst>
                </p14:cNvPr>
                <p14:cNvContentPartPr/>
                <p14:nvPr/>
              </p14:nvContentPartPr>
              <p14:xfrm>
                <a:off x="10238890" y="2925878"/>
                <a:ext cx="94320" cy="88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1DDFC0-22DE-B7CB-5A70-91DF04CAC1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20890" y="2907878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D2D36B-8519-EDF1-1EE7-F09E72FFA69B}"/>
                    </a:ext>
                  </a:extLst>
                </p14:cNvPr>
                <p14:cNvContentPartPr/>
                <p14:nvPr/>
              </p14:nvContentPartPr>
              <p14:xfrm>
                <a:off x="10062490" y="2888438"/>
                <a:ext cx="9864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D2D36B-8519-EDF1-1EE7-F09E72FFA6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44490" y="2870438"/>
                  <a:ext cx="134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D0C928-EFD3-594F-75D0-A81C2F40CD35}"/>
                    </a:ext>
                  </a:extLst>
                </p14:cNvPr>
                <p14:cNvContentPartPr/>
                <p14:nvPr/>
              </p14:nvContentPartPr>
              <p14:xfrm>
                <a:off x="10368850" y="2998598"/>
                <a:ext cx="53280" cy="1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D0C928-EFD3-594F-75D0-A81C2F40C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51210" y="2980958"/>
                  <a:ext cx="88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3D1412-CE56-2B1A-68D7-8FA1BDA5E5F8}"/>
                    </a:ext>
                  </a:extLst>
                </p14:cNvPr>
                <p14:cNvContentPartPr/>
                <p14:nvPr/>
              </p14:nvContentPartPr>
              <p14:xfrm>
                <a:off x="10515730" y="2917238"/>
                <a:ext cx="145800" cy="59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3D1412-CE56-2B1A-68D7-8FA1BDA5E5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98090" y="2899598"/>
                  <a:ext cx="181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EAC34C-CB6F-10F4-DA41-8689EE9F61E1}"/>
                    </a:ext>
                  </a:extLst>
                </p14:cNvPr>
                <p14:cNvContentPartPr/>
                <p14:nvPr/>
              </p14:nvContentPartPr>
              <p14:xfrm>
                <a:off x="10721290" y="2893118"/>
                <a:ext cx="7920" cy="7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EAC34C-CB6F-10F4-DA41-8689EE9F61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03650" y="2875118"/>
                  <a:ext cx="43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A16F50-5B57-D8CE-0F23-8619A5E4693D}"/>
                    </a:ext>
                  </a:extLst>
                </p14:cNvPr>
                <p14:cNvContentPartPr/>
                <p14:nvPr/>
              </p14:nvContentPartPr>
              <p14:xfrm>
                <a:off x="10717330" y="283767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A16F50-5B57-D8CE-0F23-8619A5E469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99690" y="28200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EEBBADC-CC48-CB52-2E2E-CF3725CEF45B}"/>
                    </a:ext>
                  </a:extLst>
                </p14:cNvPr>
                <p14:cNvContentPartPr/>
                <p14:nvPr/>
              </p14:nvContentPartPr>
              <p14:xfrm>
                <a:off x="10794010" y="2803478"/>
                <a:ext cx="108000" cy="18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EEBBADC-CC48-CB52-2E2E-CF3725CEF4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76010" y="2785838"/>
                  <a:ext cx="143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61D997-477A-D848-5C16-CB72F5B89848}"/>
                    </a:ext>
                  </a:extLst>
                </p14:cNvPr>
                <p14:cNvContentPartPr/>
                <p14:nvPr/>
              </p14:nvContentPartPr>
              <p14:xfrm>
                <a:off x="10971130" y="2822198"/>
                <a:ext cx="27720" cy="12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61D997-477A-D848-5C16-CB72F5B898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53130" y="2804558"/>
                  <a:ext cx="63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7F028B-6511-0388-F649-664CB81EBB43}"/>
                    </a:ext>
                  </a:extLst>
                </p14:cNvPr>
                <p14:cNvContentPartPr/>
                <p14:nvPr/>
              </p14:nvContentPartPr>
              <p14:xfrm>
                <a:off x="11014330" y="2846678"/>
                <a:ext cx="135720" cy="13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7F028B-6511-0388-F649-664CB81EBB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96690" y="2829038"/>
                  <a:ext cx="1713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5C1F74E-4C09-C174-2088-1A2F7F79980F}"/>
              </a:ext>
            </a:extLst>
          </p:cNvPr>
          <p:cNvGrpSpPr/>
          <p:nvPr/>
        </p:nvGrpSpPr>
        <p:grpSpPr>
          <a:xfrm>
            <a:off x="6248290" y="2706278"/>
            <a:ext cx="1406880" cy="325800"/>
            <a:chOff x="6248290" y="2706278"/>
            <a:chExt cx="14068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067A17-4FB8-9978-1BB7-825D99E9A020}"/>
                    </a:ext>
                  </a:extLst>
                </p14:cNvPr>
                <p14:cNvContentPartPr/>
                <p14:nvPr/>
              </p14:nvContentPartPr>
              <p14:xfrm>
                <a:off x="6248290" y="2934878"/>
                <a:ext cx="147600" cy="9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067A17-4FB8-9978-1BB7-825D99E9A0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30290" y="2917238"/>
                  <a:ext cx="183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82AAA6-F2D2-FA67-EA5B-89F265E6BBE7}"/>
                    </a:ext>
                  </a:extLst>
                </p14:cNvPr>
                <p14:cNvContentPartPr/>
                <p14:nvPr/>
              </p14:nvContentPartPr>
              <p14:xfrm>
                <a:off x="6403450" y="2776838"/>
                <a:ext cx="318960" cy="217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82AAA6-F2D2-FA67-EA5B-89F265E6BB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85450" y="2758838"/>
                  <a:ext cx="354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AD0DE1-9953-F0FB-FF08-274112E26834}"/>
                    </a:ext>
                  </a:extLst>
                </p14:cNvPr>
                <p14:cNvContentPartPr/>
                <p14:nvPr/>
              </p14:nvContentPartPr>
              <p14:xfrm>
                <a:off x="6749050" y="2831198"/>
                <a:ext cx="4824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AD0DE1-9953-F0FB-FF08-274112E268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1050" y="2813198"/>
                  <a:ext cx="83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A67930-DBB5-3502-143F-2D3E11B2A8F0}"/>
                    </a:ext>
                  </a:extLst>
                </p14:cNvPr>
                <p14:cNvContentPartPr/>
                <p14:nvPr/>
              </p14:nvContentPartPr>
              <p14:xfrm>
                <a:off x="6890890" y="2944238"/>
                <a:ext cx="5148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A67930-DBB5-3502-143F-2D3E11B2A8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72890" y="2926598"/>
                  <a:ext cx="87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DB515D-26E8-EC40-5D40-31573513E83C}"/>
                    </a:ext>
                  </a:extLst>
                </p14:cNvPr>
                <p14:cNvContentPartPr/>
                <p14:nvPr/>
              </p14:nvContentPartPr>
              <p14:xfrm>
                <a:off x="7042450" y="2859278"/>
                <a:ext cx="106560" cy="6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DB515D-26E8-EC40-5D40-31573513E8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4450" y="2841278"/>
                  <a:ext cx="14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8CF0CE-654F-8A92-478F-B9422DEFD104}"/>
                    </a:ext>
                  </a:extLst>
                </p14:cNvPr>
                <p14:cNvContentPartPr/>
                <p14:nvPr/>
              </p14:nvContentPartPr>
              <p14:xfrm>
                <a:off x="7199050" y="2870078"/>
                <a:ext cx="13680" cy="7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8CF0CE-654F-8A92-478F-B9422DEFD1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1050" y="2852438"/>
                  <a:ext cx="49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7E90A5-31AF-49DA-A511-E56D16B19D67}"/>
                    </a:ext>
                  </a:extLst>
                </p14:cNvPr>
                <p14:cNvContentPartPr/>
                <p14:nvPr/>
              </p14:nvContentPartPr>
              <p14:xfrm>
                <a:off x="7225330" y="2774678"/>
                <a:ext cx="33480" cy="2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7E90A5-31AF-49DA-A511-E56D16B19D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07690" y="2756678"/>
                  <a:ext cx="69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8AA577-D6D6-4EEB-F443-836C64665B24}"/>
                    </a:ext>
                  </a:extLst>
                </p14:cNvPr>
                <p14:cNvContentPartPr/>
                <p14:nvPr/>
              </p14:nvContentPartPr>
              <p14:xfrm>
                <a:off x="7300210" y="2729678"/>
                <a:ext cx="131040" cy="16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8AA577-D6D6-4EEB-F443-836C64665B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2570" y="2711678"/>
                  <a:ext cx="166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88B192-9EFB-BE14-DF6F-D79338ED4EAC}"/>
                    </a:ext>
                  </a:extLst>
                </p14:cNvPr>
                <p14:cNvContentPartPr/>
                <p14:nvPr/>
              </p14:nvContentPartPr>
              <p14:xfrm>
                <a:off x="7476970" y="2706278"/>
                <a:ext cx="34200" cy="16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88B192-9EFB-BE14-DF6F-D79338ED4E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59330" y="2688638"/>
                  <a:ext cx="69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DFA595-746C-27CA-EBC9-A68297E535B2}"/>
                    </a:ext>
                  </a:extLst>
                </p14:cNvPr>
                <p14:cNvContentPartPr/>
                <p14:nvPr/>
              </p14:nvContentPartPr>
              <p14:xfrm>
                <a:off x="7507570" y="2739398"/>
                <a:ext cx="147600" cy="11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DFA595-746C-27CA-EBC9-A68297E535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89570" y="2721398"/>
                  <a:ext cx="1832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D21F692-645D-39CE-93C4-CDDCA3D378EB}"/>
              </a:ext>
            </a:extLst>
          </p:cNvPr>
          <p:cNvGrpSpPr/>
          <p:nvPr/>
        </p:nvGrpSpPr>
        <p:grpSpPr>
          <a:xfrm>
            <a:off x="7793050" y="4393958"/>
            <a:ext cx="1565280" cy="308880"/>
            <a:chOff x="7793050" y="4393958"/>
            <a:chExt cx="15652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D36556-FACA-8A65-F10A-6E265E57D6D4}"/>
                    </a:ext>
                  </a:extLst>
                </p14:cNvPr>
                <p14:cNvContentPartPr/>
                <p14:nvPr/>
              </p14:nvContentPartPr>
              <p14:xfrm>
                <a:off x="7793050" y="4455518"/>
                <a:ext cx="4244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D36556-FACA-8A65-F10A-6E265E57D6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5050" y="4437518"/>
                  <a:ext cx="460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EE88E2-584D-74E9-0B5F-DD2293DB2066}"/>
                    </a:ext>
                  </a:extLst>
                </p14:cNvPr>
                <p14:cNvContentPartPr/>
                <p14:nvPr/>
              </p14:nvContentPartPr>
              <p14:xfrm>
                <a:off x="8278690" y="4503038"/>
                <a:ext cx="116280" cy="11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EE88E2-584D-74E9-0B5F-DD2293DB20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0690" y="4485398"/>
                  <a:ext cx="151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77C52A-9AAB-4594-3499-A4549B548D43}"/>
                    </a:ext>
                  </a:extLst>
                </p14:cNvPr>
                <p14:cNvContentPartPr/>
                <p14:nvPr/>
              </p14:nvContentPartPr>
              <p14:xfrm>
                <a:off x="8178610" y="4467758"/>
                <a:ext cx="52200" cy="2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77C52A-9AAB-4594-3499-A4549B548D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60970" y="4450118"/>
                  <a:ext cx="87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C23C17-45A7-F0E3-8037-08F2580830A1}"/>
                    </a:ext>
                  </a:extLst>
                </p14:cNvPr>
                <p14:cNvContentPartPr/>
                <p14:nvPr/>
              </p14:nvContentPartPr>
              <p14:xfrm>
                <a:off x="8527090" y="4569638"/>
                <a:ext cx="63360" cy="16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C23C17-45A7-F0E3-8037-08F2580830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9450" y="4551998"/>
                  <a:ext cx="99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05A8EF-2220-11F8-434D-ED3D8BD69E73}"/>
                    </a:ext>
                  </a:extLst>
                </p14:cNvPr>
                <p14:cNvContentPartPr/>
                <p14:nvPr/>
              </p14:nvContentPartPr>
              <p14:xfrm>
                <a:off x="8722210" y="4469918"/>
                <a:ext cx="133920" cy="141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05A8EF-2220-11F8-434D-ED3D8BD69E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04210" y="4452278"/>
                  <a:ext cx="169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9442A0-5C84-5E82-1CF6-43E73477F8D9}"/>
                    </a:ext>
                  </a:extLst>
                </p14:cNvPr>
                <p14:cNvContentPartPr/>
                <p14:nvPr/>
              </p14:nvContentPartPr>
              <p14:xfrm>
                <a:off x="8897530" y="4490078"/>
                <a:ext cx="48600" cy="147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9442A0-5C84-5E82-1CF6-43E73477F8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79530" y="4472078"/>
                  <a:ext cx="84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EEC371-700C-9E38-46FA-E0F8853D30C7}"/>
                    </a:ext>
                  </a:extLst>
                </p14:cNvPr>
                <p14:cNvContentPartPr/>
                <p14:nvPr/>
              </p14:nvContentPartPr>
              <p14:xfrm>
                <a:off x="8953690" y="4393958"/>
                <a:ext cx="1152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EEC371-700C-9E38-46FA-E0F8853D30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35690" y="4375958"/>
                  <a:ext cx="47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AE1F15-5310-8DE9-5BB9-972F9D0B7085}"/>
                    </a:ext>
                  </a:extLst>
                </p14:cNvPr>
                <p14:cNvContentPartPr/>
                <p14:nvPr/>
              </p14:nvContentPartPr>
              <p14:xfrm>
                <a:off x="9012370" y="4432478"/>
                <a:ext cx="96120" cy="16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AE1F15-5310-8DE9-5BB9-972F9D0B70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4370" y="4414838"/>
                  <a:ext cx="131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EF2733-BF1E-381E-42CE-C996A95CC6EA}"/>
                    </a:ext>
                  </a:extLst>
                </p14:cNvPr>
                <p14:cNvContentPartPr/>
                <p14:nvPr/>
              </p14:nvContentPartPr>
              <p14:xfrm>
                <a:off x="9177610" y="4431758"/>
                <a:ext cx="41400" cy="16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EF2733-BF1E-381E-42CE-C996A95CC6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59970" y="4414118"/>
                  <a:ext cx="77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7423161-B0A8-A650-DB3D-58B61DE264E7}"/>
                    </a:ext>
                  </a:extLst>
                </p14:cNvPr>
                <p14:cNvContentPartPr/>
                <p14:nvPr/>
              </p14:nvContentPartPr>
              <p14:xfrm>
                <a:off x="9215050" y="4486838"/>
                <a:ext cx="143280" cy="10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7423161-B0A8-A650-DB3D-58B61DE264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97410" y="4468838"/>
                  <a:ext cx="178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D119D0A-2C61-1744-48A0-7944F4E70B42}"/>
              </a:ext>
            </a:extLst>
          </p:cNvPr>
          <p:cNvGrpSpPr/>
          <p:nvPr/>
        </p:nvGrpSpPr>
        <p:grpSpPr>
          <a:xfrm>
            <a:off x="8513050" y="4165718"/>
            <a:ext cx="168120" cy="142920"/>
            <a:chOff x="8513050" y="4165718"/>
            <a:chExt cx="16812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E329E6-DC30-2AB9-0C52-3C877EF942EA}"/>
                    </a:ext>
                  </a:extLst>
                </p14:cNvPr>
                <p14:cNvContentPartPr/>
                <p14:nvPr/>
              </p14:nvContentPartPr>
              <p14:xfrm>
                <a:off x="8513050" y="4166798"/>
                <a:ext cx="146880" cy="14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E329E6-DC30-2AB9-0C52-3C877EF942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95410" y="4149158"/>
                  <a:ext cx="182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4DA1F0-D6E3-EE19-A0E6-BDFF2CEF316E}"/>
                    </a:ext>
                  </a:extLst>
                </p14:cNvPr>
                <p14:cNvContentPartPr/>
                <p14:nvPr/>
              </p14:nvContentPartPr>
              <p14:xfrm>
                <a:off x="8558770" y="4165718"/>
                <a:ext cx="122400" cy="13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4DA1F0-D6E3-EE19-A0E6-BDFF2CEF31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40770" y="4147718"/>
                  <a:ext cx="158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A70E968-6211-3B27-E5AD-0E9BA820C9E8}"/>
              </a:ext>
            </a:extLst>
          </p:cNvPr>
          <p:cNvGrpSpPr/>
          <p:nvPr/>
        </p:nvGrpSpPr>
        <p:grpSpPr>
          <a:xfrm>
            <a:off x="7776130" y="3416918"/>
            <a:ext cx="1729440" cy="554400"/>
            <a:chOff x="7776130" y="3416918"/>
            <a:chExt cx="172944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C20F04-5B97-E2E2-0537-E5B3F2A69656}"/>
                    </a:ext>
                  </a:extLst>
                </p14:cNvPr>
                <p14:cNvContentPartPr/>
                <p14:nvPr/>
              </p14:nvContentPartPr>
              <p14:xfrm>
                <a:off x="7776130" y="3735518"/>
                <a:ext cx="188640" cy="23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C20F04-5B97-E2E2-0537-E5B3F2A696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58130" y="3717518"/>
                  <a:ext cx="224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79B663-CFFB-383C-EBF2-1000F9D33786}"/>
                    </a:ext>
                  </a:extLst>
                </p14:cNvPr>
                <p14:cNvContentPartPr/>
                <p14:nvPr/>
              </p14:nvContentPartPr>
              <p14:xfrm>
                <a:off x="8012650" y="3471998"/>
                <a:ext cx="368640" cy="19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79B663-CFFB-383C-EBF2-1000F9D337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94650" y="3454358"/>
                  <a:ext cx="404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884056-540C-57FE-E433-86FF11D08EB8}"/>
                    </a:ext>
                  </a:extLst>
                </p14:cNvPr>
                <p14:cNvContentPartPr/>
                <p14:nvPr/>
              </p14:nvContentPartPr>
              <p14:xfrm>
                <a:off x="8456530" y="3520598"/>
                <a:ext cx="34560" cy="150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884056-540C-57FE-E433-86FF11D08E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38890" y="3502958"/>
                  <a:ext cx="70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A0335D-EBC0-0AED-6057-87CAF19FA25E}"/>
                    </a:ext>
                  </a:extLst>
                </p14:cNvPr>
                <p14:cNvContentPartPr/>
                <p14:nvPr/>
              </p14:nvContentPartPr>
              <p14:xfrm>
                <a:off x="8616010" y="3627518"/>
                <a:ext cx="64080" cy="2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A0335D-EBC0-0AED-6057-87CAF19FA2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8370" y="3609518"/>
                  <a:ext cx="99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7ED426-C5E6-8EB7-90CC-8A8859C3CFA4}"/>
                    </a:ext>
                  </a:extLst>
                </p14:cNvPr>
                <p14:cNvContentPartPr/>
                <p14:nvPr/>
              </p14:nvContentPartPr>
              <p14:xfrm>
                <a:off x="8823730" y="3509078"/>
                <a:ext cx="116640" cy="9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7ED426-C5E6-8EB7-90CC-8A8859C3CF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05730" y="3491078"/>
                  <a:ext cx="152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5A6BB8-5DD1-FE73-C1C6-BA54C39201B4}"/>
                    </a:ext>
                  </a:extLst>
                </p14:cNvPr>
                <p14:cNvContentPartPr/>
                <p14:nvPr/>
              </p14:nvContentPartPr>
              <p14:xfrm>
                <a:off x="8980690" y="3509798"/>
                <a:ext cx="20880" cy="8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5A6BB8-5DD1-FE73-C1C6-BA54C39201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63050" y="3491798"/>
                  <a:ext cx="56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A3F6B6-D219-80F1-977A-0C1ECC43B98E}"/>
                    </a:ext>
                  </a:extLst>
                </p14:cNvPr>
                <p14:cNvContentPartPr/>
                <p14:nvPr/>
              </p14:nvContentPartPr>
              <p14:xfrm>
                <a:off x="8994010" y="3435278"/>
                <a:ext cx="12240" cy="1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A3F6B6-D219-80F1-977A-0C1ECC43B9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76370" y="3417278"/>
                  <a:ext cx="47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FF8FC7-FA79-0488-50CA-4407B1F0721C}"/>
                    </a:ext>
                  </a:extLst>
                </p14:cNvPr>
                <p14:cNvContentPartPr/>
                <p14:nvPr/>
              </p14:nvContentPartPr>
              <p14:xfrm>
                <a:off x="9099490" y="3418718"/>
                <a:ext cx="110880" cy="18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FF8FC7-FA79-0488-50CA-4407B1F072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81850" y="3401078"/>
                  <a:ext cx="146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4B73C5-08DC-9CBA-7019-48C17B8339B8}"/>
                    </a:ext>
                  </a:extLst>
                </p14:cNvPr>
                <p14:cNvContentPartPr/>
                <p14:nvPr/>
              </p14:nvContentPartPr>
              <p14:xfrm>
                <a:off x="9278050" y="3416918"/>
                <a:ext cx="22680" cy="181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4B73C5-08DC-9CBA-7019-48C17B8339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60410" y="3398918"/>
                  <a:ext cx="58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7B5C7B-767E-97A3-BF41-7D5FC61149F7}"/>
                    </a:ext>
                  </a:extLst>
                </p14:cNvPr>
                <p14:cNvContentPartPr/>
                <p14:nvPr/>
              </p14:nvContentPartPr>
              <p14:xfrm>
                <a:off x="9341770" y="3474518"/>
                <a:ext cx="163800" cy="10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7B5C7B-767E-97A3-BF41-7D5FC61149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23770" y="3456518"/>
                  <a:ext cx="19944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96124D0-606A-D572-3324-57EAD3112C7A}"/>
                  </a:ext>
                </a:extLst>
              </p14:cNvPr>
              <p14:cNvContentPartPr/>
              <p14:nvPr/>
            </p14:nvContentPartPr>
            <p14:xfrm>
              <a:off x="6219850" y="5261198"/>
              <a:ext cx="1149840" cy="123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96124D0-606A-D572-3324-57EAD3112C7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01850" y="5243198"/>
                <a:ext cx="1185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BF023A1-CE35-276D-9844-F77511C798F7}"/>
                  </a:ext>
                </a:extLst>
              </p14:cNvPr>
              <p14:cNvContentPartPr/>
              <p14:nvPr/>
            </p14:nvContentPartPr>
            <p14:xfrm>
              <a:off x="8436730" y="5324918"/>
              <a:ext cx="255600" cy="166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BF023A1-CE35-276D-9844-F77511C798F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18730" y="5306918"/>
                <a:ext cx="2912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59FAA1D-6A50-A37E-902C-05175EDF8B55}"/>
              </a:ext>
            </a:extLst>
          </p:cNvPr>
          <p:cNvGrpSpPr/>
          <p:nvPr/>
        </p:nvGrpSpPr>
        <p:grpSpPr>
          <a:xfrm>
            <a:off x="5648170" y="5271278"/>
            <a:ext cx="288360" cy="117000"/>
            <a:chOff x="5648170" y="5271278"/>
            <a:chExt cx="28836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583E99-B078-CBAF-8E7C-D7EB3DD9988A}"/>
                    </a:ext>
                  </a:extLst>
                </p14:cNvPr>
                <p14:cNvContentPartPr/>
                <p14:nvPr/>
              </p14:nvContentPartPr>
              <p14:xfrm>
                <a:off x="5648170" y="5271278"/>
                <a:ext cx="129600" cy="11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583E99-B078-CBAF-8E7C-D7EB3DD998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0170" y="5253638"/>
                  <a:ext cx="16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4EE22F-4723-069D-4EED-5E8A6305BC98}"/>
                    </a:ext>
                  </a:extLst>
                </p14:cNvPr>
                <p14:cNvContentPartPr/>
                <p14:nvPr/>
              </p14:nvContentPartPr>
              <p14:xfrm>
                <a:off x="5847970" y="5279918"/>
                <a:ext cx="88560" cy="105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4EE22F-4723-069D-4EED-5E8A6305BC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9970" y="5261918"/>
                  <a:ext cx="1242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547072-A023-F036-774C-21BB81BBD4E9}"/>
              </a:ext>
            </a:extLst>
          </p:cNvPr>
          <p:cNvGrpSpPr/>
          <p:nvPr/>
        </p:nvGrpSpPr>
        <p:grpSpPr>
          <a:xfrm>
            <a:off x="6180250" y="4805798"/>
            <a:ext cx="1150920" cy="254160"/>
            <a:chOff x="6180250" y="4805798"/>
            <a:chExt cx="11509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291F80-4516-39F3-FAC6-F7DBB98D01C2}"/>
                    </a:ext>
                  </a:extLst>
                </p14:cNvPr>
                <p14:cNvContentPartPr/>
                <p14:nvPr/>
              </p14:nvContentPartPr>
              <p14:xfrm>
                <a:off x="6180250" y="4810118"/>
                <a:ext cx="1150920" cy="78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291F80-4516-39F3-FAC6-F7DBB98D01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62610" y="4792118"/>
                  <a:ext cx="1186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590AF6-2D17-6381-0C57-31BE0AF98192}"/>
                    </a:ext>
                  </a:extLst>
                </p14:cNvPr>
                <p14:cNvContentPartPr/>
                <p14:nvPr/>
              </p14:nvContentPartPr>
              <p14:xfrm>
                <a:off x="6623770" y="4805798"/>
                <a:ext cx="14688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590AF6-2D17-6381-0C57-31BE0AF981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06130" y="4787798"/>
                  <a:ext cx="18252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00F09EB-517E-9990-0A01-312349CF6EB1}"/>
              </a:ext>
            </a:extLst>
          </p:cNvPr>
          <p:cNvGrpSpPr/>
          <p:nvPr/>
        </p:nvGrpSpPr>
        <p:grpSpPr>
          <a:xfrm>
            <a:off x="6504610" y="4517078"/>
            <a:ext cx="484560" cy="168840"/>
            <a:chOff x="6504610" y="4517078"/>
            <a:chExt cx="4845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A2D37A-D800-D4F0-8DF7-D4735AB9DB8F}"/>
                    </a:ext>
                  </a:extLst>
                </p14:cNvPr>
                <p14:cNvContentPartPr/>
                <p14:nvPr/>
              </p14:nvContentPartPr>
              <p14:xfrm>
                <a:off x="6504610" y="4517078"/>
                <a:ext cx="84960" cy="168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A2D37A-D800-D4F0-8DF7-D4735AB9DB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86970" y="4499438"/>
                  <a:ext cx="120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812B16-A9DA-17E8-7CA2-7188B80945F3}"/>
                    </a:ext>
                  </a:extLst>
                </p14:cNvPr>
                <p14:cNvContentPartPr/>
                <p14:nvPr/>
              </p14:nvContentPartPr>
              <p14:xfrm>
                <a:off x="6522970" y="4641998"/>
                <a:ext cx="42840" cy="25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812B16-A9DA-17E8-7CA2-7188B80945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4970" y="4623998"/>
                  <a:ext cx="78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AECBB1-0C3A-5EE0-E755-1AA960854E4B}"/>
                    </a:ext>
                  </a:extLst>
                </p14:cNvPr>
                <p14:cNvContentPartPr/>
                <p14:nvPr/>
              </p14:nvContentPartPr>
              <p14:xfrm>
                <a:off x="6684250" y="4643078"/>
                <a:ext cx="55800" cy="1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AECBB1-0C3A-5EE0-E755-1AA960854E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66610" y="4625438"/>
                  <a:ext cx="91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10FE50-888E-90CE-82C8-69AFFF613A9F}"/>
                    </a:ext>
                  </a:extLst>
                </p14:cNvPr>
                <p14:cNvContentPartPr/>
                <p14:nvPr/>
              </p14:nvContentPartPr>
              <p14:xfrm>
                <a:off x="6825370" y="4550558"/>
                <a:ext cx="163800" cy="10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10FE50-888E-90CE-82C8-69AFFF613A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07370" y="4532558"/>
                  <a:ext cx="1994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C6AA74-08EC-413A-7F73-DDFCD1F0A0F8}"/>
              </a:ext>
            </a:extLst>
          </p:cNvPr>
          <p:cNvGrpSpPr/>
          <p:nvPr/>
        </p:nvGrpSpPr>
        <p:grpSpPr>
          <a:xfrm>
            <a:off x="5191690" y="4641278"/>
            <a:ext cx="852840" cy="301320"/>
            <a:chOff x="5191690" y="4641278"/>
            <a:chExt cx="8528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8DA6B2-F8C9-9204-B425-798C9B2A4E7D}"/>
                    </a:ext>
                  </a:extLst>
                </p14:cNvPr>
                <p14:cNvContentPartPr/>
                <p14:nvPr/>
              </p14:nvContentPartPr>
              <p14:xfrm>
                <a:off x="5191690" y="4801838"/>
                <a:ext cx="130320" cy="12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8DA6B2-F8C9-9204-B425-798C9B2A4E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73690" y="4784198"/>
                  <a:ext cx="165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E262C7-CD73-6D20-4F5B-6AE6FECEF1AE}"/>
                    </a:ext>
                  </a:extLst>
                </p14:cNvPr>
                <p14:cNvContentPartPr/>
                <p14:nvPr/>
              </p14:nvContentPartPr>
              <p14:xfrm>
                <a:off x="5362330" y="4914878"/>
                <a:ext cx="75240" cy="27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E262C7-CD73-6D20-4F5B-6AE6FECEF1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44330" y="4896878"/>
                  <a:ext cx="110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61572F-4D05-451A-DAAD-CB1B63E7B31E}"/>
                    </a:ext>
                  </a:extLst>
                </p14:cNvPr>
                <p14:cNvContentPartPr/>
                <p14:nvPr/>
              </p14:nvContentPartPr>
              <p14:xfrm>
                <a:off x="5574370" y="4641278"/>
                <a:ext cx="370440" cy="26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61572F-4D05-451A-DAAD-CB1B63E7B3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56370" y="4623638"/>
                  <a:ext cx="406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2AAAAC-340F-8DF1-5376-69919CEE7AF8}"/>
                    </a:ext>
                  </a:extLst>
                </p14:cNvPr>
                <p14:cNvContentPartPr/>
                <p14:nvPr/>
              </p14:nvContentPartPr>
              <p14:xfrm>
                <a:off x="5995570" y="4739918"/>
                <a:ext cx="48960" cy="9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2AAAAC-340F-8DF1-5376-69919CEE7A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77570" y="4721918"/>
                  <a:ext cx="846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7E1C9CB-CB6B-E42E-6E9A-C52E32E406DE}"/>
              </a:ext>
            </a:extLst>
          </p:cNvPr>
          <p:cNvGrpSpPr/>
          <p:nvPr/>
        </p:nvGrpSpPr>
        <p:grpSpPr>
          <a:xfrm>
            <a:off x="9673690" y="4481798"/>
            <a:ext cx="1856160" cy="340200"/>
            <a:chOff x="9673690" y="4481798"/>
            <a:chExt cx="18561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4A1FA90-0734-5558-4C74-B9CA3F3E937A}"/>
                    </a:ext>
                  </a:extLst>
                </p14:cNvPr>
                <p14:cNvContentPartPr/>
                <p14:nvPr/>
              </p14:nvContentPartPr>
              <p14:xfrm>
                <a:off x="9673690" y="4641998"/>
                <a:ext cx="867960" cy="6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4A1FA90-0734-5558-4C74-B9CA3F3E93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56050" y="4623998"/>
                  <a:ext cx="903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5575EA-3880-CF11-0AEF-72E6048A36DD}"/>
                    </a:ext>
                  </a:extLst>
                </p14:cNvPr>
                <p14:cNvContentPartPr/>
                <p14:nvPr/>
              </p14:nvContentPartPr>
              <p14:xfrm>
                <a:off x="9675850" y="4599878"/>
                <a:ext cx="115200" cy="22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5575EA-3880-CF11-0AEF-72E6048A36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57850" y="4581878"/>
                  <a:ext cx="150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52F3BD-0C31-30AB-0EAA-2885BD1E25F5}"/>
                    </a:ext>
                  </a:extLst>
                </p14:cNvPr>
                <p14:cNvContentPartPr/>
                <p14:nvPr/>
              </p14:nvContentPartPr>
              <p14:xfrm>
                <a:off x="10247890" y="4577198"/>
                <a:ext cx="74520" cy="22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52F3BD-0C31-30AB-0EAA-2885BD1E25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29890" y="4559558"/>
                  <a:ext cx="110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05EAF1-0596-18EA-8E8D-56C308C4404C}"/>
                    </a:ext>
                  </a:extLst>
                </p14:cNvPr>
                <p14:cNvContentPartPr/>
                <p14:nvPr/>
              </p14:nvContentPartPr>
              <p14:xfrm>
                <a:off x="10669810" y="4627238"/>
                <a:ext cx="135720" cy="111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05EAF1-0596-18EA-8E8D-56C308C440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51810" y="4609598"/>
                  <a:ext cx="17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170E53-FDDD-35AB-543C-42EDB20A7238}"/>
                    </a:ext>
                  </a:extLst>
                </p14:cNvPr>
                <p14:cNvContentPartPr/>
                <p14:nvPr/>
              </p14:nvContentPartPr>
              <p14:xfrm>
                <a:off x="10868530" y="4739558"/>
                <a:ext cx="52200" cy="1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170E53-FDDD-35AB-543C-42EDB20A72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50530" y="4721558"/>
                  <a:ext cx="87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46B1FE-9914-6DBF-1FB4-CBEB90065AE9}"/>
                    </a:ext>
                  </a:extLst>
                </p14:cNvPr>
                <p14:cNvContentPartPr/>
                <p14:nvPr/>
              </p14:nvContentPartPr>
              <p14:xfrm>
                <a:off x="10960330" y="4481798"/>
                <a:ext cx="342360" cy="225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46B1FE-9914-6DBF-1FB4-CBEB90065A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42690" y="4463798"/>
                  <a:ext cx="378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0B32336-77D1-9864-586E-E2FB12471C8F}"/>
                    </a:ext>
                  </a:extLst>
                </p14:cNvPr>
                <p14:cNvContentPartPr/>
                <p14:nvPr/>
              </p14:nvContentPartPr>
              <p14:xfrm>
                <a:off x="11373970" y="4585118"/>
                <a:ext cx="155880" cy="72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0B32336-77D1-9864-586E-E2FB12471C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56330" y="4567478"/>
                  <a:ext cx="191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B35B4-9595-EC2F-38F9-F3F0FC44C8AC}"/>
                    </a:ext>
                  </a:extLst>
                </p14:cNvPr>
                <p14:cNvContentPartPr/>
                <p14:nvPr/>
              </p14:nvContentPartPr>
              <p14:xfrm>
                <a:off x="11206930" y="4520318"/>
                <a:ext cx="177840" cy="43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B35B4-9595-EC2F-38F9-F3F0FC44C8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88930" y="4502678"/>
                  <a:ext cx="2134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61CF3B-641B-8E9B-FD63-97E717CDA077}"/>
              </a:ext>
            </a:extLst>
          </p:cNvPr>
          <p:cNvGrpSpPr/>
          <p:nvPr/>
        </p:nvGrpSpPr>
        <p:grpSpPr>
          <a:xfrm>
            <a:off x="10128370" y="4242398"/>
            <a:ext cx="509400" cy="168840"/>
            <a:chOff x="10128370" y="4242398"/>
            <a:chExt cx="50940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5FD9E0-00D3-4605-BE40-CB4EA68AB3D3}"/>
                    </a:ext>
                  </a:extLst>
                </p14:cNvPr>
                <p14:cNvContentPartPr/>
                <p14:nvPr/>
              </p14:nvContentPartPr>
              <p14:xfrm>
                <a:off x="10128370" y="4268678"/>
                <a:ext cx="85320" cy="14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5FD9E0-00D3-4605-BE40-CB4EA68AB3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10370" y="4251038"/>
                  <a:ext cx="120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F6B9A2-9FDB-06B8-7B9E-601A4489F998}"/>
                    </a:ext>
                  </a:extLst>
                </p14:cNvPr>
                <p14:cNvContentPartPr/>
                <p14:nvPr/>
              </p14:nvContentPartPr>
              <p14:xfrm>
                <a:off x="10288570" y="4372358"/>
                <a:ext cx="88920" cy="19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F6B9A2-9FDB-06B8-7B9E-601A4489F9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70570" y="4354358"/>
                  <a:ext cx="12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BCA4C4-97E2-574D-184A-DB48224CA340}"/>
                    </a:ext>
                  </a:extLst>
                </p14:cNvPr>
                <p14:cNvContentPartPr/>
                <p14:nvPr/>
              </p14:nvContentPartPr>
              <p14:xfrm>
                <a:off x="10417810" y="4242398"/>
                <a:ext cx="21996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BCA4C4-97E2-574D-184A-DB48224CA3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99810" y="4224758"/>
                  <a:ext cx="255600" cy="17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7080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EADF-0523-78A8-291C-1EDB1D8A09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F354-E83A-0A76-0D1C-C0E3142994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i="1" dirty="0"/>
              <a:t>// mem = 2^3 * 8 = 8*8 memory</a:t>
            </a:r>
          </a:p>
          <a:p>
            <a:pPr marL="0" indent="0">
              <a:buNone/>
            </a:pPr>
            <a:r>
              <a:rPr lang="en-IN" dirty="0"/>
              <a:t>module </a:t>
            </a:r>
            <a:r>
              <a:rPr lang="en-IN" dirty="0" err="1"/>
              <a:t>dual_port_ram_general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# (parameter ADDR_WIDTH = 3, DATA_WIDTH=8)</a:t>
            </a:r>
          </a:p>
          <a:p>
            <a:pPr marL="0" indent="0">
              <a:buNone/>
            </a:pPr>
            <a:r>
              <a:rPr lang="en-IN" dirty="0"/>
              <a:t>(</a:t>
            </a:r>
          </a:p>
          <a:p>
            <a:pPr marL="0" indent="0">
              <a:buNone/>
            </a:pPr>
            <a:r>
              <a:rPr lang="en-IN" dirty="0"/>
              <a:t>input </a:t>
            </a:r>
            <a:r>
              <a:rPr lang="en-IN" dirty="0" err="1"/>
              <a:t>clk</a:t>
            </a:r>
            <a:r>
              <a:rPr lang="en-IN" dirty="0"/>
              <a:t>, we,</a:t>
            </a:r>
          </a:p>
          <a:p>
            <a:pPr marL="0" indent="0">
              <a:buNone/>
            </a:pPr>
            <a:r>
              <a:rPr lang="en-IN" dirty="0"/>
              <a:t>input [DATA_WIDTH-1:0] </a:t>
            </a:r>
            <a:r>
              <a:rPr lang="en-IN" dirty="0" err="1"/>
              <a:t>w_data</a:t>
            </a:r>
            <a:r>
              <a:rPr lang="en-IN" dirty="0"/>
              <a:t>, </a:t>
            </a:r>
            <a:r>
              <a:rPr lang="en-IN" i="1" dirty="0"/>
              <a:t>// writing data</a:t>
            </a:r>
          </a:p>
          <a:p>
            <a:pPr marL="0" indent="0">
              <a:buNone/>
            </a:pPr>
            <a:r>
              <a:rPr lang="en-IN" dirty="0"/>
              <a:t>input [ADDR_WIDTH-1:0] </a:t>
            </a:r>
            <a:r>
              <a:rPr lang="en-IN" dirty="0" err="1"/>
              <a:t>r_addr</a:t>
            </a:r>
            <a:r>
              <a:rPr lang="en-IN" dirty="0"/>
              <a:t>, </a:t>
            </a:r>
            <a:r>
              <a:rPr lang="en-IN" dirty="0" err="1"/>
              <a:t>w_addr</a:t>
            </a:r>
            <a:r>
              <a:rPr lang="en-IN" dirty="0"/>
              <a:t>,  </a:t>
            </a:r>
            <a:r>
              <a:rPr lang="en-IN" i="1" dirty="0"/>
              <a:t>// reading &amp; writing address</a:t>
            </a:r>
          </a:p>
          <a:p>
            <a:pPr marL="0" indent="0">
              <a:buNone/>
            </a:pPr>
            <a:r>
              <a:rPr lang="en-IN" dirty="0"/>
              <a:t>output [DATA_WIDTH-1:0] </a:t>
            </a:r>
            <a:r>
              <a:rPr lang="en-IN" dirty="0" err="1"/>
              <a:t>r_data</a:t>
            </a:r>
            <a:r>
              <a:rPr lang="en-IN" dirty="0"/>
              <a:t> </a:t>
            </a:r>
            <a:r>
              <a:rPr lang="en-IN" i="1" dirty="0"/>
              <a:t>// reading data</a:t>
            </a:r>
          </a:p>
          <a:p>
            <a:pPr marL="0" indent="0">
              <a:buNone/>
            </a:pPr>
            <a:r>
              <a:rPr lang="en-IN" dirty="0"/>
              <a:t>    );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i="1" dirty="0"/>
              <a:t>// declaring memory size</a:t>
            </a:r>
          </a:p>
          <a:p>
            <a:pPr marL="0" indent="0">
              <a:buNone/>
            </a:pPr>
            <a:r>
              <a:rPr lang="en-IN" dirty="0"/>
              <a:t>reg [DATA_WIDTH-1:0] ram2 [0 : 2**ADDR_WIDTH-1];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48171-894F-98BA-A064-75B5910D75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i="1" dirty="0"/>
              <a:t>// </a:t>
            </a:r>
            <a:r>
              <a:rPr lang="en-IN" i="1" dirty="0" err="1"/>
              <a:t>syn</a:t>
            </a:r>
            <a:r>
              <a:rPr lang="en-IN" i="1" dirty="0"/>
              <a:t> write operation</a:t>
            </a:r>
          </a:p>
          <a:p>
            <a:pPr marL="0" indent="0">
              <a:buNone/>
            </a:pPr>
            <a:r>
              <a:rPr lang="en-IN" dirty="0"/>
              <a:t>always@(</a:t>
            </a:r>
            <a:r>
              <a:rPr lang="en-IN" dirty="0" err="1"/>
              <a:t>posedge</a:t>
            </a:r>
            <a:r>
              <a:rPr lang="en-IN" dirty="0"/>
              <a:t> </a:t>
            </a:r>
            <a:r>
              <a:rPr lang="en-IN" dirty="0" err="1"/>
              <a:t>clk</a:t>
            </a:r>
            <a:r>
              <a:rPr lang="en-IN" dirty="0"/>
              <a:t>) begin</a:t>
            </a:r>
          </a:p>
          <a:p>
            <a:pPr marL="0" indent="0">
              <a:buNone/>
            </a:pPr>
            <a:r>
              <a:rPr lang="en-IN" dirty="0"/>
              <a:t>    if(we)</a:t>
            </a:r>
          </a:p>
          <a:p>
            <a:pPr marL="0" indent="0">
              <a:buNone/>
            </a:pPr>
            <a:r>
              <a:rPr lang="en-IN" dirty="0"/>
              <a:t>        ram2[</a:t>
            </a:r>
            <a:r>
              <a:rPr lang="en-IN" dirty="0" err="1"/>
              <a:t>w_addr</a:t>
            </a:r>
            <a:r>
              <a:rPr lang="en-IN" dirty="0"/>
              <a:t>] &lt;= </a:t>
            </a:r>
            <a:r>
              <a:rPr lang="en-IN" dirty="0" err="1"/>
              <a:t>w_data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end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i="1" dirty="0"/>
              <a:t>// </a:t>
            </a:r>
            <a:r>
              <a:rPr lang="en-IN" i="1" dirty="0" err="1"/>
              <a:t>asyn</a:t>
            </a:r>
            <a:r>
              <a:rPr lang="en-IN" i="1" dirty="0"/>
              <a:t> read operation // therefore, outside always</a:t>
            </a:r>
          </a:p>
          <a:p>
            <a:pPr marL="0" indent="0">
              <a:buNone/>
            </a:pPr>
            <a:r>
              <a:rPr lang="en-IN" dirty="0"/>
              <a:t>assign </a:t>
            </a:r>
            <a:r>
              <a:rPr lang="en-IN" dirty="0" err="1"/>
              <a:t>r_data</a:t>
            </a:r>
            <a:r>
              <a:rPr lang="en-IN" dirty="0"/>
              <a:t> = ram2[</a:t>
            </a:r>
            <a:r>
              <a:rPr lang="en-IN" dirty="0" err="1"/>
              <a:t>r_addr</a:t>
            </a:r>
            <a:r>
              <a:rPr lang="en-IN" dirty="0"/>
              <a:t>];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endmodule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756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EB31-252A-62EF-F87F-B2E356B97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RTL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8A9D3-7AF9-A6BB-0AC8-9C5C2FE7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7" y="1825625"/>
            <a:ext cx="7339606" cy="4351338"/>
          </a:xfrm>
        </p:spPr>
      </p:pic>
    </p:spTree>
    <p:extLst>
      <p:ext uri="{BB962C8B-B14F-4D97-AF65-F5344CB8AC3E}">
        <p14:creationId xmlns:p14="http://schemas.microsoft.com/office/powerpoint/2010/main" val="143071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600DB5-A8C3-0EF0-008C-CE79BF3B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258324"/>
              </p:ext>
            </p:extLst>
          </p:nvPr>
        </p:nvGraphicFramePr>
        <p:xfrm>
          <a:off x="2032001" y="1510017"/>
          <a:ext cx="2296719" cy="3548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573">
                  <a:extLst>
                    <a:ext uri="{9D8B030D-6E8A-4147-A177-3AD203B41FA5}">
                      <a16:colId xmlns:a16="http://schemas.microsoft.com/office/drawing/2014/main" val="1885269025"/>
                    </a:ext>
                  </a:extLst>
                </a:gridCol>
                <a:gridCol w="765573">
                  <a:extLst>
                    <a:ext uri="{9D8B030D-6E8A-4147-A177-3AD203B41FA5}">
                      <a16:colId xmlns:a16="http://schemas.microsoft.com/office/drawing/2014/main" val="1721984689"/>
                    </a:ext>
                  </a:extLst>
                </a:gridCol>
                <a:gridCol w="765573">
                  <a:extLst>
                    <a:ext uri="{9D8B030D-6E8A-4147-A177-3AD203B41FA5}">
                      <a16:colId xmlns:a16="http://schemas.microsoft.com/office/drawing/2014/main" val="1498492431"/>
                    </a:ext>
                  </a:extLst>
                </a:gridCol>
              </a:tblGrid>
              <a:tr h="8871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99814"/>
                  </a:ext>
                </a:extLst>
              </a:tr>
              <a:tr h="8871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4774"/>
                  </a:ext>
                </a:extLst>
              </a:tr>
              <a:tr h="8871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813639"/>
                  </a:ext>
                </a:extLst>
              </a:tr>
              <a:tr h="8871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10029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BB88173-5274-F67C-9B72-FF09F55DE560}"/>
              </a:ext>
            </a:extLst>
          </p:cNvPr>
          <p:cNvGrpSpPr/>
          <p:nvPr/>
        </p:nvGrpSpPr>
        <p:grpSpPr>
          <a:xfrm>
            <a:off x="2539899" y="1090992"/>
            <a:ext cx="885600" cy="266400"/>
            <a:chOff x="2539899" y="1090992"/>
            <a:chExt cx="8856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E7A168-0769-376F-1FE6-F93C585D5F46}"/>
                    </a:ext>
                  </a:extLst>
                </p14:cNvPr>
                <p14:cNvContentPartPr/>
                <p14:nvPr/>
              </p14:nvContentPartPr>
              <p14:xfrm>
                <a:off x="2539899" y="1124112"/>
                <a:ext cx="174240" cy="23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E7A168-0769-376F-1FE6-F93C585D5F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30899" y="1115112"/>
                  <a:ext cx="191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BD98D2-594A-F942-2717-9C9029C416A8}"/>
                    </a:ext>
                  </a:extLst>
                </p14:cNvPr>
                <p14:cNvContentPartPr/>
                <p14:nvPr/>
              </p14:nvContentPartPr>
              <p14:xfrm>
                <a:off x="2904579" y="1094232"/>
                <a:ext cx="520920" cy="21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BD98D2-594A-F942-2717-9C9029C416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5579" y="1085592"/>
                  <a:ext cx="538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173B72-F5EF-FCE8-BAC2-F97295FB2A10}"/>
                    </a:ext>
                  </a:extLst>
                </p14:cNvPr>
                <p14:cNvContentPartPr/>
                <p14:nvPr/>
              </p14:nvContentPartPr>
              <p14:xfrm>
                <a:off x="3040299" y="1090992"/>
                <a:ext cx="124920" cy="3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173B72-F5EF-FCE8-BAC2-F97295FB2A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31659" y="1082352"/>
                  <a:ext cx="1425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CE0A1-0657-752C-ABA8-70DC1FE23956}"/>
              </a:ext>
            </a:extLst>
          </p:cNvPr>
          <p:cNvGrpSpPr/>
          <p:nvPr/>
        </p:nvGrpSpPr>
        <p:grpSpPr>
          <a:xfrm>
            <a:off x="1403379" y="1814952"/>
            <a:ext cx="178920" cy="295560"/>
            <a:chOff x="1403379" y="1814952"/>
            <a:chExt cx="17892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B3DD31-DBA8-D12B-319D-E8FA1EEA41C2}"/>
                    </a:ext>
                  </a:extLst>
                </p14:cNvPr>
                <p14:cNvContentPartPr/>
                <p14:nvPr/>
              </p14:nvContentPartPr>
              <p14:xfrm>
                <a:off x="1403379" y="1814952"/>
                <a:ext cx="28440" cy="29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B3DD31-DBA8-D12B-319D-E8FA1EEA41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4379" y="1806312"/>
                  <a:ext cx="46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6FA53B-7A52-DFCF-28B2-4F23F3E749D4}"/>
                    </a:ext>
                  </a:extLst>
                </p14:cNvPr>
                <p14:cNvContentPartPr/>
                <p14:nvPr/>
              </p14:nvContentPartPr>
              <p14:xfrm>
                <a:off x="1558899" y="1822872"/>
                <a:ext cx="2340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6FA53B-7A52-DFCF-28B2-4F23F3E749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0259" y="1813872"/>
                  <a:ext cx="4104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8A6DBF-B648-A3E2-B73B-5A3107E978EC}"/>
              </a:ext>
            </a:extLst>
          </p:cNvPr>
          <p:cNvGrpSpPr/>
          <p:nvPr/>
        </p:nvGrpSpPr>
        <p:grpSpPr>
          <a:xfrm>
            <a:off x="1329219" y="2748432"/>
            <a:ext cx="300960" cy="230400"/>
            <a:chOff x="1329219" y="2748432"/>
            <a:chExt cx="300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D4B12F-565F-EADC-D4F3-BAF65AE67913}"/>
                    </a:ext>
                  </a:extLst>
                </p14:cNvPr>
                <p14:cNvContentPartPr/>
                <p14:nvPr/>
              </p14:nvContentPartPr>
              <p14:xfrm>
                <a:off x="1329219" y="2748432"/>
                <a:ext cx="20880" cy="23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D4B12F-565F-EADC-D4F3-BAF65AE679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0219" y="2739432"/>
                  <a:ext cx="38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0AF69B-684E-8C1B-3F66-BD8B67448987}"/>
                    </a:ext>
                  </a:extLst>
                </p14:cNvPr>
                <p14:cNvContentPartPr/>
                <p14:nvPr/>
              </p14:nvContentPartPr>
              <p14:xfrm>
                <a:off x="1526499" y="2768232"/>
                <a:ext cx="10368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0AF69B-684E-8C1B-3F66-BD8B674489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7499" y="2759232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4B57D7-1C67-6FCB-3C8F-1B2494B5E097}"/>
              </a:ext>
            </a:extLst>
          </p:cNvPr>
          <p:cNvGrpSpPr/>
          <p:nvPr/>
        </p:nvGrpSpPr>
        <p:grpSpPr>
          <a:xfrm>
            <a:off x="1423179" y="3710712"/>
            <a:ext cx="279360" cy="227520"/>
            <a:chOff x="1423179" y="3710712"/>
            <a:chExt cx="2793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978E1D-E185-02E4-50B6-296DB5CFCB5B}"/>
                    </a:ext>
                  </a:extLst>
                </p14:cNvPr>
                <p14:cNvContentPartPr/>
                <p14:nvPr/>
              </p14:nvContentPartPr>
              <p14:xfrm>
                <a:off x="1423179" y="3737712"/>
                <a:ext cx="110520" cy="17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978E1D-E185-02E4-50B6-296DB5CFCB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4179" y="3728712"/>
                  <a:ext cx="128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5F19AC-14B2-6EBE-61A7-F8A43ED6ACA3}"/>
                    </a:ext>
                  </a:extLst>
                </p14:cNvPr>
                <p14:cNvContentPartPr/>
                <p14:nvPr/>
              </p14:nvContentPartPr>
              <p14:xfrm>
                <a:off x="1683459" y="3710712"/>
                <a:ext cx="19080" cy="22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5F19AC-14B2-6EBE-61A7-F8A43ED6AC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74819" y="3701712"/>
                  <a:ext cx="367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03F4F0-39F5-5C10-5EC5-5180A15D002F}"/>
              </a:ext>
            </a:extLst>
          </p:cNvPr>
          <p:cNvGrpSpPr/>
          <p:nvPr/>
        </p:nvGrpSpPr>
        <p:grpSpPr>
          <a:xfrm>
            <a:off x="1367019" y="4563552"/>
            <a:ext cx="397440" cy="182880"/>
            <a:chOff x="1367019" y="4563552"/>
            <a:chExt cx="3974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CD3294-C514-D8A7-EEB7-153639A02F3B}"/>
                    </a:ext>
                  </a:extLst>
                </p14:cNvPr>
                <p14:cNvContentPartPr/>
                <p14:nvPr/>
              </p14:nvContentPartPr>
              <p14:xfrm>
                <a:off x="1367019" y="4563552"/>
                <a:ext cx="131400" cy="18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CD3294-C514-D8A7-EEB7-153639A02F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58379" y="4554912"/>
                  <a:ext cx="149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7A66ED-72F0-A3C2-15A9-0F2362632F06}"/>
                    </a:ext>
                  </a:extLst>
                </p14:cNvPr>
                <p14:cNvContentPartPr/>
                <p14:nvPr/>
              </p14:nvContentPartPr>
              <p14:xfrm>
                <a:off x="1631259" y="4579752"/>
                <a:ext cx="133200" cy="14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7A66ED-72F0-A3C2-15A9-0F2362632F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2259" y="4571112"/>
                  <a:ext cx="1508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A2667E-26F6-2395-6F68-51A79201C3E7}"/>
              </a:ext>
            </a:extLst>
          </p:cNvPr>
          <p:cNvGrpSpPr/>
          <p:nvPr/>
        </p:nvGrpSpPr>
        <p:grpSpPr>
          <a:xfrm>
            <a:off x="756459" y="1219512"/>
            <a:ext cx="896400" cy="241920"/>
            <a:chOff x="756459" y="1219512"/>
            <a:chExt cx="8964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1B0C65-4ABE-DEA2-AB52-FA66F8A4F064}"/>
                    </a:ext>
                  </a:extLst>
                </p14:cNvPr>
                <p14:cNvContentPartPr/>
                <p14:nvPr/>
              </p14:nvContentPartPr>
              <p14:xfrm>
                <a:off x="756459" y="1250112"/>
                <a:ext cx="103680" cy="21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1B0C65-4ABE-DEA2-AB52-FA66F8A4F0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459" y="1241112"/>
                  <a:ext cx="121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4FA525-ECBE-1E79-20BC-078D87AE163B}"/>
                    </a:ext>
                  </a:extLst>
                </p14:cNvPr>
                <p14:cNvContentPartPr/>
                <p14:nvPr/>
              </p14:nvContentPartPr>
              <p14:xfrm>
                <a:off x="806859" y="1368912"/>
                <a:ext cx="77040" cy="46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4FA525-ECBE-1E79-20BC-078D87AE16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7859" y="1359912"/>
                  <a:ext cx="94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5A6B41-DE13-52D4-BE8A-498914A5CF48}"/>
                    </a:ext>
                  </a:extLst>
                </p14:cNvPr>
                <p14:cNvContentPartPr/>
                <p14:nvPr/>
              </p14:nvContentPartPr>
              <p14:xfrm>
                <a:off x="943299" y="1219512"/>
                <a:ext cx="291600" cy="21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5A6B41-DE13-52D4-BE8A-498914A5CF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4299" y="1210512"/>
                  <a:ext cx="309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0C7685-F6B1-AD6E-635B-C9C8CBB810F5}"/>
                    </a:ext>
                  </a:extLst>
                </p14:cNvPr>
                <p14:cNvContentPartPr/>
                <p14:nvPr/>
              </p14:nvContentPartPr>
              <p14:xfrm>
                <a:off x="1222659" y="1326432"/>
                <a:ext cx="86400" cy="12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0C7685-F6B1-AD6E-635B-C9C8CBB810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13659" y="1317792"/>
                  <a:ext cx="10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EA6BEA-A148-E327-4876-203FB9A8EAE6}"/>
                    </a:ext>
                  </a:extLst>
                </p14:cNvPr>
                <p14:cNvContentPartPr/>
                <p14:nvPr/>
              </p14:nvContentPartPr>
              <p14:xfrm>
                <a:off x="1354779" y="1287552"/>
                <a:ext cx="29808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EA6BEA-A148-E327-4876-203FB9A8EA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6139" y="1278552"/>
                  <a:ext cx="315720" cy="1692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040AF3-B396-E9BE-82A9-EC970C790A15}"/>
              </a:ext>
            </a:extLst>
          </p:cNvPr>
          <p:cNvCxnSpPr>
            <a:cxnSpLocks/>
          </p:cNvCxnSpPr>
          <p:nvPr/>
        </p:nvCxnSpPr>
        <p:spPr>
          <a:xfrm>
            <a:off x="4781725" y="1510017"/>
            <a:ext cx="0" cy="354854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C09C7B-3988-D46D-D203-2C192211C4D8}"/>
              </a:ext>
            </a:extLst>
          </p:cNvPr>
          <p:cNvCxnSpPr/>
          <p:nvPr/>
        </p:nvCxnSpPr>
        <p:spPr>
          <a:xfrm>
            <a:off x="2032001" y="5561901"/>
            <a:ext cx="223799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A490615-93D2-F203-20FD-06CEB655404A}"/>
                  </a:ext>
                </a:extLst>
              </p14:cNvPr>
              <p14:cNvContentPartPr/>
              <p14:nvPr/>
            </p14:nvContentPartPr>
            <p14:xfrm>
              <a:off x="2197899" y="-322728"/>
              <a:ext cx="14040" cy="4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A490615-93D2-F203-20FD-06CEB65540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0259" y="-340368"/>
                <a:ext cx="496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928B883E-39B7-741D-6E6C-600FD75A9901}"/>
              </a:ext>
            </a:extLst>
          </p:cNvPr>
          <p:cNvGrpSpPr/>
          <p:nvPr/>
        </p:nvGrpSpPr>
        <p:grpSpPr>
          <a:xfrm>
            <a:off x="5138019" y="2957592"/>
            <a:ext cx="772200" cy="543960"/>
            <a:chOff x="5138019" y="2957592"/>
            <a:chExt cx="7722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46310D-A2B3-5492-0550-C447FEC6AE33}"/>
                    </a:ext>
                  </a:extLst>
                </p14:cNvPr>
                <p14:cNvContentPartPr/>
                <p14:nvPr/>
              </p14:nvContentPartPr>
              <p14:xfrm>
                <a:off x="5138019" y="2957592"/>
                <a:ext cx="179280" cy="36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46310D-A2B3-5492-0550-C447FEC6AE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0379" y="2939592"/>
                  <a:ext cx="2149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D9A3E7-E2A2-7874-63FD-8B0F3D7A80ED}"/>
                    </a:ext>
                  </a:extLst>
                </p14:cNvPr>
                <p14:cNvContentPartPr/>
                <p14:nvPr/>
              </p14:nvContentPartPr>
              <p14:xfrm>
                <a:off x="5434659" y="3121032"/>
                <a:ext cx="177480" cy="380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D9A3E7-E2A2-7874-63FD-8B0F3D7A80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6659" y="3103392"/>
                  <a:ext cx="213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D2C1E9-D143-97E6-1965-1C19B14489FD}"/>
                    </a:ext>
                  </a:extLst>
                </p14:cNvPr>
                <p14:cNvContentPartPr/>
                <p14:nvPr/>
              </p14:nvContentPartPr>
              <p14:xfrm>
                <a:off x="5564619" y="3136512"/>
                <a:ext cx="95760" cy="153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D2C1E9-D143-97E6-1965-1C19B14489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6979" y="3118512"/>
                  <a:ext cx="131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B20116-3CE6-51F2-7DF2-E60EB952CEEB}"/>
                    </a:ext>
                  </a:extLst>
                </p14:cNvPr>
                <p14:cNvContentPartPr/>
                <p14:nvPr/>
              </p14:nvContentPartPr>
              <p14:xfrm>
                <a:off x="5755779" y="3039312"/>
                <a:ext cx="10080" cy="243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B20116-3CE6-51F2-7DF2-E60EB952CE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7779" y="3021672"/>
                  <a:ext cx="45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16C576-C1B5-7A1D-DE4A-FE4583F7BE20}"/>
                    </a:ext>
                  </a:extLst>
                </p14:cNvPr>
                <p14:cNvContentPartPr/>
                <p14:nvPr/>
              </p14:nvContentPartPr>
              <p14:xfrm>
                <a:off x="5758659" y="3103752"/>
                <a:ext cx="151560" cy="18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16C576-C1B5-7A1D-DE4A-FE4583F7BE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1019" y="3086112"/>
                  <a:ext cx="1872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12DE81-0A7A-A6FF-7172-26D60DC333B4}"/>
              </a:ext>
            </a:extLst>
          </p:cNvPr>
          <p:cNvGrpSpPr/>
          <p:nvPr/>
        </p:nvGrpSpPr>
        <p:grpSpPr>
          <a:xfrm>
            <a:off x="2570139" y="5875752"/>
            <a:ext cx="861120" cy="302400"/>
            <a:chOff x="2570139" y="5875752"/>
            <a:chExt cx="8611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CD3A95-019B-264B-8F03-D7B523E52B4B}"/>
                    </a:ext>
                  </a:extLst>
                </p14:cNvPr>
                <p14:cNvContentPartPr/>
                <p14:nvPr/>
              </p14:nvContentPartPr>
              <p14:xfrm>
                <a:off x="2570139" y="5887632"/>
                <a:ext cx="210240" cy="259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CD3A95-019B-264B-8F03-D7B523E52B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52139" y="5869992"/>
                  <a:ext cx="245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1B56E9-04F5-FC2A-E58A-41BBD8EB50AF}"/>
                    </a:ext>
                  </a:extLst>
                </p14:cNvPr>
                <p14:cNvContentPartPr/>
                <p14:nvPr/>
              </p14:nvContentPartPr>
              <p14:xfrm>
                <a:off x="2870379" y="6012912"/>
                <a:ext cx="9000" cy="11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1B56E9-04F5-FC2A-E58A-41BBD8EB50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52739" y="5994912"/>
                  <a:ext cx="44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C85B8E-E2BE-F9A8-67F3-05B853632A3D}"/>
                    </a:ext>
                  </a:extLst>
                </p14:cNvPr>
                <p14:cNvContentPartPr/>
                <p14:nvPr/>
              </p14:nvContentPartPr>
              <p14:xfrm>
                <a:off x="2813139" y="5875752"/>
                <a:ext cx="11520" cy="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C85B8E-E2BE-F9A8-67F3-05B853632A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95499" y="5858112"/>
                  <a:ext cx="4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FBCC81-881E-4A01-A000-1AC389D78C94}"/>
                    </a:ext>
                  </a:extLst>
                </p14:cNvPr>
                <p14:cNvContentPartPr/>
                <p14:nvPr/>
              </p14:nvContentPartPr>
              <p14:xfrm>
                <a:off x="3028419" y="5895912"/>
                <a:ext cx="124560" cy="23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FBCC81-881E-4A01-A000-1AC389D78C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10419" y="5878272"/>
                  <a:ext cx="160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19C611-5219-F499-264B-D5AB0CD5BD1A}"/>
                    </a:ext>
                  </a:extLst>
                </p14:cNvPr>
                <p14:cNvContentPartPr/>
                <p14:nvPr/>
              </p14:nvContentPartPr>
              <p14:xfrm>
                <a:off x="3228579" y="5896632"/>
                <a:ext cx="32400" cy="23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19C611-5219-F499-264B-D5AB0CD5BD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10579" y="5878632"/>
                  <a:ext cx="68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5461BE-FE85-7019-7B27-423A5C2A90F5}"/>
                    </a:ext>
                  </a:extLst>
                </p14:cNvPr>
                <p14:cNvContentPartPr/>
                <p14:nvPr/>
              </p14:nvContentPartPr>
              <p14:xfrm>
                <a:off x="3221019" y="5968272"/>
                <a:ext cx="210240" cy="20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5461BE-FE85-7019-7B27-423A5C2A90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03019" y="5950632"/>
                  <a:ext cx="245880" cy="24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FED99C6-26E2-2FEE-AE08-E41B6F8F3A1F}"/>
              </a:ext>
            </a:extLst>
          </p:cNvPr>
          <p:cNvSpPr/>
          <p:nvPr/>
        </p:nvSpPr>
        <p:spPr>
          <a:xfrm>
            <a:off x="8791662" y="2516697"/>
            <a:ext cx="1489859" cy="14215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5F0A72-08E0-DECF-9607-A032AED577F7}"/>
              </a:ext>
            </a:extLst>
          </p:cNvPr>
          <p:cNvGrpSpPr/>
          <p:nvPr/>
        </p:nvGrpSpPr>
        <p:grpSpPr>
          <a:xfrm>
            <a:off x="9028810" y="3128592"/>
            <a:ext cx="840600" cy="466920"/>
            <a:chOff x="9028810" y="3128592"/>
            <a:chExt cx="84060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117B39-A5F1-0B54-47C3-8036A7BC40DF}"/>
                    </a:ext>
                  </a:extLst>
                </p14:cNvPr>
                <p14:cNvContentPartPr/>
                <p14:nvPr/>
              </p14:nvContentPartPr>
              <p14:xfrm>
                <a:off x="9035290" y="3128592"/>
                <a:ext cx="93960" cy="239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117B39-A5F1-0B54-47C3-8036A7BC40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17290" y="3110592"/>
                  <a:ext cx="129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725CBE-1A9F-AF5E-3AC6-FCB22BFFD4D3}"/>
                    </a:ext>
                  </a:extLst>
                </p14:cNvPr>
                <p14:cNvContentPartPr/>
                <p14:nvPr/>
              </p14:nvContentPartPr>
              <p14:xfrm>
                <a:off x="9028810" y="3295632"/>
                <a:ext cx="69840" cy="23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725CBE-1A9F-AF5E-3AC6-FCB22BFFD4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11170" y="3277992"/>
                  <a:ext cx="105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8C0AD7-7749-96A3-331D-0E30CE28D757}"/>
                    </a:ext>
                  </a:extLst>
                </p14:cNvPr>
                <p14:cNvContentPartPr/>
                <p14:nvPr/>
              </p14:nvContentPartPr>
              <p14:xfrm>
                <a:off x="9198010" y="3187992"/>
                <a:ext cx="68040" cy="13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8C0AD7-7749-96A3-331D-0E30CE28D75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80370" y="3170352"/>
                  <a:ext cx="103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8DBCC7-25CF-2BE3-A9A1-52C83C3911CC}"/>
                    </a:ext>
                  </a:extLst>
                </p14:cNvPr>
                <p14:cNvContentPartPr/>
                <p14:nvPr/>
              </p14:nvContentPartPr>
              <p14:xfrm>
                <a:off x="9313210" y="3221472"/>
                <a:ext cx="90720" cy="145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8DBCC7-25CF-2BE3-A9A1-52C83C3911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95570" y="3203472"/>
                  <a:ext cx="12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DE3B9F-CC44-EE4C-08B3-A9E623F6CB19}"/>
                    </a:ext>
                  </a:extLst>
                </p14:cNvPr>
                <p14:cNvContentPartPr/>
                <p14:nvPr/>
              </p14:nvContentPartPr>
              <p14:xfrm>
                <a:off x="9472690" y="3187272"/>
                <a:ext cx="396720" cy="40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DE3B9F-CC44-EE4C-08B3-A9E623F6CB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55050" y="3169632"/>
                  <a:ext cx="432360" cy="44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E3AD3C-C2E6-5B49-E9A5-AD25CED63691}"/>
                  </a:ext>
                </a:extLst>
              </p14:cNvPr>
              <p14:cNvContentPartPr/>
              <p14:nvPr/>
            </p14:nvContentPartPr>
            <p14:xfrm>
              <a:off x="7924330" y="3284112"/>
              <a:ext cx="834480" cy="25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E3AD3C-C2E6-5B49-E9A5-AD25CED6369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06330" y="3266472"/>
                <a:ext cx="870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344EC9-EC2B-AA5C-A67D-F06F812804BC}"/>
                  </a:ext>
                </a:extLst>
              </p14:cNvPr>
              <p14:cNvContentPartPr/>
              <p14:nvPr/>
            </p14:nvContentPartPr>
            <p14:xfrm>
              <a:off x="8190370" y="3211752"/>
              <a:ext cx="68760" cy="238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344EC9-EC2B-AA5C-A67D-F06F812804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72730" y="3194112"/>
                <a:ext cx="1044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D1E637C-CBFD-BFAE-6948-8D4C9C90DF73}"/>
                  </a:ext>
                </a:extLst>
              </p14:cNvPr>
              <p14:cNvContentPartPr/>
              <p14:nvPr/>
            </p14:nvContentPartPr>
            <p14:xfrm>
              <a:off x="8310970" y="2845632"/>
              <a:ext cx="113400" cy="176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D1E637C-CBFD-BFAE-6948-8D4C9C90DF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2970" y="2827632"/>
                <a:ext cx="14904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D245031-84A6-583D-F58A-85CBAFFECBA3}"/>
              </a:ext>
            </a:extLst>
          </p:cNvPr>
          <p:cNvGrpSpPr/>
          <p:nvPr/>
        </p:nvGrpSpPr>
        <p:grpSpPr>
          <a:xfrm>
            <a:off x="6987970" y="3240552"/>
            <a:ext cx="620640" cy="236520"/>
            <a:chOff x="6987970" y="3240552"/>
            <a:chExt cx="6206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96055D-9382-D4AA-E5D7-CE26FD9709D5}"/>
                    </a:ext>
                  </a:extLst>
                </p14:cNvPr>
                <p14:cNvContentPartPr/>
                <p14:nvPr/>
              </p14:nvContentPartPr>
              <p14:xfrm>
                <a:off x="6987970" y="3249192"/>
                <a:ext cx="120600" cy="22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96055D-9382-D4AA-E5D7-CE26FD9709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69970" y="3231552"/>
                  <a:ext cx="156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60224C-7F49-F5E4-D665-A6E3A3D44E83}"/>
                    </a:ext>
                  </a:extLst>
                </p14:cNvPr>
                <p14:cNvContentPartPr/>
                <p14:nvPr/>
              </p14:nvContentPartPr>
              <p14:xfrm>
                <a:off x="7024690" y="3357192"/>
                <a:ext cx="90720" cy="48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60224C-7F49-F5E4-D665-A6E3A3D44E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06690" y="3339552"/>
                  <a:ext cx="12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50EFCD-6858-B3E5-F6E6-D09CA25A7B00}"/>
                    </a:ext>
                  </a:extLst>
                </p14:cNvPr>
                <p14:cNvContentPartPr/>
                <p14:nvPr/>
              </p14:nvContentPartPr>
              <p14:xfrm>
                <a:off x="7179130" y="3240552"/>
                <a:ext cx="248040" cy="22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50EFCD-6858-B3E5-F6E6-D09CA25A7B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61490" y="3222552"/>
                  <a:ext cx="283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607AE0-0E46-B1EA-E308-8EBCF2010525}"/>
                    </a:ext>
                  </a:extLst>
                </p14:cNvPr>
                <p14:cNvContentPartPr/>
                <p14:nvPr/>
              </p14:nvContentPartPr>
              <p14:xfrm>
                <a:off x="7513210" y="3306792"/>
                <a:ext cx="95400" cy="30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607AE0-0E46-B1EA-E308-8EBCF20105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95210" y="3289152"/>
                  <a:ext cx="1310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66D2D0-BF3A-0124-6B69-01339B6F3116}"/>
              </a:ext>
            </a:extLst>
          </p:cNvPr>
          <p:cNvGrpSpPr/>
          <p:nvPr/>
        </p:nvGrpSpPr>
        <p:grpSpPr>
          <a:xfrm>
            <a:off x="7081210" y="3717552"/>
            <a:ext cx="439920" cy="198720"/>
            <a:chOff x="7081210" y="3717552"/>
            <a:chExt cx="43992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015ACD-D0DA-66B3-3B15-F3D79D734279}"/>
                    </a:ext>
                  </a:extLst>
                </p14:cNvPr>
                <p14:cNvContentPartPr/>
                <p14:nvPr/>
              </p14:nvContentPartPr>
              <p14:xfrm>
                <a:off x="7081210" y="3717552"/>
                <a:ext cx="87120" cy="19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015ACD-D0DA-66B3-3B15-F3D79D7342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3570" y="3699552"/>
                  <a:ext cx="122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3E21F4-2096-7528-060E-473EC9A4E26A}"/>
                    </a:ext>
                  </a:extLst>
                </p14:cNvPr>
                <p14:cNvContentPartPr/>
                <p14:nvPr/>
              </p14:nvContentPartPr>
              <p14:xfrm>
                <a:off x="7242490" y="3725832"/>
                <a:ext cx="278640" cy="163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3E21F4-2096-7528-060E-473EC9A4E2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24850" y="3707832"/>
                  <a:ext cx="3142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2710F49-BCDC-BDB2-1A13-C69DD4A9E90B}"/>
              </a:ext>
            </a:extLst>
          </p:cNvPr>
          <p:cNvGrpSpPr/>
          <p:nvPr/>
        </p:nvGrpSpPr>
        <p:grpSpPr>
          <a:xfrm>
            <a:off x="9497530" y="4738512"/>
            <a:ext cx="772200" cy="263880"/>
            <a:chOff x="9497530" y="4738512"/>
            <a:chExt cx="7722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662BF0-EDC9-8E24-C781-489F70D48CFB}"/>
                    </a:ext>
                  </a:extLst>
                </p14:cNvPr>
                <p14:cNvContentPartPr/>
                <p14:nvPr/>
              </p14:nvContentPartPr>
              <p14:xfrm>
                <a:off x="9497530" y="4771272"/>
                <a:ext cx="188280" cy="231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662BF0-EDC9-8E24-C781-489F70D48C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79890" y="4753632"/>
                  <a:ext cx="223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400FAF-3E51-C3E5-C218-00020402A80E}"/>
                    </a:ext>
                  </a:extLst>
                </p14:cNvPr>
                <p14:cNvContentPartPr/>
                <p14:nvPr/>
              </p14:nvContentPartPr>
              <p14:xfrm>
                <a:off x="9788050" y="4738512"/>
                <a:ext cx="481680" cy="224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400FAF-3E51-C3E5-C218-00020402A8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70410" y="4720872"/>
                  <a:ext cx="517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FC84DE-BCA5-C641-FFB1-AF8FCD51781D}"/>
                    </a:ext>
                  </a:extLst>
                </p14:cNvPr>
                <p14:cNvContentPartPr/>
                <p14:nvPr/>
              </p14:nvContentPartPr>
              <p14:xfrm>
                <a:off x="9972730" y="4761912"/>
                <a:ext cx="123120" cy="41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FC84DE-BCA5-C641-FFB1-AF8FCD5178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54730" y="4744272"/>
                  <a:ext cx="1587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C18814-870B-BD32-F1C1-6218C4812E80}"/>
              </a:ext>
            </a:extLst>
          </p:cNvPr>
          <p:cNvGrpSpPr/>
          <p:nvPr/>
        </p:nvGrpSpPr>
        <p:grpSpPr>
          <a:xfrm>
            <a:off x="9527770" y="3973152"/>
            <a:ext cx="226800" cy="501840"/>
            <a:chOff x="9527770" y="3973152"/>
            <a:chExt cx="22680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EB9679-9B37-FA93-9B99-29FD7AA48A76}"/>
                    </a:ext>
                  </a:extLst>
                </p14:cNvPr>
                <p14:cNvContentPartPr/>
                <p14:nvPr/>
              </p14:nvContentPartPr>
              <p14:xfrm>
                <a:off x="9585730" y="3998352"/>
                <a:ext cx="168840" cy="47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EB9679-9B37-FA93-9B99-29FD7AA48A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67730" y="3980712"/>
                  <a:ext cx="2044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61B795-9435-B6EC-D873-51A15A1D7985}"/>
                    </a:ext>
                  </a:extLst>
                </p14:cNvPr>
                <p14:cNvContentPartPr/>
                <p14:nvPr/>
              </p14:nvContentPartPr>
              <p14:xfrm>
                <a:off x="9577450" y="3973152"/>
                <a:ext cx="163800" cy="149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61B795-9435-B6EC-D873-51A15A1D79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59810" y="3955152"/>
                  <a:ext cx="199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C25649-6D7B-1E25-7C5F-77D15F854CE1}"/>
                    </a:ext>
                  </a:extLst>
                </p14:cNvPr>
                <p14:cNvContentPartPr/>
                <p14:nvPr/>
              </p14:nvContentPartPr>
              <p14:xfrm>
                <a:off x="9527770" y="4163592"/>
                <a:ext cx="218160" cy="118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C25649-6D7B-1E25-7C5F-77D15F854C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10130" y="4145952"/>
                  <a:ext cx="25380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4ADE418-81FE-738C-9040-44DD747325C9}"/>
                  </a:ext>
                </a:extLst>
              </p14:cNvPr>
              <p14:cNvContentPartPr/>
              <p14:nvPr/>
            </p14:nvContentPartPr>
            <p14:xfrm>
              <a:off x="10005490" y="4089072"/>
              <a:ext cx="123120" cy="223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4ADE418-81FE-738C-9040-44DD747325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87490" y="4071072"/>
                <a:ext cx="15876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93C5529-3E10-02EE-D0DE-CD83130D1E64}"/>
              </a:ext>
            </a:extLst>
          </p:cNvPr>
          <p:cNvGrpSpPr/>
          <p:nvPr/>
        </p:nvGrpSpPr>
        <p:grpSpPr>
          <a:xfrm>
            <a:off x="7371010" y="4201392"/>
            <a:ext cx="757800" cy="417600"/>
            <a:chOff x="7371010" y="4201392"/>
            <a:chExt cx="75780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BFEEA8A-290D-669B-CC8C-9BACB1943FDB}"/>
                    </a:ext>
                  </a:extLst>
                </p14:cNvPr>
                <p14:cNvContentPartPr/>
                <p14:nvPr/>
              </p14:nvContentPartPr>
              <p14:xfrm>
                <a:off x="7371010" y="4346472"/>
                <a:ext cx="168840" cy="272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BFEEA8A-290D-669B-CC8C-9BACB1943F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62370" y="4337832"/>
                  <a:ext cx="186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E4AEE5-E163-687F-E590-C085ABC4D284}"/>
                    </a:ext>
                  </a:extLst>
                </p14:cNvPr>
                <p14:cNvContentPartPr/>
                <p14:nvPr/>
              </p14:nvContentPartPr>
              <p14:xfrm>
                <a:off x="7547410" y="4201392"/>
                <a:ext cx="112680" cy="136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E4AEE5-E163-687F-E590-C085ABC4D2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38770" y="4192392"/>
                  <a:ext cx="130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E4D8B4-FF42-9F36-2A8C-71A22DE3F615}"/>
                    </a:ext>
                  </a:extLst>
                </p14:cNvPr>
                <p14:cNvContentPartPr/>
                <p14:nvPr/>
              </p14:nvContentPartPr>
              <p14:xfrm>
                <a:off x="7747210" y="4463832"/>
                <a:ext cx="76680" cy="2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E4D8B4-FF42-9F36-2A8C-71A22DE3F6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38210" y="4455192"/>
                  <a:ext cx="94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73262E-D972-AE9E-593F-D2C90031223E}"/>
                    </a:ext>
                  </a:extLst>
                </p14:cNvPr>
                <p14:cNvContentPartPr/>
                <p14:nvPr/>
              </p14:nvContentPartPr>
              <p14:xfrm>
                <a:off x="7758010" y="4506312"/>
                <a:ext cx="129600" cy="5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73262E-D972-AE9E-593F-D2C9003122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49010" y="4497672"/>
                  <a:ext cx="147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D070C8-E20A-69C2-8953-EDB58E424DCB}"/>
                    </a:ext>
                  </a:extLst>
                </p14:cNvPr>
                <p14:cNvContentPartPr/>
                <p14:nvPr/>
              </p14:nvContentPartPr>
              <p14:xfrm>
                <a:off x="8041330" y="4332072"/>
                <a:ext cx="87480" cy="25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D070C8-E20A-69C2-8953-EDB58E424D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32690" y="4323432"/>
                  <a:ext cx="105120" cy="27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5C74204-05CF-78B7-2239-E300D991F33B}"/>
              </a:ext>
            </a:extLst>
          </p:cNvPr>
          <p:cNvSpPr/>
          <p:nvPr/>
        </p:nvSpPr>
        <p:spPr>
          <a:xfrm>
            <a:off x="6023295" y="352338"/>
            <a:ext cx="5156646" cy="10835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OF ROWS = DEPTH/ NO . OF WORDS</a:t>
            </a:r>
          </a:p>
          <a:p>
            <a:pPr algn="ctr"/>
            <a:r>
              <a:rPr lang="en-US" dirty="0"/>
              <a:t>NO. OF COLUMNS = WIDTH/ NO. OF BITS</a:t>
            </a:r>
            <a:endParaRPr lang="en-IN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CFA9D9-A6E5-2A89-7BFA-C94835BF0510}"/>
              </a:ext>
            </a:extLst>
          </p:cNvPr>
          <p:cNvGrpSpPr/>
          <p:nvPr/>
        </p:nvGrpSpPr>
        <p:grpSpPr>
          <a:xfrm>
            <a:off x="9179898" y="2694072"/>
            <a:ext cx="519480" cy="218160"/>
            <a:chOff x="9179898" y="2694072"/>
            <a:chExt cx="5194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1A952AA-9D84-F6D3-7531-B3ED7DA652B5}"/>
                    </a:ext>
                  </a:extLst>
                </p14:cNvPr>
                <p14:cNvContentPartPr/>
                <p14:nvPr/>
              </p14:nvContentPartPr>
              <p14:xfrm>
                <a:off x="9179898" y="2694072"/>
                <a:ext cx="87480" cy="21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1A952AA-9D84-F6D3-7531-B3ED7DA652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71258" y="2685432"/>
                  <a:ext cx="105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9874CE-C32E-A3A3-9B3C-FAFACA85BD0A}"/>
                    </a:ext>
                  </a:extLst>
                </p14:cNvPr>
                <p14:cNvContentPartPr/>
                <p14:nvPr/>
              </p14:nvContentPartPr>
              <p14:xfrm>
                <a:off x="9390858" y="2734032"/>
                <a:ext cx="101160" cy="11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9874CE-C32E-A3A3-9B3C-FAFACA85BD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82218" y="2725032"/>
                  <a:ext cx="118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859FD6-2955-AB87-9C42-F7769C7474E7}"/>
                    </a:ext>
                  </a:extLst>
                </p14:cNvPr>
                <p14:cNvContentPartPr/>
                <p14:nvPr/>
              </p14:nvContentPartPr>
              <p14:xfrm>
                <a:off x="9402378" y="2745912"/>
                <a:ext cx="75960" cy="117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859FD6-2955-AB87-9C42-F7769C7474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93738" y="2736912"/>
                  <a:ext cx="93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ED5887B-F1E4-F3F8-C0AA-B47B84CBC7D2}"/>
                    </a:ext>
                  </a:extLst>
                </p14:cNvPr>
                <p14:cNvContentPartPr/>
                <p14:nvPr/>
              </p14:nvContentPartPr>
              <p14:xfrm>
                <a:off x="9578058" y="2695512"/>
                <a:ext cx="121320" cy="20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ED5887B-F1E4-F3F8-C0AA-B47B84CBC7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69058" y="2686512"/>
                  <a:ext cx="1389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77C434D-ADD6-C9D7-D6E5-3F41511954D9}"/>
              </a:ext>
            </a:extLst>
          </p:cNvPr>
          <p:cNvGrpSpPr/>
          <p:nvPr/>
        </p:nvGrpSpPr>
        <p:grpSpPr>
          <a:xfrm>
            <a:off x="8787138" y="2091432"/>
            <a:ext cx="2029680" cy="366120"/>
            <a:chOff x="8787138" y="2091432"/>
            <a:chExt cx="2029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9C396A9-23C3-AAEB-F33D-69E104347136}"/>
                    </a:ext>
                  </a:extLst>
                </p14:cNvPr>
                <p14:cNvContentPartPr/>
                <p14:nvPr/>
              </p14:nvContentPartPr>
              <p14:xfrm>
                <a:off x="8787138" y="2104392"/>
                <a:ext cx="144360" cy="232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9C396A9-23C3-AAEB-F33D-69E1043471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78138" y="2095392"/>
                  <a:ext cx="162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4D33E2-1741-67C9-15CA-8DB58BAB3A88}"/>
                    </a:ext>
                  </a:extLst>
                </p14:cNvPr>
                <p14:cNvContentPartPr/>
                <p14:nvPr/>
              </p14:nvContentPartPr>
              <p14:xfrm>
                <a:off x="8960298" y="2201232"/>
                <a:ext cx="180360" cy="256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4D33E2-1741-67C9-15CA-8DB58BAB3A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1298" y="2192592"/>
                  <a:ext cx="198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552B55B-15AC-56E4-2FDE-12FEF2BA75BA}"/>
                    </a:ext>
                  </a:extLst>
                </p14:cNvPr>
                <p14:cNvContentPartPr/>
                <p14:nvPr/>
              </p14:nvContentPartPr>
              <p14:xfrm>
                <a:off x="9120138" y="2233272"/>
                <a:ext cx="115560" cy="10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552B55B-15AC-56E4-2FDE-12FEF2BA75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1498" y="2224632"/>
                  <a:ext cx="133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E6BBBE-88C2-0F70-637F-2773274FE76F}"/>
                    </a:ext>
                  </a:extLst>
                </p14:cNvPr>
                <p14:cNvContentPartPr/>
                <p14:nvPr/>
              </p14:nvContentPartPr>
              <p14:xfrm>
                <a:off x="9290058" y="2116632"/>
                <a:ext cx="46080" cy="21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E6BBBE-88C2-0F70-637F-2773274FE7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81418" y="2107992"/>
                  <a:ext cx="63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A208B4-090F-74D3-8D71-38FD3DCF6357}"/>
                    </a:ext>
                  </a:extLst>
                </p14:cNvPr>
                <p14:cNvContentPartPr/>
                <p14:nvPr/>
              </p14:nvContentPartPr>
              <p14:xfrm>
                <a:off x="9316338" y="2143992"/>
                <a:ext cx="169560" cy="18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A208B4-090F-74D3-8D71-38FD3DCF63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07698" y="2135352"/>
                  <a:ext cx="187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D9D63A1-5682-F3A9-15CB-A7B59EC203AD}"/>
                    </a:ext>
                  </a:extLst>
                </p14:cNvPr>
                <p14:cNvContentPartPr/>
                <p14:nvPr/>
              </p14:nvContentPartPr>
              <p14:xfrm>
                <a:off x="9638178" y="2140032"/>
                <a:ext cx="161280" cy="16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D9D63A1-5682-F3A9-15CB-A7B59EC203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29538" y="2131392"/>
                  <a:ext cx="178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E80F651-4B5E-13BC-A23C-5B366C4748BC}"/>
                    </a:ext>
                  </a:extLst>
                </p14:cNvPr>
                <p14:cNvContentPartPr/>
                <p14:nvPr/>
              </p14:nvContentPartPr>
              <p14:xfrm>
                <a:off x="9685338" y="2162352"/>
                <a:ext cx="76680" cy="161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E80F651-4B5E-13BC-A23C-5B366C4748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76338" y="2153712"/>
                  <a:ext cx="94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341A48-FF9C-0EA4-7A9B-D096CF67BFEB}"/>
                    </a:ext>
                  </a:extLst>
                </p14:cNvPr>
                <p14:cNvContentPartPr/>
                <p14:nvPr/>
              </p14:nvContentPartPr>
              <p14:xfrm>
                <a:off x="9949938" y="2172072"/>
                <a:ext cx="155520" cy="172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341A48-FF9C-0EA4-7A9B-D096CF67BF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41298" y="2163072"/>
                  <a:ext cx="173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433B61-92A7-3FEA-16AA-B0C09FB3EF73}"/>
                    </a:ext>
                  </a:extLst>
                </p14:cNvPr>
                <p14:cNvContentPartPr/>
                <p14:nvPr/>
              </p14:nvContentPartPr>
              <p14:xfrm>
                <a:off x="10149018" y="2159832"/>
                <a:ext cx="18360" cy="132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433B61-92A7-3FEA-16AA-B0C09FB3EF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0378" y="2151192"/>
                  <a:ext cx="36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8F4833-3769-105F-5204-E2CE53F66F06}"/>
                    </a:ext>
                  </a:extLst>
                </p14:cNvPr>
                <p14:cNvContentPartPr/>
                <p14:nvPr/>
              </p14:nvContentPartPr>
              <p14:xfrm>
                <a:off x="10167018" y="2091432"/>
                <a:ext cx="11160" cy="6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8F4833-3769-105F-5204-E2CE53F66F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58018" y="2082432"/>
                  <a:ext cx="2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85E37A-AE3C-6C88-7070-BEA38C93A2B4}"/>
                    </a:ext>
                  </a:extLst>
                </p14:cNvPr>
                <p14:cNvContentPartPr/>
                <p14:nvPr/>
              </p14:nvContentPartPr>
              <p14:xfrm>
                <a:off x="10277538" y="2121312"/>
                <a:ext cx="127440" cy="175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85E37A-AE3C-6C88-7070-BEA38C93A2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68898" y="2112312"/>
                  <a:ext cx="145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4BEAED-0225-9245-9FA1-AE7EFC997DFB}"/>
                    </a:ext>
                  </a:extLst>
                </p14:cNvPr>
                <p14:cNvContentPartPr/>
                <p14:nvPr/>
              </p14:nvContentPartPr>
              <p14:xfrm>
                <a:off x="10471938" y="2102952"/>
                <a:ext cx="32760" cy="180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4BEAED-0225-9245-9FA1-AE7EFC997D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63298" y="2093952"/>
                  <a:ext cx="50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EF5304-F721-8300-F7E5-96CDDD83FE71}"/>
                    </a:ext>
                  </a:extLst>
                </p14:cNvPr>
                <p14:cNvContentPartPr/>
                <p14:nvPr/>
              </p14:nvContentPartPr>
              <p14:xfrm>
                <a:off x="10466178" y="2138232"/>
                <a:ext cx="350640" cy="13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EF5304-F721-8300-F7E5-96CDDD83FE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57178" y="2129592"/>
                  <a:ext cx="3682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C89DE6-17FF-8B3D-3CF9-6FAC0C0E43DB}"/>
              </a:ext>
            </a:extLst>
          </p:cNvPr>
          <p:cNvGrpSpPr/>
          <p:nvPr/>
        </p:nvGrpSpPr>
        <p:grpSpPr>
          <a:xfrm>
            <a:off x="2194659" y="3444312"/>
            <a:ext cx="1995120" cy="613080"/>
            <a:chOff x="2194659" y="3444312"/>
            <a:chExt cx="199512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8F12AB-1ED1-018E-5E1C-5F6212C50D88}"/>
                    </a:ext>
                  </a:extLst>
                </p14:cNvPr>
                <p14:cNvContentPartPr/>
                <p14:nvPr/>
              </p14:nvContentPartPr>
              <p14:xfrm>
                <a:off x="2194659" y="3495072"/>
                <a:ext cx="21960" cy="485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8F12AB-1ED1-018E-5E1C-5F6212C50D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85659" y="3486072"/>
                  <a:ext cx="39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9D264-BDDC-26B3-3FBB-D7BD605C281E}"/>
                    </a:ext>
                  </a:extLst>
                </p14:cNvPr>
                <p14:cNvContentPartPr/>
                <p14:nvPr/>
              </p14:nvContentPartPr>
              <p14:xfrm>
                <a:off x="2216979" y="3444312"/>
                <a:ext cx="19368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39D264-BDDC-26B3-3FBB-D7BD605C28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07979" y="3435672"/>
                  <a:ext cx="19544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5EA74D-E4CF-155C-DF52-826709B40880}"/>
                    </a:ext>
                  </a:extLst>
                </p14:cNvPr>
                <p14:cNvContentPartPr/>
                <p14:nvPr/>
              </p14:nvContentPartPr>
              <p14:xfrm>
                <a:off x="2220219" y="3986832"/>
                <a:ext cx="1969560" cy="70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5EA74D-E4CF-155C-DF52-826709B408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11579" y="3977832"/>
                  <a:ext cx="19872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C3305E-7107-B2AA-C670-5E1F607B203E}"/>
              </a:ext>
            </a:extLst>
          </p:cNvPr>
          <p:cNvGrpSpPr/>
          <p:nvPr/>
        </p:nvGrpSpPr>
        <p:grpSpPr>
          <a:xfrm>
            <a:off x="1284579" y="4041552"/>
            <a:ext cx="395280" cy="136080"/>
            <a:chOff x="1284579" y="4041552"/>
            <a:chExt cx="3952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A3FCA81-45D7-5F95-F83E-0960F9103C33}"/>
                    </a:ext>
                  </a:extLst>
                </p14:cNvPr>
                <p14:cNvContentPartPr/>
                <p14:nvPr/>
              </p14:nvContentPartPr>
              <p14:xfrm>
                <a:off x="1327059" y="4041552"/>
                <a:ext cx="352800" cy="24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A3FCA81-45D7-5F95-F83E-0960F9103C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18059" y="4032552"/>
                  <a:ext cx="370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4F6462-7E62-FFC8-6C8D-8AE600401581}"/>
                    </a:ext>
                  </a:extLst>
                </p14:cNvPr>
                <p14:cNvContentPartPr/>
                <p14:nvPr/>
              </p14:nvContentPartPr>
              <p14:xfrm>
                <a:off x="1284579" y="4135872"/>
                <a:ext cx="342720" cy="41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4F6462-7E62-FFC8-6C8D-8AE6004015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75579" y="4126872"/>
                  <a:ext cx="3603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63A07D3-C5AF-FCA4-6B2C-D4D943A94057}"/>
              </a:ext>
            </a:extLst>
          </p:cNvPr>
          <p:cNvGrpSpPr/>
          <p:nvPr/>
        </p:nvGrpSpPr>
        <p:grpSpPr>
          <a:xfrm>
            <a:off x="8227810" y="3635112"/>
            <a:ext cx="208080" cy="242640"/>
            <a:chOff x="8227810" y="3635112"/>
            <a:chExt cx="2080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3CBC78-6070-7667-FD10-22F2E672D9B4}"/>
                    </a:ext>
                  </a:extLst>
                </p14:cNvPr>
                <p14:cNvContentPartPr/>
                <p14:nvPr/>
              </p14:nvContentPartPr>
              <p14:xfrm>
                <a:off x="8227810" y="3635112"/>
                <a:ext cx="99720" cy="17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3CBC78-6070-7667-FD10-22F2E672D9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18810" y="3626112"/>
                  <a:ext cx="117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D2E57-8EFC-F9DD-2A90-336D55C81E79}"/>
                    </a:ext>
                  </a:extLst>
                </p14:cNvPr>
                <p14:cNvContentPartPr/>
                <p14:nvPr/>
              </p14:nvContentPartPr>
              <p14:xfrm>
                <a:off x="8418250" y="3640512"/>
                <a:ext cx="17640" cy="237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D2E57-8EFC-F9DD-2A90-336D55C81E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09250" y="3631512"/>
                  <a:ext cx="352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B14F10-380F-7A22-284F-0D4CD2C70FCF}"/>
              </a:ext>
            </a:extLst>
          </p:cNvPr>
          <p:cNvGrpSpPr/>
          <p:nvPr/>
        </p:nvGrpSpPr>
        <p:grpSpPr>
          <a:xfrm>
            <a:off x="9867250" y="5146392"/>
            <a:ext cx="336240" cy="186120"/>
            <a:chOff x="9867250" y="5146392"/>
            <a:chExt cx="3362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C5A4E9-26A5-1FAD-6EBB-501E0F98A142}"/>
                    </a:ext>
                  </a:extLst>
                </p14:cNvPr>
                <p14:cNvContentPartPr/>
                <p14:nvPr/>
              </p14:nvContentPartPr>
              <p14:xfrm>
                <a:off x="9867250" y="5146392"/>
                <a:ext cx="18360" cy="18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C5A4E9-26A5-1FAD-6EBB-501E0F98A14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58250" y="5137752"/>
                  <a:ext cx="36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FD3BD7-79FD-4CCF-0453-219A749559C3}"/>
                    </a:ext>
                  </a:extLst>
                </p14:cNvPr>
                <p14:cNvContentPartPr/>
                <p14:nvPr/>
              </p14:nvContentPartPr>
              <p14:xfrm>
                <a:off x="9943930" y="5186712"/>
                <a:ext cx="12960" cy="119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FD3BD7-79FD-4CCF-0453-219A749559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35290" y="5177712"/>
                  <a:ext cx="30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D6DC80-B95C-E97A-4423-1A80FFE2F637}"/>
                    </a:ext>
                  </a:extLst>
                </p14:cNvPr>
                <p14:cNvContentPartPr/>
                <p14:nvPr/>
              </p14:nvContentPartPr>
              <p14:xfrm>
                <a:off x="10075330" y="5191392"/>
                <a:ext cx="128160" cy="9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D6DC80-B95C-E97A-4423-1A80FFE2F6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66690" y="5182392"/>
                  <a:ext cx="14580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627D2E9-4101-33DE-5A17-CFCF8A240CC5}"/>
                  </a:ext>
                </a:extLst>
              </p14:cNvPr>
              <p14:cNvContentPartPr/>
              <p14:nvPr/>
            </p14:nvContentPartPr>
            <p14:xfrm>
              <a:off x="8688250" y="-225528"/>
              <a:ext cx="9000" cy="14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627D2E9-4101-33DE-5A17-CFCF8A240CC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70250" y="-243168"/>
                <a:ext cx="4464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CD44EC9-D1BD-E0B2-9819-1B0BF380945E}"/>
              </a:ext>
            </a:extLst>
          </p:cNvPr>
          <p:cNvGrpSpPr/>
          <p:nvPr/>
        </p:nvGrpSpPr>
        <p:grpSpPr>
          <a:xfrm>
            <a:off x="1270179" y="2218512"/>
            <a:ext cx="380520" cy="174240"/>
            <a:chOff x="1270179" y="2218512"/>
            <a:chExt cx="38052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C9FAC5-923B-DE4F-5219-92ABB919366A}"/>
                    </a:ext>
                  </a:extLst>
                </p14:cNvPr>
                <p14:cNvContentPartPr/>
                <p14:nvPr/>
              </p14:nvContentPartPr>
              <p14:xfrm>
                <a:off x="1270179" y="2218512"/>
                <a:ext cx="380520" cy="91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C9FAC5-923B-DE4F-5219-92ABB91936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52179" y="2200872"/>
                  <a:ext cx="416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910196-9F2F-4F3D-FA3A-2294BB066B53}"/>
                    </a:ext>
                  </a:extLst>
                </p14:cNvPr>
                <p14:cNvContentPartPr/>
                <p14:nvPr/>
              </p14:nvContentPartPr>
              <p14:xfrm>
                <a:off x="1282779" y="2341992"/>
                <a:ext cx="224280" cy="5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910196-9F2F-4F3D-FA3A-2294BB066B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4779" y="2323992"/>
                  <a:ext cx="25992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9120456-4F1B-F174-349E-BBCE22FC2FD8}"/>
              </a:ext>
            </a:extLst>
          </p:cNvPr>
          <p:cNvGrpSpPr/>
          <p:nvPr/>
        </p:nvGrpSpPr>
        <p:grpSpPr>
          <a:xfrm>
            <a:off x="175419" y="2041752"/>
            <a:ext cx="658080" cy="208800"/>
            <a:chOff x="175419" y="2041752"/>
            <a:chExt cx="6580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DD92E23-EA23-A92B-72D4-C92C2EF721D7}"/>
                    </a:ext>
                  </a:extLst>
                </p14:cNvPr>
                <p14:cNvContentPartPr/>
                <p14:nvPr/>
              </p14:nvContentPartPr>
              <p14:xfrm>
                <a:off x="175419" y="2070192"/>
                <a:ext cx="174600" cy="16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DD92E23-EA23-A92B-72D4-C92C2EF721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7779" y="2052552"/>
                  <a:ext cx="210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032814-AF24-E47B-6816-FB53621DEECC}"/>
                    </a:ext>
                  </a:extLst>
                </p14:cNvPr>
                <p14:cNvContentPartPr/>
                <p14:nvPr/>
              </p14:nvContentPartPr>
              <p14:xfrm>
                <a:off x="389979" y="2124912"/>
                <a:ext cx="143280" cy="10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032814-AF24-E47B-6816-FB53621DEE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1979" y="2107272"/>
                  <a:ext cx="178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A640CB9-168E-2C2E-ABA6-2BAD80405609}"/>
                    </a:ext>
                  </a:extLst>
                </p14:cNvPr>
                <p14:cNvContentPartPr/>
                <p14:nvPr/>
              </p14:nvContentPartPr>
              <p14:xfrm>
                <a:off x="531459" y="2049672"/>
                <a:ext cx="9720" cy="17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A640CB9-168E-2C2E-ABA6-2BAD804056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819" y="2031672"/>
                  <a:ext cx="45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E2B8447-74D9-1EC7-0D60-D1656AF45F55}"/>
                    </a:ext>
                  </a:extLst>
                </p14:cNvPr>
                <p14:cNvContentPartPr/>
                <p14:nvPr/>
              </p14:nvContentPartPr>
              <p14:xfrm>
                <a:off x="655299" y="2041752"/>
                <a:ext cx="178200" cy="208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E2B8447-74D9-1EC7-0D60-D1656AF45F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7659" y="2023752"/>
                  <a:ext cx="213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735185F-DED6-E29F-8675-6EB938C6E510}"/>
                    </a:ext>
                  </a:extLst>
                </p14:cNvPr>
                <p14:cNvContentPartPr/>
                <p14:nvPr/>
              </p14:nvContentPartPr>
              <p14:xfrm>
                <a:off x="629379" y="2086752"/>
                <a:ext cx="55440" cy="2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735185F-DED6-E29F-8675-6EB938C6E5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1739" y="2068752"/>
                  <a:ext cx="9108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CC0832F-A76E-BD52-0843-6938BB80DEF1}"/>
                  </a:ext>
                </a:extLst>
              </p14:cNvPr>
              <p14:cNvContentPartPr/>
              <p14:nvPr/>
            </p14:nvContentPartPr>
            <p14:xfrm>
              <a:off x="245259" y="3804312"/>
              <a:ext cx="678960" cy="352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CC0832F-A76E-BD52-0843-6938BB80DEF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36259" y="3795312"/>
                <a:ext cx="69660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8BD2CDE-A143-FE95-52D1-DCE2694D8967}"/>
              </a:ext>
            </a:extLst>
          </p:cNvPr>
          <p:cNvGrpSpPr/>
          <p:nvPr/>
        </p:nvGrpSpPr>
        <p:grpSpPr>
          <a:xfrm>
            <a:off x="9894422" y="5499552"/>
            <a:ext cx="328320" cy="213480"/>
            <a:chOff x="9894422" y="5499552"/>
            <a:chExt cx="32832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DE66E2-9634-61D5-3837-EB1FAF6D5BF3}"/>
                    </a:ext>
                  </a:extLst>
                </p14:cNvPr>
                <p14:cNvContentPartPr/>
                <p14:nvPr/>
              </p14:nvContentPartPr>
              <p14:xfrm>
                <a:off x="9894422" y="5523672"/>
                <a:ext cx="25560" cy="18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DE66E2-9634-61D5-3837-EB1FAF6D5B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76782" y="5505672"/>
                  <a:ext cx="6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CEE6E0-9BA7-3127-3561-3D36F5111A30}"/>
                    </a:ext>
                  </a:extLst>
                </p14:cNvPr>
                <p14:cNvContentPartPr/>
                <p14:nvPr/>
              </p14:nvContentPartPr>
              <p14:xfrm>
                <a:off x="10046342" y="5541312"/>
                <a:ext cx="19080" cy="12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CEE6E0-9BA7-3127-3561-3D36F5111A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28342" y="5523312"/>
                  <a:ext cx="5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32CC34-341E-10E2-CFAC-64F7309F462A}"/>
                    </a:ext>
                  </a:extLst>
                </p14:cNvPr>
                <p14:cNvContentPartPr/>
                <p14:nvPr/>
              </p14:nvContentPartPr>
              <p14:xfrm>
                <a:off x="10191062" y="5499552"/>
                <a:ext cx="31680" cy="213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32CC34-341E-10E2-CFAC-64F7309F46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73062" y="5481552"/>
                  <a:ext cx="673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C429CF-488D-93E1-4D68-3FDC527D7F5A}"/>
                  </a:ext>
                </a:extLst>
              </p14:cNvPr>
              <p14:cNvContentPartPr/>
              <p14:nvPr/>
            </p14:nvContentPartPr>
            <p14:xfrm>
              <a:off x="10449370" y="5516472"/>
              <a:ext cx="258480" cy="150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C429CF-488D-93E1-4D68-3FDC527D7F5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431370" y="5498472"/>
                <a:ext cx="2941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F2E1B15-0775-F24B-31A7-0C5337568A02}"/>
              </a:ext>
            </a:extLst>
          </p:cNvPr>
          <p:cNvGrpSpPr/>
          <p:nvPr/>
        </p:nvGrpSpPr>
        <p:grpSpPr>
          <a:xfrm>
            <a:off x="10887490" y="5427552"/>
            <a:ext cx="1002960" cy="339480"/>
            <a:chOff x="10887490" y="5427552"/>
            <a:chExt cx="10029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DE7D70-B572-2F7C-E078-646DB00EE169}"/>
                    </a:ext>
                  </a:extLst>
                </p14:cNvPr>
                <p14:cNvContentPartPr/>
                <p14:nvPr/>
              </p14:nvContentPartPr>
              <p14:xfrm>
                <a:off x="10887490" y="5452032"/>
                <a:ext cx="213480" cy="30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DE7D70-B572-2F7C-E078-646DB00EE1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69490" y="5434032"/>
                  <a:ext cx="2491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7E0733F-2B69-9243-EAA0-6D9C94AE2227}"/>
                    </a:ext>
                  </a:extLst>
                </p14:cNvPr>
                <p14:cNvContentPartPr/>
                <p14:nvPr/>
              </p14:nvContentPartPr>
              <p14:xfrm>
                <a:off x="11061370" y="5502072"/>
                <a:ext cx="99720" cy="141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7E0733F-2B69-9243-EAA0-6D9C94AE22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43370" y="5484432"/>
                  <a:ext cx="135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A449BB-BE23-7137-9340-CF9552279867}"/>
                    </a:ext>
                  </a:extLst>
                </p14:cNvPr>
                <p14:cNvContentPartPr/>
                <p14:nvPr/>
              </p14:nvContentPartPr>
              <p14:xfrm>
                <a:off x="11256490" y="5511072"/>
                <a:ext cx="286920" cy="136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A449BB-BE23-7137-9340-CF95522798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38850" y="5493072"/>
                  <a:ext cx="322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7F2C187-B386-B93E-F5E2-6FFEF1DE4103}"/>
                    </a:ext>
                  </a:extLst>
                </p14:cNvPr>
                <p14:cNvContentPartPr/>
                <p14:nvPr/>
              </p14:nvContentPartPr>
              <p14:xfrm>
                <a:off x="11505970" y="5427552"/>
                <a:ext cx="43920" cy="14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7F2C187-B386-B93E-F5E2-6FFEF1DE41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88330" y="5409912"/>
                  <a:ext cx="79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89D4926-9936-60B3-470A-88ACC25429A1}"/>
                    </a:ext>
                  </a:extLst>
                </p14:cNvPr>
                <p14:cNvContentPartPr/>
                <p14:nvPr/>
              </p14:nvContentPartPr>
              <p14:xfrm>
                <a:off x="11645650" y="5435472"/>
                <a:ext cx="38160" cy="308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89D4926-9936-60B3-470A-88ACC25429A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27650" y="5417472"/>
                  <a:ext cx="73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8EC5DA-9598-F9E3-E7A4-C4E13911A074}"/>
                    </a:ext>
                  </a:extLst>
                </p14:cNvPr>
                <p14:cNvContentPartPr/>
                <p14:nvPr/>
              </p14:nvContentPartPr>
              <p14:xfrm>
                <a:off x="11647450" y="5454552"/>
                <a:ext cx="243000" cy="312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8EC5DA-9598-F9E3-E7A4-C4E13911A07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29810" y="5436552"/>
                  <a:ext cx="27864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8D1F9B4-BD1F-6339-6485-66841DDB57D9}"/>
              </a:ext>
            </a:extLst>
          </p:cNvPr>
          <p:cNvGrpSpPr/>
          <p:nvPr/>
        </p:nvGrpSpPr>
        <p:grpSpPr>
          <a:xfrm>
            <a:off x="10865170" y="5905272"/>
            <a:ext cx="717480" cy="632880"/>
            <a:chOff x="10865170" y="5905272"/>
            <a:chExt cx="71748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FE68-E46F-FB5C-38A3-D30CF6471C10}"/>
                    </a:ext>
                  </a:extLst>
                </p14:cNvPr>
                <p14:cNvContentPartPr/>
                <p14:nvPr/>
              </p14:nvContentPartPr>
              <p14:xfrm>
                <a:off x="10865170" y="5920392"/>
                <a:ext cx="48024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FE68-E46F-FB5C-38A3-D30CF6471C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47170" y="5902392"/>
                  <a:ext cx="515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BF77802-7E4F-4F8A-0DD6-C0733654176B}"/>
                    </a:ext>
                  </a:extLst>
                </p14:cNvPr>
                <p14:cNvContentPartPr/>
                <p14:nvPr/>
              </p14:nvContentPartPr>
              <p14:xfrm>
                <a:off x="11409850" y="5966472"/>
                <a:ext cx="172800" cy="10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BF77802-7E4F-4F8A-0DD6-C073365417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92210" y="5948832"/>
                  <a:ext cx="20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8EBF9B-A524-C112-3E12-8CB8FB60F8D6}"/>
                    </a:ext>
                  </a:extLst>
                </p14:cNvPr>
                <p14:cNvContentPartPr/>
                <p14:nvPr/>
              </p14:nvContentPartPr>
              <p14:xfrm>
                <a:off x="11355850" y="5905272"/>
                <a:ext cx="65160" cy="47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8EBF9B-A524-C112-3E12-8CB8FB60F8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38210" y="5887272"/>
                  <a:ext cx="100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C7EDB5E-5807-5B9D-C3DB-300FDFF71584}"/>
                    </a:ext>
                  </a:extLst>
                </p14:cNvPr>
                <p14:cNvContentPartPr/>
                <p14:nvPr/>
              </p14:nvContentPartPr>
              <p14:xfrm>
                <a:off x="11037250" y="6347712"/>
                <a:ext cx="20880" cy="190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C7EDB5E-5807-5B9D-C3DB-300FDFF7158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19250" y="6329712"/>
                  <a:ext cx="56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F3DD6C-2150-DA28-9874-BE641F467C7E}"/>
                    </a:ext>
                  </a:extLst>
                </p14:cNvPr>
                <p14:cNvContentPartPr/>
                <p14:nvPr/>
              </p14:nvContentPartPr>
              <p14:xfrm>
                <a:off x="11136250" y="6294792"/>
                <a:ext cx="72000" cy="86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F3DD6C-2150-DA28-9874-BE641F467C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18610" y="6277152"/>
                  <a:ext cx="10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0CA012-5C5C-1A07-BBB3-B2A4CDAF5DB1}"/>
                    </a:ext>
                  </a:extLst>
                </p14:cNvPr>
                <p14:cNvContentPartPr/>
                <p14:nvPr/>
              </p14:nvContentPartPr>
              <p14:xfrm>
                <a:off x="11270890" y="6257712"/>
                <a:ext cx="50760" cy="12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0CA012-5C5C-1A07-BBB3-B2A4CDAF5D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53250" y="6239712"/>
                  <a:ext cx="86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8F4A53-1BBC-02FE-5A40-044E1DC9A1B5}"/>
                    </a:ext>
                  </a:extLst>
                </p14:cNvPr>
                <p14:cNvContentPartPr/>
                <p14:nvPr/>
              </p14:nvContentPartPr>
              <p14:xfrm>
                <a:off x="11299690" y="6258432"/>
                <a:ext cx="127080" cy="66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8F4A53-1BBC-02FE-5A40-044E1DC9A1B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82050" y="6240432"/>
                  <a:ext cx="1627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326D964-219F-DDFE-DCC0-6BAFF6A72E86}"/>
                  </a:ext>
                </a:extLst>
              </p14:cNvPr>
              <p14:cNvContentPartPr/>
              <p14:nvPr/>
            </p14:nvContentPartPr>
            <p14:xfrm>
              <a:off x="10064530" y="6280032"/>
              <a:ext cx="540720" cy="184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326D964-219F-DDFE-DCC0-6BAFF6A72E8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046530" y="6262032"/>
                <a:ext cx="576360" cy="21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746E0B6-6281-A367-A0F3-C69129AFC597}"/>
              </a:ext>
            </a:extLst>
          </p:cNvPr>
          <p:cNvGrpSpPr/>
          <p:nvPr/>
        </p:nvGrpSpPr>
        <p:grpSpPr>
          <a:xfrm>
            <a:off x="7715170" y="6087432"/>
            <a:ext cx="1612800" cy="693000"/>
            <a:chOff x="7715170" y="6087432"/>
            <a:chExt cx="161280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946D03C-C966-E5F3-582A-069B83FB8418}"/>
                    </a:ext>
                  </a:extLst>
                </p14:cNvPr>
                <p14:cNvContentPartPr/>
                <p14:nvPr/>
              </p14:nvContentPartPr>
              <p14:xfrm>
                <a:off x="7757650" y="6087432"/>
                <a:ext cx="34200" cy="254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946D03C-C966-E5F3-582A-069B83FB84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39650" y="6069432"/>
                  <a:ext cx="69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772B2C0-01AE-C356-DEF4-6708462F7B23}"/>
                    </a:ext>
                  </a:extLst>
                </p14:cNvPr>
                <p14:cNvContentPartPr/>
                <p14:nvPr/>
              </p14:nvContentPartPr>
              <p14:xfrm>
                <a:off x="7715170" y="6169512"/>
                <a:ext cx="808560" cy="177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772B2C0-01AE-C356-DEF4-6708462F7B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97170" y="6151512"/>
                  <a:ext cx="844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F5AAC0C-487C-7EC1-603F-05389BA02513}"/>
                    </a:ext>
                  </a:extLst>
                </p14:cNvPr>
                <p14:cNvContentPartPr/>
                <p14:nvPr/>
              </p14:nvContentPartPr>
              <p14:xfrm>
                <a:off x="8687170" y="6223152"/>
                <a:ext cx="213480" cy="31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F5AAC0C-487C-7EC1-603F-05389BA025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69170" y="6205512"/>
                  <a:ext cx="249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10970B-9EA1-A9BB-3379-635CA81C9EEB}"/>
                    </a:ext>
                  </a:extLst>
                </p14:cNvPr>
                <p14:cNvContentPartPr/>
                <p14:nvPr/>
              </p14:nvContentPartPr>
              <p14:xfrm>
                <a:off x="8886610" y="6187872"/>
                <a:ext cx="12960" cy="30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10970B-9EA1-A9BB-3379-635CA81C9E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68970" y="6169872"/>
                  <a:ext cx="48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EB044-B466-80B3-E1C3-60C6178FDDDC}"/>
                    </a:ext>
                  </a:extLst>
                </p14:cNvPr>
                <p14:cNvContentPartPr/>
                <p14:nvPr/>
              </p14:nvContentPartPr>
              <p14:xfrm>
                <a:off x="8977330" y="6200832"/>
                <a:ext cx="350640" cy="130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EB044-B466-80B3-E1C3-60C6178FDDD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59330" y="6183192"/>
                  <a:ext cx="386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4C09ED-181C-F692-5BAF-7BE356C93B9A}"/>
                    </a:ext>
                  </a:extLst>
                </p14:cNvPr>
                <p14:cNvContentPartPr/>
                <p14:nvPr/>
              </p14:nvContentPartPr>
              <p14:xfrm>
                <a:off x="8173090" y="6538152"/>
                <a:ext cx="536760" cy="209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4C09ED-181C-F692-5BAF-7BE356C93B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55450" y="6520512"/>
                  <a:ext cx="572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F5D41-0630-BC10-EFA4-F2B8A4AB4D21}"/>
                    </a:ext>
                  </a:extLst>
                </p14:cNvPr>
                <p14:cNvContentPartPr/>
                <p14:nvPr/>
              </p14:nvContentPartPr>
              <p14:xfrm>
                <a:off x="8759170" y="6641472"/>
                <a:ext cx="89280" cy="138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F5D41-0630-BC10-EFA4-F2B8A4AB4D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41530" y="6623472"/>
                  <a:ext cx="12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FB6191-015D-1B7E-000A-60A941C161F8}"/>
                    </a:ext>
                  </a:extLst>
                </p14:cNvPr>
                <p14:cNvContentPartPr/>
                <p14:nvPr/>
              </p14:nvContentPartPr>
              <p14:xfrm>
                <a:off x="8969410" y="6608712"/>
                <a:ext cx="352080" cy="141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FB6191-015D-1B7E-000A-60A941C161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51410" y="6591072"/>
                  <a:ext cx="3877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85EAC33-9A56-F777-603C-93467FE51846}"/>
              </a:ext>
            </a:extLst>
          </p:cNvPr>
          <p:cNvGrpSpPr/>
          <p:nvPr/>
        </p:nvGrpSpPr>
        <p:grpSpPr>
          <a:xfrm>
            <a:off x="8220250" y="3969912"/>
            <a:ext cx="218520" cy="182520"/>
            <a:chOff x="8220250" y="3969912"/>
            <a:chExt cx="218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D0EE19B-57F8-3F34-E12C-081C2781C01E}"/>
                    </a:ext>
                  </a:extLst>
                </p14:cNvPr>
                <p14:cNvContentPartPr/>
                <p14:nvPr/>
              </p14:nvContentPartPr>
              <p14:xfrm>
                <a:off x="8220250" y="3969912"/>
                <a:ext cx="23040" cy="17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D0EE19B-57F8-3F34-E12C-081C2781C01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02250" y="3951912"/>
                  <a:ext cx="58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4B537AE-550C-053F-C491-1B0EF7228C9E}"/>
                    </a:ext>
                  </a:extLst>
                </p14:cNvPr>
                <p14:cNvContentPartPr/>
                <p14:nvPr/>
              </p14:nvContentPartPr>
              <p14:xfrm>
                <a:off x="8412850" y="3979272"/>
                <a:ext cx="25920" cy="173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4B537AE-550C-053F-C491-1B0EF7228C9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95210" y="3961272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E865ED3-530A-D0D6-EABB-DD49AB3CCF5A}"/>
              </a:ext>
            </a:extLst>
          </p:cNvPr>
          <p:cNvGrpSpPr/>
          <p:nvPr/>
        </p:nvGrpSpPr>
        <p:grpSpPr>
          <a:xfrm>
            <a:off x="2253339" y="1811712"/>
            <a:ext cx="342720" cy="502200"/>
            <a:chOff x="2253339" y="1811712"/>
            <a:chExt cx="3427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6DC79D4-0F7A-2C3F-3C3B-61DBF88211A9}"/>
                    </a:ext>
                  </a:extLst>
                </p14:cNvPr>
                <p14:cNvContentPartPr/>
                <p14:nvPr/>
              </p14:nvContentPartPr>
              <p14:xfrm>
                <a:off x="2253339" y="1811712"/>
                <a:ext cx="304920" cy="30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6DC79D4-0F7A-2C3F-3C3B-61DBF88211A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35699" y="1794072"/>
                  <a:ext cx="340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16BBC9-64FC-4604-2376-C850D6C6C26D}"/>
                    </a:ext>
                  </a:extLst>
                </p14:cNvPr>
                <p14:cNvContentPartPr/>
                <p14:nvPr/>
              </p14:nvContentPartPr>
              <p14:xfrm>
                <a:off x="2556099" y="2140032"/>
                <a:ext cx="3996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16BBC9-64FC-4604-2376-C850D6C6C26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38459" y="2122392"/>
                  <a:ext cx="756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D0F5647-95D6-200D-9C25-A5B7BA697B62}"/>
              </a:ext>
            </a:extLst>
          </p:cNvPr>
          <p:cNvGrpSpPr/>
          <p:nvPr/>
        </p:nvGrpSpPr>
        <p:grpSpPr>
          <a:xfrm>
            <a:off x="3104739" y="1877592"/>
            <a:ext cx="272160" cy="444960"/>
            <a:chOff x="3104739" y="1877592"/>
            <a:chExt cx="27216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82A19AC-E15F-4E56-B711-75870AA20239}"/>
                    </a:ext>
                  </a:extLst>
                </p14:cNvPr>
                <p14:cNvContentPartPr/>
                <p14:nvPr/>
              </p14:nvContentPartPr>
              <p14:xfrm>
                <a:off x="3104739" y="1877592"/>
                <a:ext cx="225720" cy="206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82A19AC-E15F-4E56-B711-75870AA2023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86739" y="1859952"/>
                  <a:ext cx="261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D90940-3D30-33A8-91FB-BC2B56EA8D20}"/>
                    </a:ext>
                  </a:extLst>
                </p14:cNvPr>
                <p14:cNvContentPartPr/>
                <p14:nvPr/>
              </p14:nvContentPartPr>
              <p14:xfrm>
                <a:off x="3367539" y="2091432"/>
                <a:ext cx="9360" cy="231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D90940-3D30-33A8-91FB-BC2B56EA8D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49899" y="2073432"/>
                  <a:ext cx="450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8074C2-1334-F807-8C9D-774FD4D141C7}"/>
              </a:ext>
            </a:extLst>
          </p:cNvPr>
          <p:cNvGrpSpPr/>
          <p:nvPr/>
        </p:nvGrpSpPr>
        <p:grpSpPr>
          <a:xfrm>
            <a:off x="3843099" y="1834032"/>
            <a:ext cx="298800" cy="506160"/>
            <a:chOff x="3843099" y="1834032"/>
            <a:chExt cx="29880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E77D532-65F3-6820-F515-22172358AED1}"/>
                    </a:ext>
                  </a:extLst>
                </p14:cNvPr>
                <p14:cNvContentPartPr/>
                <p14:nvPr/>
              </p14:nvContentPartPr>
              <p14:xfrm>
                <a:off x="3843099" y="1834032"/>
                <a:ext cx="267120" cy="249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E77D532-65F3-6820-F515-22172358AE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25459" y="1816032"/>
                  <a:ext cx="302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F978BC5-6707-3B1C-8EBB-318D1DA04A4E}"/>
                    </a:ext>
                  </a:extLst>
                </p14:cNvPr>
                <p14:cNvContentPartPr/>
                <p14:nvPr/>
              </p14:nvContentPartPr>
              <p14:xfrm>
                <a:off x="4122459" y="2183952"/>
                <a:ext cx="19440" cy="156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F978BC5-6707-3B1C-8EBB-318D1DA04A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04819" y="2165952"/>
                  <a:ext cx="550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B83D3CE-2C38-85ED-4C50-F5878C493570}"/>
              </a:ext>
            </a:extLst>
          </p:cNvPr>
          <p:cNvGrpSpPr/>
          <p:nvPr/>
        </p:nvGrpSpPr>
        <p:grpSpPr>
          <a:xfrm>
            <a:off x="3983499" y="916032"/>
            <a:ext cx="1572480" cy="687600"/>
            <a:chOff x="3983499" y="916032"/>
            <a:chExt cx="157248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2A873D-4095-C959-BAFE-06410B2098ED}"/>
                    </a:ext>
                  </a:extLst>
                </p14:cNvPr>
                <p14:cNvContentPartPr/>
                <p14:nvPr/>
              </p14:nvContentPartPr>
              <p14:xfrm>
                <a:off x="3983499" y="1267032"/>
                <a:ext cx="279720" cy="336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2A873D-4095-C959-BAFE-06410B2098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65859" y="1249032"/>
                  <a:ext cx="315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AE2DEF7-91EE-5739-D955-13CE74EE520F}"/>
                    </a:ext>
                  </a:extLst>
                </p14:cNvPr>
                <p14:cNvContentPartPr/>
                <p14:nvPr/>
              </p14:nvContentPartPr>
              <p14:xfrm>
                <a:off x="4420899" y="966432"/>
                <a:ext cx="245520" cy="239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AE2DEF7-91EE-5739-D955-13CE74EE52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02899" y="948432"/>
                  <a:ext cx="281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F35B971-F142-8737-1F2F-A79F786AE826}"/>
                    </a:ext>
                  </a:extLst>
                </p14:cNvPr>
                <p14:cNvContentPartPr/>
                <p14:nvPr/>
              </p14:nvContentPartPr>
              <p14:xfrm>
                <a:off x="4720419" y="916032"/>
                <a:ext cx="189720" cy="149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F35B971-F142-8737-1F2F-A79F786AE82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02779" y="898392"/>
                  <a:ext cx="225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E1D3335-366F-9BEF-F6BF-4D18585FE769}"/>
                    </a:ext>
                  </a:extLst>
                </p14:cNvPr>
                <p14:cNvContentPartPr/>
                <p14:nvPr/>
              </p14:nvContentPartPr>
              <p14:xfrm>
                <a:off x="4567059" y="1288632"/>
                <a:ext cx="115200" cy="147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E1D3335-366F-9BEF-F6BF-4D18585FE76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49059" y="1270632"/>
                  <a:ext cx="150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3DD6EAC-09AA-350D-F70A-3E8E5F624627}"/>
                    </a:ext>
                  </a:extLst>
                </p14:cNvPr>
                <p14:cNvContentPartPr/>
                <p14:nvPr/>
              </p14:nvContentPartPr>
              <p14:xfrm>
                <a:off x="4724019" y="1249392"/>
                <a:ext cx="174960" cy="147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3DD6EAC-09AA-350D-F70A-3E8E5F62462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06019" y="1231392"/>
                  <a:ext cx="210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2F63D5-3EDE-F879-A8D3-66828148297B}"/>
                    </a:ext>
                  </a:extLst>
                </p14:cNvPr>
                <p14:cNvContentPartPr/>
                <p14:nvPr/>
              </p14:nvContentPartPr>
              <p14:xfrm>
                <a:off x="4840299" y="1131672"/>
                <a:ext cx="6120" cy="18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2F63D5-3EDE-F879-A8D3-6682814829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22659" y="1113672"/>
                  <a:ext cx="41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751FD17-8BA4-E310-4349-4C02E8F73849}"/>
                    </a:ext>
                  </a:extLst>
                </p14:cNvPr>
                <p14:cNvContentPartPr/>
                <p14:nvPr/>
              </p14:nvContentPartPr>
              <p14:xfrm>
                <a:off x="4979979" y="1099992"/>
                <a:ext cx="33840" cy="169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751FD17-8BA4-E310-4349-4C02E8F738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62339" y="1081992"/>
                  <a:ext cx="69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03F66B-3EE2-1431-7EF2-756DCF08391D}"/>
                    </a:ext>
                  </a:extLst>
                </p14:cNvPr>
                <p14:cNvContentPartPr/>
                <p14:nvPr/>
              </p14:nvContentPartPr>
              <p14:xfrm>
                <a:off x="4999779" y="1148232"/>
                <a:ext cx="103680" cy="12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03F66B-3EE2-1431-7EF2-756DCF0839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82139" y="1130592"/>
                  <a:ext cx="139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DC18F31-0F52-2DAE-26D3-0C5CBC242E73}"/>
                    </a:ext>
                  </a:extLst>
                </p14:cNvPr>
                <p14:cNvContentPartPr/>
                <p14:nvPr/>
              </p14:nvContentPartPr>
              <p14:xfrm>
                <a:off x="5025699" y="1051392"/>
                <a:ext cx="7920" cy="10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DC18F31-0F52-2DAE-26D3-0C5CBC242E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07699" y="1033392"/>
                  <a:ext cx="4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FA68D7-9B51-B895-65A8-021426B94EEC}"/>
                    </a:ext>
                  </a:extLst>
                </p14:cNvPr>
                <p14:cNvContentPartPr/>
                <p14:nvPr/>
              </p14:nvContentPartPr>
              <p14:xfrm>
                <a:off x="5152419" y="988032"/>
                <a:ext cx="403560" cy="423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FA68D7-9B51-B895-65A8-021426B94EE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34779" y="970392"/>
                  <a:ext cx="439200" cy="45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0886AF8-F57B-3AE2-3177-A5DA6901D6A1}"/>
                  </a:ext>
                </a:extLst>
              </p14:cNvPr>
              <p14:cNvContentPartPr/>
              <p14:nvPr/>
            </p14:nvContentPartPr>
            <p14:xfrm>
              <a:off x="289874" y="4359566"/>
              <a:ext cx="151200" cy="437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0886AF8-F57B-3AE2-3177-A5DA6901D6A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1234" y="4350566"/>
                <a:ext cx="168840" cy="4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6E2DC8E-741F-4288-1AD6-405BC272F508}"/>
              </a:ext>
            </a:extLst>
          </p:cNvPr>
          <p:cNvGrpSpPr/>
          <p:nvPr/>
        </p:nvGrpSpPr>
        <p:grpSpPr>
          <a:xfrm>
            <a:off x="210314" y="5048966"/>
            <a:ext cx="925560" cy="1504440"/>
            <a:chOff x="210314" y="5048966"/>
            <a:chExt cx="925560" cy="15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E773CB-FB36-3083-8042-1A4E1BEA8E4F}"/>
                    </a:ext>
                  </a:extLst>
                </p14:cNvPr>
                <p14:cNvContentPartPr/>
                <p14:nvPr/>
              </p14:nvContentPartPr>
              <p14:xfrm>
                <a:off x="210314" y="5179286"/>
                <a:ext cx="237960" cy="466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E773CB-FB36-3083-8042-1A4E1BEA8E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1674" y="5170646"/>
                  <a:ext cx="255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B1E9A9-9A1A-6615-85F3-D80CF05C515F}"/>
                    </a:ext>
                  </a:extLst>
                </p14:cNvPr>
                <p14:cNvContentPartPr/>
                <p14:nvPr/>
              </p14:nvContentPartPr>
              <p14:xfrm>
                <a:off x="365474" y="5048966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B1E9A9-9A1A-6615-85F3-D80CF05C51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6474" y="50403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D0169B-6C36-4A34-F2E0-F3E0DE75BF05}"/>
                    </a:ext>
                  </a:extLst>
                </p14:cNvPr>
                <p14:cNvContentPartPr/>
                <p14:nvPr/>
              </p14:nvContentPartPr>
              <p14:xfrm>
                <a:off x="523154" y="5052926"/>
                <a:ext cx="385200" cy="209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D0169B-6C36-4A34-F2E0-F3E0DE75BF0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4514" y="5043926"/>
                  <a:ext cx="402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F498A9E-D378-CF0A-124C-4F57CCCDF606}"/>
                    </a:ext>
                  </a:extLst>
                </p14:cNvPr>
                <p14:cNvContentPartPr/>
                <p14:nvPr/>
              </p14:nvContentPartPr>
              <p14:xfrm>
                <a:off x="320474" y="5096846"/>
                <a:ext cx="16200" cy="15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F498A9E-D378-CF0A-124C-4F57CCCDF60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1834" y="5088206"/>
                  <a:ext cx="33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8B3424-FA67-AF68-6862-AA35447D48B9}"/>
                    </a:ext>
                  </a:extLst>
                </p14:cNvPr>
                <p14:cNvContentPartPr/>
                <p14:nvPr/>
              </p14:nvContentPartPr>
              <p14:xfrm>
                <a:off x="317594" y="5530286"/>
                <a:ext cx="656280" cy="55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8B3424-FA67-AF68-6862-AA35447D48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8954" y="5521286"/>
                  <a:ext cx="6739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25FA112-0E9A-19F8-C75A-EC46D6F9EEF4}"/>
                    </a:ext>
                  </a:extLst>
                </p14:cNvPr>
                <p14:cNvContentPartPr/>
                <p14:nvPr/>
              </p14:nvContentPartPr>
              <p14:xfrm>
                <a:off x="1131554" y="5584286"/>
                <a:ext cx="4320" cy="31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25FA112-0E9A-19F8-C75A-EC46D6F9EE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2554" y="5575286"/>
                  <a:ext cx="21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4EFA0AD-372C-57FD-9E31-E59C124532D3}"/>
                    </a:ext>
                  </a:extLst>
                </p14:cNvPr>
                <p14:cNvContentPartPr/>
                <p14:nvPr/>
              </p14:nvContentPartPr>
              <p14:xfrm>
                <a:off x="562754" y="6259646"/>
                <a:ext cx="59040" cy="29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4EFA0AD-372C-57FD-9E31-E59C124532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754" y="6250646"/>
                  <a:ext cx="76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26C7CE1-EA0D-2F01-C573-6E86C8D09EAC}"/>
                    </a:ext>
                  </a:extLst>
                </p14:cNvPr>
                <p14:cNvContentPartPr/>
                <p14:nvPr/>
              </p14:nvContentPartPr>
              <p14:xfrm>
                <a:off x="687674" y="6163526"/>
                <a:ext cx="88560" cy="159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26C7CE1-EA0D-2F01-C573-6E86C8D09E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9034" y="6154886"/>
                  <a:ext cx="10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81BCE6F-0432-8434-56B2-0C53FA79828F}"/>
                    </a:ext>
                  </a:extLst>
                </p14:cNvPr>
                <p14:cNvContentPartPr/>
                <p14:nvPr/>
              </p14:nvContentPartPr>
              <p14:xfrm>
                <a:off x="832754" y="6036446"/>
                <a:ext cx="81000" cy="208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81BCE6F-0432-8434-56B2-0C53FA79828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3754" y="6027446"/>
                  <a:ext cx="98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692D03-A6AB-48AC-79AC-F114567D487C}"/>
                    </a:ext>
                  </a:extLst>
                </p14:cNvPr>
                <p14:cNvContentPartPr/>
                <p14:nvPr/>
              </p14:nvContentPartPr>
              <p14:xfrm>
                <a:off x="847514" y="6036806"/>
                <a:ext cx="156960" cy="103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692D03-A6AB-48AC-79AC-F114567D48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8514" y="6028166"/>
                  <a:ext cx="174600" cy="12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2242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303EB-4BFE-6431-6A65-FF1D3E5F6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0"/>
            <a:ext cx="1156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3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3FE7-1F1C-89DC-A4B6-C5AEA77F51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UTILIZATION REPORT – USING DRAM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B75AD-91FA-2B20-36C5-1EE689B9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008"/>
            <a:ext cx="10515600" cy="23210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948BD-528F-973F-349F-572CB31F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91" y="3510671"/>
            <a:ext cx="6856809" cy="2792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788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386BDD-762F-03BE-107E-9137AE2234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3 PORT RAM </a:t>
            </a:r>
            <a:br>
              <a:rPr lang="en-IN" dirty="0"/>
            </a:br>
            <a:r>
              <a:rPr lang="en-IN" dirty="0"/>
              <a:t>2 </a:t>
            </a:r>
            <a:r>
              <a:rPr lang="en-IN" dirty="0" err="1"/>
              <a:t>asyn</a:t>
            </a:r>
            <a:r>
              <a:rPr lang="en-IN" dirty="0"/>
              <a:t> read / 1 </a:t>
            </a:r>
            <a:r>
              <a:rPr lang="en-IN" dirty="0" err="1"/>
              <a:t>syn</a:t>
            </a:r>
            <a:r>
              <a:rPr lang="en-IN" dirty="0"/>
              <a:t> write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722B4-6BBB-1855-5F10-D082420C1E25}"/>
              </a:ext>
            </a:extLst>
          </p:cNvPr>
          <p:cNvSpPr/>
          <p:nvPr/>
        </p:nvSpPr>
        <p:spPr>
          <a:xfrm>
            <a:off x="4798771" y="2845613"/>
            <a:ext cx="2128723" cy="2874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760493-434F-80A1-05F4-4AEF5B83A209}"/>
                  </a:ext>
                </a:extLst>
              </p14:cNvPr>
              <p14:cNvContentPartPr/>
              <p14:nvPr/>
            </p14:nvContentPartPr>
            <p14:xfrm>
              <a:off x="3472906" y="3116563"/>
              <a:ext cx="126972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760493-434F-80A1-05F4-4AEF5B83A2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4906" y="3080563"/>
                <a:ext cx="1305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CF2385-F002-0EA6-C8DE-E6D885943767}"/>
                  </a:ext>
                </a:extLst>
              </p14:cNvPr>
              <p14:cNvContentPartPr/>
              <p14:nvPr/>
            </p14:nvContentPartPr>
            <p14:xfrm>
              <a:off x="4042066" y="3033043"/>
              <a:ext cx="86400" cy="15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CF2385-F002-0EA6-C8DE-E6D8859437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4066" y="3015043"/>
                <a:ext cx="12204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178B4-668E-4EB5-17CB-E4A5ABB1228E}"/>
              </a:ext>
            </a:extLst>
          </p:cNvPr>
          <p:cNvGrpSpPr/>
          <p:nvPr/>
        </p:nvGrpSpPr>
        <p:grpSpPr>
          <a:xfrm>
            <a:off x="2365546" y="3098923"/>
            <a:ext cx="132480" cy="158400"/>
            <a:chOff x="2365546" y="3098923"/>
            <a:chExt cx="132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11A5C4-A903-8F2D-E417-9E355A8B87A2}"/>
                    </a:ext>
                  </a:extLst>
                </p14:cNvPr>
                <p14:cNvContentPartPr/>
                <p14:nvPr/>
              </p14:nvContentPartPr>
              <p14:xfrm>
                <a:off x="2365546" y="3098923"/>
                <a:ext cx="73440" cy="13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11A5C4-A903-8F2D-E417-9E355A8B87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7906" y="3080923"/>
                  <a:ext cx="109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BD4911-CEB3-6A52-B93D-F26CA01FB9CD}"/>
                    </a:ext>
                  </a:extLst>
                </p14:cNvPr>
                <p14:cNvContentPartPr/>
                <p14:nvPr/>
              </p14:nvContentPartPr>
              <p14:xfrm>
                <a:off x="2439346" y="3237163"/>
                <a:ext cx="58680" cy="2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BD4911-CEB3-6A52-B93D-F26CA01FB9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1346" y="3219523"/>
                  <a:ext cx="943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C1F0B7-3135-3E27-8C16-DFF3527E1733}"/>
              </a:ext>
            </a:extLst>
          </p:cNvPr>
          <p:cNvGrpSpPr/>
          <p:nvPr/>
        </p:nvGrpSpPr>
        <p:grpSpPr>
          <a:xfrm>
            <a:off x="2667226" y="2984083"/>
            <a:ext cx="673560" cy="228960"/>
            <a:chOff x="2667226" y="2984083"/>
            <a:chExt cx="67356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44E6AF-1171-01AC-1AA2-387C8447FC63}"/>
                    </a:ext>
                  </a:extLst>
                </p14:cNvPr>
                <p14:cNvContentPartPr/>
                <p14:nvPr/>
              </p14:nvContentPartPr>
              <p14:xfrm>
                <a:off x="2667226" y="3109723"/>
                <a:ext cx="99360" cy="10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44E6AF-1171-01AC-1AA2-387C8447F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9586" y="3091723"/>
                  <a:ext cx="135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93D714-E920-6B93-0650-F97BA229701C}"/>
                    </a:ext>
                  </a:extLst>
                </p14:cNvPr>
                <p14:cNvContentPartPr/>
                <p14:nvPr/>
              </p14:nvContentPartPr>
              <p14:xfrm>
                <a:off x="2782786" y="2984083"/>
                <a:ext cx="297360" cy="22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93D714-E920-6B93-0650-F97BA22970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5146" y="2966083"/>
                  <a:ext cx="333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897852-F2E5-5CC2-32BE-1B9343B72C04}"/>
                    </a:ext>
                  </a:extLst>
                </p14:cNvPr>
                <p14:cNvContentPartPr/>
                <p14:nvPr/>
              </p14:nvContentPartPr>
              <p14:xfrm>
                <a:off x="3088426" y="3079123"/>
                <a:ext cx="79200" cy="11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897852-F2E5-5CC2-32BE-1B9343B72C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0426" y="3061483"/>
                  <a:ext cx="11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2D6F47-5C3C-F89B-16CF-336D15FDC59D}"/>
                    </a:ext>
                  </a:extLst>
                </p14:cNvPr>
                <p14:cNvContentPartPr/>
                <p14:nvPr/>
              </p14:nvContentPartPr>
              <p14:xfrm>
                <a:off x="3230626" y="3044923"/>
                <a:ext cx="110160" cy="16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2D6F47-5C3C-F89B-16CF-336D15FDC5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986" y="3026923"/>
                  <a:ext cx="1458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91D954-E867-078F-B923-6798AECD842C}"/>
              </a:ext>
            </a:extLst>
          </p:cNvPr>
          <p:cNvGrpSpPr/>
          <p:nvPr/>
        </p:nvGrpSpPr>
        <p:grpSpPr>
          <a:xfrm>
            <a:off x="6915067" y="2944843"/>
            <a:ext cx="1646280" cy="257760"/>
            <a:chOff x="6915067" y="2944843"/>
            <a:chExt cx="16462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3A6C61-67AC-D825-93C1-29F76A22CEBC}"/>
                    </a:ext>
                  </a:extLst>
                </p14:cNvPr>
                <p14:cNvContentPartPr/>
                <p14:nvPr/>
              </p14:nvContentPartPr>
              <p14:xfrm>
                <a:off x="6915067" y="3023323"/>
                <a:ext cx="709920" cy="14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3A6C61-67AC-D825-93C1-29F76A22CE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97067" y="3005323"/>
                  <a:ext cx="745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93D64D-16B3-A224-453D-8E57A9E40B29}"/>
                    </a:ext>
                  </a:extLst>
                </p14:cNvPr>
                <p14:cNvContentPartPr/>
                <p14:nvPr/>
              </p14:nvContentPartPr>
              <p14:xfrm>
                <a:off x="7750987" y="2985523"/>
                <a:ext cx="67680" cy="18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93D64D-16B3-A224-453D-8E57A9E40B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33347" y="2967883"/>
                  <a:ext cx="103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9D7A3A-F103-8C30-6115-09267E56F736}"/>
                    </a:ext>
                  </a:extLst>
                </p14:cNvPr>
                <p14:cNvContentPartPr/>
                <p14:nvPr/>
              </p14:nvContentPartPr>
              <p14:xfrm>
                <a:off x="7820467" y="3187483"/>
                <a:ext cx="76320" cy="15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9D7A3A-F103-8C30-6115-09267E56F7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02827" y="3169843"/>
                  <a:ext cx="111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448ADB-2A71-6175-6A4E-F71C3495DF0D}"/>
                    </a:ext>
                  </a:extLst>
                </p14:cNvPr>
                <p14:cNvContentPartPr/>
                <p14:nvPr/>
              </p14:nvContentPartPr>
              <p14:xfrm>
                <a:off x="7972747" y="2945203"/>
                <a:ext cx="279360" cy="24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448ADB-2A71-6175-6A4E-F71C3495DF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54747" y="2927563"/>
                  <a:ext cx="315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CA7882-1488-2A2A-C913-88E807FABB2E}"/>
                    </a:ext>
                  </a:extLst>
                </p14:cNvPr>
                <p14:cNvContentPartPr/>
                <p14:nvPr/>
              </p14:nvContentPartPr>
              <p14:xfrm>
                <a:off x="8281987" y="3047803"/>
                <a:ext cx="128520" cy="11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CA7882-1488-2A2A-C913-88E807FABB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63987" y="3030163"/>
                  <a:ext cx="164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BAD3C4-43E4-CFE8-5F28-3C90E5701280}"/>
                    </a:ext>
                  </a:extLst>
                </p14:cNvPr>
                <p14:cNvContentPartPr/>
                <p14:nvPr/>
              </p14:nvContentPartPr>
              <p14:xfrm>
                <a:off x="8204947" y="2944843"/>
                <a:ext cx="114120" cy="5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BAD3C4-43E4-CFE8-5F28-3C90E57012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87307" y="2926843"/>
                  <a:ext cx="149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9E5C37-FC5F-D573-F248-24CF604D280F}"/>
                    </a:ext>
                  </a:extLst>
                </p14:cNvPr>
                <p14:cNvContentPartPr/>
                <p14:nvPr/>
              </p14:nvContentPartPr>
              <p14:xfrm>
                <a:off x="8462707" y="2973643"/>
                <a:ext cx="98640" cy="14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9E5C37-FC5F-D573-F248-24CF604D28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44707" y="2956003"/>
                  <a:ext cx="1342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1BA2719-C780-A24F-8507-8FCDF8438336}"/>
                  </a:ext>
                </a:extLst>
              </p14:cNvPr>
              <p14:cNvContentPartPr/>
              <p14:nvPr/>
            </p14:nvContentPartPr>
            <p14:xfrm>
              <a:off x="7160947" y="2974003"/>
              <a:ext cx="69480" cy="210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1BA2719-C780-A24F-8507-8FCDF843833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43307" y="2956003"/>
                <a:ext cx="1051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4AE382-05CA-CF7D-D8B3-0697EA9CA59B}"/>
                  </a:ext>
                </a:extLst>
              </p14:cNvPr>
              <p14:cNvContentPartPr/>
              <p14:nvPr/>
            </p14:nvContentPartPr>
            <p14:xfrm>
              <a:off x="3522067" y="3747283"/>
              <a:ext cx="1278000" cy="2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4AE382-05CA-CF7D-D8B3-0697EA9CA5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04067" y="3729283"/>
                <a:ext cx="131364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E30AFD6-1D97-5850-2877-103692F50861}"/>
              </a:ext>
            </a:extLst>
          </p:cNvPr>
          <p:cNvGrpSpPr/>
          <p:nvPr/>
        </p:nvGrpSpPr>
        <p:grpSpPr>
          <a:xfrm>
            <a:off x="2290147" y="3722803"/>
            <a:ext cx="802080" cy="240840"/>
            <a:chOff x="2290147" y="3722803"/>
            <a:chExt cx="8020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994E9F-830A-8597-573A-806D49D5598C}"/>
                    </a:ext>
                  </a:extLst>
                </p14:cNvPr>
                <p14:cNvContentPartPr/>
                <p14:nvPr/>
              </p14:nvContentPartPr>
              <p14:xfrm>
                <a:off x="2290147" y="3722803"/>
                <a:ext cx="66960" cy="17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994E9F-830A-8597-573A-806D49D55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72147" y="3704803"/>
                  <a:ext cx="102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097B9B-8248-972F-E41A-F1D03E1289C9}"/>
                    </a:ext>
                  </a:extLst>
                </p14:cNvPr>
                <p14:cNvContentPartPr/>
                <p14:nvPr/>
              </p14:nvContentPartPr>
              <p14:xfrm>
                <a:off x="2354587" y="3934843"/>
                <a:ext cx="55800" cy="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097B9B-8248-972F-E41A-F1D03E128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6587" y="3917203"/>
                  <a:ext cx="91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0153DE-30F6-7744-EF3F-AC6C70A9FA3A}"/>
                    </a:ext>
                  </a:extLst>
                </p14:cNvPr>
                <p14:cNvContentPartPr/>
                <p14:nvPr/>
              </p14:nvContentPartPr>
              <p14:xfrm>
                <a:off x="2540347" y="3834763"/>
                <a:ext cx="13176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0153DE-30F6-7744-EF3F-AC6C70A9FA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2347" y="3816763"/>
                  <a:ext cx="167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3619DD-1276-E8E1-6A95-F142BCB39CFB}"/>
                    </a:ext>
                  </a:extLst>
                </p14:cNvPr>
                <p14:cNvContentPartPr/>
                <p14:nvPr/>
              </p14:nvContentPartPr>
              <p14:xfrm>
                <a:off x="2660227" y="3741523"/>
                <a:ext cx="225720" cy="222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3619DD-1276-E8E1-6A95-F142BCB39C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42587" y="3723523"/>
                  <a:ext cx="261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16B93E-96B7-DD83-7942-EA38752441C1}"/>
                    </a:ext>
                  </a:extLst>
                </p14:cNvPr>
                <p14:cNvContentPartPr/>
                <p14:nvPr/>
              </p14:nvContentPartPr>
              <p14:xfrm>
                <a:off x="2924467" y="3839803"/>
                <a:ext cx="38520" cy="9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16B93E-96B7-DD83-7942-EA38752441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06467" y="3822163"/>
                  <a:ext cx="74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68227C-EACC-7507-8C87-4B71AEC98AD0}"/>
                    </a:ext>
                  </a:extLst>
                </p14:cNvPr>
                <p14:cNvContentPartPr/>
                <p14:nvPr/>
              </p14:nvContentPartPr>
              <p14:xfrm>
                <a:off x="3052627" y="3759523"/>
                <a:ext cx="39600" cy="197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68227C-EACC-7507-8C87-4B71AEC98A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34987" y="3741883"/>
                  <a:ext cx="7524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760476A-D868-B427-BB01-CDEA3A044059}"/>
                  </a:ext>
                </a:extLst>
              </p14:cNvPr>
              <p14:cNvContentPartPr/>
              <p14:nvPr/>
            </p14:nvContentPartPr>
            <p14:xfrm>
              <a:off x="4060627" y="3639643"/>
              <a:ext cx="6732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760476A-D868-B427-BB01-CDEA3A0440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42627" y="3621643"/>
                <a:ext cx="10296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E023F4D-2626-D9E8-1E30-FFEE3F83A684}"/>
              </a:ext>
            </a:extLst>
          </p:cNvPr>
          <p:cNvGrpSpPr/>
          <p:nvPr/>
        </p:nvGrpSpPr>
        <p:grpSpPr>
          <a:xfrm>
            <a:off x="6868627" y="3640003"/>
            <a:ext cx="1486440" cy="255240"/>
            <a:chOff x="6868627" y="3640003"/>
            <a:chExt cx="14864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CAEBA7-481E-C3D2-D7F8-F0D0D7638E37}"/>
                    </a:ext>
                  </a:extLst>
                </p14:cNvPr>
                <p14:cNvContentPartPr/>
                <p14:nvPr/>
              </p14:nvContentPartPr>
              <p14:xfrm>
                <a:off x="6868627" y="3722803"/>
                <a:ext cx="519480" cy="141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CAEBA7-481E-C3D2-D7F8-F0D0D7638E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0627" y="3704803"/>
                  <a:ext cx="555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0BD14C-8E30-F62E-BEFC-5318AFFDD32E}"/>
                    </a:ext>
                  </a:extLst>
                </p14:cNvPr>
                <p14:cNvContentPartPr/>
                <p14:nvPr/>
              </p14:nvContentPartPr>
              <p14:xfrm>
                <a:off x="7505107" y="3683203"/>
                <a:ext cx="99720" cy="18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0BD14C-8E30-F62E-BEFC-5318AFFDD3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87467" y="3665563"/>
                  <a:ext cx="135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973BA8-C93A-33CA-0CDF-398B079F5D47}"/>
                    </a:ext>
                  </a:extLst>
                </p14:cNvPr>
                <p14:cNvContentPartPr/>
                <p14:nvPr/>
              </p14:nvContentPartPr>
              <p14:xfrm>
                <a:off x="7608427" y="3883723"/>
                <a:ext cx="69480" cy="11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973BA8-C93A-33CA-0CDF-398B079F5D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0787" y="3866083"/>
                  <a:ext cx="105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B5B31D-08EA-37E8-98F9-C6E1CF494E2A}"/>
                    </a:ext>
                  </a:extLst>
                </p14:cNvPr>
                <p14:cNvContentPartPr/>
                <p14:nvPr/>
              </p14:nvContentPartPr>
              <p14:xfrm>
                <a:off x="7763947" y="3640003"/>
                <a:ext cx="540000" cy="23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B5B31D-08EA-37E8-98F9-C6E1CF494E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6307" y="3622363"/>
                  <a:ext cx="57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5C8FFC-0DEA-90BB-0C02-2E586C0BC01A}"/>
                    </a:ext>
                  </a:extLst>
                </p14:cNvPr>
                <p14:cNvContentPartPr/>
                <p14:nvPr/>
              </p14:nvContentPartPr>
              <p14:xfrm>
                <a:off x="8042587" y="3686083"/>
                <a:ext cx="99000" cy="57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5C8FFC-0DEA-90BB-0C02-2E586C0BC0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24587" y="3668083"/>
                  <a:ext cx="134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829590-A93A-37EA-1E65-5E296D00A868}"/>
                    </a:ext>
                  </a:extLst>
                </p14:cNvPr>
                <p14:cNvContentPartPr/>
                <p14:nvPr/>
              </p14:nvContentPartPr>
              <p14:xfrm>
                <a:off x="8348587" y="3647203"/>
                <a:ext cx="648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829590-A93A-37EA-1E65-5E296D00A8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30947" y="3629563"/>
                  <a:ext cx="421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E59981-C523-652A-7173-1778356C2C2F}"/>
              </a:ext>
            </a:extLst>
          </p:cNvPr>
          <p:cNvGrpSpPr/>
          <p:nvPr/>
        </p:nvGrpSpPr>
        <p:grpSpPr>
          <a:xfrm>
            <a:off x="2397427" y="4516243"/>
            <a:ext cx="900000" cy="226080"/>
            <a:chOff x="2397427" y="4516243"/>
            <a:chExt cx="9000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6B335B-3266-CA2C-E932-10E8DF119056}"/>
                    </a:ext>
                  </a:extLst>
                </p14:cNvPr>
                <p14:cNvContentPartPr/>
                <p14:nvPr/>
              </p14:nvContentPartPr>
              <p14:xfrm>
                <a:off x="2397427" y="4597243"/>
                <a:ext cx="133200" cy="11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6B335B-3266-CA2C-E932-10E8DF1190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9427" y="4579243"/>
                  <a:ext cx="168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594B00-F8BA-FA7F-F354-E11FED97FF05}"/>
                    </a:ext>
                  </a:extLst>
                </p14:cNvPr>
                <p14:cNvContentPartPr/>
                <p14:nvPr/>
              </p14:nvContentPartPr>
              <p14:xfrm>
                <a:off x="2581027" y="4719283"/>
                <a:ext cx="53640" cy="1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594B00-F8BA-FA7F-F354-E11FED97FF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63027" y="4701283"/>
                  <a:ext cx="89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E6C4B4-CA5E-D9BC-31B2-109765B2A7BA}"/>
                    </a:ext>
                  </a:extLst>
                </p14:cNvPr>
                <p14:cNvContentPartPr/>
                <p14:nvPr/>
              </p14:nvContentPartPr>
              <p14:xfrm>
                <a:off x="2782627" y="4547563"/>
                <a:ext cx="348840" cy="19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E6C4B4-CA5E-D9BC-31B2-109765B2A7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4627" y="4529563"/>
                  <a:ext cx="384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8C3A71-82C5-E7C2-17A8-E1AC05876173}"/>
                    </a:ext>
                  </a:extLst>
                </p14:cNvPr>
                <p14:cNvContentPartPr/>
                <p14:nvPr/>
              </p14:nvContentPartPr>
              <p14:xfrm>
                <a:off x="3153067" y="4516243"/>
                <a:ext cx="22680" cy="19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8C3A71-82C5-E7C2-17A8-E1AC058761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5427" y="4498243"/>
                  <a:ext cx="58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0C89B2-AC73-A7E2-2571-49D4A2F60B3A}"/>
                    </a:ext>
                  </a:extLst>
                </p14:cNvPr>
                <p14:cNvContentPartPr/>
                <p14:nvPr/>
              </p14:nvContentPartPr>
              <p14:xfrm>
                <a:off x="3227227" y="4604083"/>
                <a:ext cx="70200" cy="9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0C89B2-AC73-A7E2-2571-49D4A2F60B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09587" y="4586083"/>
                  <a:ext cx="1058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7C1D12E-FAA0-A666-A51B-D2434ACA334F}"/>
                  </a:ext>
                </a:extLst>
              </p14:cNvPr>
              <p14:cNvContentPartPr/>
              <p14:nvPr/>
            </p14:nvContentPartPr>
            <p14:xfrm>
              <a:off x="3838147" y="5114923"/>
              <a:ext cx="946080" cy="182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7C1D12E-FAA0-A666-A51B-D2434ACA334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20147" y="5097283"/>
                <a:ext cx="98172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812C0C59-6E5E-9B65-7524-39537E73568B}"/>
              </a:ext>
            </a:extLst>
          </p:cNvPr>
          <p:cNvGrpSpPr/>
          <p:nvPr/>
        </p:nvGrpSpPr>
        <p:grpSpPr>
          <a:xfrm>
            <a:off x="3090427" y="5199163"/>
            <a:ext cx="351720" cy="130320"/>
            <a:chOff x="3090427" y="5199163"/>
            <a:chExt cx="35172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6C1A82-C7BF-9F93-FD79-9FAD7E38EB67}"/>
                    </a:ext>
                  </a:extLst>
                </p14:cNvPr>
                <p14:cNvContentPartPr/>
                <p14:nvPr/>
              </p14:nvContentPartPr>
              <p14:xfrm>
                <a:off x="3090427" y="5199163"/>
                <a:ext cx="127800" cy="10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6C1A82-C7BF-9F93-FD79-9FAD7E38EB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72427" y="5181163"/>
                  <a:ext cx="16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F49654-DFE5-2590-568A-6F6B7B2230E6}"/>
                    </a:ext>
                  </a:extLst>
                </p14:cNvPr>
                <p14:cNvContentPartPr/>
                <p14:nvPr/>
              </p14:nvContentPartPr>
              <p14:xfrm>
                <a:off x="3302107" y="5216803"/>
                <a:ext cx="140040" cy="11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F49654-DFE5-2590-568A-6F6B7B2230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84467" y="5199163"/>
                  <a:ext cx="17568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2B6DE60-22BE-0AEC-4DDA-38F583F14193}"/>
                  </a:ext>
                </a:extLst>
              </p14:cNvPr>
              <p14:cNvContentPartPr/>
              <p14:nvPr/>
            </p14:nvContentPartPr>
            <p14:xfrm>
              <a:off x="3550507" y="4559443"/>
              <a:ext cx="1217880" cy="71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2B6DE60-22BE-0AEC-4DDA-38F583F1419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2507" y="4541803"/>
                <a:ext cx="12535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772C06D-D325-3EEA-0A56-E1F5B4EC8E4E}"/>
              </a:ext>
            </a:extLst>
          </p:cNvPr>
          <p:cNvGrpSpPr/>
          <p:nvPr/>
        </p:nvGrpSpPr>
        <p:grpSpPr>
          <a:xfrm>
            <a:off x="6937027" y="4839523"/>
            <a:ext cx="583200" cy="241920"/>
            <a:chOff x="6937027" y="4839523"/>
            <a:chExt cx="5832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CCE666-A803-9476-8403-57C57D96EE2F}"/>
                    </a:ext>
                  </a:extLst>
                </p14:cNvPr>
                <p14:cNvContentPartPr/>
                <p14:nvPr/>
              </p14:nvContentPartPr>
              <p14:xfrm>
                <a:off x="6937027" y="4935643"/>
                <a:ext cx="583200" cy="3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CCE666-A803-9476-8403-57C57D96EE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9027" y="4918003"/>
                  <a:ext cx="618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CE4E5A-679D-C813-2950-019281CC7596}"/>
                    </a:ext>
                  </a:extLst>
                </p14:cNvPr>
                <p14:cNvContentPartPr/>
                <p14:nvPr/>
              </p14:nvContentPartPr>
              <p14:xfrm>
                <a:off x="6937027" y="4853203"/>
                <a:ext cx="147960" cy="228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CE4E5A-679D-C813-2950-019281CC75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19027" y="4835203"/>
                  <a:ext cx="183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A3C481-82A6-C074-5291-CC14CEF1C7EC}"/>
                    </a:ext>
                  </a:extLst>
                </p14:cNvPr>
                <p14:cNvContentPartPr/>
                <p14:nvPr/>
              </p14:nvContentPartPr>
              <p14:xfrm>
                <a:off x="7310347" y="4839523"/>
                <a:ext cx="85320" cy="18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A3C481-82A6-C074-5291-CC14CEF1C7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92707" y="4821883"/>
                  <a:ext cx="1209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D69E6D-7514-6282-234B-AACF1BAAA372}"/>
              </a:ext>
            </a:extLst>
          </p:cNvPr>
          <p:cNvGrpSpPr/>
          <p:nvPr/>
        </p:nvGrpSpPr>
        <p:grpSpPr>
          <a:xfrm>
            <a:off x="7717867" y="4723963"/>
            <a:ext cx="822960" cy="245160"/>
            <a:chOff x="7717867" y="4723963"/>
            <a:chExt cx="8229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573741-5C43-283E-0C3E-E3855850A32A}"/>
                    </a:ext>
                  </a:extLst>
                </p14:cNvPr>
                <p14:cNvContentPartPr/>
                <p14:nvPr/>
              </p14:nvContentPartPr>
              <p14:xfrm>
                <a:off x="7717867" y="4815043"/>
                <a:ext cx="137520" cy="13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573741-5C43-283E-0C3E-E3855850A3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0227" y="4797043"/>
                  <a:ext cx="173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EF8025-1B51-F109-F81D-3F0D37482754}"/>
                    </a:ext>
                  </a:extLst>
                </p14:cNvPr>
                <p14:cNvContentPartPr/>
                <p14:nvPr/>
              </p14:nvContentPartPr>
              <p14:xfrm>
                <a:off x="7902907" y="4954723"/>
                <a:ext cx="78480" cy="8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EF8025-1B51-F109-F81D-3F0D374827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85267" y="4936723"/>
                  <a:ext cx="11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FD633B-791C-47A9-24F0-B36DA312F0E8}"/>
                    </a:ext>
                  </a:extLst>
                </p14:cNvPr>
                <p14:cNvContentPartPr/>
                <p14:nvPr/>
              </p14:nvContentPartPr>
              <p14:xfrm>
                <a:off x="8075707" y="4723963"/>
                <a:ext cx="316800" cy="24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FD633B-791C-47A9-24F0-B36DA312F0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57707" y="4706323"/>
                  <a:ext cx="352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C98841D-457B-5821-C89C-06FE3774FACD}"/>
                    </a:ext>
                  </a:extLst>
                </p14:cNvPr>
                <p14:cNvContentPartPr/>
                <p14:nvPr/>
              </p14:nvContentPartPr>
              <p14:xfrm>
                <a:off x="8413747" y="4867963"/>
                <a:ext cx="127080" cy="8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C98841D-457B-5821-C89C-06FE3774FA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95747" y="4850323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0F82E3-2F5A-2440-C850-553E54167F1C}"/>
                    </a:ext>
                  </a:extLst>
                </p14:cNvPr>
                <p14:cNvContentPartPr/>
                <p14:nvPr/>
              </p14:nvContentPartPr>
              <p14:xfrm>
                <a:off x="8339587" y="4778683"/>
                <a:ext cx="163800" cy="3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0F82E3-2F5A-2440-C850-553E54167F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21587" y="4760683"/>
                  <a:ext cx="1994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DD8047F-EE86-E751-78F1-1D4B7D6E9075}"/>
              </a:ext>
            </a:extLst>
          </p:cNvPr>
          <p:cNvGrpSpPr/>
          <p:nvPr/>
        </p:nvGrpSpPr>
        <p:grpSpPr>
          <a:xfrm>
            <a:off x="5360227" y="3656203"/>
            <a:ext cx="1427400" cy="717120"/>
            <a:chOff x="5360227" y="3656203"/>
            <a:chExt cx="1427400" cy="71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3D2CAA-724F-7741-398C-A84F49DFF73E}"/>
                    </a:ext>
                  </a:extLst>
                </p14:cNvPr>
                <p14:cNvContentPartPr/>
                <p14:nvPr/>
              </p14:nvContentPartPr>
              <p14:xfrm>
                <a:off x="5360227" y="3941323"/>
                <a:ext cx="183600" cy="20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3D2CAA-724F-7741-398C-A84F49DFF7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42587" y="3923323"/>
                  <a:ext cx="219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EBB6EEA-5FE2-1741-6444-14CB4A6AE8F0}"/>
                    </a:ext>
                  </a:extLst>
                </p14:cNvPr>
                <p14:cNvContentPartPr/>
                <p14:nvPr/>
              </p14:nvContentPartPr>
              <p14:xfrm>
                <a:off x="5546347" y="3827203"/>
                <a:ext cx="72720" cy="101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EBB6EEA-5FE2-1741-6444-14CB4A6AE8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28347" y="3809563"/>
                  <a:ext cx="108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4D10DA-5F7D-D10A-1D56-113A90C1BB3C}"/>
                    </a:ext>
                  </a:extLst>
                </p14:cNvPr>
                <p14:cNvContentPartPr/>
                <p14:nvPr/>
              </p14:nvContentPartPr>
              <p14:xfrm>
                <a:off x="5736787" y="3734683"/>
                <a:ext cx="217800" cy="168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4D10DA-5F7D-D10A-1D56-113A90C1BB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19147" y="3716683"/>
                  <a:ext cx="253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68AA31B-326C-E10A-3E29-E5C7A79B9A4C}"/>
                    </a:ext>
                  </a:extLst>
                </p14:cNvPr>
                <p14:cNvContentPartPr/>
                <p14:nvPr/>
              </p14:nvContentPartPr>
              <p14:xfrm>
                <a:off x="5993827" y="3697603"/>
                <a:ext cx="82080" cy="170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68AA31B-326C-E10A-3E29-E5C7A79B9A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5827" y="3679963"/>
                  <a:ext cx="117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264497-A0FA-2650-410D-A3ECCAF4A64B}"/>
                    </a:ext>
                  </a:extLst>
                </p14:cNvPr>
                <p14:cNvContentPartPr/>
                <p14:nvPr/>
              </p14:nvContentPartPr>
              <p14:xfrm>
                <a:off x="6134227" y="3842683"/>
                <a:ext cx="77400" cy="13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264497-A0FA-2650-410D-A3ECCAF4A6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16587" y="3825043"/>
                  <a:ext cx="113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DE2F7D-93FB-93BC-FDE2-9E96ABF17400}"/>
                    </a:ext>
                  </a:extLst>
                </p14:cNvPr>
                <p14:cNvContentPartPr/>
                <p14:nvPr/>
              </p14:nvContentPartPr>
              <p14:xfrm>
                <a:off x="6251587" y="3736843"/>
                <a:ext cx="87480" cy="88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DE2F7D-93FB-93BC-FDE2-9E96ABF174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33947" y="3718843"/>
                  <a:ext cx="123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2BB04D-D9F1-244C-796E-085A65D15B66}"/>
                    </a:ext>
                  </a:extLst>
                </p14:cNvPr>
                <p14:cNvContentPartPr/>
                <p14:nvPr/>
              </p14:nvContentPartPr>
              <p14:xfrm>
                <a:off x="6415747" y="3752683"/>
                <a:ext cx="23400" cy="71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2BB04D-D9F1-244C-796E-085A65D15B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98107" y="3734683"/>
                  <a:ext cx="59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B580EC-E03D-2E31-9029-B0D4DE320C1F}"/>
                    </a:ext>
                  </a:extLst>
                </p14:cNvPr>
                <p14:cNvContentPartPr/>
                <p14:nvPr/>
              </p14:nvContentPartPr>
              <p14:xfrm>
                <a:off x="6408907" y="3657643"/>
                <a:ext cx="4320" cy="12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B580EC-E03D-2E31-9029-B0D4DE320C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90907" y="3640003"/>
                  <a:ext cx="3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B1B71F-056B-EC47-FBC0-CBB7D7AE40CF}"/>
                    </a:ext>
                  </a:extLst>
                </p14:cNvPr>
                <p14:cNvContentPartPr/>
                <p14:nvPr/>
              </p14:nvContentPartPr>
              <p14:xfrm>
                <a:off x="6525907" y="3656203"/>
                <a:ext cx="88200" cy="175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B1B71F-056B-EC47-FBC0-CBB7D7AE40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08267" y="3638203"/>
                  <a:ext cx="123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4F4D26-D9D4-959A-DDCB-684F50B6CBE5}"/>
                    </a:ext>
                  </a:extLst>
                </p14:cNvPr>
                <p14:cNvContentPartPr/>
                <p14:nvPr/>
              </p14:nvContentPartPr>
              <p14:xfrm>
                <a:off x="6681427" y="3658363"/>
                <a:ext cx="2880" cy="13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4F4D26-D9D4-959A-DDCB-684F50B6CB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63787" y="3640363"/>
                  <a:ext cx="38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EBE7C6-CFA2-A010-B18F-E1FD72DFF9EB}"/>
                    </a:ext>
                  </a:extLst>
                </p14:cNvPr>
                <p14:cNvContentPartPr/>
                <p14:nvPr/>
              </p14:nvContentPartPr>
              <p14:xfrm>
                <a:off x="6688267" y="3710923"/>
                <a:ext cx="99360" cy="11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EBE7C6-CFA2-A010-B18F-E1FD72DFF9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70627" y="3692923"/>
                  <a:ext cx="135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572ACA-3A29-40CB-1322-359300E22796}"/>
                    </a:ext>
                  </a:extLst>
                </p14:cNvPr>
                <p14:cNvContentPartPr/>
                <p14:nvPr/>
              </p14:nvContentPartPr>
              <p14:xfrm>
                <a:off x="6056107" y="4192963"/>
                <a:ext cx="88200" cy="17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572ACA-3A29-40CB-1322-359300E227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8107" y="4175323"/>
                  <a:ext cx="123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235D15-8ACA-6BF2-5980-4D3FE54F6A31}"/>
                    </a:ext>
                  </a:extLst>
                </p14:cNvPr>
                <p14:cNvContentPartPr/>
                <p14:nvPr/>
              </p14:nvContentPartPr>
              <p14:xfrm>
                <a:off x="6059707" y="4239403"/>
                <a:ext cx="8244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235D15-8ACA-6BF2-5980-4D3FE54F6A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41707" y="4221763"/>
                  <a:ext cx="1180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ADFBA26-A30A-B2B0-2986-9844BFEF1D07}"/>
              </a:ext>
            </a:extLst>
          </p:cNvPr>
          <p:cNvGrpSpPr/>
          <p:nvPr/>
        </p:nvGrpSpPr>
        <p:grpSpPr>
          <a:xfrm>
            <a:off x="5230627" y="4855363"/>
            <a:ext cx="1418760" cy="301680"/>
            <a:chOff x="5230627" y="4855363"/>
            <a:chExt cx="14187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7916DA-FF7E-ED80-20F2-0F7E3A88F981}"/>
                    </a:ext>
                  </a:extLst>
                </p14:cNvPr>
                <p14:cNvContentPartPr/>
                <p14:nvPr/>
              </p14:nvContentPartPr>
              <p14:xfrm>
                <a:off x="5230627" y="4879483"/>
                <a:ext cx="372960" cy="27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7916DA-FF7E-ED80-20F2-0F7E3A88F9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12987" y="4861483"/>
                  <a:ext cx="408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562ED0-EEDB-B1B1-0BFB-435731F6C6EB}"/>
                    </a:ext>
                  </a:extLst>
                </p14:cNvPr>
                <p14:cNvContentPartPr/>
                <p14:nvPr/>
              </p14:nvContentPartPr>
              <p14:xfrm>
                <a:off x="5645707" y="4966603"/>
                <a:ext cx="74520" cy="13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562ED0-EEDB-B1B1-0BFB-435731F6C6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28067" y="4948603"/>
                  <a:ext cx="110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D06CDD-06E5-886B-19D2-DE62BB1D1739}"/>
                    </a:ext>
                  </a:extLst>
                </p14:cNvPr>
                <p14:cNvContentPartPr/>
                <p14:nvPr/>
              </p14:nvContentPartPr>
              <p14:xfrm>
                <a:off x="5553187" y="4943203"/>
                <a:ext cx="75600" cy="1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D06CDD-06E5-886B-19D2-DE62BB1D17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35547" y="4925203"/>
                  <a:ext cx="111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F7ADC6-E50B-C6CB-07AC-7EB468786D44}"/>
                    </a:ext>
                  </a:extLst>
                </p14:cNvPr>
                <p14:cNvContentPartPr/>
                <p14:nvPr/>
              </p14:nvContentPartPr>
              <p14:xfrm>
                <a:off x="5821387" y="5049403"/>
                <a:ext cx="65160" cy="1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F7ADC6-E50B-C6CB-07AC-7EB468786D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03387" y="5031403"/>
                  <a:ext cx="100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C4E015-6B3A-6A76-E49B-1C99CFB5BCEC}"/>
                    </a:ext>
                  </a:extLst>
                </p14:cNvPr>
                <p14:cNvContentPartPr/>
                <p14:nvPr/>
              </p14:nvContentPartPr>
              <p14:xfrm>
                <a:off x="6003907" y="4918003"/>
                <a:ext cx="121320" cy="11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C4E015-6B3A-6A76-E49B-1C99CFB5BC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85907" y="4900363"/>
                  <a:ext cx="156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9A15FF-B9D5-27F4-F160-EFC92CB638E7}"/>
                    </a:ext>
                  </a:extLst>
                </p14:cNvPr>
                <p14:cNvContentPartPr/>
                <p14:nvPr/>
              </p14:nvContentPartPr>
              <p14:xfrm>
                <a:off x="6168787" y="4929883"/>
                <a:ext cx="8640" cy="135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9A15FF-B9D5-27F4-F160-EFC92CB638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51147" y="4912243"/>
                  <a:ext cx="44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DE7EC1-928F-CA4C-A041-F45163897A72}"/>
                    </a:ext>
                  </a:extLst>
                </p14:cNvPr>
                <p14:cNvContentPartPr/>
                <p14:nvPr/>
              </p14:nvContentPartPr>
              <p14:xfrm>
                <a:off x="6148987" y="4856083"/>
                <a:ext cx="14400" cy="1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DE7EC1-928F-CA4C-A041-F45163897A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30987" y="4838083"/>
                  <a:ext cx="50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2041F5-D0F7-AD04-D302-F556201C4556}"/>
                    </a:ext>
                  </a:extLst>
                </p14:cNvPr>
                <p14:cNvContentPartPr/>
                <p14:nvPr/>
              </p14:nvContentPartPr>
              <p14:xfrm>
                <a:off x="6252307" y="4857883"/>
                <a:ext cx="87480" cy="18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2041F5-D0F7-AD04-D302-F556201C45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34307" y="4839883"/>
                  <a:ext cx="123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CF5209-D87C-19D4-C009-CADC2767FFB1}"/>
                    </a:ext>
                  </a:extLst>
                </p14:cNvPr>
                <p14:cNvContentPartPr/>
                <p14:nvPr/>
              </p14:nvContentPartPr>
              <p14:xfrm>
                <a:off x="6408187" y="4855363"/>
                <a:ext cx="6840" cy="194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CF5209-D87C-19D4-C009-CADC2767F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90547" y="4837723"/>
                  <a:ext cx="42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9940C7-B4C6-3A65-FB6A-A3DFFF3792D0}"/>
                    </a:ext>
                  </a:extLst>
                </p14:cNvPr>
                <p14:cNvContentPartPr/>
                <p14:nvPr/>
              </p14:nvContentPartPr>
              <p14:xfrm>
                <a:off x="6434467" y="4885603"/>
                <a:ext cx="21492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9940C7-B4C6-3A65-FB6A-A3DFFF3792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16467" y="4867603"/>
                  <a:ext cx="250560" cy="19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127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593983-18A0-7C81-7BA7-3683D66343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5F83B-0335-6A16-53D1-63C48BA47F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3400" dirty="0"/>
              <a:t>module ram_3port_general</a:t>
            </a:r>
          </a:p>
          <a:p>
            <a:pPr marL="0" indent="0">
              <a:buNone/>
            </a:pPr>
            <a:r>
              <a:rPr lang="en-IN" sz="3400" dirty="0"/>
              <a:t># (parameter ADDR_WIDTH = 3, DATA_WIDTH=8)</a:t>
            </a:r>
          </a:p>
          <a:p>
            <a:pPr marL="0" indent="0">
              <a:buNone/>
            </a:pPr>
            <a:r>
              <a:rPr lang="en-IN" sz="3400" dirty="0"/>
              <a:t>(</a:t>
            </a:r>
          </a:p>
          <a:p>
            <a:pPr marL="0" indent="0">
              <a:buNone/>
            </a:pPr>
            <a:r>
              <a:rPr lang="en-IN" sz="3400" dirty="0"/>
              <a:t>input </a:t>
            </a:r>
            <a:r>
              <a:rPr lang="en-IN" sz="3400" dirty="0" err="1"/>
              <a:t>clk</a:t>
            </a:r>
            <a:r>
              <a:rPr lang="en-IN" sz="3400" dirty="0"/>
              <a:t>, we,</a:t>
            </a:r>
          </a:p>
          <a:p>
            <a:pPr marL="0" indent="0">
              <a:buNone/>
            </a:pPr>
            <a:r>
              <a:rPr lang="en-IN" sz="3400" dirty="0"/>
              <a:t>input [DATA_WIDTH-1:0] </a:t>
            </a:r>
            <a:r>
              <a:rPr lang="en-IN" sz="3400" dirty="0" err="1"/>
              <a:t>w_data</a:t>
            </a:r>
            <a:r>
              <a:rPr lang="en-IN" sz="3400" dirty="0"/>
              <a:t>, // writing data</a:t>
            </a:r>
          </a:p>
          <a:p>
            <a:pPr marL="0" indent="0">
              <a:buNone/>
            </a:pPr>
            <a:r>
              <a:rPr lang="en-IN" sz="3400" dirty="0"/>
              <a:t>input [ADDR_WIDTH-1:0] r_addr0,r_addr1, </a:t>
            </a:r>
            <a:r>
              <a:rPr lang="en-IN" sz="3400" dirty="0" err="1"/>
              <a:t>w_addr</a:t>
            </a:r>
            <a:r>
              <a:rPr lang="en-IN" sz="3400" dirty="0"/>
              <a:t>,  // reading &amp; writing address</a:t>
            </a:r>
          </a:p>
          <a:p>
            <a:pPr marL="0" indent="0">
              <a:buNone/>
            </a:pPr>
            <a:r>
              <a:rPr lang="en-IN" sz="3400" dirty="0"/>
              <a:t>output [DATA_WIDTH-1:0] r_data0, r_data1 // reading data</a:t>
            </a:r>
          </a:p>
          <a:p>
            <a:pPr marL="0" indent="0">
              <a:buNone/>
            </a:pPr>
            <a:r>
              <a:rPr lang="en-IN" sz="3400" dirty="0"/>
              <a:t>    );</a:t>
            </a:r>
          </a:p>
          <a:p>
            <a:pPr marL="0" indent="0">
              <a:buNone/>
            </a:pPr>
            <a:r>
              <a:rPr lang="en-IN" sz="3400" dirty="0"/>
              <a:t>    </a:t>
            </a:r>
          </a:p>
          <a:p>
            <a:pPr marL="0" indent="0">
              <a:buNone/>
            </a:pPr>
            <a:r>
              <a:rPr lang="en-IN" sz="3400" dirty="0"/>
              <a:t>// declaring memory size</a:t>
            </a:r>
          </a:p>
          <a:p>
            <a:pPr marL="0" indent="0">
              <a:buNone/>
            </a:pPr>
            <a:r>
              <a:rPr lang="en-IN" sz="3400" dirty="0"/>
              <a:t>reg [DATA_WIDTH-1:0] ram2 [0 : 2**ADDR_WIDTH-1];</a:t>
            </a:r>
          </a:p>
          <a:p>
            <a:pPr marL="0" indent="0">
              <a:buNone/>
            </a:pPr>
            <a:endParaRPr lang="en-IN" sz="3400" dirty="0"/>
          </a:p>
          <a:p>
            <a:pPr marL="0" indent="0">
              <a:buNone/>
            </a:pPr>
            <a:r>
              <a:rPr lang="en-IN" sz="3400" dirty="0"/>
              <a:t>// </a:t>
            </a:r>
            <a:r>
              <a:rPr lang="en-IN" sz="3400" dirty="0" err="1"/>
              <a:t>syn</a:t>
            </a:r>
            <a:r>
              <a:rPr lang="en-IN" sz="3400" dirty="0"/>
              <a:t> write operation</a:t>
            </a:r>
          </a:p>
          <a:p>
            <a:pPr marL="0" indent="0">
              <a:buNone/>
            </a:pPr>
            <a:r>
              <a:rPr lang="en-IN" sz="3400" dirty="0"/>
              <a:t>always@(</a:t>
            </a:r>
            <a:r>
              <a:rPr lang="en-IN" sz="3400" dirty="0" err="1"/>
              <a:t>posedge</a:t>
            </a:r>
            <a:r>
              <a:rPr lang="en-IN" sz="3400" dirty="0"/>
              <a:t> </a:t>
            </a:r>
            <a:r>
              <a:rPr lang="en-IN" sz="3400" dirty="0" err="1"/>
              <a:t>clk</a:t>
            </a:r>
            <a:r>
              <a:rPr lang="en-IN" sz="3400" dirty="0"/>
              <a:t>) begin</a:t>
            </a:r>
          </a:p>
          <a:p>
            <a:pPr marL="0" indent="0">
              <a:buNone/>
            </a:pPr>
            <a:r>
              <a:rPr lang="en-IN" sz="3400" dirty="0"/>
              <a:t>    if(we)</a:t>
            </a:r>
          </a:p>
          <a:p>
            <a:pPr marL="0" indent="0">
              <a:buNone/>
            </a:pPr>
            <a:r>
              <a:rPr lang="en-IN" sz="3400" dirty="0"/>
              <a:t>        ram2[</a:t>
            </a:r>
            <a:r>
              <a:rPr lang="en-IN" sz="3400" dirty="0" err="1"/>
              <a:t>w_addr</a:t>
            </a:r>
            <a:r>
              <a:rPr lang="en-IN" sz="3400" dirty="0"/>
              <a:t>] &lt;= </a:t>
            </a:r>
            <a:r>
              <a:rPr lang="en-IN" sz="3400" dirty="0" err="1"/>
              <a:t>w_data</a:t>
            </a:r>
            <a:r>
              <a:rPr lang="en-IN" sz="3400" dirty="0"/>
              <a:t>;</a:t>
            </a:r>
          </a:p>
          <a:p>
            <a:pPr marL="0" indent="0">
              <a:buNone/>
            </a:pPr>
            <a:r>
              <a:rPr lang="en-IN" sz="3400" dirty="0"/>
              <a:t>     // r_data1 = ram2[r_addr1]; // if 1 read is </a:t>
            </a:r>
            <a:r>
              <a:rPr lang="en-IN" sz="3400" dirty="0" err="1"/>
              <a:t>syn</a:t>
            </a:r>
            <a:r>
              <a:rPr lang="en-IN" sz="3400" dirty="0"/>
              <a:t> </a:t>
            </a:r>
          </a:p>
          <a:p>
            <a:pPr marL="0" indent="0">
              <a:buNone/>
            </a:pPr>
            <a:r>
              <a:rPr lang="en-IN" sz="3400" dirty="0"/>
              <a:t>end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BD1E9B-4ACA-DD29-82E2-87B3F53D0C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sz="4400" dirty="0"/>
              <a:t>// </a:t>
            </a:r>
            <a:r>
              <a:rPr lang="en-IN" sz="4400" dirty="0" err="1"/>
              <a:t>asyn</a:t>
            </a:r>
            <a:r>
              <a:rPr lang="en-IN" sz="4400" dirty="0"/>
              <a:t> read operation // therefore, outside always</a:t>
            </a:r>
          </a:p>
          <a:p>
            <a:pPr marL="0" indent="0">
              <a:buNone/>
            </a:pPr>
            <a:r>
              <a:rPr lang="en-IN" sz="4400" dirty="0"/>
              <a:t>assign r_data0 = ram2[r_addr0];</a:t>
            </a:r>
          </a:p>
          <a:p>
            <a:pPr marL="0" indent="0">
              <a:buNone/>
            </a:pPr>
            <a:r>
              <a:rPr lang="en-IN" sz="4400" dirty="0"/>
              <a:t>assign r_data1 = ram2[r_addr1];</a:t>
            </a:r>
          </a:p>
          <a:p>
            <a:pPr marL="0" indent="0">
              <a:buNone/>
            </a:pPr>
            <a:endParaRPr lang="en-IN" sz="4400" dirty="0"/>
          </a:p>
          <a:p>
            <a:pPr marL="0" indent="0">
              <a:buNone/>
            </a:pPr>
            <a:r>
              <a:rPr lang="en-IN" sz="4400" dirty="0"/>
              <a:t>    </a:t>
            </a:r>
          </a:p>
          <a:p>
            <a:pPr marL="0" indent="0">
              <a:buNone/>
            </a:pPr>
            <a:r>
              <a:rPr lang="en-IN" sz="4400" dirty="0" err="1"/>
              <a:t>endmodule</a:t>
            </a:r>
            <a:endParaRPr lang="en-IN" sz="4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9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AD6A1-D445-BDDA-3997-D79144B4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0"/>
            <a:ext cx="115677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E9F0B-D530-3425-1F6F-41F697D6B323}"/>
              </a:ext>
            </a:extLst>
          </p:cNvPr>
          <p:cNvSpPr txBox="1"/>
          <p:nvPr/>
        </p:nvSpPr>
        <p:spPr>
          <a:xfrm>
            <a:off x="8206353" y="1689315"/>
            <a:ext cx="17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read is </a:t>
            </a:r>
            <a:r>
              <a:rPr lang="en-IN" dirty="0" err="1"/>
              <a:t>syn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285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F381-FC74-5ECF-588A-2AE406C10A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SYNTHESIS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D2600-501A-CA8B-8A51-2C2272A20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22" y="2610450"/>
            <a:ext cx="5591955" cy="2781688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F8E9D7-F5AC-BD9B-06BD-27EBE185F385}"/>
              </a:ext>
            </a:extLst>
          </p:cNvPr>
          <p:cNvGrpSpPr/>
          <p:nvPr/>
        </p:nvGrpSpPr>
        <p:grpSpPr>
          <a:xfrm>
            <a:off x="2947668" y="3847296"/>
            <a:ext cx="1352160" cy="239040"/>
            <a:chOff x="2947668" y="3847296"/>
            <a:chExt cx="13521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BD01F7-3626-46F2-8BB5-E838F66A88FC}"/>
                    </a:ext>
                  </a:extLst>
                </p14:cNvPr>
                <p14:cNvContentPartPr/>
                <p14:nvPr/>
              </p14:nvContentPartPr>
              <p14:xfrm>
                <a:off x="3615468" y="4055016"/>
                <a:ext cx="684360" cy="3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BD01F7-3626-46F2-8BB5-E838F66A88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7828" y="4037376"/>
                  <a:ext cx="72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2C2763-2629-68C3-E1C3-3C55A2EC6306}"/>
                    </a:ext>
                  </a:extLst>
                </p14:cNvPr>
                <p14:cNvContentPartPr/>
                <p14:nvPr/>
              </p14:nvContentPartPr>
              <p14:xfrm>
                <a:off x="2947668" y="3847296"/>
                <a:ext cx="663480" cy="156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2C2763-2629-68C3-E1C3-3C55A2EC63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29668" y="3829296"/>
                  <a:ext cx="699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430769-9FFC-81D8-5951-EB5A84C20D78}"/>
              </a:ext>
            </a:extLst>
          </p:cNvPr>
          <p:cNvGrpSpPr/>
          <p:nvPr/>
        </p:nvGrpSpPr>
        <p:grpSpPr>
          <a:xfrm>
            <a:off x="2011668" y="3888336"/>
            <a:ext cx="839880" cy="195120"/>
            <a:chOff x="2011668" y="3888336"/>
            <a:chExt cx="8398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D3720E-F77F-A2CA-78D7-EE4F4A4428D3}"/>
                    </a:ext>
                  </a:extLst>
                </p14:cNvPr>
                <p14:cNvContentPartPr/>
                <p14:nvPr/>
              </p14:nvContentPartPr>
              <p14:xfrm>
                <a:off x="2011668" y="3888336"/>
                <a:ext cx="12960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D3720E-F77F-A2CA-78D7-EE4F4A4428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3668" y="3870696"/>
                  <a:ext cx="165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C9AFDA-7179-98A5-CDD6-9CFD8338A44D}"/>
                    </a:ext>
                  </a:extLst>
                </p14:cNvPr>
                <p14:cNvContentPartPr/>
                <p14:nvPr/>
              </p14:nvContentPartPr>
              <p14:xfrm>
                <a:off x="2193108" y="3934056"/>
                <a:ext cx="34200" cy="149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C9AFDA-7179-98A5-CDD6-9CFD8338A4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5468" y="3916416"/>
                  <a:ext cx="69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2AC92D-F03D-9EC4-8F20-FA418525D11A}"/>
                    </a:ext>
                  </a:extLst>
                </p14:cNvPr>
                <p14:cNvContentPartPr/>
                <p14:nvPr/>
              </p14:nvContentPartPr>
              <p14:xfrm>
                <a:off x="2207868" y="3896616"/>
                <a:ext cx="97200" cy="17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2AC92D-F03D-9EC4-8F20-FA418525D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0228" y="3878976"/>
                  <a:ext cx="13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E51024-76D7-8915-6EE6-618093D2D609}"/>
                    </a:ext>
                  </a:extLst>
                </p14:cNvPr>
                <p14:cNvContentPartPr/>
                <p14:nvPr/>
              </p14:nvContentPartPr>
              <p14:xfrm>
                <a:off x="2370948" y="3890856"/>
                <a:ext cx="123120" cy="19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E51024-76D7-8915-6EE6-618093D2D6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53308" y="3872856"/>
                  <a:ext cx="158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871C0A-F3E0-9141-619E-17FF502742AD}"/>
                    </a:ext>
                  </a:extLst>
                </p14:cNvPr>
                <p14:cNvContentPartPr/>
                <p14:nvPr/>
              </p14:nvContentPartPr>
              <p14:xfrm>
                <a:off x="2406588" y="3891936"/>
                <a:ext cx="444960" cy="16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871C0A-F3E0-9141-619E-17FF502742A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8588" y="3874296"/>
                  <a:ext cx="480600" cy="19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2568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4F9-0B56-7670-FA54-23B74BA88D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DUAL PORT RAM – LANGUAGE TEMPLATE</a:t>
            </a:r>
            <a:br>
              <a:rPr lang="en-IN" dirty="0"/>
            </a:br>
            <a:r>
              <a:rPr lang="en-IN" dirty="0"/>
              <a:t>(</a:t>
            </a:r>
            <a:r>
              <a:rPr lang="en-IN" dirty="0" err="1"/>
              <a:t>cont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0080-34AA-C94B-B3C2-E9A9697AA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5600" dirty="0"/>
              <a:t>// TEMPLATE</a:t>
            </a:r>
          </a:p>
          <a:p>
            <a:pPr marL="0" indent="0">
              <a:buNone/>
            </a:pPr>
            <a:r>
              <a:rPr lang="en-IN" sz="5600" dirty="0"/>
              <a:t>   parameter RAM_WIDTH = &lt;</a:t>
            </a:r>
            <a:r>
              <a:rPr lang="en-IN" sz="5600" dirty="0" err="1"/>
              <a:t>ram_width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r>
              <a:rPr lang="en-IN" sz="5600" dirty="0"/>
              <a:t>   parameter RAM_ADDR_BITS = &lt;</a:t>
            </a:r>
            <a:r>
              <a:rPr lang="en-IN" sz="5600" dirty="0" err="1"/>
              <a:t>ram_addr_bits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endParaRPr lang="en-IN" sz="5600" dirty="0"/>
          </a:p>
          <a:p>
            <a:pPr marL="0" indent="0">
              <a:buNone/>
            </a:pPr>
            <a:r>
              <a:rPr lang="en-IN" sz="5600" dirty="0"/>
              <a:t>   (* </a:t>
            </a:r>
            <a:r>
              <a:rPr lang="en-IN" sz="5600" dirty="0" err="1"/>
              <a:t>ram_style</a:t>
            </a:r>
            <a:r>
              <a:rPr lang="en-IN" sz="5600" dirty="0"/>
              <a:t>="distributed" *)</a:t>
            </a:r>
          </a:p>
          <a:p>
            <a:pPr marL="0" indent="0">
              <a:buNone/>
            </a:pPr>
            <a:r>
              <a:rPr lang="en-IN" sz="5600" dirty="0"/>
              <a:t>   reg [RAM_WIDTH-1:0] &lt;</a:t>
            </a:r>
            <a:r>
              <a:rPr lang="en-IN" sz="5600" dirty="0" err="1"/>
              <a:t>ram_name</a:t>
            </a:r>
            <a:r>
              <a:rPr lang="en-IN" sz="5600" dirty="0"/>
              <a:t>&gt; [(2**RAM_ADDR_BITS)-1:0];</a:t>
            </a:r>
          </a:p>
          <a:p>
            <a:pPr marL="0" indent="0">
              <a:buNone/>
            </a:pPr>
            <a:endParaRPr lang="en-IN" sz="5600" dirty="0"/>
          </a:p>
          <a:p>
            <a:pPr marL="0" indent="0">
              <a:buNone/>
            </a:pPr>
            <a:r>
              <a:rPr lang="en-IN" sz="5600" dirty="0"/>
              <a:t>   wire [RAM_WIDTH-1:0] &lt;</a:t>
            </a:r>
            <a:r>
              <a:rPr lang="en-IN" sz="5600" dirty="0" err="1"/>
              <a:t>output_data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endParaRPr lang="en-IN" sz="5600" dirty="0"/>
          </a:p>
          <a:p>
            <a:pPr marL="0" indent="0">
              <a:buNone/>
            </a:pPr>
            <a:r>
              <a:rPr lang="en-IN" sz="5600" dirty="0"/>
              <a:t>   &lt;</a:t>
            </a:r>
            <a:r>
              <a:rPr lang="en-IN" sz="5600" dirty="0" err="1"/>
              <a:t>reg_or_wire</a:t>
            </a:r>
            <a:r>
              <a:rPr lang="en-IN" sz="5600" dirty="0"/>
              <a:t>&gt; [RAM_ADDR_BITS-1:0] &lt;</a:t>
            </a:r>
            <a:r>
              <a:rPr lang="en-IN" sz="5600" dirty="0" err="1"/>
              <a:t>read_address</a:t>
            </a:r>
            <a:r>
              <a:rPr lang="en-IN" sz="5600" dirty="0"/>
              <a:t>&gt;, &lt;</a:t>
            </a:r>
            <a:r>
              <a:rPr lang="en-IN" sz="5600" dirty="0" err="1"/>
              <a:t>write_address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r>
              <a:rPr lang="en-IN" sz="5600" dirty="0"/>
              <a:t>   &lt;</a:t>
            </a:r>
            <a:r>
              <a:rPr lang="en-IN" sz="5600" dirty="0" err="1"/>
              <a:t>reg_or_wire</a:t>
            </a:r>
            <a:r>
              <a:rPr lang="en-IN" sz="5600" dirty="0"/>
              <a:t>&gt; [RAM_WIDTH-1:0] &lt;</a:t>
            </a:r>
            <a:r>
              <a:rPr lang="en-IN" sz="5600" dirty="0" err="1"/>
              <a:t>input_data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endParaRPr lang="en-IN" sz="5600" dirty="0"/>
          </a:p>
          <a:p>
            <a:pPr marL="0" indent="0">
              <a:buNone/>
            </a:pPr>
            <a:r>
              <a:rPr lang="en-IN" sz="5600" dirty="0"/>
              <a:t>   always @(posedge &lt;clock&gt;)</a:t>
            </a:r>
          </a:p>
          <a:p>
            <a:pPr marL="0" indent="0">
              <a:buNone/>
            </a:pPr>
            <a:r>
              <a:rPr lang="en-IN" sz="5600" dirty="0"/>
              <a:t>      if (&lt;</a:t>
            </a:r>
            <a:r>
              <a:rPr lang="en-IN" sz="5600" dirty="0" err="1"/>
              <a:t>write_enable</a:t>
            </a:r>
            <a:r>
              <a:rPr lang="en-IN" sz="5600" dirty="0"/>
              <a:t>&gt;)</a:t>
            </a:r>
          </a:p>
          <a:p>
            <a:pPr marL="0" indent="0">
              <a:buNone/>
            </a:pPr>
            <a:r>
              <a:rPr lang="en-IN" sz="5600" dirty="0"/>
              <a:t>         &lt;</a:t>
            </a:r>
            <a:r>
              <a:rPr lang="en-IN" sz="5600" dirty="0" err="1"/>
              <a:t>ram_name</a:t>
            </a:r>
            <a:r>
              <a:rPr lang="en-IN" sz="5600" dirty="0"/>
              <a:t>&gt;[&lt;</a:t>
            </a:r>
            <a:r>
              <a:rPr lang="en-IN" sz="5600" dirty="0" err="1"/>
              <a:t>write_address</a:t>
            </a:r>
            <a:r>
              <a:rPr lang="en-IN" sz="5600" dirty="0"/>
              <a:t>&gt;] &lt;= &lt;</a:t>
            </a:r>
            <a:r>
              <a:rPr lang="en-IN" sz="5600" dirty="0" err="1"/>
              <a:t>input_data</a:t>
            </a:r>
            <a:r>
              <a:rPr lang="en-IN" sz="5600" dirty="0"/>
              <a:t>&gt;;</a:t>
            </a:r>
          </a:p>
          <a:p>
            <a:pPr marL="0" indent="0">
              <a:buNone/>
            </a:pPr>
            <a:endParaRPr lang="en-IN" sz="5600" dirty="0"/>
          </a:p>
          <a:p>
            <a:pPr marL="0" indent="0">
              <a:buNone/>
            </a:pPr>
            <a:r>
              <a:rPr lang="en-IN" sz="5600" dirty="0"/>
              <a:t>   assign &lt;</a:t>
            </a:r>
            <a:r>
              <a:rPr lang="en-IN" sz="5600" dirty="0" err="1"/>
              <a:t>output_data</a:t>
            </a:r>
            <a:r>
              <a:rPr lang="en-IN" sz="5600" dirty="0"/>
              <a:t>&gt; = &lt;</a:t>
            </a:r>
            <a:r>
              <a:rPr lang="en-IN" sz="5600" dirty="0" err="1"/>
              <a:t>ram_name</a:t>
            </a:r>
            <a:r>
              <a:rPr lang="en-IN" sz="5600" dirty="0"/>
              <a:t>&gt;[&lt;</a:t>
            </a:r>
            <a:r>
              <a:rPr lang="en-IN" sz="5600" dirty="0" err="1"/>
              <a:t>read_address</a:t>
            </a:r>
            <a:r>
              <a:rPr lang="en-IN" sz="5600" dirty="0"/>
              <a:t>&gt;];</a:t>
            </a:r>
          </a:p>
          <a:p>
            <a:pPr marL="0" indent="0">
              <a:buNone/>
            </a:pPr>
            <a:r>
              <a:rPr lang="en-IN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4272464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A68B43-3092-EBFE-DEE8-9C04B894948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CODE – FOLLOWING THE TEMPLATE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93428A-C10A-D4A8-A09F-5AE347D6BB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module </a:t>
            </a:r>
            <a:r>
              <a:rPr lang="en-IN" dirty="0" err="1"/>
              <a:t>dual_port_ram_language_template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# (parameter ADDR_WIDTH = 3, DATA_WIDTH=8)</a:t>
            </a:r>
          </a:p>
          <a:p>
            <a:pPr marL="0" indent="0">
              <a:buNone/>
            </a:pPr>
            <a:r>
              <a:rPr lang="en-IN" dirty="0"/>
              <a:t>(</a:t>
            </a:r>
          </a:p>
          <a:p>
            <a:pPr marL="0" indent="0">
              <a:buNone/>
            </a:pPr>
            <a:r>
              <a:rPr lang="en-IN" dirty="0"/>
              <a:t>input </a:t>
            </a:r>
            <a:r>
              <a:rPr lang="en-IN" dirty="0" err="1"/>
              <a:t>clk</a:t>
            </a:r>
            <a:r>
              <a:rPr lang="en-IN" dirty="0"/>
              <a:t>, we,</a:t>
            </a:r>
          </a:p>
          <a:p>
            <a:pPr marL="0" indent="0">
              <a:buNone/>
            </a:pPr>
            <a:r>
              <a:rPr lang="en-IN" dirty="0"/>
              <a:t>input [DATA_WIDTH-1:0] </a:t>
            </a:r>
            <a:r>
              <a:rPr lang="en-IN" dirty="0" err="1"/>
              <a:t>w_data</a:t>
            </a:r>
            <a:r>
              <a:rPr lang="en-IN" dirty="0"/>
              <a:t>, </a:t>
            </a:r>
            <a:r>
              <a:rPr lang="en-IN" i="1" dirty="0"/>
              <a:t>// writing data</a:t>
            </a:r>
          </a:p>
          <a:p>
            <a:pPr marL="0" indent="0">
              <a:buNone/>
            </a:pPr>
            <a:r>
              <a:rPr lang="en-IN" dirty="0"/>
              <a:t>input [ADDR_WIDTH-1:0] </a:t>
            </a:r>
            <a:r>
              <a:rPr lang="en-IN" dirty="0" err="1"/>
              <a:t>r_addr</a:t>
            </a:r>
            <a:r>
              <a:rPr lang="en-IN" dirty="0"/>
              <a:t>, </a:t>
            </a:r>
            <a:r>
              <a:rPr lang="en-IN" dirty="0" err="1"/>
              <a:t>w_addr</a:t>
            </a:r>
            <a:r>
              <a:rPr lang="en-IN" dirty="0"/>
              <a:t>,  </a:t>
            </a:r>
            <a:r>
              <a:rPr lang="en-IN" i="1" dirty="0"/>
              <a:t>// reading &amp; writing address</a:t>
            </a:r>
          </a:p>
          <a:p>
            <a:pPr marL="0" indent="0">
              <a:buNone/>
            </a:pPr>
            <a:r>
              <a:rPr lang="en-IN" dirty="0"/>
              <a:t>output [DATA_WIDTH-1:0] </a:t>
            </a:r>
            <a:r>
              <a:rPr lang="en-IN" dirty="0" err="1"/>
              <a:t>r_data</a:t>
            </a:r>
            <a:r>
              <a:rPr lang="en-IN" dirty="0"/>
              <a:t> </a:t>
            </a:r>
            <a:r>
              <a:rPr lang="en-IN" i="1" dirty="0"/>
              <a:t>// reading data</a:t>
            </a:r>
          </a:p>
          <a:p>
            <a:pPr marL="0" indent="0">
              <a:buNone/>
            </a:pPr>
            <a:r>
              <a:rPr lang="en-IN" dirty="0"/>
              <a:t>    );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i="1" dirty="0"/>
              <a:t>// declaring memory size</a:t>
            </a:r>
          </a:p>
          <a:p>
            <a:pPr marL="0" indent="0">
              <a:buNone/>
            </a:pPr>
            <a:r>
              <a:rPr lang="en-IN" dirty="0"/>
              <a:t>reg [DATA_WIDTH-1:0] ram2 [(2**ADDR_WIDTH-1) : 0];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4EEDA7-D83B-A75E-F822-072DFE5AC6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i="1" dirty="0"/>
              <a:t>// following the template</a:t>
            </a:r>
          </a:p>
          <a:p>
            <a:pPr marL="0" indent="0">
              <a:buNone/>
            </a:pPr>
            <a:r>
              <a:rPr lang="en-IN" dirty="0"/>
              <a:t>always @(posedge </a:t>
            </a:r>
            <a:r>
              <a:rPr lang="en-IN" dirty="0" err="1"/>
              <a:t>clk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 if(we)</a:t>
            </a:r>
          </a:p>
          <a:p>
            <a:pPr marL="0" indent="0">
              <a:buNone/>
            </a:pPr>
            <a:r>
              <a:rPr lang="en-IN" dirty="0"/>
              <a:t>    ram2[</a:t>
            </a:r>
            <a:r>
              <a:rPr lang="en-IN" dirty="0" err="1"/>
              <a:t>w_addr</a:t>
            </a:r>
            <a:r>
              <a:rPr lang="en-IN" dirty="0"/>
              <a:t>] &lt;= </a:t>
            </a:r>
            <a:r>
              <a:rPr lang="en-IN" dirty="0" err="1"/>
              <a:t>w_data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dirty="0"/>
              <a:t>assign </a:t>
            </a:r>
            <a:r>
              <a:rPr lang="en-IN" dirty="0" err="1"/>
              <a:t>r_data</a:t>
            </a:r>
            <a:r>
              <a:rPr lang="en-IN" dirty="0"/>
              <a:t> = ram2[</a:t>
            </a:r>
            <a:r>
              <a:rPr lang="en-IN" dirty="0" err="1"/>
              <a:t>r_addr</a:t>
            </a:r>
            <a:r>
              <a:rPr lang="en-IN" dirty="0"/>
              <a:t>];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454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F14B99-40CA-CFA1-D1F9-903AD63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SYNTHESIS REPORT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804E78-F3EB-BBB1-437F-057D6F9FF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739" y="1690688"/>
            <a:ext cx="8422617" cy="499340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EB614-1B42-F928-70CB-36F581D52692}"/>
              </a:ext>
            </a:extLst>
          </p:cNvPr>
          <p:cNvSpPr/>
          <p:nvPr/>
        </p:nvSpPr>
        <p:spPr>
          <a:xfrm>
            <a:off x="3766088" y="3890075"/>
            <a:ext cx="5292671" cy="83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75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EFBC-7DEF-3C91-ECB9-7E49DA58F7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SCHEMATIC- SYNTHESIS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CDAD6-4EB5-934F-EFB1-0392CC0D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7" y="1825625"/>
            <a:ext cx="7339606" cy="4351338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8F73A3-9E9F-3CEA-ECF5-F8955555AFB5}"/>
              </a:ext>
            </a:extLst>
          </p:cNvPr>
          <p:cNvGrpSpPr/>
          <p:nvPr/>
        </p:nvGrpSpPr>
        <p:grpSpPr>
          <a:xfrm>
            <a:off x="342708" y="2091936"/>
            <a:ext cx="670680" cy="359640"/>
            <a:chOff x="342708" y="2091936"/>
            <a:chExt cx="6706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6F788D-5F7C-0FC1-58D4-5F5D7353A054}"/>
                    </a:ext>
                  </a:extLst>
                </p14:cNvPr>
                <p14:cNvContentPartPr/>
                <p14:nvPr/>
              </p14:nvContentPartPr>
              <p14:xfrm>
                <a:off x="342708" y="2158896"/>
                <a:ext cx="113400" cy="25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6F788D-5F7C-0FC1-58D4-5F5D7353A0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5068" y="2140896"/>
                  <a:ext cx="149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C8DBC0-5742-9150-E97A-4B4BBA3BFE3C}"/>
                    </a:ext>
                  </a:extLst>
                </p14:cNvPr>
                <p14:cNvContentPartPr/>
                <p14:nvPr/>
              </p14:nvContentPartPr>
              <p14:xfrm>
                <a:off x="531348" y="2091936"/>
                <a:ext cx="16200" cy="35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C8DBC0-5742-9150-E97A-4B4BBA3BFE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348" y="2073936"/>
                  <a:ext cx="51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6E9364-AAD4-A91D-7E62-E5F729D8DBB2}"/>
                    </a:ext>
                  </a:extLst>
                </p14:cNvPr>
                <p14:cNvContentPartPr/>
                <p14:nvPr/>
              </p14:nvContentPartPr>
              <p14:xfrm>
                <a:off x="630708" y="2261496"/>
                <a:ext cx="80280" cy="11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6E9364-AAD4-A91D-7E62-E5F729D8DB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708" y="2243496"/>
                  <a:ext cx="115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4143A2C-A7A8-D296-492D-FF2641661B1B}"/>
                    </a:ext>
                  </a:extLst>
                </p14:cNvPr>
                <p14:cNvContentPartPr/>
                <p14:nvPr/>
              </p14:nvContentPartPr>
              <p14:xfrm>
                <a:off x="767148" y="2106336"/>
                <a:ext cx="246240" cy="25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4143A2C-A7A8-D296-492D-FF2641661B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9148" y="2088696"/>
                  <a:ext cx="28188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E84C32-6DDF-0D62-FF4D-68A1E1834D52}"/>
              </a:ext>
            </a:extLst>
          </p:cNvPr>
          <p:cNvGrpSpPr/>
          <p:nvPr/>
        </p:nvGrpSpPr>
        <p:grpSpPr>
          <a:xfrm>
            <a:off x="1225428" y="2073936"/>
            <a:ext cx="576720" cy="236160"/>
            <a:chOff x="1225428" y="2073936"/>
            <a:chExt cx="5767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12F6E9-375F-8AEB-9D36-7E3A073692C0}"/>
                    </a:ext>
                  </a:extLst>
                </p14:cNvPr>
                <p14:cNvContentPartPr/>
                <p14:nvPr/>
              </p14:nvContentPartPr>
              <p14:xfrm>
                <a:off x="1225428" y="2073936"/>
                <a:ext cx="152280" cy="23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12F6E9-375F-8AEB-9D36-7E3A073692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7428" y="2056296"/>
                  <a:ext cx="187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42B678-CF6D-B1F2-7F1E-DA67C0B9DA61}"/>
                    </a:ext>
                  </a:extLst>
                </p14:cNvPr>
                <p14:cNvContentPartPr/>
                <p14:nvPr/>
              </p14:nvContentPartPr>
              <p14:xfrm>
                <a:off x="1471668" y="2147016"/>
                <a:ext cx="76680" cy="9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42B678-CF6D-B1F2-7F1E-DA67C0B9DA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53668" y="2129016"/>
                  <a:ext cx="112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2FC90B-5349-E4AD-2768-A69F21097AC5}"/>
                    </a:ext>
                  </a:extLst>
                </p14:cNvPr>
                <p14:cNvContentPartPr/>
                <p14:nvPr/>
              </p14:nvContentPartPr>
              <p14:xfrm>
                <a:off x="1617108" y="2084376"/>
                <a:ext cx="18504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2FC90B-5349-E4AD-2768-A69F21097A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9468" y="2066376"/>
                  <a:ext cx="2206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2F7F6C-FB9B-126E-DB05-08A1F8BE8580}"/>
              </a:ext>
            </a:extLst>
          </p:cNvPr>
          <p:cNvGrpSpPr/>
          <p:nvPr/>
        </p:nvGrpSpPr>
        <p:grpSpPr>
          <a:xfrm>
            <a:off x="519468" y="2617536"/>
            <a:ext cx="1038240" cy="1090080"/>
            <a:chOff x="519468" y="2617536"/>
            <a:chExt cx="1038240" cy="10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185D45-60B2-3121-99B1-C6F7402188ED}"/>
                    </a:ext>
                  </a:extLst>
                </p14:cNvPr>
                <p14:cNvContentPartPr/>
                <p14:nvPr/>
              </p14:nvContentPartPr>
              <p14:xfrm>
                <a:off x="906468" y="2617536"/>
                <a:ext cx="147600" cy="24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185D45-60B2-3121-99B1-C6F7402188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8828" y="2599896"/>
                  <a:ext cx="183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4CD5BD-ED50-AC75-C578-7DBA55F88D64}"/>
                    </a:ext>
                  </a:extLst>
                </p14:cNvPr>
                <p14:cNvContentPartPr/>
                <p14:nvPr/>
              </p14:nvContentPartPr>
              <p14:xfrm>
                <a:off x="519468" y="3189216"/>
                <a:ext cx="138240" cy="47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4CD5BD-ED50-AC75-C578-7DBA55F88D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468" y="3171216"/>
                  <a:ext cx="1738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F94E5C-9651-878B-161C-F281DB80C5E3}"/>
                    </a:ext>
                  </a:extLst>
                </p14:cNvPr>
                <p14:cNvContentPartPr/>
                <p14:nvPr/>
              </p14:nvContentPartPr>
              <p14:xfrm>
                <a:off x="815388" y="3106056"/>
                <a:ext cx="185400" cy="24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F94E5C-9651-878B-161C-F281DB80C5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7388" y="3088056"/>
                  <a:ext cx="221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897BD-A7E7-849D-3100-631C426C7CE4}"/>
                    </a:ext>
                  </a:extLst>
                </p14:cNvPr>
                <p14:cNvContentPartPr/>
                <p14:nvPr/>
              </p14:nvContentPartPr>
              <p14:xfrm>
                <a:off x="1060908" y="3040176"/>
                <a:ext cx="22320" cy="23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897BD-A7E7-849D-3100-631C426C7C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3268" y="3022176"/>
                  <a:ext cx="57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8FBF6F-83AB-826D-048B-6A2F146F77EE}"/>
                    </a:ext>
                  </a:extLst>
                </p14:cNvPr>
                <p14:cNvContentPartPr/>
                <p14:nvPr/>
              </p14:nvContentPartPr>
              <p14:xfrm>
                <a:off x="1132188" y="2995176"/>
                <a:ext cx="300960" cy="226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8FBF6F-83AB-826D-048B-6A2F146F77E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4188" y="2977176"/>
                  <a:ext cx="336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59D3A3-94E2-D040-8CC6-B5270B24E2CE}"/>
                    </a:ext>
                  </a:extLst>
                </p14:cNvPr>
                <p14:cNvContentPartPr/>
                <p14:nvPr/>
              </p14:nvContentPartPr>
              <p14:xfrm>
                <a:off x="852828" y="3453456"/>
                <a:ext cx="304200" cy="25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59D3A3-94E2-D040-8CC6-B5270B24E2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4828" y="3435816"/>
                  <a:ext cx="339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2D295E-4FCC-AD90-F50C-C709AEBC6B1E}"/>
                    </a:ext>
                  </a:extLst>
                </p14:cNvPr>
                <p14:cNvContentPartPr/>
                <p14:nvPr/>
              </p14:nvContentPartPr>
              <p14:xfrm>
                <a:off x="1150548" y="3350496"/>
                <a:ext cx="24840" cy="277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2D295E-4FCC-AD90-F50C-C709AEBC6B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2908" y="3332856"/>
                  <a:ext cx="60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A20DE6-C347-49C3-5516-802872651589}"/>
                    </a:ext>
                  </a:extLst>
                </p14:cNvPr>
                <p14:cNvContentPartPr/>
                <p14:nvPr/>
              </p14:nvContentPartPr>
              <p14:xfrm>
                <a:off x="1209588" y="3482976"/>
                <a:ext cx="83520" cy="9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A20DE6-C347-49C3-5516-8028726515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588" y="3465336"/>
                  <a:ext cx="119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B2E43A-2D88-A1A1-DCB9-171DF8E536BE}"/>
                    </a:ext>
                  </a:extLst>
                </p14:cNvPr>
                <p14:cNvContentPartPr/>
                <p14:nvPr/>
              </p14:nvContentPartPr>
              <p14:xfrm>
                <a:off x="1358628" y="3364536"/>
                <a:ext cx="199080" cy="17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B2E43A-2D88-A1A1-DCB9-171DF8E536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0628" y="3346896"/>
                  <a:ext cx="2347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D3B2D6-7318-515F-942A-37609B9ACC03}"/>
              </a:ext>
            </a:extLst>
          </p:cNvPr>
          <p:cNvGrpSpPr/>
          <p:nvPr/>
        </p:nvGrpSpPr>
        <p:grpSpPr>
          <a:xfrm>
            <a:off x="376188" y="4238256"/>
            <a:ext cx="753840" cy="321480"/>
            <a:chOff x="376188" y="4238256"/>
            <a:chExt cx="75384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3B408D-B323-AA84-8565-B9C2CB2CD03B}"/>
                    </a:ext>
                  </a:extLst>
                </p14:cNvPr>
                <p14:cNvContentPartPr/>
                <p14:nvPr/>
              </p14:nvContentPartPr>
              <p14:xfrm>
                <a:off x="376188" y="4348056"/>
                <a:ext cx="161640" cy="21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3B408D-B323-AA84-8565-B9C2CB2CD0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8548" y="4330416"/>
                  <a:ext cx="197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DC4FCB-A14B-51DF-A45D-22FB8EB9B37C}"/>
                    </a:ext>
                  </a:extLst>
                </p14:cNvPr>
                <p14:cNvContentPartPr/>
                <p14:nvPr/>
              </p14:nvContentPartPr>
              <p14:xfrm>
                <a:off x="632148" y="4379376"/>
                <a:ext cx="17280" cy="14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DC4FCB-A14B-51DF-A45D-22FB8EB9B3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4148" y="4361376"/>
                  <a:ext cx="52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11C41C-137F-B3A6-7A1F-D9659FB3FFA3}"/>
                    </a:ext>
                  </a:extLst>
                </p14:cNvPr>
                <p14:cNvContentPartPr/>
                <p14:nvPr/>
              </p14:nvContentPartPr>
              <p14:xfrm>
                <a:off x="620988" y="4288656"/>
                <a:ext cx="136080" cy="18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11C41C-137F-B3A6-7A1F-D9659FB3FF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2988" y="4270656"/>
                  <a:ext cx="171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863A82-19EA-36F3-EE88-8C2D38DAF8AF}"/>
                    </a:ext>
                  </a:extLst>
                </p14:cNvPr>
                <p14:cNvContentPartPr/>
                <p14:nvPr/>
              </p14:nvContentPartPr>
              <p14:xfrm>
                <a:off x="800268" y="4296216"/>
                <a:ext cx="110880" cy="217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863A82-19EA-36F3-EE88-8C2D38DAF8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2628" y="4278216"/>
                  <a:ext cx="146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5EAC65-BA0A-4E74-69B3-16A0CD4BA17D}"/>
                    </a:ext>
                  </a:extLst>
                </p14:cNvPr>
                <p14:cNvContentPartPr/>
                <p14:nvPr/>
              </p14:nvContentPartPr>
              <p14:xfrm>
                <a:off x="814668" y="4238256"/>
                <a:ext cx="315360" cy="21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5EAC65-BA0A-4E74-69B3-16A0CD4BA1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7028" y="4220616"/>
                  <a:ext cx="35100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205A0F-BDD4-4F97-7ABB-4EB9EF292C3E}"/>
                  </a:ext>
                </a:extLst>
              </p14:cNvPr>
              <p14:cNvContentPartPr/>
              <p14:nvPr/>
            </p14:nvContentPartPr>
            <p14:xfrm>
              <a:off x="761748" y="4726056"/>
              <a:ext cx="24840" cy="205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205A0F-BDD4-4F97-7ABB-4EB9EF292C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4108" y="4708056"/>
                <a:ext cx="6048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5100977-5C3E-47AE-A0DB-7167628117B8}"/>
              </a:ext>
            </a:extLst>
          </p:cNvPr>
          <p:cNvGrpSpPr/>
          <p:nvPr/>
        </p:nvGrpSpPr>
        <p:grpSpPr>
          <a:xfrm>
            <a:off x="417588" y="5101896"/>
            <a:ext cx="846720" cy="747360"/>
            <a:chOff x="417588" y="5101896"/>
            <a:chExt cx="84672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D01E96-CF55-328D-1EAF-EB4BC4406632}"/>
                    </a:ext>
                  </a:extLst>
                </p14:cNvPr>
                <p14:cNvContentPartPr/>
                <p14:nvPr/>
              </p14:nvContentPartPr>
              <p14:xfrm>
                <a:off x="462948" y="5162376"/>
                <a:ext cx="138600" cy="21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D01E96-CF55-328D-1EAF-EB4BC44066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5308" y="5144376"/>
                  <a:ext cx="174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C327B0-4E4D-8A82-4343-A42CABB0C7D1}"/>
                    </a:ext>
                  </a:extLst>
                </p14:cNvPr>
                <p14:cNvContentPartPr/>
                <p14:nvPr/>
              </p14:nvContentPartPr>
              <p14:xfrm>
                <a:off x="641148" y="5101896"/>
                <a:ext cx="553320" cy="26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C327B0-4E4D-8A82-4343-A42CABB0C7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148" y="5083896"/>
                  <a:ext cx="588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237C2C-4E1E-A2D7-B8C3-56775FD7A34C}"/>
                    </a:ext>
                  </a:extLst>
                </p14:cNvPr>
                <p14:cNvContentPartPr/>
                <p14:nvPr/>
              </p14:nvContentPartPr>
              <p14:xfrm>
                <a:off x="417588" y="5489256"/>
                <a:ext cx="507600" cy="36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237C2C-4E1E-A2D7-B8C3-56775FD7A34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9948" y="5471256"/>
                  <a:ext cx="5432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A35DA7-F02D-D352-C136-0FD8D5CD4F03}"/>
                    </a:ext>
                  </a:extLst>
                </p14:cNvPr>
                <p14:cNvContentPartPr/>
                <p14:nvPr/>
              </p14:nvContentPartPr>
              <p14:xfrm>
                <a:off x="1000428" y="5434176"/>
                <a:ext cx="263880" cy="205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A35DA7-F02D-D352-C136-0FD8D5CD4F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2788" y="5416176"/>
                  <a:ext cx="299520" cy="240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4306CD4-3C28-B3B5-594B-6343CEEC358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t="7344" r="60629" b="58740"/>
          <a:stretch/>
        </p:blipFill>
        <p:spPr>
          <a:xfrm>
            <a:off x="8469060" y="2836495"/>
            <a:ext cx="2870112" cy="232588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6494989-9F5A-D01B-208A-87F8C6B4FB55}"/>
                  </a:ext>
                </a:extLst>
              </p14:cNvPr>
              <p14:cNvContentPartPr/>
              <p14:nvPr/>
            </p14:nvContentPartPr>
            <p14:xfrm>
              <a:off x="9798468" y="4401696"/>
              <a:ext cx="1002600" cy="43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6494989-9F5A-D01B-208A-87F8C6B4FB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44828" y="4294056"/>
                <a:ext cx="1110240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40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D573-0DF9-A87A-3982-9DA1F953C1E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BIT CELLS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835A9-4922-EA9B-B118-CFF435CECE11}"/>
              </a:ext>
            </a:extLst>
          </p:cNvPr>
          <p:cNvSpPr/>
          <p:nvPr/>
        </p:nvSpPr>
        <p:spPr>
          <a:xfrm>
            <a:off x="4949371" y="3614057"/>
            <a:ext cx="1654629" cy="9869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Stored bit</a:t>
            </a:r>
            <a:endParaRPr lang="en-IN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99EBB3-896B-0F2E-EC0E-58981A4F65FE}"/>
              </a:ext>
            </a:extLst>
          </p:cNvPr>
          <p:cNvCxnSpPr/>
          <p:nvPr/>
        </p:nvCxnSpPr>
        <p:spPr>
          <a:xfrm>
            <a:off x="4122057" y="3275466"/>
            <a:ext cx="31641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E47823-79BC-6AE0-715A-B876EE73AAE8}"/>
              </a:ext>
            </a:extLst>
          </p:cNvPr>
          <p:cNvCxnSpPr/>
          <p:nvPr/>
        </p:nvCxnSpPr>
        <p:spPr>
          <a:xfrm>
            <a:off x="7024914" y="2786743"/>
            <a:ext cx="0" cy="2133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7D3210-345C-EE40-BFCB-8F2E113D3D59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762171" y="3275466"/>
            <a:ext cx="14515" cy="338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D57F65-EE88-2C89-7BE8-68414E74543A}"/>
              </a:ext>
            </a:extLst>
          </p:cNvPr>
          <p:cNvCxnSpPr>
            <a:stCxn id="3" idx="3"/>
          </p:cNvCxnSpPr>
          <p:nvPr/>
        </p:nvCxnSpPr>
        <p:spPr>
          <a:xfrm flipV="1">
            <a:off x="6604000" y="4093029"/>
            <a:ext cx="420914" cy="14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CB5BE4-9055-B96B-C17C-4FB178F252EA}"/>
                  </a:ext>
                </a:extLst>
              </p14:cNvPr>
              <p14:cNvContentPartPr/>
              <p14:nvPr/>
            </p14:nvContentPartPr>
            <p14:xfrm>
              <a:off x="5681594" y="-1025314"/>
              <a:ext cx="29880" cy="3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CB5BE4-9055-B96B-C17C-4FB178F252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2594" y="-1033954"/>
                <a:ext cx="47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18C400-550F-414F-431F-8305C318BCCA}"/>
                  </a:ext>
                </a:extLst>
              </p14:cNvPr>
              <p14:cNvContentPartPr/>
              <p14:nvPr/>
            </p14:nvContentPartPr>
            <p14:xfrm>
              <a:off x="3003194" y="-1263634"/>
              <a:ext cx="21600" cy="12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18C400-550F-414F-431F-8305C318B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4554" y="-1272274"/>
                <a:ext cx="39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AC0F37-57B0-15EA-2588-758258273111}"/>
                  </a:ext>
                </a:extLst>
              </p14:cNvPr>
              <p14:cNvContentPartPr/>
              <p14:nvPr/>
            </p14:nvContentPartPr>
            <p14:xfrm>
              <a:off x="5180989" y="-519316"/>
              <a:ext cx="24840" cy="9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AC0F37-57B0-15EA-2588-7582582731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3349" y="-536956"/>
                <a:ext cx="60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E263ED-40AC-7AA6-0D53-53A54D7C1342}"/>
                  </a:ext>
                </a:extLst>
              </p14:cNvPr>
              <p14:cNvContentPartPr/>
              <p14:nvPr/>
            </p14:nvContentPartPr>
            <p14:xfrm>
              <a:off x="6629989" y="-283516"/>
              <a:ext cx="14040" cy="5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E263ED-40AC-7AA6-0D53-53A54D7C13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1349" y="-292516"/>
                <a:ext cx="3168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D77C1AE-8EBD-C0D4-3C26-E7A49D452965}"/>
              </a:ext>
            </a:extLst>
          </p:cNvPr>
          <p:cNvGrpSpPr/>
          <p:nvPr/>
        </p:nvGrpSpPr>
        <p:grpSpPr>
          <a:xfrm>
            <a:off x="6900709" y="2380484"/>
            <a:ext cx="989280" cy="293400"/>
            <a:chOff x="6900709" y="2380484"/>
            <a:chExt cx="98928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746107-5295-BA53-F3CF-A42AB5E1BF4E}"/>
                    </a:ext>
                  </a:extLst>
                </p14:cNvPr>
                <p14:cNvContentPartPr/>
                <p14:nvPr/>
              </p14:nvContentPartPr>
              <p14:xfrm>
                <a:off x="6900709" y="2380484"/>
                <a:ext cx="9396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746107-5295-BA53-F3CF-A42AB5E1BF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91709" y="2371484"/>
                  <a:ext cx="111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B93E1B-1FE4-282D-7160-ED16212BA786}"/>
                    </a:ext>
                  </a:extLst>
                </p14:cNvPr>
                <p14:cNvContentPartPr/>
                <p14:nvPr/>
              </p14:nvContentPartPr>
              <p14:xfrm>
                <a:off x="7058389" y="2530244"/>
                <a:ext cx="6480" cy="9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B93E1B-1FE4-282D-7160-ED16212BA7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49749" y="2521244"/>
                  <a:ext cx="24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72DF4E-9A40-A476-1AFD-A36957A798E4}"/>
                    </a:ext>
                  </a:extLst>
                </p14:cNvPr>
                <p14:cNvContentPartPr/>
                <p14:nvPr/>
              </p14:nvContentPartPr>
              <p14:xfrm>
                <a:off x="7065589" y="2471924"/>
                <a:ext cx="7200" cy="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72DF4E-9A40-A476-1AFD-A36957A798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6589" y="2462924"/>
                  <a:ext cx="24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465D31-DEDD-0A9D-DE5D-BC4BB6154666}"/>
                    </a:ext>
                  </a:extLst>
                </p14:cNvPr>
                <p14:cNvContentPartPr/>
                <p14:nvPr/>
              </p14:nvContentPartPr>
              <p14:xfrm>
                <a:off x="7144069" y="2425484"/>
                <a:ext cx="31680" cy="24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465D31-DEDD-0A9D-DE5D-BC4BB61546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5429" y="2416844"/>
                  <a:ext cx="49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DFC2C4-7BF3-FD94-5505-B52161D62B67}"/>
                    </a:ext>
                  </a:extLst>
                </p14:cNvPr>
                <p14:cNvContentPartPr/>
                <p14:nvPr/>
              </p14:nvContentPartPr>
              <p14:xfrm>
                <a:off x="7141549" y="2515124"/>
                <a:ext cx="64440" cy="12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DFC2C4-7BF3-FD94-5505-B52161D62B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32909" y="2506484"/>
                  <a:ext cx="82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1236A6-C69A-7FE9-EEFD-34227F2CC2B9}"/>
                    </a:ext>
                  </a:extLst>
                </p14:cNvPr>
                <p14:cNvContentPartPr/>
                <p14:nvPr/>
              </p14:nvContentPartPr>
              <p14:xfrm>
                <a:off x="7271149" y="2428004"/>
                <a:ext cx="208440" cy="193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1236A6-C69A-7FE9-EEFD-34227F2CC2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2149" y="2419004"/>
                  <a:ext cx="226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FBA26D-8F77-9DDE-0849-6B36E9B26F39}"/>
                    </a:ext>
                  </a:extLst>
                </p14:cNvPr>
                <p14:cNvContentPartPr/>
                <p14:nvPr/>
              </p14:nvContentPartPr>
              <p14:xfrm>
                <a:off x="7525669" y="2407844"/>
                <a:ext cx="9000" cy="20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FBA26D-8F77-9DDE-0849-6B36E9B26F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17029" y="2399204"/>
                  <a:ext cx="26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403843-D74F-A58D-1267-0751F8AAF871}"/>
                    </a:ext>
                  </a:extLst>
                </p14:cNvPr>
                <p14:cNvContentPartPr/>
                <p14:nvPr/>
              </p14:nvContentPartPr>
              <p14:xfrm>
                <a:off x="7592269" y="2478404"/>
                <a:ext cx="297720" cy="9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403843-D74F-A58D-1267-0751F8AAF8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83269" y="2469404"/>
                  <a:ext cx="3153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895869-7A4C-0AE7-5940-410BAB1F56EA}"/>
              </a:ext>
            </a:extLst>
          </p:cNvPr>
          <p:cNvGrpSpPr/>
          <p:nvPr/>
        </p:nvGrpSpPr>
        <p:grpSpPr>
          <a:xfrm>
            <a:off x="2867269" y="3183284"/>
            <a:ext cx="1236600" cy="226800"/>
            <a:chOff x="2867269" y="3183284"/>
            <a:chExt cx="123660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6D15EF-469B-F127-9154-B6BEA2545784}"/>
                    </a:ext>
                  </a:extLst>
                </p14:cNvPr>
                <p14:cNvContentPartPr/>
                <p14:nvPr/>
              </p14:nvContentPartPr>
              <p14:xfrm>
                <a:off x="2867269" y="3227564"/>
                <a:ext cx="168840" cy="14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6D15EF-469B-F127-9154-B6BEA25457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8629" y="3218924"/>
                  <a:ext cx="18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7912A0-B3FE-C9D0-49BD-C5BF85FA6910}"/>
                    </a:ext>
                  </a:extLst>
                </p14:cNvPr>
                <p14:cNvContentPartPr/>
                <p14:nvPr/>
              </p14:nvContentPartPr>
              <p14:xfrm>
                <a:off x="3110989" y="3279044"/>
                <a:ext cx="69840" cy="107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7912A0-B3FE-C9D0-49BD-C5BF85FA69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1989" y="3270044"/>
                  <a:ext cx="87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132EC9-0BC3-C87C-3D7D-07659F6C8300}"/>
                    </a:ext>
                  </a:extLst>
                </p14:cNvPr>
                <p14:cNvContentPartPr/>
                <p14:nvPr/>
              </p14:nvContentPartPr>
              <p14:xfrm>
                <a:off x="3248869" y="3266804"/>
                <a:ext cx="102600" cy="14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132EC9-0BC3-C87C-3D7D-07659F6C83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40229" y="3258164"/>
                  <a:ext cx="120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146C5B-617C-0114-6FF5-D7D1FFBF07E9}"/>
                    </a:ext>
                  </a:extLst>
                </p14:cNvPr>
                <p14:cNvContentPartPr/>
                <p14:nvPr/>
              </p14:nvContentPartPr>
              <p14:xfrm>
                <a:off x="3391789" y="3208484"/>
                <a:ext cx="105120" cy="18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146C5B-617C-0114-6FF5-D7D1FFBF07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2789" y="3199844"/>
                  <a:ext cx="12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B51CB9-7186-AA67-3F1C-A2263CE3DB49}"/>
                    </a:ext>
                  </a:extLst>
                </p14:cNvPr>
                <p14:cNvContentPartPr/>
                <p14:nvPr/>
              </p14:nvContentPartPr>
              <p14:xfrm>
                <a:off x="3557389" y="3189044"/>
                <a:ext cx="209520" cy="19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B51CB9-7186-AA67-3F1C-A2263CE3DB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8749" y="3180044"/>
                  <a:ext cx="227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BD4EAF-748D-CFF1-8304-DD18352F2A6F}"/>
                    </a:ext>
                  </a:extLst>
                </p14:cNvPr>
                <p14:cNvContentPartPr/>
                <p14:nvPr/>
              </p14:nvContentPartPr>
              <p14:xfrm>
                <a:off x="3746389" y="3183284"/>
                <a:ext cx="14400" cy="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BD4EAF-748D-CFF1-8304-DD18352F2A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7389" y="3174644"/>
                  <a:ext cx="32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8A926E-F02A-CF05-740C-2BE2E78EDAC8}"/>
                    </a:ext>
                  </a:extLst>
                </p14:cNvPr>
                <p14:cNvContentPartPr/>
                <p14:nvPr/>
              </p14:nvContentPartPr>
              <p14:xfrm>
                <a:off x="3773749" y="3257084"/>
                <a:ext cx="330120" cy="127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8A926E-F02A-CF05-740C-2BE2E78EDA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64749" y="3248084"/>
                  <a:ext cx="347760" cy="14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3E43C74-72EF-46FB-24DD-E1C873450C22}"/>
              </a:ext>
            </a:extLst>
          </p:cNvPr>
          <p:cNvSpPr/>
          <p:nvPr/>
        </p:nvSpPr>
        <p:spPr>
          <a:xfrm>
            <a:off x="8515349" y="2214563"/>
            <a:ext cx="2957513" cy="13994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Each bit is stored in a bit cell.</a:t>
            </a:r>
          </a:p>
          <a:p>
            <a:pPr algn="ctr"/>
            <a:r>
              <a:rPr lang="en-US" dirty="0"/>
              <a:t>Bit cell can store – 0/1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A2AA4C7-277A-A051-4A8B-16697D5E7737}"/>
              </a:ext>
            </a:extLst>
          </p:cNvPr>
          <p:cNvSpPr/>
          <p:nvPr/>
        </p:nvSpPr>
        <p:spPr>
          <a:xfrm>
            <a:off x="8515349" y="4343400"/>
            <a:ext cx="2957508" cy="17716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Access a certain bit cell:</a:t>
            </a:r>
          </a:p>
          <a:p>
            <a:pPr algn="ctr"/>
            <a:r>
              <a:rPr lang="en-US" dirty="0"/>
              <a:t>Bit cell could be a flip flop.</a:t>
            </a:r>
          </a:p>
          <a:p>
            <a:pPr algn="ctr"/>
            <a:r>
              <a:rPr lang="en-US" dirty="0"/>
              <a:t>Activate </a:t>
            </a:r>
            <a:r>
              <a:rPr lang="en-US" dirty="0" err="1"/>
              <a:t>bitcell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77B00A1-BCED-6EF5-F2AA-3751F95BAC92}"/>
              </a:ext>
            </a:extLst>
          </p:cNvPr>
          <p:cNvSpPr/>
          <p:nvPr/>
        </p:nvSpPr>
        <p:spPr>
          <a:xfrm>
            <a:off x="514350" y="2214563"/>
            <a:ext cx="1969295" cy="34917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Bit cells arranged in 2-d array.</a:t>
            </a:r>
          </a:p>
          <a:p>
            <a:pPr algn="ctr"/>
            <a:r>
              <a:rPr lang="en-US" dirty="0"/>
              <a:t>To access- activate </a:t>
            </a:r>
            <a:r>
              <a:rPr lang="en-US" dirty="0" err="1"/>
              <a:t>wordline</a:t>
            </a:r>
            <a:r>
              <a:rPr lang="en-US" dirty="0"/>
              <a:t> and </a:t>
            </a:r>
            <a:r>
              <a:rPr lang="en-US" dirty="0" err="1"/>
              <a:t>bitline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383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9116-8321-9D3D-3623-1A0474F526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dirty="0"/>
              <a:t>ANOTHER METHOD</a:t>
            </a:r>
            <a:br>
              <a:rPr lang="en-IN" dirty="0"/>
            </a:br>
            <a:r>
              <a:rPr lang="en-IN" dirty="0"/>
              <a:t>BRAM TEMPLATE BY BEHAVIORAL HDL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D00F1-E754-8337-0C1B-C6EB58F67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46" y="1825625"/>
            <a:ext cx="8078908" cy="4351338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823F26B-C2C9-D52F-A02F-04DFA1F2ED9B}"/>
              </a:ext>
            </a:extLst>
          </p:cNvPr>
          <p:cNvGrpSpPr/>
          <p:nvPr/>
        </p:nvGrpSpPr>
        <p:grpSpPr>
          <a:xfrm>
            <a:off x="605362" y="2500632"/>
            <a:ext cx="1427040" cy="1527480"/>
            <a:chOff x="605362" y="2500632"/>
            <a:chExt cx="1427040" cy="15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72E073-2F43-5E65-09F8-43A92A921F91}"/>
                    </a:ext>
                  </a:extLst>
                </p14:cNvPr>
                <p14:cNvContentPartPr/>
                <p14:nvPr/>
              </p14:nvContentPartPr>
              <p14:xfrm>
                <a:off x="613642" y="2795472"/>
                <a:ext cx="108720" cy="20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72E073-2F43-5E65-09F8-43A92A921F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4642" y="2786832"/>
                  <a:ext cx="12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93E23C-FEC7-6163-73FC-E7F2EC3A60A0}"/>
                    </a:ext>
                  </a:extLst>
                </p14:cNvPr>
                <p14:cNvContentPartPr/>
                <p14:nvPr/>
              </p14:nvContentPartPr>
              <p14:xfrm>
                <a:off x="605362" y="2844072"/>
                <a:ext cx="122760" cy="8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93E23C-FEC7-6163-73FC-E7F2EC3A60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722" y="2835072"/>
                  <a:ext cx="140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A9BF04-AB83-79E9-D97A-29EDB62524D1}"/>
                    </a:ext>
                  </a:extLst>
                </p14:cNvPr>
                <p14:cNvContentPartPr/>
                <p14:nvPr/>
              </p14:nvContentPartPr>
              <p14:xfrm>
                <a:off x="775642" y="2737512"/>
                <a:ext cx="17280" cy="15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A9BF04-AB83-79E9-D97A-29EDB62524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7002" y="2728512"/>
                  <a:ext cx="34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65416E-7155-FA90-B6C3-F371F6AA0225}"/>
                    </a:ext>
                  </a:extLst>
                </p14:cNvPr>
                <p14:cNvContentPartPr/>
                <p14:nvPr/>
              </p14:nvContentPartPr>
              <p14:xfrm>
                <a:off x="812362" y="2716272"/>
                <a:ext cx="45720" cy="1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65416E-7155-FA90-B6C3-F371F6AA02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3362" y="2707632"/>
                  <a:ext cx="6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5188E7-E80E-F5E2-8114-4C962963E009}"/>
                    </a:ext>
                  </a:extLst>
                </p14:cNvPr>
                <p14:cNvContentPartPr/>
                <p14:nvPr/>
              </p14:nvContentPartPr>
              <p14:xfrm>
                <a:off x="1099282" y="2616192"/>
                <a:ext cx="101880" cy="114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5188E7-E80E-F5E2-8114-4C962963E0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0642" y="2607192"/>
                  <a:ext cx="119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E8661D-61BA-EAA6-6723-60CBC522FF25}"/>
                    </a:ext>
                  </a:extLst>
                </p14:cNvPr>
                <p14:cNvContentPartPr/>
                <p14:nvPr/>
              </p14:nvContentPartPr>
              <p14:xfrm>
                <a:off x="1243642" y="2507832"/>
                <a:ext cx="56880" cy="18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E8661D-61BA-EAA6-6723-60CBC522FF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642" y="2499192"/>
                  <a:ext cx="74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7DF8AC-EC2B-3991-58C1-96C26298E275}"/>
                    </a:ext>
                  </a:extLst>
                </p14:cNvPr>
                <p14:cNvContentPartPr/>
                <p14:nvPr/>
              </p14:nvContentPartPr>
              <p14:xfrm>
                <a:off x="1343722" y="2500632"/>
                <a:ext cx="139320" cy="11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7DF8AC-EC2B-3991-58C1-96C26298E2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35082" y="2491992"/>
                  <a:ext cx="15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AEABD4-9EA0-5BA5-B847-6EED0E25D764}"/>
                    </a:ext>
                  </a:extLst>
                </p14:cNvPr>
                <p14:cNvContentPartPr/>
                <p14:nvPr/>
              </p14:nvContentPartPr>
              <p14:xfrm>
                <a:off x="656482" y="3118032"/>
                <a:ext cx="270360" cy="43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AEABD4-9EA0-5BA5-B847-6EED0E25D7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482" y="3109032"/>
                  <a:ext cx="288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164FD9-27BC-31F0-60E3-4F5500A34CC0}"/>
                    </a:ext>
                  </a:extLst>
                </p14:cNvPr>
                <p14:cNvContentPartPr/>
                <p14:nvPr/>
              </p14:nvContentPartPr>
              <p14:xfrm>
                <a:off x="931882" y="3083112"/>
                <a:ext cx="151920" cy="11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164FD9-27BC-31F0-60E3-4F5500A34C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2882" y="3074472"/>
                  <a:ext cx="169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BA4324-EF48-565A-CD36-F7F78CB8D09C}"/>
                    </a:ext>
                  </a:extLst>
                </p14:cNvPr>
                <p14:cNvContentPartPr/>
                <p14:nvPr/>
              </p14:nvContentPartPr>
              <p14:xfrm>
                <a:off x="1118362" y="2809512"/>
                <a:ext cx="440280" cy="26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BA4324-EF48-565A-CD36-F7F78CB8D0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9722" y="2800512"/>
                  <a:ext cx="457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4CD9A9-BE31-2FBD-2114-1CF8DF38E625}"/>
                    </a:ext>
                  </a:extLst>
                </p14:cNvPr>
                <p14:cNvContentPartPr/>
                <p14:nvPr/>
              </p14:nvContentPartPr>
              <p14:xfrm>
                <a:off x="1613002" y="2705472"/>
                <a:ext cx="185400" cy="12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4CD9A9-BE31-2FBD-2114-1CF8DF38E62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04362" y="2696832"/>
                  <a:ext cx="203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8CBE95-2074-992A-9AEE-49B5BAC72C72}"/>
                    </a:ext>
                  </a:extLst>
                </p14:cNvPr>
                <p14:cNvContentPartPr/>
                <p14:nvPr/>
              </p14:nvContentPartPr>
              <p14:xfrm>
                <a:off x="1821802" y="2598552"/>
                <a:ext cx="210600" cy="165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8CBE95-2074-992A-9AEE-49B5BAC72C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13162" y="2589912"/>
                  <a:ext cx="22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8C603D-6BA3-E19C-8B03-56894C645B7F}"/>
                    </a:ext>
                  </a:extLst>
                </p14:cNvPr>
                <p14:cNvContentPartPr/>
                <p14:nvPr/>
              </p14:nvContentPartPr>
              <p14:xfrm>
                <a:off x="1291522" y="3282912"/>
                <a:ext cx="32040" cy="12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8C603D-6BA3-E19C-8B03-56894C645B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82522" y="3274272"/>
                  <a:ext cx="49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0B2FCB-8143-B5E2-E457-4CFD4C7229A2}"/>
                    </a:ext>
                  </a:extLst>
                </p14:cNvPr>
                <p14:cNvContentPartPr/>
                <p14:nvPr/>
              </p14:nvContentPartPr>
              <p14:xfrm>
                <a:off x="1344082" y="3262752"/>
                <a:ext cx="12960" cy="20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0B2FCB-8143-B5E2-E457-4CFD4C7229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5442" y="3253752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963919-762F-97BB-0C96-C2595188A3E6}"/>
                    </a:ext>
                  </a:extLst>
                </p14:cNvPr>
                <p14:cNvContentPartPr/>
                <p14:nvPr/>
              </p14:nvContentPartPr>
              <p14:xfrm>
                <a:off x="1302322" y="3380112"/>
                <a:ext cx="12852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963919-762F-97BB-0C96-C2595188A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93682" y="3371472"/>
                  <a:ext cx="146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CE93D1-695E-D0A8-E43F-1779A736CF28}"/>
                    </a:ext>
                  </a:extLst>
                </p14:cNvPr>
                <p14:cNvContentPartPr/>
                <p14:nvPr/>
              </p14:nvContentPartPr>
              <p14:xfrm>
                <a:off x="809842" y="3856392"/>
                <a:ext cx="172800" cy="17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CE93D1-695E-D0A8-E43F-1779A736CF2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1202" y="3847752"/>
                  <a:ext cx="190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213674-8BBC-24E6-97B8-24A06D83B319}"/>
                    </a:ext>
                  </a:extLst>
                </p14:cNvPr>
                <p14:cNvContentPartPr/>
                <p14:nvPr/>
              </p14:nvContentPartPr>
              <p14:xfrm>
                <a:off x="1222402" y="3719232"/>
                <a:ext cx="2736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213674-8BBC-24E6-97B8-24A06D83B3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13762" y="3710232"/>
                  <a:ext cx="4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446336-77D1-CC23-03E6-4A6E3FAC3772}"/>
                    </a:ext>
                  </a:extLst>
                </p14:cNvPr>
                <p14:cNvContentPartPr/>
                <p14:nvPr/>
              </p14:nvContentPartPr>
              <p14:xfrm>
                <a:off x="1235002" y="3659112"/>
                <a:ext cx="122040" cy="21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446336-77D1-CC23-03E6-4A6E3FAC37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26362" y="3650472"/>
                  <a:ext cx="139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758E4F-622C-79BA-4542-FFD33C723386}"/>
                    </a:ext>
                  </a:extLst>
                </p14:cNvPr>
                <p14:cNvContentPartPr/>
                <p14:nvPr/>
              </p14:nvContentPartPr>
              <p14:xfrm>
                <a:off x="1412842" y="3692232"/>
                <a:ext cx="24480" cy="10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758E4F-622C-79BA-4542-FFD33C7233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03842" y="3683232"/>
                  <a:ext cx="4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7D7435-FF30-A683-B24C-460F3CC7F1CA}"/>
                    </a:ext>
                  </a:extLst>
                </p14:cNvPr>
                <p14:cNvContentPartPr/>
                <p14:nvPr/>
              </p14:nvContentPartPr>
              <p14:xfrm>
                <a:off x="1414282" y="3600072"/>
                <a:ext cx="83880" cy="17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7D7435-FF30-A683-B24C-460F3CC7F1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5642" y="3591072"/>
                  <a:ext cx="101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9FA1A1-8E9F-110B-552D-B894BC661EA4}"/>
                    </a:ext>
                  </a:extLst>
                </p14:cNvPr>
                <p14:cNvContentPartPr/>
                <p14:nvPr/>
              </p14:nvContentPartPr>
              <p14:xfrm>
                <a:off x="1544962" y="3561192"/>
                <a:ext cx="103680" cy="16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9FA1A1-8E9F-110B-552D-B894BC661E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5962" y="3552552"/>
                  <a:ext cx="12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920988-2189-132A-C208-7F2815387A43}"/>
                    </a:ext>
                  </a:extLst>
                </p14:cNvPr>
                <p14:cNvContentPartPr/>
                <p14:nvPr/>
              </p14:nvContentPartPr>
              <p14:xfrm>
                <a:off x="1546762" y="3607992"/>
                <a:ext cx="79920" cy="10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920988-2189-132A-C208-7F2815387A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38122" y="3599352"/>
                  <a:ext cx="9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5EAC1B-9009-8DDB-9A24-0A9CD8D585C8}"/>
                    </a:ext>
                  </a:extLst>
                </p14:cNvPr>
                <p14:cNvContentPartPr/>
                <p14:nvPr/>
              </p14:nvContentPartPr>
              <p14:xfrm>
                <a:off x="1663402" y="3486312"/>
                <a:ext cx="174240" cy="186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5EAC1B-9009-8DDB-9A24-0A9CD8D585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54762" y="3477312"/>
                  <a:ext cx="191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AF6BFF-2083-368C-3216-66EAEA528698}"/>
                    </a:ext>
                  </a:extLst>
                </p14:cNvPr>
                <p14:cNvContentPartPr/>
                <p14:nvPr/>
              </p14:nvContentPartPr>
              <p14:xfrm>
                <a:off x="1928002" y="3492432"/>
                <a:ext cx="45360" cy="34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AF6BFF-2083-368C-3216-66EAEA52869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19362" y="3483432"/>
                  <a:ext cx="63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34D8C1-1DC0-B569-EFFF-E9E53B0335BE}"/>
                    </a:ext>
                  </a:extLst>
                </p14:cNvPr>
                <p14:cNvContentPartPr/>
                <p14:nvPr/>
              </p14:nvContentPartPr>
              <p14:xfrm>
                <a:off x="1940962" y="3507912"/>
                <a:ext cx="63360" cy="59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34D8C1-1DC0-B569-EFFF-E9E53B0335B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32322" y="3498912"/>
                  <a:ext cx="810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827A1B-3B1B-08AC-7005-EBE49258FC60}"/>
              </a:ext>
            </a:extLst>
          </p:cNvPr>
          <p:cNvGrpSpPr/>
          <p:nvPr/>
        </p:nvGrpSpPr>
        <p:grpSpPr>
          <a:xfrm>
            <a:off x="2199442" y="3177072"/>
            <a:ext cx="568080" cy="397440"/>
            <a:chOff x="2199442" y="3177072"/>
            <a:chExt cx="5680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73A657-206A-0D50-588F-F1BC17FD9D10}"/>
                    </a:ext>
                  </a:extLst>
                </p14:cNvPr>
                <p14:cNvContentPartPr/>
                <p14:nvPr/>
              </p14:nvContentPartPr>
              <p14:xfrm>
                <a:off x="2199442" y="3299472"/>
                <a:ext cx="88920" cy="19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73A657-206A-0D50-588F-F1BC17FD9D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90802" y="3290832"/>
                  <a:ext cx="106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5E43F2-A95A-639F-3F54-57F90B9F7747}"/>
                    </a:ext>
                  </a:extLst>
                </p14:cNvPr>
                <p14:cNvContentPartPr/>
                <p14:nvPr/>
              </p14:nvContentPartPr>
              <p14:xfrm>
                <a:off x="2330122" y="3257352"/>
                <a:ext cx="156240" cy="317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5E43F2-A95A-639F-3F54-57F90B9F77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21122" y="3248712"/>
                  <a:ext cx="173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8BC63C-86D6-8693-63F9-3F0513D11C29}"/>
                    </a:ext>
                  </a:extLst>
                </p14:cNvPr>
                <p14:cNvContentPartPr/>
                <p14:nvPr/>
              </p14:nvContentPartPr>
              <p14:xfrm>
                <a:off x="2516962" y="3180312"/>
                <a:ext cx="171360" cy="10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8BC63C-86D6-8693-63F9-3F0513D11C2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08322" y="3171312"/>
                  <a:ext cx="189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25D793-A7C6-ADE9-4326-AAABD235A97C}"/>
                    </a:ext>
                  </a:extLst>
                </p14:cNvPr>
                <p14:cNvContentPartPr/>
                <p14:nvPr/>
              </p14:nvContentPartPr>
              <p14:xfrm>
                <a:off x="2752762" y="3177072"/>
                <a:ext cx="14760" cy="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25D793-A7C6-ADE9-4326-AAABD235A9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3762" y="3168072"/>
                  <a:ext cx="3240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59A66BA-C0CC-DBBE-5D26-CD3B6499423F}"/>
                  </a:ext>
                </a:extLst>
              </p14:cNvPr>
              <p14:cNvContentPartPr/>
              <p14:nvPr/>
            </p14:nvContentPartPr>
            <p14:xfrm>
              <a:off x="6505042" y="4226472"/>
              <a:ext cx="169560" cy="128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59A66BA-C0CC-DBBE-5D26-CD3B6499423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96402" y="4217832"/>
                <a:ext cx="187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3F181E1-A7FE-FCA2-2CAA-587A2DD9EDC9}"/>
                  </a:ext>
                </a:extLst>
              </p14:cNvPr>
              <p14:cNvContentPartPr/>
              <p14:nvPr/>
            </p14:nvContentPartPr>
            <p14:xfrm>
              <a:off x="6495682" y="4503672"/>
              <a:ext cx="176760" cy="62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3F181E1-A7FE-FCA2-2CAA-587A2DD9EDC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87042" y="4494672"/>
                <a:ext cx="1944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E27353-C50A-3AF3-2EB8-546C0A9B2120}"/>
              </a:ext>
            </a:extLst>
          </p:cNvPr>
          <p:cNvGrpSpPr/>
          <p:nvPr/>
        </p:nvGrpSpPr>
        <p:grpSpPr>
          <a:xfrm>
            <a:off x="6878362" y="4092192"/>
            <a:ext cx="122400" cy="195120"/>
            <a:chOff x="6878362" y="4092192"/>
            <a:chExt cx="1224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5C0558-7A81-BD7F-6692-7484C0E42D06}"/>
                    </a:ext>
                  </a:extLst>
                </p14:cNvPr>
                <p14:cNvContentPartPr/>
                <p14:nvPr/>
              </p14:nvContentPartPr>
              <p14:xfrm>
                <a:off x="6878362" y="4155192"/>
                <a:ext cx="22320" cy="132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5C0558-7A81-BD7F-6692-7484C0E42D0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9362" y="4146552"/>
                  <a:ext cx="39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060E064-99A2-905B-EF50-11B592F617F1}"/>
                    </a:ext>
                  </a:extLst>
                </p14:cNvPr>
                <p14:cNvContentPartPr/>
                <p14:nvPr/>
              </p14:nvContentPartPr>
              <p14:xfrm>
                <a:off x="6887362" y="4092192"/>
                <a:ext cx="55800" cy="81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060E064-99A2-905B-EF50-11B592F617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8362" y="4083192"/>
                  <a:ext cx="73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6E2AA3-9DCF-0FF0-86D2-807FDBF3CE95}"/>
                    </a:ext>
                  </a:extLst>
                </p14:cNvPr>
                <p14:cNvContentPartPr/>
                <p14:nvPr/>
              </p14:nvContentPartPr>
              <p14:xfrm>
                <a:off x="6986722" y="4126392"/>
                <a:ext cx="14040" cy="11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6E2AA3-9DCF-0FF0-86D2-807FDBF3CE9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77722" y="4117392"/>
                  <a:ext cx="316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978CB2-AACC-C795-11D9-CC422EA995F5}"/>
              </a:ext>
            </a:extLst>
          </p:cNvPr>
          <p:cNvGrpSpPr/>
          <p:nvPr/>
        </p:nvGrpSpPr>
        <p:grpSpPr>
          <a:xfrm>
            <a:off x="6862522" y="4446792"/>
            <a:ext cx="181800" cy="230760"/>
            <a:chOff x="6862522" y="4446792"/>
            <a:chExt cx="18180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79C36A-416C-F570-1CBA-D1BAAD830452}"/>
                    </a:ext>
                  </a:extLst>
                </p14:cNvPr>
                <p14:cNvContentPartPr/>
                <p14:nvPr/>
              </p14:nvContentPartPr>
              <p14:xfrm>
                <a:off x="6862522" y="4533192"/>
                <a:ext cx="22320" cy="10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79C36A-416C-F570-1CBA-D1BAAD83045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53882" y="4524192"/>
                  <a:ext cx="3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73A531-29B0-E60C-94E9-137A8D689BCB}"/>
                    </a:ext>
                  </a:extLst>
                </p14:cNvPr>
                <p14:cNvContentPartPr/>
                <p14:nvPr/>
              </p14:nvContentPartPr>
              <p14:xfrm>
                <a:off x="6868642" y="4446792"/>
                <a:ext cx="68760" cy="8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73A531-29B0-E60C-94E9-137A8D689BC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60002" y="4437792"/>
                  <a:ext cx="86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E67394-ADBA-CC3E-1527-1746DEA79ADB}"/>
                    </a:ext>
                  </a:extLst>
                </p14:cNvPr>
                <p14:cNvContentPartPr/>
                <p14:nvPr/>
              </p14:nvContentPartPr>
              <p14:xfrm>
                <a:off x="6977362" y="4592952"/>
                <a:ext cx="66960" cy="8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E67394-ADBA-CC3E-1527-1746DEA79A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68362" y="4583952"/>
                  <a:ext cx="8460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2F95D8D-9EEB-DE6E-E11F-7B3C97C72162}"/>
                  </a:ext>
                </a:extLst>
              </p14:cNvPr>
              <p14:cNvContentPartPr/>
              <p14:nvPr/>
            </p14:nvContentPartPr>
            <p14:xfrm>
              <a:off x="7213162" y="4205232"/>
              <a:ext cx="76320" cy="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2F95D8D-9EEB-DE6E-E11F-7B3C97C7216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04522" y="4196592"/>
                <a:ext cx="93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7DFC625-7363-1ADA-C75F-F9BA677ADD6A}"/>
                  </a:ext>
                </a:extLst>
              </p14:cNvPr>
              <p14:cNvContentPartPr/>
              <p14:nvPr/>
            </p14:nvContentPartPr>
            <p14:xfrm>
              <a:off x="7206322" y="4612752"/>
              <a:ext cx="104040" cy="38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7DFC625-7363-1ADA-C75F-F9BA677ADD6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97322" y="4604112"/>
                <a:ext cx="1216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5B2CCBBC-601D-999C-2764-777F5D3BA117}"/>
              </a:ext>
            </a:extLst>
          </p:cNvPr>
          <p:cNvGrpSpPr/>
          <p:nvPr/>
        </p:nvGrpSpPr>
        <p:grpSpPr>
          <a:xfrm>
            <a:off x="7515562" y="4102632"/>
            <a:ext cx="346680" cy="232200"/>
            <a:chOff x="7515562" y="4102632"/>
            <a:chExt cx="346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58C0DD-0413-48DA-CEA4-89BAB161F6EC}"/>
                    </a:ext>
                  </a:extLst>
                </p14:cNvPr>
                <p14:cNvContentPartPr/>
                <p14:nvPr/>
              </p14:nvContentPartPr>
              <p14:xfrm>
                <a:off x="7515562" y="4102632"/>
                <a:ext cx="79560" cy="160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58C0DD-0413-48DA-CEA4-89BAB161F6E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6922" y="4093632"/>
                  <a:ext cx="97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99C371-6B34-CF1F-958D-8E974B23E191}"/>
                    </a:ext>
                  </a:extLst>
                </p14:cNvPr>
                <p14:cNvContentPartPr/>
                <p14:nvPr/>
              </p14:nvContentPartPr>
              <p14:xfrm>
                <a:off x="7590442" y="4246272"/>
                <a:ext cx="50760" cy="88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99C371-6B34-CF1F-958D-8E974B23E1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1442" y="4237632"/>
                  <a:ext cx="6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D10EAE-8A6B-706F-0D9F-CF218ADE24F3}"/>
                    </a:ext>
                  </a:extLst>
                </p14:cNvPr>
                <p14:cNvContentPartPr/>
                <p14:nvPr/>
              </p14:nvContentPartPr>
              <p14:xfrm>
                <a:off x="7703482" y="4156632"/>
                <a:ext cx="158760" cy="107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D10EAE-8A6B-706F-0D9F-CF218ADE24F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94482" y="4147992"/>
                  <a:ext cx="1764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1CFCD1-4DF7-E0AD-28BC-C8A98567ABA9}"/>
              </a:ext>
            </a:extLst>
          </p:cNvPr>
          <p:cNvGrpSpPr/>
          <p:nvPr/>
        </p:nvGrpSpPr>
        <p:grpSpPr>
          <a:xfrm>
            <a:off x="7589362" y="4471632"/>
            <a:ext cx="339480" cy="166680"/>
            <a:chOff x="7589362" y="4471632"/>
            <a:chExt cx="3394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411365-1D65-8BB0-45E9-A7D5013B2F3A}"/>
                    </a:ext>
                  </a:extLst>
                </p14:cNvPr>
                <p14:cNvContentPartPr/>
                <p14:nvPr/>
              </p14:nvContentPartPr>
              <p14:xfrm>
                <a:off x="7589362" y="4471632"/>
                <a:ext cx="72720" cy="14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411365-1D65-8BB0-45E9-A7D5013B2F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80362" y="4462992"/>
                  <a:ext cx="90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8855C0-264F-F17D-AA6C-462BF6C4A889}"/>
                    </a:ext>
                  </a:extLst>
                </p14:cNvPr>
                <p14:cNvContentPartPr/>
                <p14:nvPr/>
              </p14:nvContentPartPr>
              <p14:xfrm>
                <a:off x="7689442" y="4575672"/>
                <a:ext cx="37440" cy="62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8855C0-264F-F17D-AA6C-462BF6C4A8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80442" y="4567032"/>
                  <a:ext cx="55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DD3488-E300-2057-F500-C98EC7FAAA26}"/>
                    </a:ext>
                  </a:extLst>
                </p14:cNvPr>
                <p14:cNvContentPartPr/>
                <p14:nvPr/>
              </p14:nvContentPartPr>
              <p14:xfrm>
                <a:off x="7800682" y="4482792"/>
                <a:ext cx="128160" cy="8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DD3488-E300-2057-F500-C98EC7FAAA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92042" y="4473792"/>
                  <a:ext cx="1458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7B7CD07-FAE3-C269-E807-29E982E01C05}"/>
              </a:ext>
            </a:extLst>
          </p:cNvPr>
          <p:cNvGrpSpPr/>
          <p:nvPr/>
        </p:nvGrpSpPr>
        <p:grpSpPr>
          <a:xfrm>
            <a:off x="8178322" y="4077432"/>
            <a:ext cx="659160" cy="396360"/>
            <a:chOff x="8178322" y="4077432"/>
            <a:chExt cx="6591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1C8EDA-A174-87ED-25B0-F66B8C972D86}"/>
                    </a:ext>
                  </a:extLst>
                </p14:cNvPr>
                <p14:cNvContentPartPr/>
                <p14:nvPr/>
              </p14:nvContentPartPr>
              <p14:xfrm>
                <a:off x="8178322" y="4077432"/>
                <a:ext cx="82800" cy="396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1C8EDA-A174-87ED-25B0-F66B8C972D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69682" y="4068792"/>
                  <a:ext cx="100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187A29-0A02-FFDC-61AA-7797BB1282C6}"/>
                    </a:ext>
                  </a:extLst>
                </p14:cNvPr>
                <p14:cNvContentPartPr/>
                <p14:nvPr/>
              </p14:nvContentPartPr>
              <p14:xfrm>
                <a:off x="8387122" y="4210992"/>
                <a:ext cx="133920" cy="9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187A29-0A02-FFDC-61AA-7797BB1282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78482" y="4201992"/>
                  <a:ext cx="151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8F8D53-D4C5-6708-61DE-6D34D71F34A4}"/>
                    </a:ext>
                  </a:extLst>
                </p14:cNvPr>
                <p14:cNvContentPartPr/>
                <p14:nvPr/>
              </p14:nvContentPartPr>
              <p14:xfrm>
                <a:off x="8540482" y="4192272"/>
                <a:ext cx="297000" cy="26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8F8D53-D4C5-6708-61DE-6D34D71F34A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31482" y="4183272"/>
                  <a:ext cx="31464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7C5C08-F0E9-39DB-FD70-BBBC61881ECC}"/>
              </a:ext>
            </a:extLst>
          </p:cNvPr>
          <p:cNvGrpSpPr/>
          <p:nvPr/>
        </p:nvGrpSpPr>
        <p:grpSpPr>
          <a:xfrm>
            <a:off x="9068602" y="4093632"/>
            <a:ext cx="568440" cy="387360"/>
            <a:chOff x="9068602" y="4093632"/>
            <a:chExt cx="5684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3E666F-164E-8BE7-81D6-79A18912F4A9}"/>
                    </a:ext>
                  </a:extLst>
                </p14:cNvPr>
                <p14:cNvContentPartPr/>
                <p14:nvPr/>
              </p14:nvContentPartPr>
              <p14:xfrm>
                <a:off x="9068602" y="4140792"/>
                <a:ext cx="146520" cy="10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3E666F-164E-8BE7-81D6-79A18912F4A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59602" y="4131792"/>
                  <a:ext cx="164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492A8B-B533-D9BD-A24B-48BEBAF5CA21}"/>
                    </a:ext>
                  </a:extLst>
                </p14:cNvPr>
                <p14:cNvContentPartPr/>
                <p14:nvPr/>
              </p14:nvContentPartPr>
              <p14:xfrm>
                <a:off x="9244282" y="4149072"/>
                <a:ext cx="82080" cy="10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492A8B-B533-D9BD-A24B-48BEBAF5CA2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35282" y="4140432"/>
                  <a:ext cx="99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652855-4684-9E8C-02F4-8A27476F35AE}"/>
                    </a:ext>
                  </a:extLst>
                </p14:cNvPr>
                <p14:cNvContentPartPr/>
                <p14:nvPr/>
              </p14:nvContentPartPr>
              <p14:xfrm>
                <a:off x="9456682" y="4093632"/>
                <a:ext cx="180360" cy="387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652855-4684-9E8C-02F4-8A27476F35A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47682" y="4084632"/>
                  <a:ext cx="19800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C1AA74-557D-B453-AC51-BD74109939C4}"/>
              </a:ext>
            </a:extLst>
          </p:cNvPr>
          <p:cNvGrpSpPr/>
          <p:nvPr/>
        </p:nvGrpSpPr>
        <p:grpSpPr>
          <a:xfrm>
            <a:off x="9846562" y="3891672"/>
            <a:ext cx="1204200" cy="400680"/>
            <a:chOff x="9846562" y="3891672"/>
            <a:chExt cx="120420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EFEE1-4FDA-76D1-CDFA-62598CEA36AB}"/>
                    </a:ext>
                  </a:extLst>
                </p14:cNvPr>
                <p14:cNvContentPartPr/>
                <p14:nvPr/>
              </p14:nvContentPartPr>
              <p14:xfrm>
                <a:off x="9846562" y="4071672"/>
                <a:ext cx="89280" cy="105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EFEE1-4FDA-76D1-CDFA-62598CEA36A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37562" y="4062672"/>
                  <a:ext cx="106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7B535D-BAC6-12A6-A9F7-0DB01976ABDE}"/>
                    </a:ext>
                  </a:extLst>
                </p14:cNvPr>
                <p14:cNvContentPartPr/>
                <p14:nvPr/>
              </p14:nvContentPartPr>
              <p14:xfrm>
                <a:off x="9980482" y="3964752"/>
                <a:ext cx="353880" cy="204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7B535D-BAC6-12A6-A9F7-0DB01976ABD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71842" y="3955752"/>
                  <a:ext cx="371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CB0E106-61F1-612B-4EE7-8212A3E18EED}"/>
                    </a:ext>
                  </a:extLst>
                </p14:cNvPr>
                <p14:cNvContentPartPr/>
                <p14:nvPr/>
              </p14:nvContentPartPr>
              <p14:xfrm>
                <a:off x="10416082" y="4005792"/>
                <a:ext cx="49320" cy="286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CB0E106-61F1-612B-4EE7-8212A3E18E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07442" y="3996792"/>
                  <a:ext cx="66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FCBD02-B91D-387A-6C0E-8E45178EC098}"/>
                    </a:ext>
                  </a:extLst>
                </p14:cNvPr>
                <p14:cNvContentPartPr/>
                <p14:nvPr/>
              </p14:nvContentPartPr>
              <p14:xfrm>
                <a:off x="10590322" y="4018752"/>
                <a:ext cx="91080" cy="56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FCBD02-B91D-387A-6C0E-8E45178EC0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81322" y="4009752"/>
                  <a:ext cx="108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A7254-C6E8-C126-2F24-67436E20C225}"/>
                    </a:ext>
                  </a:extLst>
                </p14:cNvPr>
                <p14:cNvContentPartPr/>
                <p14:nvPr/>
              </p14:nvContentPartPr>
              <p14:xfrm>
                <a:off x="10730002" y="3988872"/>
                <a:ext cx="135360" cy="10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A7254-C6E8-C126-2F24-67436E20C2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21362" y="3980232"/>
                  <a:ext cx="153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58A6AC-1959-56DB-786F-1AD8F9D73999}"/>
                    </a:ext>
                  </a:extLst>
                </p14:cNvPr>
                <p14:cNvContentPartPr/>
                <p14:nvPr/>
              </p14:nvContentPartPr>
              <p14:xfrm>
                <a:off x="10858882" y="3938472"/>
                <a:ext cx="13320" cy="1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58A6AC-1959-56DB-786F-1AD8F9D7399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9882" y="3929832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7CF651-AEC8-1D7C-1491-92241918AC37}"/>
                    </a:ext>
                  </a:extLst>
                </p14:cNvPr>
                <p14:cNvContentPartPr/>
                <p14:nvPr/>
              </p14:nvContentPartPr>
              <p14:xfrm>
                <a:off x="10925122" y="3891672"/>
                <a:ext cx="24840" cy="176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7CF651-AEC8-1D7C-1491-92241918AC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16482" y="3883032"/>
                  <a:ext cx="4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F5C14AD-1C88-1104-A66A-3866D23CB2B1}"/>
                    </a:ext>
                  </a:extLst>
                </p14:cNvPr>
                <p14:cNvContentPartPr/>
                <p14:nvPr/>
              </p14:nvContentPartPr>
              <p14:xfrm>
                <a:off x="10979842" y="4006872"/>
                <a:ext cx="70920" cy="92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F5C14AD-1C88-1104-A66A-3866D23CB2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70842" y="3998232"/>
                  <a:ext cx="88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6C3DC1-2DD9-7609-50F9-444BBAC42920}"/>
                    </a:ext>
                  </a:extLst>
                </p14:cNvPr>
                <p14:cNvContentPartPr/>
                <p14:nvPr/>
              </p14:nvContentPartPr>
              <p14:xfrm>
                <a:off x="10907842" y="3966912"/>
                <a:ext cx="130320" cy="34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6C3DC1-2DD9-7609-50F9-444BBAC4292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898842" y="3957912"/>
                  <a:ext cx="147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945E53F-21FB-27C7-849D-E6FE5EB2F45D}"/>
              </a:ext>
            </a:extLst>
          </p:cNvPr>
          <p:cNvGrpSpPr/>
          <p:nvPr/>
        </p:nvGrpSpPr>
        <p:grpSpPr>
          <a:xfrm>
            <a:off x="7421242" y="4829112"/>
            <a:ext cx="693720" cy="264960"/>
            <a:chOff x="7421242" y="4829112"/>
            <a:chExt cx="69372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B6DDB62-6335-8940-27F1-14AA6A88FF5F}"/>
                    </a:ext>
                  </a:extLst>
                </p14:cNvPr>
                <p14:cNvContentPartPr/>
                <p14:nvPr/>
              </p14:nvContentPartPr>
              <p14:xfrm>
                <a:off x="7421242" y="5017392"/>
                <a:ext cx="201240" cy="75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B6DDB62-6335-8940-27F1-14AA6A88FF5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2242" y="5008392"/>
                  <a:ext cx="21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3EE47C-CA75-23B5-8E22-CA59788B467D}"/>
                    </a:ext>
                  </a:extLst>
                </p14:cNvPr>
                <p14:cNvContentPartPr/>
                <p14:nvPr/>
              </p14:nvContentPartPr>
              <p14:xfrm>
                <a:off x="7666762" y="5007672"/>
                <a:ext cx="26640" cy="86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3EE47C-CA75-23B5-8E22-CA59788B467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57762" y="4998672"/>
                  <a:ext cx="44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ADC345-76E2-C844-39C6-103C447B393B}"/>
                    </a:ext>
                  </a:extLst>
                </p14:cNvPr>
                <p14:cNvContentPartPr/>
                <p14:nvPr/>
              </p14:nvContentPartPr>
              <p14:xfrm>
                <a:off x="7680442" y="4829112"/>
                <a:ext cx="125280" cy="166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ADC345-76E2-C844-39C6-103C447B393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671442" y="4820472"/>
                  <a:ext cx="14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DD9142-0A46-7E99-014D-51773023F8FE}"/>
                    </a:ext>
                  </a:extLst>
                </p14:cNvPr>
                <p14:cNvContentPartPr/>
                <p14:nvPr/>
              </p14:nvContentPartPr>
              <p14:xfrm>
                <a:off x="7835242" y="4959432"/>
                <a:ext cx="17640" cy="105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DD9142-0A46-7E99-014D-51773023F8F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26242" y="4950792"/>
                  <a:ext cx="3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849732-9495-F325-A89B-A7A10F0B6135}"/>
                    </a:ext>
                  </a:extLst>
                </p14:cNvPr>
                <p14:cNvContentPartPr/>
                <p14:nvPr/>
              </p14:nvContentPartPr>
              <p14:xfrm>
                <a:off x="8005162" y="4983912"/>
                <a:ext cx="109800" cy="1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849732-9495-F325-A89B-A7A10F0B61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96522" y="4974912"/>
                  <a:ext cx="1274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857BF6D-09F7-108B-5C3C-951F0092E2D3}"/>
              </a:ext>
            </a:extLst>
          </p:cNvPr>
          <p:cNvGrpSpPr/>
          <p:nvPr/>
        </p:nvGrpSpPr>
        <p:grpSpPr>
          <a:xfrm>
            <a:off x="7424122" y="5230872"/>
            <a:ext cx="688680" cy="219600"/>
            <a:chOff x="7424122" y="5230872"/>
            <a:chExt cx="68868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FBABD73-AF76-5B4A-1D4D-D579176BA6D9}"/>
                    </a:ext>
                  </a:extLst>
                </p14:cNvPr>
                <p14:cNvContentPartPr/>
                <p14:nvPr/>
              </p14:nvContentPartPr>
              <p14:xfrm>
                <a:off x="7424122" y="5230872"/>
                <a:ext cx="193320" cy="82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FBABD73-AF76-5B4A-1D4D-D579176BA6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15482" y="5221872"/>
                  <a:ext cx="210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1720A6-D804-C1C4-883B-7AE286B13127}"/>
                    </a:ext>
                  </a:extLst>
                </p14:cNvPr>
                <p14:cNvContentPartPr/>
                <p14:nvPr/>
              </p14:nvContentPartPr>
              <p14:xfrm>
                <a:off x="7690522" y="5301432"/>
                <a:ext cx="19440" cy="149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1720A6-D804-C1C4-883B-7AE286B131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81882" y="5292432"/>
                  <a:ext cx="37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051912-4906-BB4D-9C72-4A086A2F0B80}"/>
                    </a:ext>
                  </a:extLst>
                </p14:cNvPr>
                <p14:cNvContentPartPr/>
                <p14:nvPr/>
              </p14:nvContentPartPr>
              <p14:xfrm>
                <a:off x="7696282" y="5237712"/>
                <a:ext cx="65520" cy="9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051912-4906-BB4D-9C72-4A086A2F0B8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87282" y="5228712"/>
                  <a:ext cx="83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91F34C-E001-491E-5DF6-CC92A9D5B125}"/>
                    </a:ext>
                  </a:extLst>
                </p14:cNvPr>
                <p14:cNvContentPartPr/>
                <p14:nvPr/>
              </p14:nvContentPartPr>
              <p14:xfrm>
                <a:off x="7794922" y="5308632"/>
                <a:ext cx="60120" cy="74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91F34C-E001-491E-5DF6-CC92A9D5B12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85922" y="5299992"/>
                  <a:ext cx="77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0A977E-E874-AAAB-BFAE-CA0957D61212}"/>
                    </a:ext>
                  </a:extLst>
                </p14:cNvPr>
                <p14:cNvContentPartPr/>
                <p14:nvPr/>
              </p14:nvContentPartPr>
              <p14:xfrm>
                <a:off x="8008042" y="5377032"/>
                <a:ext cx="10476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0A977E-E874-AAAB-BFAE-CA0957D612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99042" y="5368392"/>
                  <a:ext cx="1224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BF1D527-F6DF-82CE-8A5B-01670FCD9DC0}"/>
              </a:ext>
            </a:extLst>
          </p:cNvPr>
          <p:cNvGrpSpPr/>
          <p:nvPr/>
        </p:nvGrpSpPr>
        <p:grpSpPr>
          <a:xfrm>
            <a:off x="8337802" y="4804632"/>
            <a:ext cx="515880" cy="215640"/>
            <a:chOff x="8337802" y="4804632"/>
            <a:chExt cx="5158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BB89873-903B-1807-6A74-1AEF7C03D9CE}"/>
                    </a:ext>
                  </a:extLst>
                </p14:cNvPr>
                <p14:cNvContentPartPr/>
                <p14:nvPr/>
              </p14:nvContentPartPr>
              <p14:xfrm>
                <a:off x="8337802" y="4915152"/>
                <a:ext cx="106920" cy="10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BB89873-903B-1807-6A74-1AEF7C03D9C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28802" y="4906152"/>
                  <a:ext cx="12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B66879-7D2C-A167-A2F3-F3FD7A7B9585}"/>
                    </a:ext>
                  </a:extLst>
                </p14:cNvPr>
                <p14:cNvContentPartPr/>
                <p14:nvPr/>
              </p14:nvContentPartPr>
              <p14:xfrm>
                <a:off x="8463442" y="4804632"/>
                <a:ext cx="390240" cy="188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B66879-7D2C-A167-A2F3-F3FD7A7B958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54802" y="4795632"/>
                  <a:ext cx="4078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C751217-78F0-6788-7AE2-CCA8FD04065E}"/>
              </a:ext>
            </a:extLst>
          </p:cNvPr>
          <p:cNvGrpSpPr/>
          <p:nvPr/>
        </p:nvGrpSpPr>
        <p:grpSpPr>
          <a:xfrm>
            <a:off x="8319802" y="5224752"/>
            <a:ext cx="525960" cy="173520"/>
            <a:chOff x="8319802" y="5224752"/>
            <a:chExt cx="5259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E50CCD-EE20-CDDC-35FB-E87F68982840}"/>
                    </a:ext>
                  </a:extLst>
                </p14:cNvPr>
                <p14:cNvContentPartPr/>
                <p14:nvPr/>
              </p14:nvContentPartPr>
              <p14:xfrm>
                <a:off x="8319802" y="5332752"/>
                <a:ext cx="108360" cy="65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E50CCD-EE20-CDDC-35FB-E87F6898284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11162" y="5323752"/>
                  <a:ext cx="12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16241F-D45F-4901-2C5D-63A8EB038219}"/>
                    </a:ext>
                  </a:extLst>
                </p14:cNvPr>
                <p14:cNvContentPartPr/>
                <p14:nvPr/>
              </p14:nvContentPartPr>
              <p14:xfrm>
                <a:off x="8487202" y="5306472"/>
                <a:ext cx="120600" cy="8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16241F-D45F-4901-2C5D-63A8EB0382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78562" y="5297472"/>
                  <a:ext cx="138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43EC2F-7189-DD41-00D9-0FABF0DB67DA}"/>
                    </a:ext>
                  </a:extLst>
                </p14:cNvPr>
                <p14:cNvContentPartPr/>
                <p14:nvPr/>
              </p14:nvContentPartPr>
              <p14:xfrm>
                <a:off x="8604922" y="5224752"/>
                <a:ext cx="7920" cy="43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43EC2F-7189-DD41-00D9-0FABF0DB67D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95922" y="5215752"/>
                  <a:ext cx="25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6C32A61-3B23-C3EF-7611-B92CF70E9FA2}"/>
                    </a:ext>
                  </a:extLst>
                </p14:cNvPr>
                <p14:cNvContentPartPr/>
                <p14:nvPr/>
              </p14:nvContentPartPr>
              <p14:xfrm>
                <a:off x="8664322" y="5242032"/>
                <a:ext cx="26280" cy="152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6C32A61-3B23-C3EF-7611-B92CF70E9FA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55682" y="5233392"/>
                  <a:ext cx="43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D73A960-62AD-52F7-6CD3-D4C6C6AEA2AD}"/>
                    </a:ext>
                  </a:extLst>
                </p14:cNvPr>
                <p14:cNvContentPartPr/>
                <p14:nvPr/>
              </p14:nvContentPartPr>
              <p14:xfrm>
                <a:off x="8751802" y="5292792"/>
                <a:ext cx="93960" cy="6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D73A960-62AD-52F7-6CD3-D4C6C6AEA2A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3162" y="5283792"/>
                  <a:ext cx="111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07B01E-B998-C82B-97CA-0BF40FC31D63}"/>
                    </a:ext>
                  </a:extLst>
                </p14:cNvPr>
                <p14:cNvContentPartPr/>
                <p14:nvPr/>
              </p14:nvContentPartPr>
              <p14:xfrm>
                <a:off x="8661082" y="5278752"/>
                <a:ext cx="88200" cy="2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07B01E-B998-C82B-97CA-0BF40FC31D6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52082" y="5269752"/>
                  <a:ext cx="1058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94DCA44-D094-5116-E556-00EC3164C800}"/>
              </a:ext>
            </a:extLst>
          </p:cNvPr>
          <p:cNvGrpSpPr/>
          <p:nvPr/>
        </p:nvGrpSpPr>
        <p:grpSpPr>
          <a:xfrm>
            <a:off x="9147802" y="4744872"/>
            <a:ext cx="763560" cy="469080"/>
            <a:chOff x="9147802" y="4744872"/>
            <a:chExt cx="7635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4A1A9F-3A79-F953-0ADB-935E81FABBFB}"/>
                    </a:ext>
                  </a:extLst>
                </p14:cNvPr>
                <p14:cNvContentPartPr/>
                <p14:nvPr/>
              </p14:nvContentPartPr>
              <p14:xfrm>
                <a:off x="9147802" y="4808592"/>
                <a:ext cx="60120" cy="405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4A1A9F-3A79-F953-0ADB-935E81FABBF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39162" y="4799592"/>
                  <a:ext cx="777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306660-A0C7-DE9C-C349-BD4B613E8B66}"/>
                    </a:ext>
                  </a:extLst>
                </p14:cNvPr>
                <p14:cNvContentPartPr/>
                <p14:nvPr/>
              </p14:nvContentPartPr>
              <p14:xfrm>
                <a:off x="9385042" y="4850712"/>
                <a:ext cx="36720" cy="267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306660-A0C7-DE9C-C349-BD4B613E8B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76402" y="4842072"/>
                  <a:ext cx="54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7A7DED-F73A-366B-AEE9-083B7A6ECB91}"/>
                    </a:ext>
                  </a:extLst>
                </p14:cNvPr>
                <p14:cNvContentPartPr/>
                <p14:nvPr/>
              </p14:nvContentPartPr>
              <p14:xfrm>
                <a:off x="9351562" y="4983192"/>
                <a:ext cx="111960" cy="50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7A7DED-F73A-366B-AEE9-083B7A6ECB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342562" y="4974552"/>
                  <a:ext cx="129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C3BA884-77B9-AB14-9324-0FDD644F4114}"/>
                    </a:ext>
                  </a:extLst>
                </p14:cNvPr>
                <p14:cNvContentPartPr/>
                <p14:nvPr/>
              </p14:nvContentPartPr>
              <p14:xfrm>
                <a:off x="9482602" y="4885632"/>
                <a:ext cx="17280" cy="9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C3BA884-77B9-AB14-9324-0FDD644F411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73602" y="4876632"/>
                  <a:ext cx="34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80EB9A-8B5D-79D7-0514-EC144D021281}"/>
                    </a:ext>
                  </a:extLst>
                </p14:cNvPr>
                <p14:cNvContentPartPr/>
                <p14:nvPr/>
              </p14:nvContentPartPr>
              <p14:xfrm>
                <a:off x="9517882" y="4950792"/>
                <a:ext cx="10044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80EB9A-8B5D-79D7-0514-EC144D02128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509242" y="4942152"/>
                  <a:ext cx="118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4F6B43-028B-9DA8-8A80-B1DA1D468A39}"/>
                    </a:ext>
                  </a:extLst>
                </p14:cNvPr>
                <p14:cNvContentPartPr/>
                <p14:nvPr/>
              </p14:nvContentPartPr>
              <p14:xfrm>
                <a:off x="9559642" y="4946472"/>
                <a:ext cx="8280" cy="82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4F6B43-028B-9DA8-8A80-B1DA1D468A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50642" y="4937832"/>
                  <a:ext cx="2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CCD05C-8215-63F0-0987-0395399ED4A3}"/>
                    </a:ext>
                  </a:extLst>
                </p14:cNvPr>
                <p14:cNvContentPartPr/>
                <p14:nvPr/>
              </p14:nvContentPartPr>
              <p14:xfrm>
                <a:off x="9660442" y="4744872"/>
                <a:ext cx="250920" cy="27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CCD05C-8215-63F0-0987-0395399ED4A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651802" y="4735872"/>
                  <a:ext cx="26856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0DFA83E-7491-EF21-FAB1-245062C97644}"/>
              </a:ext>
            </a:extLst>
          </p:cNvPr>
          <p:cNvGrpSpPr/>
          <p:nvPr/>
        </p:nvGrpSpPr>
        <p:grpSpPr>
          <a:xfrm>
            <a:off x="6498202" y="5738832"/>
            <a:ext cx="783360" cy="268920"/>
            <a:chOff x="6498202" y="5738832"/>
            <a:chExt cx="7833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F23D6C-7109-A6E4-E63D-460E819D9C56}"/>
                    </a:ext>
                  </a:extLst>
                </p14:cNvPr>
                <p14:cNvContentPartPr/>
                <p14:nvPr/>
              </p14:nvContentPartPr>
              <p14:xfrm>
                <a:off x="6498202" y="5752152"/>
                <a:ext cx="139680" cy="42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F23D6C-7109-A6E4-E63D-460E819D9C5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89562" y="5743152"/>
                  <a:ext cx="157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5C2A8F7-8EFA-C1DB-1252-2A1CCB50B2E1}"/>
                    </a:ext>
                  </a:extLst>
                </p14:cNvPr>
                <p14:cNvContentPartPr/>
                <p14:nvPr/>
              </p14:nvContentPartPr>
              <p14:xfrm>
                <a:off x="6668122" y="5766192"/>
                <a:ext cx="3276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5C2A8F7-8EFA-C1DB-1252-2A1CCB50B2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59482" y="5757192"/>
                  <a:ext cx="50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86777F-240F-DFF4-6E2F-031A4A311E4D}"/>
                    </a:ext>
                  </a:extLst>
                </p14:cNvPr>
                <p14:cNvContentPartPr/>
                <p14:nvPr/>
              </p14:nvContentPartPr>
              <p14:xfrm>
                <a:off x="6685042" y="5738832"/>
                <a:ext cx="67320" cy="10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86777F-240F-DFF4-6E2F-031A4A311E4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76402" y="5730192"/>
                  <a:ext cx="84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DC0450-8A2A-BA50-FBA3-63BA38E8F860}"/>
                    </a:ext>
                  </a:extLst>
                </p14:cNvPr>
                <p14:cNvContentPartPr/>
                <p14:nvPr/>
              </p14:nvContentPartPr>
              <p14:xfrm>
                <a:off x="6774682" y="5865912"/>
                <a:ext cx="80280" cy="7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DC0450-8A2A-BA50-FBA3-63BA38E8F86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65682" y="5857272"/>
                  <a:ext cx="97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18689C-8382-4549-202D-FB99BB8E46A1}"/>
                    </a:ext>
                  </a:extLst>
                </p14:cNvPr>
                <p14:cNvContentPartPr/>
                <p14:nvPr/>
              </p14:nvContentPartPr>
              <p14:xfrm>
                <a:off x="6968722" y="5806152"/>
                <a:ext cx="64440" cy="9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18689C-8382-4549-202D-FB99BB8E46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60082" y="5797152"/>
                  <a:ext cx="82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961903-40AB-D939-1321-F6AC942DD5D9}"/>
                    </a:ext>
                  </a:extLst>
                </p14:cNvPr>
                <p14:cNvContentPartPr/>
                <p14:nvPr/>
              </p14:nvContentPartPr>
              <p14:xfrm>
                <a:off x="7029202" y="5899752"/>
                <a:ext cx="6624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961903-40AB-D939-1321-F6AC942DD5D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20562" y="5891112"/>
                  <a:ext cx="83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E5CD3B-AEC0-F617-C732-1B2BBDB727AC}"/>
                    </a:ext>
                  </a:extLst>
                </p14:cNvPr>
                <p14:cNvContentPartPr/>
                <p14:nvPr/>
              </p14:nvContentPartPr>
              <p14:xfrm>
                <a:off x="7156282" y="5839272"/>
                <a:ext cx="125280" cy="7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E5CD3B-AEC0-F617-C732-1B2BBDB727A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47282" y="5830632"/>
                  <a:ext cx="1429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BA6609-89AB-ABB3-1022-4B09585E8AB5}"/>
              </a:ext>
            </a:extLst>
          </p:cNvPr>
          <p:cNvGrpSpPr/>
          <p:nvPr/>
        </p:nvGrpSpPr>
        <p:grpSpPr>
          <a:xfrm>
            <a:off x="7525642" y="5687712"/>
            <a:ext cx="597600" cy="227520"/>
            <a:chOff x="7525642" y="5687712"/>
            <a:chExt cx="5976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F5560E-92D7-254E-9852-10371F406FDF}"/>
                    </a:ext>
                  </a:extLst>
                </p14:cNvPr>
                <p14:cNvContentPartPr/>
                <p14:nvPr/>
              </p14:nvContentPartPr>
              <p14:xfrm>
                <a:off x="7525642" y="5788512"/>
                <a:ext cx="82440" cy="12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F5560E-92D7-254E-9852-10371F406F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17002" y="5779512"/>
                  <a:ext cx="100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9303A9-8457-B636-85FC-D46595F63AFD}"/>
                    </a:ext>
                  </a:extLst>
                </p14:cNvPr>
                <p14:cNvContentPartPr/>
                <p14:nvPr/>
              </p14:nvContentPartPr>
              <p14:xfrm>
                <a:off x="7717522" y="5781672"/>
                <a:ext cx="318600" cy="8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9303A9-8457-B636-85FC-D46595F63AF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8882" y="5772672"/>
                  <a:ext cx="336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4707BE-58F9-7E3B-DF21-CE61B17130C4}"/>
                    </a:ext>
                  </a:extLst>
                </p14:cNvPr>
                <p14:cNvContentPartPr/>
                <p14:nvPr/>
              </p14:nvContentPartPr>
              <p14:xfrm>
                <a:off x="8070322" y="5739912"/>
                <a:ext cx="24840" cy="119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4707BE-58F9-7E3B-DF21-CE61B17130C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61322" y="5731272"/>
                  <a:ext cx="42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4D264AD-138B-A389-6491-3C197403F8AC}"/>
                    </a:ext>
                  </a:extLst>
                </p14:cNvPr>
                <p14:cNvContentPartPr/>
                <p14:nvPr/>
              </p14:nvContentPartPr>
              <p14:xfrm>
                <a:off x="8067442" y="5762592"/>
                <a:ext cx="55800" cy="34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4D264AD-138B-A389-6491-3C197403F8A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58442" y="5753952"/>
                  <a:ext cx="73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E61953D-183A-6BCF-7895-E6502F6652EF}"/>
                    </a:ext>
                  </a:extLst>
                </p14:cNvPr>
                <p14:cNvContentPartPr/>
                <p14:nvPr/>
              </p14:nvContentPartPr>
              <p14:xfrm>
                <a:off x="7935322" y="5687712"/>
                <a:ext cx="101880" cy="90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E61953D-183A-6BCF-7895-E6502F6652E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26322" y="5679072"/>
                  <a:ext cx="1195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4C4E211-8AE1-DB34-7C93-D62527EAFB3E}"/>
              </a:ext>
            </a:extLst>
          </p:cNvPr>
          <p:cNvGrpSpPr/>
          <p:nvPr/>
        </p:nvGrpSpPr>
        <p:grpSpPr>
          <a:xfrm>
            <a:off x="8430682" y="5539752"/>
            <a:ext cx="1781640" cy="526680"/>
            <a:chOff x="8430682" y="5539752"/>
            <a:chExt cx="17816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86C9D0-EB42-56EC-7E4F-A0B0CC5CDE64}"/>
                    </a:ext>
                  </a:extLst>
                </p14:cNvPr>
                <p14:cNvContentPartPr/>
                <p14:nvPr/>
              </p14:nvContentPartPr>
              <p14:xfrm>
                <a:off x="8430682" y="5652432"/>
                <a:ext cx="254880" cy="12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86C9D0-EB42-56EC-7E4F-A0B0CC5CDE6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22042" y="5643792"/>
                  <a:ext cx="27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5BF2D7-E7B8-3847-16D1-3ED71A7755D5}"/>
                    </a:ext>
                  </a:extLst>
                </p14:cNvPr>
                <p14:cNvContentPartPr/>
                <p14:nvPr/>
              </p14:nvContentPartPr>
              <p14:xfrm>
                <a:off x="8870602" y="5621112"/>
                <a:ext cx="181440" cy="171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5BF2D7-E7B8-3847-16D1-3ED71A7755D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861602" y="5612472"/>
                  <a:ext cx="19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98591A-A83D-3485-BE9C-5DCA51CD441A}"/>
                    </a:ext>
                  </a:extLst>
                </p14:cNvPr>
                <p14:cNvContentPartPr/>
                <p14:nvPr/>
              </p14:nvContentPartPr>
              <p14:xfrm>
                <a:off x="9086242" y="5646672"/>
                <a:ext cx="23400" cy="109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98591A-A83D-3485-BE9C-5DCA51CD441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077602" y="5638032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4394EF-CFFC-FE1F-9FA5-6C3DC04870B8}"/>
                    </a:ext>
                  </a:extLst>
                </p14:cNvPr>
                <p14:cNvContentPartPr/>
                <p14:nvPr/>
              </p14:nvContentPartPr>
              <p14:xfrm>
                <a:off x="9081562" y="5674752"/>
                <a:ext cx="175680" cy="70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4394EF-CFFC-FE1F-9FA5-6C3DC04870B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72562" y="5665752"/>
                  <a:ext cx="193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472F33-910B-548F-5295-E0FCDE936FBC}"/>
                    </a:ext>
                  </a:extLst>
                </p14:cNvPr>
                <p14:cNvContentPartPr/>
                <p14:nvPr/>
              </p14:nvContentPartPr>
              <p14:xfrm>
                <a:off x="9516082" y="5539752"/>
                <a:ext cx="155520" cy="147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472F33-910B-548F-5295-E0FCDE936F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507082" y="5531112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904F95-E774-E654-4AFD-9A0A5C111B64}"/>
                    </a:ext>
                  </a:extLst>
                </p14:cNvPr>
                <p14:cNvContentPartPr/>
                <p14:nvPr/>
              </p14:nvContentPartPr>
              <p14:xfrm>
                <a:off x="9660442" y="5584752"/>
                <a:ext cx="91080" cy="19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904F95-E774-E654-4AFD-9A0A5C111B6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651802" y="5575752"/>
                  <a:ext cx="108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668A38-7E6A-C2D7-AF86-09E8FA60AC96}"/>
                    </a:ext>
                  </a:extLst>
                </p14:cNvPr>
                <p14:cNvContentPartPr/>
                <p14:nvPr/>
              </p14:nvContentPartPr>
              <p14:xfrm>
                <a:off x="8828842" y="5924952"/>
                <a:ext cx="95400" cy="14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668A38-7E6A-C2D7-AF86-09E8FA60AC9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20202" y="5916312"/>
                  <a:ext cx="11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EE9589-0ACC-FB33-87F0-A6B01C022DE5}"/>
                    </a:ext>
                  </a:extLst>
                </p14:cNvPr>
                <p14:cNvContentPartPr/>
                <p14:nvPr/>
              </p14:nvContentPartPr>
              <p14:xfrm>
                <a:off x="8912362" y="5955552"/>
                <a:ext cx="101520" cy="103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EE9589-0ACC-FB33-87F0-A6B01C022D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03362" y="5946552"/>
                  <a:ext cx="119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C44D68-F4D6-54BF-C4C5-6B906D9F59E4}"/>
                    </a:ext>
                  </a:extLst>
                </p14:cNvPr>
                <p14:cNvContentPartPr/>
                <p14:nvPr/>
              </p14:nvContentPartPr>
              <p14:xfrm>
                <a:off x="9068602" y="5929632"/>
                <a:ext cx="322920" cy="100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C44D68-F4D6-54BF-C4C5-6B906D9F59E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59602" y="5920992"/>
                  <a:ext cx="340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328E13-D17E-528E-AEF4-9D5F9D25D582}"/>
                    </a:ext>
                  </a:extLst>
                </p14:cNvPr>
                <p14:cNvContentPartPr/>
                <p14:nvPr/>
              </p14:nvContentPartPr>
              <p14:xfrm>
                <a:off x="9599242" y="5842872"/>
                <a:ext cx="13680" cy="121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328E13-D17E-528E-AEF4-9D5F9D25D5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90242" y="5834232"/>
                  <a:ext cx="3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B87BB0E-C35D-DA34-F4E4-26F4A6153C59}"/>
                    </a:ext>
                  </a:extLst>
                </p14:cNvPr>
                <p14:cNvContentPartPr/>
                <p14:nvPr/>
              </p14:nvContentPartPr>
              <p14:xfrm>
                <a:off x="9603562" y="5863392"/>
                <a:ext cx="118080" cy="101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B87BB0E-C35D-DA34-F4E4-26F4A6153C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94922" y="5854392"/>
                  <a:ext cx="13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CB0DB8-71C2-0935-C386-B4275C02FAB6}"/>
                    </a:ext>
                  </a:extLst>
                </p14:cNvPr>
                <p14:cNvContentPartPr/>
                <p14:nvPr/>
              </p14:nvContentPartPr>
              <p14:xfrm>
                <a:off x="9721642" y="5791032"/>
                <a:ext cx="3960" cy="14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CB0DB8-71C2-0935-C386-B4275C02FAB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712642" y="5782392"/>
                  <a:ext cx="2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9AF840B-2256-2C30-BFE3-9FBCFCCE1BE6}"/>
                    </a:ext>
                  </a:extLst>
                </p14:cNvPr>
                <p14:cNvContentPartPr/>
                <p14:nvPr/>
              </p14:nvContentPartPr>
              <p14:xfrm>
                <a:off x="9806962" y="5827752"/>
                <a:ext cx="252360" cy="83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9AF840B-2256-2C30-BFE3-9FBCFCCE1B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798322" y="5819112"/>
                  <a:ext cx="270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DECD3DB-7D92-A6F9-A7F3-33141D4333E5}"/>
                    </a:ext>
                  </a:extLst>
                </p14:cNvPr>
                <p14:cNvContentPartPr/>
                <p14:nvPr/>
              </p14:nvContentPartPr>
              <p14:xfrm>
                <a:off x="10078402" y="5750712"/>
                <a:ext cx="133920" cy="23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DECD3DB-7D92-A6F9-A7F3-33141D4333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69402" y="5742072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15EA876-AD90-2E81-A333-54C26303FB01}"/>
              </a:ext>
            </a:extLst>
          </p:cNvPr>
          <p:cNvGrpSpPr/>
          <p:nvPr/>
        </p:nvGrpSpPr>
        <p:grpSpPr>
          <a:xfrm>
            <a:off x="10004602" y="2071872"/>
            <a:ext cx="386640" cy="191160"/>
            <a:chOff x="10004602" y="2071872"/>
            <a:chExt cx="3866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CE8033-B9B2-77E7-0264-D221B53618F1}"/>
                    </a:ext>
                  </a:extLst>
                </p14:cNvPr>
                <p14:cNvContentPartPr/>
                <p14:nvPr/>
              </p14:nvContentPartPr>
              <p14:xfrm>
                <a:off x="10013602" y="2071872"/>
                <a:ext cx="101880" cy="191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CE8033-B9B2-77E7-0264-D221B53618F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04602" y="2062872"/>
                  <a:ext cx="119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368864-41B7-B037-F39F-BDC85EFCC35C}"/>
                    </a:ext>
                  </a:extLst>
                </p14:cNvPr>
                <p14:cNvContentPartPr/>
                <p14:nvPr/>
              </p14:nvContentPartPr>
              <p14:xfrm>
                <a:off x="10004602" y="2197152"/>
                <a:ext cx="109800" cy="47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368864-41B7-B037-F39F-BDC85EFCC35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95962" y="2188512"/>
                  <a:ext cx="127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22F8BB-20AB-8FD7-B4AA-27051BD16E20}"/>
                    </a:ext>
                  </a:extLst>
                </p14:cNvPr>
                <p14:cNvContentPartPr/>
                <p14:nvPr/>
              </p14:nvContentPartPr>
              <p14:xfrm>
                <a:off x="10186042" y="2090232"/>
                <a:ext cx="205200" cy="154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22F8BB-20AB-8FD7-B4AA-27051BD16E2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177402" y="2081592"/>
                  <a:ext cx="2228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1F7F3F6-D9DC-FF5E-9C5C-35D08A61F8AE}"/>
              </a:ext>
            </a:extLst>
          </p:cNvPr>
          <p:cNvGrpSpPr/>
          <p:nvPr/>
        </p:nvGrpSpPr>
        <p:grpSpPr>
          <a:xfrm>
            <a:off x="10668082" y="2084832"/>
            <a:ext cx="339840" cy="165240"/>
            <a:chOff x="10668082" y="2084832"/>
            <a:chExt cx="3398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040FCD4-7C10-C222-6493-66F375919801}"/>
                    </a:ext>
                  </a:extLst>
                </p14:cNvPr>
                <p14:cNvContentPartPr/>
                <p14:nvPr/>
              </p14:nvContentPartPr>
              <p14:xfrm>
                <a:off x="10711642" y="2084832"/>
                <a:ext cx="33840" cy="165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040FCD4-7C10-C222-6493-66F37591980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702642" y="2075832"/>
                  <a:ext cx="51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08C31BA-451C-47E1-2B78-76FD13A906B1}"/>
                    </a:ext>
                  </a:extLst>
                </p14:cNvPr>
                <p14:cNvContentPartPr/>
                <p14:nvPr/>
              </p14:nvContentPartPr>
              <p14:xfrm>
                <a:off x="10668082" y="2118312"/>
                <a:ext cx="339840" cy="105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08C31BA-451C-47E1-2B78-76FD13A906B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659442" y="2109672"/>
                  <a:ext cx="35748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7EF82D1-D517-38AB-4F4A-7BF14A1079F8}"/>
              </a:ext>
            </a:extLst>
          </p:cNvPr>
          <p:cNvGrpSpPr/>
          <p:nvPr/>
        </p:nvGrpSpPr>
        <p:grpSpPr>
          <a:xfrm>
            <a:off x="11325802" y="2016792"/>
            <a:ext cx="505440" cy="190080"/>
            <a:chOff x="11325802" y="2016792"/>
            <a:chExt cx="50544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A23D3C-365D-3160-E6C3-9D22CA682CBA}"/>
                    </a:ext>
                  </a:extLst>
                </p14:cNvPr>
                <p14:cNvContentPartPr/>
                <p14:nvPr/>
              </p14:nvContentPartPr>
              <p14:xfrm>
                <a:off x="11325802" y="2106432"/>
                <a:ext cx="185760" cy="100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A23D3C-365D-3160-E6C3-9D22CA682CB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316802" y="2097432"/>
                  <a:ext cx="203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825BE4-4BD3-4D44-13C6-15D232880DC7}"/>
                    </a:ext>
                  </a:extLst>
                </p14:cNvPr>
                <p14:cNvContentPartPr/>
                <p14:nvPr/>
              </p14:nvContentPartPr>
              <p14:xfrm>
                <a:off x="11527402" y="2016792"/>
                <a:ext cx="104760" cy="181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F825BE4-4BD3-4D44-13C6-15D232880DC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518402" y="2008152"/>
                  <a:ext cx="122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978801-9C51-D05D-FEED-1E44F4907EB5}"/>
                    </a:ext>
                  </a:extLst>
                </p14:cNvPr>
                <p14:cNvContentPartPr/>
                <p14:nvPr/>
              </p14:nvContentPartPr>
              <p14:xfrm>
                <a:off x="11684362" y="2051712"/>
                <a:ext cx="146880" cy="105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978801-9C51-D05D-FEED-1E44F4907EB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675362" y="2042712"/>
                  <a:ext cx="16452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BA3908A-1CA2-C750-7F96-39D69A993D10}"/>
                  </a:ext>
                </a:extLst>
              </p14:cNvPr>
              <p14:cNvContentPartPr/>
              <p14:nvPr/>
            </p14:nvContentPartPr>
            <p14:xfrm>
              <a:off x="10246882" y="2543112"/>
              <a:ext cx="360720" cy="114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BA3908A-1CA2-C750-7F96-39D69A993D10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238242" y="2534112"/>
                <a:ext cx="37836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2469CA2-7A66-760B-C981-6B3E877C6953}"/>
              </a:ext>
            </a:extLst>
          </p:cNvPr>
          <p:cNvGrpSpPr/>
          <p:nvPr/>
        </p:nvGrpSpPr>
        <p:grpSpPr>
          <a:xfrm>
            <a:off x="10874362" y="2484072"/>
            <a:ext cx="734760" cy="221040"/>
            <a:chOff x="10874362" y="2484072"/>
            <a:chExt cx="7347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72E544E-D64F-6AFA-ED5D-F17F2D05EBAC}"/>
                    </a:ext>
                  </a:extLst>
                </p14:cNvPr>
                <p14:cNvContentPartPr/>
                <p14:nvPr/>
              </p14:nvContentPartPr>
              <p14:xfrm>
                <a:off x="10874362" y="2500992"/>
                <a:ext cx="100800" cy="198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72E544E-D64F-6AFA-ED5D-F17F2D05EBA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65362" y="2492352"/>
                  <a:ext cx="118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C473B1-B9ED-508E-4D30-B99B9FD5DAAD}"/>
                    </a:ext>
                  </a:extLst>
                </p14:cNvPr>
                <p14:cNvContentPartPr/>
                <p14:nvPr/>
              </p14:nvContentPartPr>
              <p14:xfrm>
                <a:off x="11069842" y="2484072"/>
                <a:ext cx="539280" cy="221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C473B1-B9ED-508E-4D30-B99B9FD5DA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060842" y="2475432"/>
                  <a:ext cx="5569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2A72408-F4BB-69F0-538E-348CA5A9A45F}"/>
              </a:ext>
            </a:extLst>
          </p:cNvPr>
          <p:cNvGrpSpPr/>
          <p:nvPr/>
        </p:nvGrpSpPr>
        <p:grpSpPr>
          <a:xfrm>
            <a:off x="10166602" y="2835792"/>
            <a:ext cx="1303560" cy="532080"/>
            <a:chOff x="10166602" y="2835792"/>
            <a:chExt cx="13035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8BA1897-D6DD-7C59-D2A7-BA319CE6F17B}"/>
                    </a:ext>
                  </a:extLst>
                </p14:cNvPr>
                <p14:cNvContentPartPr/>
                <p14:nvPr/>
              </p14:nvContentPartPr>
              <p14:xfrm>
                <a:off x="10166602" y="2984832"/>
                <a:ext cx="185760" cy="119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8BA1897-D6DD-7C59-D2A7-BA319CE6F17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57962" y="2976192"/>
                  <a:ext cx="203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5CF0D75-C643-3762-3CDA-B5CC5250E2ED}"/>
                    </a:ext>
                  </a:extLst>
                </p14:cNvPr>
                <p14:cNvContentPartPr/>
                <p14:nvPr/>
              </p14:nvContentPartPr>
              <p14:xfrm>
                <a:off x="10639282" y="2896272"/>
                <a:ext cx="83880" cy="154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5CF0D75-C643-3762-3CDA-B5CC5250E2E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630282" y="2887632"/>
                  <a:ext cx="101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816016-31EE-0135-FE26-CA7EE666EB80}"/>
                    </a:ext>
                  </a:extLst>
                </p14:cNvPr>
                <p14:cNvContentPartPr/>
                <p14:nvPr/>
              </p14:nvContentPartPr>
              <p14:xfrm>
                <a:off x="10748722" y="2937672"/>
                <a:ext cx="16200" cy="116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816016-31EE-0135-FE26-CA7EE666EB8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739722" y="2929032"/>
                  <a:ext cx="3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52FD0AD-0A29-B68E-7399-443B5CE558B5}"/>
                    </a:ext>
                  </a:extLst>
                </p14:cNvPr>
                <p14:cNvContentPartPr/>
                <p14:nvPr/>
              </p14:nvContentPartPr>
              <p14:xfrm>
                <a:off x="10791202" y="2860272"/>
                <a:ext cx="10800" cy="1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52FD0AD-0A29-B68E-7399-443B5CE558B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82202" y="2851272"/>
                  <a:ext cx="2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1FB2ECF-D5DE-9678-9EB5-332B36B8987F}"/>
                    </a:ext>
                  </a:extLst>
                </p14:cNvPr>
                <p14:cNvContentPartPr/>
                <p14:nvPr/>
              </p14:nvContentPartPr>
              <p14:xfrm>
                <a:off x="10890202" y="2936592"/>
                <a:ext cx="92160" cy="105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1FB2ECF-D5DE-9678-9EB5-332B36B8987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81562" y="2927592"/>
                  <a:ext cx="109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CC0B1F-AACC-6EF1-0CF4-5EBC412963FF}"/>
                    </a:ext>
                  </a:extLst>
                </p14:cNvPr>
                <p14:cNvContentPartPr/>
                <p14:nvPr/>
              </p14:nvContentPartPr>
              <p14:xfrm>
                <a:off x="10999642" y="2835792"/>
                <a:ext cx="419040" cy="189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CC0B1F-AACC-6EF1-0CF4-5EBC412963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91002" y="2827152"/>
                  <a:ext cx="436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8037ED9-675E-F1E4-6CE7-BE62B4D4F9F9}"/>
                    </a:ext>
                  </a:extLst>
                </p14:cNvPr>
                <p14:cNvContentPartPr/>
                <p14:nvPr/>
              </p14:nvContentPartPr>
              <p14:xfrm>
                <a:off x="10386202" y="3264192"/>
                <a:ext cx="260280" cy="103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8037ED9-675E-F1E4-6CE7-BE62B4D4F9F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377202" y="3255552"/>
                  <a:ext cx="277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AAB3747-F418-4AE8-BA0A-13C7F8FB87CD}"/>
                    </a:ext>
                  </a:extLst>
                </p14:cNvPr>
                <p14:cNvContentPartPr/>
                <p14:nvPr/>
              </p14:nvContentPartPr>
              <p14:xfrm>
                <a:off x="10636762" y="3243672"/>
                <a:ext cx="116280" cy="104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AAB3747-F418-4AE8-BA0A-13C7F8FB87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27762" y="3234672"/>
                  <a:ext cx="133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54FC538-B51B-B023-34FC-DD38EF5FAE43}"/>
                    </a:ext>
                  </a:extLst>
                </p14:cNvPr>
                <p14:cNvContentPartPr/>
                <p14:nvPr/>
              </p14:nvContentPartPr>
              <p14:xfrm>
                <a:off x="10809562" y="3240792"/>
                <a:ext cx="158760" cy="90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54FC538-B51B-B023-34FC-DD38EF5FAE4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800922" y="3231792"/>
                  <a:ext cx="176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BC62DD-E719-FA50-E7FA-9B22F23161CB}"/>
                    </a:ext>
                  </a:extLst>
                </p14:cNvPr>
                <p14:cNvContentPartPr/>
                <p14:nvPr/>
              </p14:nvContentPartPr>
              <p14:xfrm>
                <a:off x="10969762" y="3130632"/>
                <a:ext cx="500400" cy="19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BC62DD-E719-FA50-E7FA-9B22F23161C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60762" y="3121632"/>
                  <a:ext cx="518040" cy="21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4808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A33C-59D6-A6F0-940E-4B93CF1A0E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1. SYN DUAL PORT RAM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A0C553-FC71-63F6-0668-E7D114A5A613}"/>
              </a:ext>
            </a:extLst>
          </p:cNvPr>
          <p:cNvSpPr/>
          <p:nvPr/>
        </p:nvSpPr>
        <p:spPr>
          <a:xfrm>
            <a:off x="5164531" y="2670048"/>
            <a:ext cx="1923898" cy="27944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08471-2A4E-E9E9-70B3-0E75459F6E90}"/>
              </a:ext>
            </a:extLst>
          </p:cNvPr>
          <p:cNvGrpSpPr/>
          <p:nvPr/>
        </p:nvGrpSpPr>
        <p:grpSpPr>
          <a:xfrm>
            <a:off x="4127164" y="2927793"/>
            <a:ext cx="1019520" cy="141840"/>
            <a:chOff x="4127164" y="2927793"/>
            <a:chExt cx="101952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4F04E9-73C4-9DD9-104C-2D1A46C35922}"/>
                    </a:ext>
                  </a:extLst>
                </p14:cNvPr>
                <p14:cNvContentPartPr/>
                <p14:nvPr/>
              </p14:nvContentPartPr>
              <p14:xfrm>
                <a:off x="4127164" y="2964153"/>
                <a:ext cx="1019520" cy="4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4F04E9-73C4-9DD9-104C-2D1A46C359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18524" y="2955513"/>
                  <a:ext cx="1037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9C107F-5F43-1900-141D-5627971D1C5B}"/>
                    </a:ext>
                  </a:extLst>
                </p14:cNvPr>
                <p14:cNvContentPartPr/>
                <p14:nvPr/>
              </p14:nvContentPartPr>
              <p14:xfrm>
                <a:off x="4573564" y="2927793"/>
                <a:ext cx="94320" cy="14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9C107F-5F43-1900-141D-5627971D1C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4924" y="2919153"/>
                  <a:ext cx="1119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A538FD-EA2C-31BE-ED4B-61F258378408}"/>
              </a:ext>
            </a:extLst>
          </p:cNvPr>
          <p:cNvGrpSpPr/>
          <p:nvPr/>
        </p:nvGrpSpPr>
        <p:grpSpPr>
          <a:xfrm>
            <a:off x="3332644" y="2841033"/>
            <a:ext cx="634320" cy="199440"/>
            <a:chOff x="3332644" y="2841033"/>
            <a:chExt cx="6343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2C9042-0DBF-F782-3C73-E2D5BFFED634}"/>
                    </a:ext>
                  </a:extLst>
                </p14:cNvPr>
                <p14:cNvContentPartPr/>
                <p14:nvPr/>
              </p14:nvContentPartPr>
              <p14:xfrm>
                <a:off x="3332644" y="2841033"/>
                <a:ext cx="286920" cy="17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2C9042-0DBF-F782-3C73-E2D5BFFED6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4004" y="2832393"/>
                  <a:ext cx="30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9E1539-FA2D-E771-5BAE-28BABB720E66}"/>
                    </a:ext>
                  </a:extLst>
                </p14:cNvPr>
                <p14:cNvContentPartPr/>
                <p14:nvPr/>
              </p14:nvContentPartPr>
              <p14:xfrm>
                <a:off x="3634684" y="2889993"/>
                <a:ext cx="42480" cy="128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9E1539-FA2D-E771-5BAE-28BABB720E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6044" y="2881353"/>
                  <a:ext cx="60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104308-4F5B-8EED-6413-CAC13272ACF6}"/>
                    </a:ext>
                  </a:extLst>
                </p14:cNvPr>
                <p14:cNvContentPartPr/>
                <p14:nvPr/>
              </p14:nvContentPartPr>
              <p14:xfrm>
                <a:off x="3668524" y="3013833"/>
                <a:ext cx="4248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104308-4F5B-8EED-6413-CAC13272AC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59524" y="3004833"/>
                  <a:ext cx="6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6E7B17-0675-BDB9-F8CA-01C0B2C96DD6}"/>
                    </a:ext>
                  </a:extLst>
                </p14:cNvPr>
                <p14:cNvContentPartPr/>
                <p14:nvPr/>
              </p14:nvContentPartPr>
              <p14:xfrm>
                <a:off x="3826564" y="2914473"/>
                <a:ext cx="140400" cy="8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6E7B17-0675-BDB9-F8CA-01C0B2C96D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7924" y="2905833"/>
                  <a:ext cx="15804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0BE49-2AE1-5C7F-AE87-3BA6E1343380}"/>
              </a:ext>
            </a:extLst>
          </p:cNvPr>
          <p:cNvGrpSpPr/>
          <p:nvPr/>
        </p:nvGrpSpPr>
        <p:grpSpPr>
          <a:xfrm>
            <a:off x="3384124" y="3447633"/>
            <a:ext cx="1765080" cy="174600"/>
            <a:chOff x="3384124" y="3447633"/>
            <a:chExt cx="17650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50E12E-FBE7-A3F0-D4DD-E34D19113381}"/>
                    </a:ext>
                  </a:extLst>
                </p14:cNvPr>
                <p14:cNvContentPartPr/>
                <p14:nvPr/>
              </p14:nvContentPartPr>
              <p14:xfrm>
                <a:off x="4068484" y="3478593"/>
                <a:ext cx="1080720" cy="14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50E12E-FBE7-A3F0-D4DD-E34D191133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59484" y="3469953"/>
                  <a:ext cx="109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35F899-BD36-A7F9-C311-F464B087122F}"/>
                    </a:ext>
                  </a:extLst>
                </p14:cNvPr>
                <p14:cNvContentPartPr/>
                <p14:nvPr/>
              </p14:nvContentPartPr>
              <p14:xfrm>
                <a:off x="3384124" y="3447633"/>
                <a:ext cx="12096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35F899-BD36-A7F9-C311-F464B08712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5484" y="3438993"/>
                  <a:ext cx="138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929ED5-3E29-B1BD-6837-384DC16E9883}"/>
                    </a:ext>
                  </a:extLst>
                </p14:cNvPr>
                <p14:cNvContentPartPr/>
                <p14:nvPr/>
              </p14:nvContentPartPr>
              <p14:xfrm>
                <a:off x="3569884" y="3472833"/>
                <a:ext cx="73080" cy="9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929ED5-3E29-B1BD-6837-384DC16E98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60884" y="3464193"/>
                  <a:ext cx="90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5CE1D6-34FB-7223-E39B-E4C5BA057F6C}"/>
                    </a:ext>
                  </a:extLst>
                </p14:cNvPr>
                <p14:cNvContentPartPr/>
                <p14:nvPr/>
              </p14:nvContentPartPr>
              <p14:xfrm>
                <a:off x="3661684" y="3576873"/>
                <a:ext cx="62280" cy="1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5CE1D6-34FB-7223-E39B-E4C5BA057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2684" y="3568233"/>
                  <a:ext cx="79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2E458E-22C2-D3FA-267C-8A018F2503C5}"/>
                    </a:ext>
                  </a:extLst>
                </p14:cNvPr>
                <p14:cNvContentPartPr/>
                <p14:nvPr/>
              </p14:nvContentPartPr>
              <p14:xfrm>
                <a:off x="3772924" y="3489033"/>
                <a:ext cx="158040" cy="10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2E458E-22C2-D3FA-267C-8A018F2503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3924" y="3480393"/>
                  <a:ext cx="1756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16F84C-3E29-93A7-5FFD-6D4DCD403C32}"/>
              </a:ext>
            </a:extLst>
          </p:cNvPr>
          <p:cNvGrpSpPr/>
          <p:nvPr/>
        </p:nvGrpSpPr>
        <p:grpSpPr>
          <a:xfrm>
            <a:off x="7110844" y="2841033"/>
            <a:ext cx="1546920" cy="227160"/>
            <a:chOff x="7110844" y="2841033"/>
            <a:chExt cx="154692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128698-2884-E1E6-7049-9F5B91512B45}"/>
                    </a:ext>
                  </a:extLst>
                </p14:cNvPr>
                <p14:cNvContentPartPr/>
                <p14:nvPr/>
              </p14:nvContentPartPr>
              <p14:xfrm>
                <a:off x="7110844" y="2942553"/>
                <a:ext cx="586080" cy="12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128698-2884-E1E6-7049-9F5B91512B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1844" y="2933913"/>
                  <a:ext cx="603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A05CDC-D752-24E9-A6B5-561554205746}"/>
                    </a:ext>
                  </a:extLst>
                </p14:cNvPr>
                <p14:cNvContentPartPr/>
                <p14:nvPr/>
              </p14:nvContentPartPr>
              <p14:xfrm>
                <a:off x="7851004" y="2841033"/>
                <a:ext cx="431280" cy="20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A05CDC-D752-24E9-A6B5-561554205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2004" y="2832393"/>
                  <a:ext cx="448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D5A2C1-7BB9-0DBF-41ED-E3D2C186F9D7}"/>
                    </a:ext>
                  </a:extLst>
                </p14:cNvPr>
                <p14:cNvContentPartPr/>
                <p14:nvPr/>
              </p14:nvContentPartPr>
              <p14:xfrm>
                <a:off x="8204524" y="2932833"/>
                <a:ext cx="77760" cy="2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D5A2C1-7BB9-0DBF-41ED-E3D2C186F9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95524" y="2924193"/>
                  <a:ext cx="95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09A7DF-9D9B-4775-94EB-172BD8214930}"/>
                    </a:ext>
                  </a:extLst>
                </p14:cNvPr>
                <p14:cNvContentPartPr/>
                <p14:nvPr/>
              </p14:nvContentPartPr>
              <p14:xfrm>
                <a:off x="8355364" y="3033993"/>
                <a:ext cx="90000" cy="2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09A7DF-9D9B-4775-94EB-172BD82149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46364" y="3024993"/>
                  <a:ext cx="107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9A8C63-5B13-2F81-A4AC-63A5F804A8B3}"/>
                    </a:ext>
                  </a:extLst>
                </p14:cNvPr>
                <p14:cNvContentPartPr/>
                <p14:nvPr/>
              </p14:nvContentPartPr>
              <p14:xfrm>
                <a:off x="8502604" y="2935713"/>
                <a:ext cx="155160" cy="8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9A8C63-5B13-2F81-A4AC-63A5F804A8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93964" y="2927073"/>
                  <a:ext cx="1728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72F739-D667-51E1-CE12-9695E22EFE23}"/>
              </a:ext>
            </a:extLst>
          </p:cNvPr>
          <p:cNvGrpSpPr/>
          <p:nvPr/>
        </p:nvGrpSpPr>
        <p:grpSpPr>
          <a:xfrm>
            <a:off x="7039924" y="3491193"/>
            <a:ext cx="858240" cy="198360"/>
            <a:chOff x="7039924" y="3491193"/>
            <a:chExt cx="85824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4EE84B-12F3-7B85-AA42-7947198F1E55}"/>
                    </a:ext>
                  </a:extLst>
                </p14:cNvPr>
                <p14:cNvContentPartPr/>
                <p14:nvPr/>
              </p14:nvContentPartPr>
              <p14:xfrm>
                <a:off x="7086004" y="3545193"/>
                <a:ext cx="8121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4EE84B-12F3-7B85-AA42-7947198F1E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77364" y="3536193"/>
                  <a:ext cx="829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68119E-E6D5-50C3-07D4-7EB70112C992}"/>
                    </a:ext>
                  </a:extLst>
                </p14:cNvPr>
                <p14:cNvContentPartPr/>
                <p14:nvPr/>
              </p14:nvContentPartPr>
              <p14:xfrm>
                <a:off x="7039924" y="3491193"/>
                <a:ext cx="14436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68119E-E6D5-50C3-07D4-7EB70112C9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31284" y="3482553"/>
                  <a:ext cx="16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D56070-20E2-09E1-F69D-87C43EB0185C}"/>
                    </a:ext>
                  </a:extLst>
                </p14:cNvPr>
                <p14:cNvContentPartPr/>
                <p14:nvPr/>
              </p14:nvContentPartPr>
              <p14:xfrm>
                <a:off x="7430164" y="3508113"/>
                <a:ext cx="127440" cy="18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D56070-20E2-09E1-F69D-87C43EB018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1164" y="3499473"/>
                  <a:ext cx="1450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7D9EDD-9678-8B29-197B-273DB5126BE0}"/>
                  </a:ext>
                </a:extLst>
              </p14:cNvPr>
              <p14:cNvContentPartPr/>
              <p14:nvPr/>
            </p14:nvContentPartPr>
            <p14:xfrm>
              <a:off x="7334404" y="2921673"/>
              <a:ext cx="111600" cy="199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7D9EDD-9678-8B29-197B-273DB5126B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5764" y="2912673"/>
                <a:ext cx="1292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CB96313-7902-C972-E911-060E00ED0C81}"/>
              </a:ext>
            </a:extLst>
          </p:cNvPr>
          <p:cNvGrpSpPr/>
          <p:nvPr/>
        </p:nvGrpSpPr>
        <p:grpSpPr>
          <a:xfrm>
            <a:off x="8004004" y="3340713"/>
            <a:ext cx="818640" cy="189000"/>
            <a:chOff x="8004004" y="3340713"/>
            <a:chExt cx="8186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65FFDD-B868-086C-66A8-EEB212635AE5}"/>
                    </a:ext>
                  </a:extLst>
                </p14:cNvPr>
                <p14:cNvContentPartPr/>
                <p14:nvPr/>
              </p14:nvContentPartPr>
              <p14:xfrm>
                <a:off x="8004004" y="3360873"/>
                <a:ext cx="191880" cy="16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65FFDD-B868-086C-66A8-EEB212635A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95004" y="3352233"/>
                  <a:ext cx="209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EC1194-B837-5D49-432C-DFE361F0C160}"/>
                    </a:ext>
                  </a:extLst>
                </p14:cNvPr>
                <p14:cNvContentPartPr/>
                <p14:nvPr/>
              </p14:nvContentPartPr>
              <p14:xfrm>
                <a:off x="8164204" y="3340713"/>
                <a:ext cx="7920" cy="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EC1194-B837-5D49-432C-DFE361F0C1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55564" y="3332073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5FAD3E-D73B-8B0E-D5F6-183CF20B4A2B}"/>
                    </a:ext>
                  </a:extLst>
                </p14:cNvPr>
                <p14:cNvContentPartPr/>
                <p14:nvPr/>
              </p14:nvContentPartPr>
              <p14:xfrm>
                <a:off x="8247004" y="3396873"/>
                <a:ext cx="85680" cy="12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5FAD3E-D73B-8B0E-D5F6-183CF20B4A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38004" y="3388233"/>
                  <a:ext cx="103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7F6BDA-6CFA-74B8-A158-2015B1405EA7}"/>
                    </a:ext>
                  </a:extLst>
                </p14:cNvPr>
                <p14:cNvContentPartPr/>
                <p14:nvPr/>
              </p14:nvContentPartPr>
              <p14:xfrm>
                <a:off x="8430244" y="3485073"/>
                <a:ext cx="94320" cy="2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7F6BDA-6CFA-74B8-A158-2015B1405E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21604" y="3476433"/>
                  <a:ext cx="111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3A2697-1D8A-65A8-4E5D-496F59B87942}"/>
                    </a:ext>
                  </a:extLst>
                </p14:cNvPr>
                <p14:cNvContentPartPr/>
                <p14:nvPr/>
              </p14:nvContentPartPr>
              <p14:xfrm>
                <a:off x="8640124" y="3426393"/>
                <a:ext cx="182520" cy="9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3A2697-1D8A-65A8-4E5D-496F59B879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1484" y="3417393"/>
                  <a:ext cx="2001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399EF5-81CF-B59D-CA0F-5512BE74E92D}"/>
              </a:ext>
            </a:extLst>
          </p:cNvPr>
          <p:cNvGrpSpPr/>
          <p:nvPr/>
        </p:nvGrpSpPr>
        <p:grpSpPr>
          <a:xfrm>
            <a:off x="3367924" y="4342593"/>
            <a:ext cx="1757520" cy="273240"/>
            <a:chOff x="3367924" y="4342593"/>
            <a:chExt cx="17575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19AA84-F825-B3B5-258F-807CE0776654}"/>
                    </a:ext>
                  </a:extLst>
                </p14:cNvPr>
                <p14:cNvContentPartPr/>
                <p14:nvPr/>
              </p14:nvContentPartPr>
              <p14:xfrm>
                <a:off x="3980644" y="4447713"/>
                <a:ext cx="1144800" cy="16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19AA84-F825-B3B5-258F-807CE07766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71644" y="4439073"/>
                  <a:ext cx="1162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5BBBC3-FF46-FFCD-D93F-055693A61BF2}"/>
                    </a:ext>
                  </a:extLst>
                </p14:cNvPr>
                <p14:cNvContentPartPr/>
                <p14:nvPr/>
              </p14:nvContentPartPr>
              <p14:xfrm>
                <a:off x="3367924" y="4342593"/>
                <a:ext cx="349560" cy="14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5BBBC3-FF46-FFCD-D93F-055693A61B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59284" y="4333593"/>
                  <a:ext cx="367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73729B-0ED9-6612-788B-EF76D2F21B4B}"/>
                    </a:ext>
                  </a:extLst>
                </p14:cNvPr>
                <p14:cNvContentPartPr/>
                <p14:nvPr/>
              </p14:nvContentPartPr>
              <p14:xfrm>
                <a:off x="3761764" y="4455993"/>
                <a:ext cx="27360" cy="14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73729B-0ED9-6612-788B-EF76D2F21B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53124" y="4447353"/>
                  <a:ext cx="45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76E8B9-C26F-3549-9683-EBF00F28C8CD}"/>
                    </a:ext>
                  </a:extLst>
                </p14:cNvPr>
                <p14:cNvContentPartPr/>
                <p14:nvPr/>
              </p14:nvContentPartPr>
              <p14:xfrm>
                <a:off x="3870124" y="4369593"/>
                <a:ext cx="65880" cy="125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76E8B9-C26F-3549-9683-EBF00F28C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61484" y="4360593"/>
                  <a:ext cx="83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CFA392-4A6F-AAE9-238D-B87E360A626A}"/>
                    </a:ext>
                  </a:extLst>
                </p14:cNvPr>
                <p14:cNvContentPartPr/>
                <p14:nvPr/>
              </p14:nvContentPartPr>
              <p14:xfrm>
                <a:off x="4394644" y="4477233"/>
                <a:ext cx="105480" cy="138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CFA392-4A6F-AAE9-238D-B87E360A62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86004" y="4468233"/>
                  <a:ext cx="1231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7A96C3-F4BC-90EE-47E6-4C9E7B0EC5F6}"/>
              </a:ext>
            </a:extLst>
          </p:cNvPr>
          <p:cNvGrpSpPr/>
          <p:nvPr/>
        </p:nvGrpSpPr>
        <p:grpSpPr>
          <a:xfrm>
            <a:off x="3344884" y="4919673"/>
            <a:ext cx="1839960" cy="207000"/>
            <a:chOff x="3344884" y="4919673"/>
            <a:chExt cx="183996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36454D-2777-50CD-7DC4-821DA0B64E54}"/>
                    </a:ext>
                  </a:extLst>
                </p14:cNvPr>
                <p14:cNvContentPartPr/>
                <p14:nvPr/>
              </p14:nvContentPartPr>
              <p14:xfrm>
                <a:off x="3986764" y="4978713"/>
                <a:ext cx="1198080" cy="14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36454D-2777-50CD-7DC4-821DA0B64E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8124" y="4970073"/>
                  <a:ext cx="1215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5AD3038-E0E8-7EBD-F94D-0B859542126C}"/>
                    </a:ext>
                  </a:extLst>
                </p14:cNvPr>
                <p14:cNvContentPartPr/>
                <p14:nvPr/>
              </p14:nvContentPartPr>
              <p14:xfrm>
                <a:off x="3344884" y="4944153"/>
                <a:ext cx="112320" cy="11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5AD3038-E0E8-7EBD-F94D-0B85954212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35884" y="4935153"/>
                  <a:ext cx="129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260E0E-37AC-E9FD-C47E-6D07397DBB1B}"/>
                    </a:ext>
                  </a:extLst>
                </p14:cNvPr>
                <p14:cNvContentPartPr/>
                <p14:nvPr/>
              </p14:nvContentPartPr>
              <p14:xfrm>
                <a:off x="3516604" y="4949913"/>
                <a:ext cx="34920" cy="81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260E0E-37AC-E9FD-C47E-6D07397DBB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07964" y="4941273"/>
                  <a:ext cx="52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D610D5-FFDB-DBFE-0A3C-385803FF603F}"/>
                    </a:ext>
                  </a:extLst>
                </p14:cNvPr>
                <p14:cNvContentPartPr/>
                <p14:nvPr/>
              </p14:nvContentPartPr>
              <p14:xfrm>
                <a:off x="3576724" y="5016513"/>
                <a:ext cx="92520" cy="1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D610D5-FFDB-DBFE-0A3C-385803FF60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7724" y="5007873"/>
                  <a:ext cx="110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C5404C-B3D9-D180-A426-0487E8B1D15F}"/>
                    </a:ext>
                  </a:extLst>
                </p14:cNvPr>
                <p14:cNvContentPartPr/>
                <p14:nvPr/>
              </p14:nvContentPartPr>
              <p14:xfrm>
                <a:off x="3715324" y="4919673"/>
                <a:ext cx="88200" cy="122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C5404C-B3D9-D180-A426-0487E8B1D1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06684" y="4910673"/>
                  <a:ext cx="1058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7F778E-C94A-5AA0-1671-47ED4C8550A5}"/>
              </a:ext>
            </a:extLst>
          </p:cNvPr>
          <p:cNvGrpSpPr/>
          <p:nvPr/>
        </p:nvGrpSpPr>
        <p:grpSpPr>
          <a:xfrm>
            <a:off x="7114084" y="4284993"/>
            <a:ext cx="1396080" cy="269280"/>
            <a:chOff x="7114084" y="4284993"/>
            <a:chExt cx="13960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9F90A8-8E75-4F65-08E9-C008BEEC44A3}"/>
                    </a:ext>
                  </a:extLst>
                </p14:cNvPr>
                <p14:cNvContentPartPr/>
                <p14:nvPr/>
              </p14:nvContentPartPr>
              <p14:xfrm>
                <a:off x="7114084" y="4388313"/>
                <a:ext cx="393480" cy="9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9F90A8-8E75-4F65-08E9-C008BEEC44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05444" y="4379673"/>
                  <a:ext cx="411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500CF0-63F3-0047-DB5B-7DD4F7B29F5A}"/>
                    </a:ext>
                  </a:extLst>
                </p14:cNvPr>
                <p14:cNvContentPartPr/>
                <p14:nvPr/>
              </p14:nvContentPartPr>
              <p14:xfrm>
                <a:off x="7209844" y="4396233"/>
                <a:ext cx="70560" cy="15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500CF0-63F3-0047-DB5B-7DD4F7B29F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01204" y="4387233"/>
                  <a:ext cx="88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92CEAB-8D97-6A9A-F0E1-9550294BFD2A}"/>
                    </a:ext>
                  </a:extLst>
                </p14:cNvPr>
                <p14:cNvContentPartPr/>
                <p14:nvPr/>
              </p14:nvContentPartPr>
              <p14:xfrm>
                <a:off x="7792324" y="4284993"/>
                <a:ext cx="452520" cy="19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92CEAB-8D97-6A9A-F0E1-9550294BFD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83324" y="4276353"/>
                  <a:ext cx="470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BA78E3-FF05-FEEB-EA30-723BA504D411}"/>
                    </a:ext>
                  </a:extLst>
                </p14:cNvPr>
                <p14:cNvContentPartPr/>
                <p14:nvPr/>
              </p14:nvContentPartPr>
              <p14:xfrm>
                <a:off x="8047924" y="4287153"/>
                <a:ext cx="103320" cy="3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BA78E3-FF05-FEEB-EA30-723BA504D4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39284" y="4278153"/>
                  <a:ext cx="120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06606D-4EC8-8EBF-5194-E67C500521AD}"/>
                    </a:ext>
                  </a:extLst>
                </p14:cNvPr>
                <p14:cNvContentPartPr/>
                <p14:nvPr/>
              </p14:nvContentPartPr>
              <p14:xfrm>
                <a:off x="8302804" y="4288593"/>
                <a:ext cx="207360" cy="172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06606D-4EC8-8EBF-5194-E67C500521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93804" y="4279593"/>
                  <a:ext cx="2250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6B5487-B7FC-E520-97BC-062A60E8067A}"/>
              </a:ext>
            </a:extLst>
          </p:cNvPr>
          <p:cNvGrpSpPr/>
          <p:nvPr/>
        </p:nvGrpSpPr>
        <p:grpSpPr>
          <a:xfrm>
            <a:off x="7065124" y="4814553"/>
            <a:ext cx="1366920" cy="371880"/>
            <a:chOff x="7065124" y="4814553"/>
            <a:chExt cx="13669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7A8B71-0C7B-14BE-E51B-B13DFFD05E61}"/>
                    </a:ext>
                  </a:extLst>
                </p14:cNvPr>
                <p14:cNvContentPartPr/>
                <p14:nvPr/>
              </p14:nvContentPartPr>
              <p14:xfrm>
                <a:off x="7080964" y="5048553"/>
                <a:ext cx="594360" cy="1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7A8B71-0C7B-14BE-E51B-B13DFFD05E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72324" y="5039553"/>
                  <a:ext cx="612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C80A06-4395-F68B-895C-CB575E299EC1}"/>
                    </a:ext>
                  </a:extLst>
                </p14:cNvPr>
                <p14:cNvContentPartPr/>
                <p14:nvPr/>
              </p14:nvContentPartPr>
              <p14:xfrm>
                <a:off x="7065124" y="4958193"/>
                <a:ext cx="119520" cy="17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C80A06-4395-F68B-895C-CB575E299E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6124" y="4949553"/>
                  <a:ext cx="137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757600-7743-3080-59E1-52803D0FA493}"/>
                    </a:ext>
                  </a:extLst>
                </p14:cNvPr>
                <p14:cNvContentPartPr/>
                <p14:nvPr/>
              </p14:nvContentPartPr>
              <p14:xfrm>
                <a:off x="7374364" y="5033793"/>
                <a:ext cx="88920" cy="152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757600-7743-3080-59E1-52803D0FA4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65724" y="5024793"/>
                  <a:ext cx="106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7F6EF2-C1DA-799D-4A9B-D1529A4BDC71}"/>
                    </a:ext>
                  </a:extLst>
                </p14:cNvPr>
                <p14:cNvContentPartPr/>
                <p14:nvPr/>
              </p14:nvContentPartPr>
              <p14:xfrm>
                <a:off x="7786204" y="4849473"/>
                <a:ext cx="227160" cy="199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7F6EF2-C1DA-799D-4A9B-D1529A4BDC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77204" y="4840473"/>
                  <a:ext cx="244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72F273-BE03-E616-4023-6D17F8B84D3C}"/>
                    </a:ext>
                  </a:extLst>
                </p14:cNvPr>
                <p14:cNvContentPartPr/>
                <p14:nvPr/>
              </p14:nvContentPartPr>
              <p14:xfrm>
                <a:off x="7988884" y="4814553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72F273-BE03-E616-4023-6D17F8B84D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80244" y="48055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981D03-3D8E-0E65-5394-E7B32B2285F7}"/>
                    </a:ext>
                  </a:extLst>
                </p14:cNvPr>
                <p14:cNvContentPartPr/>
                <p14:nvPr/>
              </p14:nvContentPartPr>
              <p14:xfrm>
                <a:off x="8059084" y="4926513"/>
                <a:ext cx="57960" cy="9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981D03-3D8E-0E65-5394-E7B32B2285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50084" y="4917513"/>
                  <a:ext cx="75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73410C-BA1C-1EA7-EAFA-FE330DA911F8}"/>
                    </a:ext>
                  </a:extLst>
                </p14:cNvPr>
                <p14:cNvContentPartPr/>
                <p14:nvPr/>
              </p14:nvContentPartPr>
              <p14:xfrm>
                <a:off x="8179324" y="4999953"/>
                <a:ext cx="59400" cy="1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73410C-BA1C-1EA7-EAFA-FE330DA911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0324" y="4991313"/>
                  <a:ext cx="77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DF2411-263F-4B7E-D1AD-E59D56FAD2D7}"/>
                    </a:ext>
                  </a:extLst>
                </p14:cNvPr>
                <p14:cNvContentPartPr/>
                <p14:nvPr/>
              </p14:nvContentPartPr>
              <p14:xfrm>
                <a:off x="8327644" y="4824993"/>
                <a:ext cx="15480" cy="12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DF2411-263F-4B7E-D1AD-E59D56FAD2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19004" y="4815993"/>
                  <a:ext cx="3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CEEDEE-C34A-90D8-0E4C-DFAD2DA5E468}"/>
                    </a:ext>
                  </a:extLst>
                </p14:cNvPr>
                <p14:cNvContentPartPr/>
                <p14:nvPr/>
              </p14:nvContentPartPr>
              <p14:xfrm>
                <a:off x="8325484" y="4908513"/>
                <a:ext cx="106560" cy="9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CEEDEE-C34A-90D8-0E4C-DFAD2DA5E4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16484" y="4899873"/>
                  <a:ext cx="1242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9BC5EF1-AB0A-F010-D48C-5C6E2865AF77}"/>
              </a:ext>
            </a:extLst>
          </p:cNvPr>
          <p:cNvGrpSpPr/>
          <p:nvPr/>
        </p:nvGrpSpPr>
        <p:grpSpPr>
          <a:xfrm>
            <a:off x="5908804" y="5251593"/>
            <a:ext cx="377280" cy="228600"/>
            <a:chOff x="5908804" y="5251593"/>
            <a:chExt cx="3772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ACC5DB-AAFE-A851-85DE-260910FC7FC6}"/>
                    </a:ext>
                  </a:extLst>
                </p14:cNvPr>
                <p14:cNvContentPartPr/>
                <p14:nvPr/>
              </p14:nvContentPartPr>
              <p14:xfrm>
                <a:off x="5908804" y="5251593"/>
                <a:ext cx="248400" cy="22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ACC5DB-AAFE-A851-85DE-260910FC7F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99804" y="5242953"/>
                  <a:ext cx="266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B79F42E-0BE0-BFFA-2D1D-8EDF0D839752}"/>
                    </a:ext>
                  </a:extLst>
                </p14:cNvPr>
                <p14:cNvContentPartPr/>
                <p14:nvPr/>
              </p14:nvContentPartPr>
              <p14:xfrm>
                <a:off x="6139924" y="5278593"/>
                <a:ext cx="146160" cy="201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B79F42E-0BE0-BFFA-2D1D-8EDF0D8397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30924" y="5269953"/>
                  <a:ext cx="1638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4B2AD5D-26E9-2376-2C99-4827AA311D48}"/>
              </a:ext>
            </a:extLst>
          </p:cNvPr>
          <p:cNvGrpSpPr/>
          <p:nvPr/>
        </p:nvGrpSpPr>
        <p:grpSpPr>
          <a:xfrm>
            <a:off x="1193326" y="2015404"/>
            <a:ext cx="462600" cy="304560"/>
            <a:chOff x="1193326" y="2015404"/>
            <a:chExt cx="4626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3E4B3F-A57C-8F2F-E147-8D2283135D7F}"/>
                    </a:ext>
                  </a:extLst>
                </p14:cNvPr>
                <p14:cNvContentPartPr/>
                <p14:nvPr/>
              </p14:nvContentPartPr>
              <p14:xfrm>
                <a:off x="1193326" y="2015404"/>
                <a:ext cx="128160" cy="294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3E4B3F-A57C-8F2F-E147-8D2283135D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84686" y="2006404"/>
                  <a:ext cx="145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52C79F-3D61-94A4-5C5E-7199ADC8FA03}"/>
                    </a:ext>
                  </a:extLst>
                </p14:cNvPr>
                <p14:cNvContentPartPr/>
                <p14:nvPr/>
              </p14:nvContentPartPr>
              <p14:xfrm>
                <a:off x="1399606" y="2199004"/>
                <a:ext cx="92520" cy="109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52C79F-3D61-94A4-5C5E-7199ADC8FA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90966" y="2190004"/>
                  <a:ext cx="110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8FBBC9-C998-2C01-4767-0A45F34193AC}"/>
                    </a:ext>
                  </a:extLst>
                </p14:cNvPr>
                <p14:cNvContentPartPr/>
                <p14:nvPr/>
              </p14:nvContentPartPr>
              <p14:xfrm>
                <a:off x="1534966" y="2111524"/>
                <a:ext cx="16200" cy="208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8FBBC9-C998-2C01-4767-0A45F34193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26326" y="2102524"/>
                  <a:ext cx="33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6C3485-F017-E7CF-CA16-9C01D40FC4D7}"/>
                    </a:ext>
                  </a:extLst>
                </p14:cNvPr>
                <p14:cNvContentPartPr/>
                <p14:nvPr/>
              </p14:nvContentPartPr>
              <p14:xfrm>
                <a:off x="1531726" y="2161204"/>
                <a:ext cx="124200" cy="147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6C3485-F017-E7CF-CA16-9C01D40FC4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22726" y="2152204"/>
                  <a:ext cx="1418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3405F53-08D7-AA79-9989-BCE2C7553F55}"/>
              </a:ext>
            </a:extLst>
          </p:cNvPr>
          <p:cNvGrpSpPr/>
          <p:nvPr/>
        </p:nvGrpSpPr>
        <p:grpSpPr>
          <a:xfrm>
            <a:off x="1959766" y="2092804"/>
            <a:ext cx="453960" cy="339120"/>
            <a:chOff x="1959766" y="2092804"/>
            <a:chExt cx="4539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1C7CDE-59E4-D6F0-5A3D-A3A3E0156C2F}"/>
                    </a:ext>
                  </a:extLst>
                </p14:cNvPr>
                <p14:cNvContentPartPr/>
                <p14:nvPr/>
              </p14:nvContentPartPr>
              <p14:xfrm>
                <a:off x="1959766" y="2153644"/>
                <a:ext cx="52200" cy="27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1C7CDE-59E4-D6F0-5A3D-A3A3E0156C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50766" y="2144644"/>
                  <a:ext cx="69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1E46D4-0C1B-26EF-B370-1671543C0993}"/>
                    </a:ext>
                  </a:extLst>
                </p14:cNvPr>
                <p14:cNvContentPartPr/>
                <p14:nvPr/>
              </p14:nvContentPartPr>
              <p14:xfrm>
                <a:off x="1974886" y="2138164"/>
                <a:ext cx="62280" cy="120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1E46D4-0C1B-26EF-B370-1671543C09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65886" y="2129164"/>
                  <a:ext cx="79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ECF348-D40A-FD50-E044-70F24FCBFBB4}"/>
                    </a:ext>
                  </a:extLst>
                </p14:cNvPr>
                <p14:cNvContentPartPr/>
                <p14:nvPr/>
              </p14:nvContentPartPr>
              <p14:xfrm>
                <a:off x="2072806" y="2163364"/>
                <a:ext cx="69840" cy="11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ECF348-D40A-FD50-E044-70F24FCBFBB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64166" y="2154364"/>
                  <a:ext cx="87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A9E683-C641-F191-D6AB-214F2593EA65}"/>
                    </a:ext>
                  </a:extLst>
                </p14:cNvPr>
                <p14:cNvContentPartPr/>
                <p14:nvPr/>
              </p14:nvContentPartPr>
              <p14:xfrm>
                <a:off x="2200606" y="2145724"/>
                <a:ext cx="94320" cy="128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A9E683-C641-F191-D6AB-214F2593EA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1966" y="2136724"/>
                  <a:ext cx="111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F42FC5-BE93-F1A4-9F2A-25432BBEEAD3}"/>
                    </a:ext>
                  </a:extLst>
                </p14:cNvPr>
                <p14:cNvContentPartPr/>
                <p14:nvPr/>
              </p14:nvContentPartPr>
              <p14:xfrm>
                <a:off x="2324806" y="2092804"/>
                <a:ext cx="88920" cy="19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F42FC5-BE93-F1A4-9F2A-25432BBEEA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15806" y="2084164"/>
                  <a:ext cx="106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234C65-7C98-9D14-7761-DE71510DB45B}"/>
                    </a:ext>
                  </a:extLst>
                </p14:cNvPr>
                <p14:cNvContentPartPr/>
                <p14:nvPr/>
              </p14:nvContentPartPr>
              <p14:xfrm>
                <a:off x="2301766" y="2122684"/>
                <a:ext cx="105480" cy="5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234C65-7C98-9D14-7761-DE71510DB4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93126" y="2114044"/>
                  <a:ext cx="12312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50DDC1-ECA1-F7E4-1158-1EA127F0CAF8}"/>
                  </a:ext>
                </a:extLst>
              </p14:cNvPr>
              <p14:cNvContentPartPr/>
              <p14:nvPr/>
            </p14:nvContentPartPr>
            <p14:xfrm>
              <a:off x="2679046" y="2118724"/>
              <a:ext cx="478440" cy="160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50DDC1-ECA1-F7E4-1158-1EA127F0CAF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70046" y="2110084"/>
                <a:ext cx="49608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7642AE-33A6-7AEB-5DB5-4A30E4977F51}"/>
              </a:ext>
            </a:extLst>
          </p:cNvPr>
          <p:cNvGrpSpPr/>
          <p:nvPr/>
        </p:nvGrpSpPr>
        <p:grpSpPr>
          <a:xfrm>
            <a:off x="1117366" y="2580244"/>
            <a:ext cx="937440" cy="401400"/>
            <a:chOff x="1117366" y="2580244"/>
            <a:chExt cx="9374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D1F4038-18F0-7F17-B586-32A4B7EB387F}"/>
                    </a:ext>
                  </a:extLst>
                </p14:cNvPr>
                <p14:cNvContentPartPr/>
                <p14:nvPr/>
              </p14:nvContentPartPr>
              <p14:xfrm>
                <a:off x="1117366" y="2627044"/>
                <a:ext cx="90360" cy="354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D1F4038-18F0-7F17-B586-32A4B7EB38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8366" y="2618044"/>
                  <a:ext cx="108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24293D-625D-C1FF-19C5-B3CC02B90D83}"/>
                    </a:ext>
                  </a:extLst>
                </p14:cNvPr>
                <p14:cNvContentPartPr/>
                <p14:nvPr/>
              </p14:nvContentPartPr>
              <p14:xfrm>
                <a:off x="1173526" y="2656204"/>
                <a:ext cx="77040" cy="12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24293D-625D-C1FF-19C5-B3CC02B90D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4886" y="2647204"/>
                  <a:ext cx="94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2194C4-C3E9-2D7F-0D74-97F9664FFE38}"/>
                    </a:ext>
                  </a:extLst>
                </p14:cNvPr>
                <p14:cNvContentPartPr/>
                <p14:nvPr/>
              </p14:nvContentPartPr>
              <p14:xfrm>
                <a:off x="1321846" y="2580244"/>
                <a:ext cx="268560" cy="36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2194C4-C3E9-2D7F-0D74-97F9664FFE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2846" y="2571604"/>
                  <a:ext cx="286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A425EF2-2E1D-895C-8C0D-35B458E247FF}"/>
                    </a:ext>
                  </a:extLst>
                </p14:cNvPr>
                <p14:cNvContentPartPr/>
                <p14:nvPr/>
              </p14:nvContentPartPr>
              <p14:xfrm>
                <a:off x="1512286" y="2630644"/>
                <a:ext cx="174240" cy="125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A425EF2-2E1D-895C-8C0D-35B458E247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03286" y="2621644"/>
                  <a:ext cx="191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34AA70-B937-B949-8851-6B8DCD87A1C1}"/>
                    </a:ext>
                  </a:extLst>
                </p14:cNvPr>
                <p14:cNvContentPartPr/>
                <p14:nvPr/>
              </p14:nvContentPartPr>
              <p14:xfrm>
                <a:off x="1761046" y="2637844"/>
                <a:ext cx="63000" cy="13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34AA70-B937-B949-8851-6B8DCD87A1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52406" y="2628844"/>
                  <a:ext cx="80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14CAC9-7126-9F0D-29FF-162FBAE37033}"/>
                    </a:ext>
                  </a:extLst>
                </p14:cNvPr>
                <p14:cNvContentPartPr/>
                <p14:nvPr/>
              </p14:nvContentPartPr>
              <p14:xfrm>
                <a:off x="1854286" y="2669884"/>
                <a:ext cx="200520" cy="122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14CAC9-7126-9F0D-29FF-162FBAE370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45646" y="2660884"/>
                  <a:ext cx="218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86921FE-750E-4890-5871-6407F8B02DCB}"/>
              </a:ext>
            </a:extLst>
          </p:cNvPr>
          <p:cNvGrpSpPr/>
          <p:nvPr/>
        </p:nvGrpSpPr>
        <p:grpSpPr>
          <a:xfrm>
            <a:off x="1138606" y="3172444"/>
            <a:ext cx="516600" cy="194760"/>
            <a:chOff x="1138606" y="3172444"/>
            <a:chExt cx="5166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2DFECB5-F0AB-0C36-B6D8-DEEB9F9F550F}"/>
                    </a:ext>
                  </a:extLst>
                </p14:cNvPr>
                <p14:cNvContentPartPr/>
                <p14:nvPr/>
              </p14:nvContentPartPr>
              <p14:xfrm>
                <a:off x="1138606" y="3190444"/>
                <a:ext cx="80280" cy="144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2DFECB5-F0AB-0C36-B6D8-DEEB9F9F55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9606" y="3181804"/>
                  <a:ext cx="9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106EB3-F397-2E48-A85F-5DDF92B15CA1}"/>
                    </a:ext>
                  </a:extLst>
                </p14:cNvPr>
                <p14:cNvContentPartPr/>
                <p14:nvPr/>
              </p14:nvContentPartPr>
              <p14:xfrm>
                <a:off x="1255606" y="3172444"/>
                <a:ext cx="399600" cy="194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106EB3-F397-2E48-A85F-5DDF92B15C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6966" y="3163804"/>
                  <a:ext cx="41724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5AAB4F-CCAB-4EBF-7C0E-D77B7A5668A9}"/>
                  </a:ext>
                </a:extLst>
              </p14:cNvPr>
              <p14:cNvContentPartPr/>
              <p14:nvPr/>
            </p14:nvContentPartPr>
            <p14:xfrm>
              <a:off x="1948246" y="3155164"/>
              <a:ext cx="528840" cy="212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5AAB4F-CCAB-4EBF-7C0E-D77B7A5668A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39606" y="3146524"/>
                <a:ext cx="54648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0616829-A946-936F-AE86-E552D0A4D4F5}"/>
              </a:ext>
            </a:extLst>
          </p:cNvPr>
          <p:cNvGrpSpPr/>
          <p:nvPr/>
        </p:nvGrpSpPr>
        <p:grpSpPr>
          <a:xfrm>
            <a:off x="1159846" y="3500044"/>
            <a:ext cx="575280" cy="199080"/>
            <a:chOff x="1159846" y="3500044"/>
            <a:chExt cx="575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7C355F-FA88-BC52-8A61-DC264781C443}"/>
                    </a:ext>
                  </a:extLst>
                </p14:cNvPr>
                <p14:cNvContentPartPr/>
                <p14:nvPr/>
              </p14:nvContentPartPr>
              <p14:xfrm>
                <a:off x="1159846" y="3577084"/>
                <a:ext cx="143640" cy="12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7C355F-FA88-BC52-8A61-DC264781C4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1206" y="3568444"/>
                  <a:ext cx="161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3EC095-79AD-51BB-FA71-9DF0F566DFB2}"/>
                    </a:ext>
                  </a:extLst>
                </p14:cNvPr>
                <p14:cNvContentPartPr/>
                <p14:nvPr/>
              </p14:nvContentPartPr>
              <p14:xfrm>
                <a:off x="1363606" y="3569164"/>
                <a:ext cx="91800" cy="109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03EC095-79AD-51BB-FA71-9DF0F566DF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54606" y="3560524"/>
                  <a:ext cx="109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9E92738-F0FA-2CE5-09EF-B8370F51EDBA}"/>
                    </a:ext>
                  </a:extLst>
                </p14:cNvPr>
                <p14:cNvContentPartPr/>
                <p14:nvPr/>
              </p14:nvContentPartPr>
              <p14:xfrm>
                <a:off x="1486366" y="3595444"/>
                <a:ext cx="7560" cy="10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9E92738-F0FA-2CE5-09EF-B8370F51ED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77366" y="3586444"/>
                  <a:ext cx="2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407DF7-4CFE-EC4C-7903-06C4611058F0}"/>
                    </a:ext>
                  </a:extLst>
                </p14:cNvPr>
                <p14:cNvContentPartPr/>
                <p14:nvPr/>
              </p14:nvContentPartPr>
              <p14:xfrm>
                <a:off x="1505446" y="3500044"/>
                <a:ext cx="17640" cy="33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407DF7-4CFE-EC4C-7903-06C4611058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96446" y="3491404"/>
                  <a:ext cx="35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DC4A5A-B432-0C4C-A2CF-757FBA05C74B}"/>
                    </a:ext>
                  </a:extLst>
                </p14:cNvPr>
                <p14:cNvContentPartPr/>
                <p14:nvPr/>
              </p14:nvContentPartPr>
              <p14:xfrm>
                <a:off x="1572046" y="3500764"/>
                <a:ext cx="20160" cy="19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DC4A5A-B432-0C4C-A2CF-757FBA05C7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63046" y="3491764"/>
                  <a:ext cx="37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C2094DF-F09C-8519-888D-C1E8ADAA6AC7}"/>
                    </a:ext>
                  </a:extLst>
                </p14:cNvPr>
                <p14:cNvContentPartPr/>
                <p14:nvPr/>
              </p14:nvContentPartPr>
              <p14:xfrm>
                <a:off x="1621726" y="3612724"/>
                <a:ext cx="113400" cy="86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C2094DF-F09C-8519-888D-C1E8ADAA6AC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12726" y="3603724"/>
                  <a:ext cx="131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CF68E4-6688-426D-2913-5297EA42E7B0}"/>
                    </a:ext>
                  </a:extLst>
                </p14:cNvPr>
                <p14:cNvContentPartPr/>
                <p14:nvPr/>
              </p14:nvContentPartPr>
              <p14:xfrm>
                <a:off x="1582126" y="3546124"/>
                <a:ext cx="112680" cy="2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CF68E4-6688-426D-2913-5297EA42E7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73126" y="3537124"/>
                  <a:ext cx="1303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E8E48D9-A7B9-3EA5-3EA6-25EF8AEF1086}"/>
              </a:ext>
            </a:extLst>
          </p:cNvPr>
          <p:cNvGrpSpPr/>
          <p:nvPr/>
        </p:nvGrpSpPr>
        <p:grpSpPr>
          <a:xfrm>
            <a:off x="984166" y="3919444"/>
            <a:ext cx="1887480" cy="559080"/>
            <a:chOff x="984166" y="3919444"/>
            <a:chExt cx="18874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D5D8EB-240F-E351-A114-FD05CB0412F1}"/>
                    </a:ext>
                  </a:extLst>
                </p14:cNvPr>
                <p14:cNvContentPartPr/>
                <p14:nvPr/>
              </p14:nvContentPartPr>
              <p14:xfrm>
                <a:off x="984166" y="3963724"/>
                <a:ext cx="145800" cy="173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D5D8EB-240F-E351-A114-FD05CB0412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526" y="3954724"/>
                  <a:ext cx="16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1B8F6A-B9A9-DA90-5B94-F9FAE7CEAE93}"/>
                    </a:ext>
                  </a:extLst>
                </p14:cNvPr>
                <p14:cNvContentPartPr/>
                <p14:nvPr/>
              </p14:nvContentPartPr>
              <p14:xfrm>
                <a:off x="1121686" y="3960484"/>
                <a:ext cx="12240" cy="38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1B8F6A-B9A9-DA90-5B94-F9FAE7CEAE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2686" y="3951484"/>
                  <a:ext cx="29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F73813-CD8E-0D9E-1929-C98D065CE567}"/>
                    </a:ext>
                  </a:extLst>
                </p14:cNvPr>
                <p14:cNvContentPartPr/>
                <p14:nvPr/>
              </p14:nvContentPartPr>
              <p14:xfrm>
                <a:off x="1182886" y="4053364"/>
                <a:ext cx="142200" cy="96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F73813-CD8E-0D9E-1929-C98D065CE56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3886" y="4044364"/>
                  <a:ext cx="159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AE24F3-B04D-C9DE-708A-9B0DA632F2D9}"/>
                    </a:ext>
                  </a:extLst>
                </p14:cNvPr>
                <p14:cNvContentPartPr/>
                <p14:nvPr/>
              </p14:nvContentPartPr>
              <p14:xfrm>
                <a:off x="1361086" y="3956524"/>
                <a:ext cx="289080" cy="18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AE24F3-B04D-C9DE-708A-9B0DA632F2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52446" y="3947524"/>
                  <a:ext cx="30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ECABE1-7824-91CA-9453-AE9A1A819003}"/>
                    </a:ext>
                  </a:extLst>
                </p14:cNvPr>
                <p14:cNvContentPartPr/>
                <p14:nvPr/>
              </p14:nvContentPartPr>
              <p14:xfrm>
                <a:off x="1694446" y="3980284"/>
                <a:ext cx="15480" cy="131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ECABE1-7824-91CA-9453-AE9A1A81900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85806" y="3971644"/>
                  <a:ext cx="33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4787F7F-410F-1B92-5AAD-BA881D89D146}"/>
                    </a:ext>
                  </a:extLst>
                </p14:cNvPr>
                <p14:cNvContentPartPr/>
                <p14:nvPr/>
              </p14:nvContentPartPr>
              <p14:xfrm>
                <a:off x="1685086" y="4044364"/>
                <a:ext cx="320400" cy="8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4787F7F-410F-1B92-5AAD-BA881D89D1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6086" y="4035364"/>
                  <a:ext cx="338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D69009-1D93-ABFA-28E3-B66D800EA4BE}"/>
                    </a:ext>
                  </a:extLst>
                </p14:cNvPr>
                <p14:cNvContentPartPr/>
                <p14:nvPr/>
              </p14:nvContentPartPr>
              <p14:xfrm>
                <a:off x="2077126" y="3990364"/>
                <a:ext cx="451080" cy="11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D69009-1D93-ABFA-28E3-B66D800EA4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68126" y="3981724"/>
                  <a:ext cx="468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AA653B-83BE-F68E-164E-92A601E8B63E}"/>
                    </a:ext>
                  </a:extLst>
                </p14:cNvPr>
                <p14:cNvContentPartPr/>
                <p14:nvPr/>
              </p14:nvContentPartPr>
              <p14:xfrm>
                <a:off x="2589046" y="3919444"/>
                <a:ext cx="162360" cy="559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AA653B-83BE-F68E-164E-92A601E8B6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80046" y="3910444"/>
                  <a:ext cx="1800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A6B26D3-6198-6D7F-6546-E825FEFA57BF}"/>
                    </a:ext>
                  </a:extLst>
                </p14:cNvPr>
                <p14:cNvContentPartPr/>
                <p14:nvPr/>
              </p14:nvContentPartPr>
              <p14:xfrm>
                <a:off x="2840686" y="4097644"/>
                <a:ext cx="30960" cy="1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A6B26D3-6198-6D7F-6546-E825FEFA57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32046" y="4088644"/>
                  <a:ext cx="48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19E25B7-6529-84EB-38C1-83F59737416A}"/>
                    </a:ext>
                  </a:extLst>
                </p14:cNvPr>
                <p14:cNvContentPartPr/>
                <p14:nvPr/>
              </p14:nvContentPartPr>
              <p14:xfrm>
                <a:off x="1002526" y="4307524"/>
                <a:ext cx="1316880" cy="26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19E25B7-6529-84EB-38C1-83F5973741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3886" y="4298884"/>
                  <a:ext cx="133452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977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BD2B-3872-B94C-0B59-70CC30EC82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094F-2B3D-62D3-DE88-22775A6331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4300" dirty="0"/>
              <a:t>module </a:t>
            </a:r>
            <a:r>
              <a:rPr lang="en-IN" sz="4300" dirty="0" err="1"/>
              <a:t>bram_syn_dual_port</a:t>
            </a:r>
            <a:endParaRPr lang="en-IN" sz="4300" dirty="0"/>
          </a:p>
          <a:p>
            <a:pPr marL="0" indent="0">
              <a:buNone/>
            </a:pPr>
            <a:r>
              <a:rPr lang="en-IN" sz="4300" dirty="0"/>
              <a:t># (parameter ADDR_WIDTH = 10, DATA_WIDTH=8)</a:t>
            </a:r>
          </a:p>
          <a:p>
            <a:pPr marL="0" indent="0">
              <a:buNone/>
            </a:pPr>
            <a:r>
              <a:rPr lang="en-IN" sz="4300" dirty="0"/>
              <a:t>(</a:t>
            </a:r>
          </a:p>
          <a:p>
            <a:pPr marL="0" indent="0">
              <a:buNone/>
            </a:pPr>
            <a:r>
              <a:rPr lang="en-IN" sz="4300" dirty="0"/>
              <a:t>input </a:t>
            </a:r>
            <a:r>
              <a:rPr lang="en-IN" sz="4300" dirty="0" err="1"/>
              <a:t>clk</a:t>
            </a:r>
            <a:r>
              <a:rPr lang="en-IN" sz="4300" dirty="0"/>
              <a:t>, </a:t>
            </a:r>
            <a:r>
              <a:rPr lang="en-IN" sz="4300" dirty="0" err="1"/>
              <a:t>we_a,we_b</a:t>
            </a:r>
            <a:r>
              <a:rPr lang="en-IN" sz="4300" dirty="0"/>
              <a:t>,</a:t>
            </a:r>
          </a:p>
          <a:p>
            <a:pPr marL="0" indent="0">
              <a:buNone/>
            </a:pPr>
            <a:r>
              <a:rPr lang="en-IN" sz="4300" dirty="0"/>
              <a:t>input [DATA_WIDTH-1:0] </a:t>
            </a:r>
            <a:r>
              <a:rPr lang="en-IN" sz="4300" dirty="0" err="1"/>
              <a:t>din_a,din_b</a:t>
            </a:r>
            <a:r>
              <a:rPr lang="en-IN" sz="4300" dirty="0"/>
              <a:t>, // writing data</a:t>
            </a:r>
          </a:p>
          <a:p>
            <a:pPr marL="0" indent="0">
              <a:buNone/>
            </a:pPr>
            <a:r>
              <a:rPr lang="en-IN" sz="4300" dirty="0"/>
              <a:t>input [ADDR_WIDTH-1:0] </a:t>
            </a:r>
            <a:r>
              <a:rPr lang="en-IN" sz="4300" dirty="0" err="1"/>
              <a:t>addr_a</a:t>
            </a:r>
            <a:r>
              <a:rPr lang="en-IN" sz="4300" dirty="0"/>
              <a:t>, </a:t>
            </a:r>
            <a:r>
              <a:rPr lang="en-IN" sz="4300" dirty="0" err="1"/>
              <a:t>addr_b</a:t>
            </a:r>
            <a:r>
              <a:rPr lang="en-IN" sz="4300" dirty="0"/>
              <a:t>,  // reading &amp; writing address</a:t>
            </a:r>
          </a:p>
          <a:p>
            <a:pPr marL="0" indent="0">
              <a:buNone/>
            </a:pPr>
            <a:r>
              <a:rPr lang="en-IN" sz="4300" dirty="0"/>
              <a:t>output reg [DATA_WIDTH-1:0] </a:t>
            </a:r>
            <a:r>
              <a:rPr lang="en-IN" sz="4300" dirty="0" err="1"/>
              <a:t>dout_a,dout_b</a:t>
            </a:r>
            <a:r>
              <a:rPr lang="en-IN" sz="4300" dirty="0"/>
              <a:t> // reading data</a:t>
            </a:r>
          </a:p>
          <a:p>
            <a:pPr marL="0" indent="0">
              <a:buNone/>
            </a:pPr>
            <a:r>
              <a:rPr lang="en-IN" sz="4300" dirty="0"/>
              <a:t>    );</a:t>
            </a:r>
          </a:p>
          <a:p>
            <a:pPr marL="0" indent="0">
              <a:buNone/>
            </a:pPr>
            <a:r>
              <a:rPr lang="en-IN" sz="4300" dirty="0"/>
              <a:t>    </a:t>
            </a:r>
          </a:p>
          <a:p>
            <a:pPr marL="0" indent="0">
              <a:buNone/>
            </a:pPr>
            <a:r>
              <a:rPr lang="en-IN" sz="4300" dirty="0"/>
              <a:t>// declaring memory size</a:t>
            </a:r>
          </a:p>
          <a:p>
            <a:pPr marL="0" indent="0">
              <a:buNone/>
            </a:pPr>
            <a:r>
              <a:rPr lang="en-IN" sz="4300" dirty="0"/>
              <a:t>reg [DATA_WIDTH-1:0] ram2 [0 : 2**ADDR_WIDTH-1];</a:t>
            </a:r>
          </a:p>
          <a:p>
            <a:pPr marL="0" indent="0">
              <a:buNone/>
            </a:pPr>
            <a:endParaRPr lang="en-IN" sz="4300" dirty="0"/>
          </a:p>
          <a:p>
            <a:pPr marL="0" indent="0">
              <a:buNone/>
            </a:pPr>
            <a:r>
              <a:rPr lang="en-IN" sz="4300" dirty="0"/>
              <a:t>// port a</a:t>
            </a:r>
          </a:p>
          <a:p>
            <a:pPr marL="0" indent="0">
              <a:buNone/>
            </a:pPr>
            <a:r>
              <a:rPr lang="en-IN" sz="4300" dirty="0"/>
              <a:t>always@(</a:t>
            </a:r>
            <a:r>
              <a:rPr lang="en-IN" sz="4300" dirty="0" err="1"/>
              <a:t>posedge</a:t>
            </a:r>
            <a:r>
              <a:rPr lang="en-IN" sz="4300" dirty="0"/>
              <a:t> </a:t>
            </a:r>
            <a:r>
              <a:rPr lang="en-IN" sz="4300" dirty="0" err="1"/>
              <a:t>clk</a:t>
            </a:r>
            <a:r>
              <a:rPr lang="en-IN" sz="4300" dirty="0"/>
              <a:t>) begin</a:t>
            </a:r>
          </a:p>
          <a:p>
            <a:pPr marL="0" indent="0">
              <a:buNone/>
            </a:pPr>
            <a:r>
              <a:rPr lang="en-IN" sz="4300" dirty="0"/>
              <a:t>    if(</a:t>
            </a:r>
            <a:r>
              <a:rPr lang="en-IN" sz="4300" dirty="0" err="1"/>
              <a:t>we_a</a:t>
            </a:r>
            <a:r>
              <a:rPr lang="en-IN" sz="4300" dirty="0"/>
              <a:t>)</a:t>
            </a:r>
          </a:p>
          <a:p>
            <a:pPr marL="0" indent="0">
              <a:buNone/>
            </a:pPr>
            <a:r>
              <a:rPr lang="en-IN" sz="4300" dirty="0"/>
              <a:t>        ram2[</a:t>
            </a:r>
            <a:r>
              <a:rPr lang="en-IN" sz="4300" dirty="0" err="1"/>
              <a:t>addr_a</a:t>
            </a:r>
            <a:r>
              <a:rPr lang="en-IN" sz="4300" dirty="0"/>
              <a:t>] &lt;= </a:t>
            </a:r>
            <a:r>
              <a:rPr lang="en-IN" sz="4300" dirty="0" err="1"/>
              <a:t>din_a</a:t>
            </a:r>
            <a:r>
              <a:rPr lang="en-IN" sz="4300" dirty="0"/>
              <a:t>;</a:t>
            </a:r>
          </a:p>
          <a:p>
            <a:pPr marL="0" indent="0">
              <a:buNone/>
            </a:pPr>
            <a:r>
              <a:rPr lang="en-IN" sz="4300" dirty="0"/>
              <a:t>        </a:t>
            </a:r>
            <a:r>
              <a:rPr lang="en-IN" sz="4300" dirty="0" err="1"/>
              <a:t>dout_a</a:t>
            </a:r>
            <a:r>
              <a:rPr lang="en-IN" sz="4300" dirty="0"/>
              <a:t> &lt;= ram2[</a:t>
            </a:r>
            <a:r>
              <a:rPr lang="en-IN" sz="4300" dirty="0" err="1"/>
              <a:t>addr_a</a:t>
            </a:r>
            <a:r>
              <a:rPr lang="en-IN" sz="4300" dirty="0"/>
              <a:t>];</a:t>
            </a:r>
          </a:p>
          <a:p>
            <a:pPr marL="0" indent="0">
              <a:buNone/>
            </a:pPr>
            <a:r>
              <a:rPr lang="en-IN" sz="4300" dirty="0"/>
              <a:t>end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7D300-D4EC-3959-04DB-9255CC3BBD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5500" dirty="0"/>
              <a:t>// port b</a:t>
            </a:r>
          </a:p>
          <a:p>
            <a:pPr marL="0" indent="0">
              <a:buNone/>
            </a:pPr>
            <a:r>
              <a:rPr lang="en-IN" sz="5500" dirty="0"/>
              <a:t>always@(</a:t>
            </a:r>
            <a:r>
              <a:rPr lang="en-IN" sz="5500" dirty="0" err="1"/>
              <a:t>posedge</a:t>
            </a:r>
            <a:r>
              <a:rPr lang="en-IN" sz="5500" dirty="0"/>
              <a:t> </a:t>
            </a:r>
            <a:r>
              <a:rPr lang="en-IN" sz="5500" dirty="0" err="1"/>
              <a:t>clk</a:t>
            </a:r>
            <a:r>
              <a:rPr lang="en-IN" sz="5500" dirty="0"/>
              <a:t>) begin</a:t>
            </a:r>
          </a:p>
          <a:p>
            <a:pPr marL="0" indent="0">
              <a:buNone/>
            </a:pPr>
            <a:r>
              <a:rPr lang="en-IN" sz="5500" dirty="0"/>
              <a:t>    if(</a:t>
            </a:r>
            <a:r>
              <a:rPr lang="en-IN" sz="5500" dirty="0" err="1"/>
              <a:t>we_b</a:t>
            </a:r>
            <a:r>
              <a:rPr lang="en-IN" sz="5500" dirty="0"/>
              <a:t>)</a:t>
            </a:r>
          </a:p>
          <a:p>
            <a:pPr marL="0" indent="0">
              <a:buNone/>
            </a:pPr>
            <a:r>
              <a:rPr lang="en-IN" sz="5500" dirty="0"/>
              <a:t>        ram2[</a:t>
            </a:r>
            <a:r>
              <a:rPr lang="en-IN" sz="5500" dirty="0" err="1"/>
              <a:t>addr_b</a:t>
            </a:r>
            <a:r>
              <a:rPr lang="en-IN" sz="5500" dirty="0"/>
              <a:t>] &lt;= </a:t>
            </a:r>
            <a:r>
              <a:rPr lang="en-IN" sz="5500" dirty="0" err="1"/>
              <a:t>din_b</a:t>
            </a:r>
            <a:r>
              <a:rPr lang="en-IN" sz="5500" dirty="0"/>
              <a:t>;</a:t>
            </a:r>
          </a:p>
          <a:p>
            <a:pPr marL="0" indent="0">
              <a:buNone/>
            </a:pPr>
            <a:r>
              <a:rPr lang="en-IN" sz="5500" dirty="0"/>
              <a:t>        </a:t>
            </a:r>
            <a:r>
              <a:rPr lang="en-IN" sz="5500" dirty="0" err="1"/>
              <a:t>dout_b</a:t>
            </a:r>
            <a:r>
              <a:rPr lang="en-IN" sz="5500" dirty="0"/>
              <a:t> &lt;= ram2[</a:t>
            </a:r>
            <a:r>
              <a:rPr lang="en-IN" sz="5500" dirty="0" err="1"/>
              <a:t>addr_b</a:t>
            </a:r>
            <a:r>
              <a:rPr lang="en-IN" sz="5500" dirty="0"/>
              <a:t>];</a:t>
            </a:r>
          </a:p>
          <a:p>
            <a:pPr marL="0" indent="0">
              <a:buNone/>
            </a:pPr>
            <a:r>
              <a:rPr lang="en-IN" sz="5500" dirty="0"/>
              <a:t>end</a:t>
            </a:r>
          </a:p>
          <a:p>
            <a:pPr marL="0" indent="0">
              <a:buNone/>
            </a:pPr>
            <a:r>
              <a:rPr lang="en-IN" sz="5500" dirty="0"/>
              <a:t>    </a:t>
            </a:r>
          </a:p>
          <a:p>
            <a:pPr marL="0" indent="0">
              <a:buNone/>
            </a:pPr>
            <a:r>
              <a:rPr lang="en-IN" sz="5500" dirty="0" err="1"/>
              <a:t>endmodule</a:t>
            </a:r>
            <a:endParaRPr lang="en-IN" sz="55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8297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C348-43C1-2F1C-1891-4A39159DCB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RTL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D8E87-4871-F52C-D38D-002BE8EB6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97" y="1825624"/>
            <a:ext cx="8428362" cy="4996815"/>
          </a:xfrm>
        </p:spPr>
      </p:pic>
    </p:spTree>
    <p:extLst>
      <p:ext uri="{BB962C8B-B14F-4D97-AF65-F5344CB8AC3E}">
        <p14:creationId xmlns:p14="http://schemas.microsoft.com/office/powerpoint/2010/main" val="166813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9A1C-2278-B441-16A4-B953655AB4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UTILIZATION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6B2BE-A6F9-2C5B-9B18-B6CE44D09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62934"/>
          <a:stretch/>
        </p:blipFill>
        <p:spPr>
          <a:xfrm>
            <a:off x="737845" y="2664372"/>
            <a:ext cx="10541448" cy="2747963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C059E-2464-03E3-BB95-3471879E8BC3}"/>
              </a:ext>
            </a:extLst>
          </p:cNvPr>
          <p:cNvGrpSpPr/>
          <p:nvPr/>
        </p:nvGrpSpPr>
        <p:grpSpPr>
          <a:xfrm>
            <a:off x="4439781" y="2451985"/>
            <a:ext cx="1400040" cy="1078560"/>
            <a:chOff x="4439781" y="2451985"/>
            <a:chExt cx="140004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03E3D5-7501-9F8E-492C-354EBA67068D}"/>
                    </a:ext>
                  </a:extLst>
                </p14:cNvPr>
                <p14:cNvContentPartPr/>
                <p14:nvPr/>
              </p14:nvContentPartPr>
              <p14:xfrm>
                <a:off x="4439781" y="2671585"/>
                <a:ext cx="1058040" cy="858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03E3D5-7501-9F8E-492C-354EBA6706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30781" y="2662585"/>
                  <a:ext cx="107568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442293-7994-48F5-6F53-ABB7EDA0AC6D}"/>
                    </a:ext>
                  </a:extLst>
                </p14:cNvPr>
                <p14:cNvContentPartPr/>
                <p14:nvPr/>
              </p14:nvContentPartPr>
              <p14:xfrm>
                <a:off x="5408901" y="2451985"/>
                <a:ext cx="430920" cy="27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442293-7994-48F5-6F53-ABB7EDA0AC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00261" y="2442985"/>
                  <a:ext cx="4485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507229-61A9-21A8-456C-095719B86944}"/>
              </a:ext>
            </a:extLst>
          </p:cNvPr>
          <p:cNvGrpSpPr/>
          <p:nvPr/>
        </p:nvGrpSpPr>
        <p:grpSpPr>
          <a:xfrm>
            <a:off x="6086421" y="2047705"/>
            <a:ext cx="1101960" cy="545400"/>
            <a:chOff x="6086421" y="2047705"/>
            <a:chExt cx="11019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D13258-9188-9B91-86F9-28657DE8C523}"/>
                    </a:ext>
                  </a:extLst>
                </p14:cNvPr>
                <p14:cNvContentPartPr/>
                <p14:nvPr/>
              </p14:nvContentPartPr>
              <p14:xfrm>
                <a:off x="6086421" y="2250745"/>
                <a:ext cx="304200" cy="21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D13258-9188-9B91-86F9-28657DE8C5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77781" y="2242105"/>
                  <a:ext cx="32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433031-8835-244D-D5D6-F6839A483EC2}"/>
                    </a:ext>
                  </a:extLst>
                </p14:cNvPr>
                <p14:cNvContentPartPr/>
                <p14:nvPr/>
              </p14:nvContentPartPr>
              <p14:xfrm>
                <a:off x="6450021" y="2229145"/>
                <a:ext cx="936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433031-8835-244D-D5D6-F6839A483E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41381" y="2220505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4F9369-6303-EBD3-43B0-9209B3A7BC2B}"/>
                    </a:ext>
                  </a:extLst>
                </p14:cNvPr>
                <p14:cNvContentPartPr/>
                <p14:nvPr/>
              </p14:nvContentPartPr>
              <p14:xfrm>
                <a:off x="6439221" y="2123305"/>
                <a:ext cx="16560" cy="2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4F9369-6303-EBD3-43B0-9209B3A7BC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30581" y="2114305"/>
                  <a:ext cx="34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3EF971-079A-56F3-D48A-F84159C079C8}"/>
                    </a:ext>
                  </a:extLst>
                </p14:cNvPr>
                <p14:cNvContentPartPr/>
                <p14:nvPr/>
              </p14:nvContentPartPr>
              <p14:xfrm>
                <a:off x="6563781" y="2170825"/>
                <a:ext cx="237960" cy="42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3EF971-079A-56F3-D48A-F84159C079C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55141" y="2162185"/>
                  <a:ext cx="255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0EAEB3-D66B-AB54-50FE-4AD360F37494}"/>
                    </a:ext>
                  </a:extLst>
                </p14:cNvPr>
                <p14:cNvContentPartPr/>
                <p14:nvPr/>
              </p14:nvContentPartPr>
              <p14:xfrm>
                <a:off x="7037181" y="2047705"/>
                <a:ext cx="27000" cy="7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0EAEB3-D66B-AB54-50FE-4AD360F374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28541" y="2039065"/>
                  <a:ext cx="44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5D4E84-77B9-6B7B-20FE-B6FE1D8A2026}"/>
                    </a:ext>
                  </a:extLst>
                </p14:cNvPr>
                <p14:cNvContentPartPr/>
                <p14:nvPr/>
              </p14:nvContentPartPr>
              <p14:xfrm>
                <a:off x="7010901" y="2069305"/>
                <a:ext cx="119880" cy="242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5D4E84-77B9-6B7B-20FE-B6FE1D8A20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02261" y="2060305"/>
                  <a:ext cx="137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154203-87BA-9E70-71DC-FB3CEAED3AC7}"/>
                    </a:ext>
                  </a:extLst>
                </p14:cNvPr>
                <p14:cNvContentPartPr/>
                <p14:nvPr/>
              </p14:nvContentPartPr>
              <p14:xfrm>
                <a:off x="7101981" y="2161825"/>
                <a:ext cx="8640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154203-87BA-9E70-71DC-FB3CEAED3A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93341" y="2153185"/>
                  <a:ext cx="1040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10D053-E147-A2B8-C8D4-4C15627D6B7D}"/>
              </a:ext>
            </a:extLst>
          </p:cNvPr>
          <p:cNvGrpSpPr/>
          <p:nvPr/>
        </p:nvGrpSpPr>
        <p:grpSpPr>
          <a:xfrm>
            <a:off x="7515621" y="1785985"/>
            <a:ext cx="2937960" cy="667080"/>
            <a:chOff x="7515621" y="1785985"/>
            <a:chExt cx="293796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B72024-47B5-F2A3-84C4-7FD2B3068B92}"/>
                    </a:ext>
                  </a:extLst>
                </p14:cNvPr>
                <p14:cNvContentPartPr/>
                <p14:nvPr/>
              </p14:nvContentPartPr>
              <p14:xfrm>
                <a:off x="7515621" y="1933225"/>
                <a:ext cx="100080" cy="19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B72024-47B5-F2A3-84C4-7FD2B3068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06981" y="1924225"/>
                  <a:ext cx="117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7B78B1-D626-F84F-540B-E95C507C2F81}"/>
                    </a:ext>
                  </a:extLst>
                </p14:cNvPr>
                <p14:cNvContentPartPr/>
                <p14:nvPr/>
              </p14:nvContentPartPr>
              <p14:xfrm>
                <a:off x="7663221" y="1978945"/>
                <a:ext cx="15840" cy="11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7B78B1-D626-F84F-540B-E95C507C2F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54221" y="1970305"/>
                  <a:ext cx="33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D6AA42-0A8E-6E63-BFFF-EF26FF9E69D6}"/>
                    </a:ext>
                  </a:extLst>
                </p14:cNvPr>
                <p14:cNvContentPartPr/>
                <p14:nvPr/>
              </p14:nvContentPartPr>
              <p14:xfrm>
                <a:off x="7652421" y="1872025"/>
                <a:ext cx="248760" cy="18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D6AA42-0A8E-6E63-BFFF-EF26FF9E69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43421" y="1863025"/>
                  <a:ext cx="266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311B116-0AE8-54B2-45BD-85E67768C4EC}"/>
                    </a:ext>
                  </a:extLst>
                </p14:cNvPr>
                <p14:cNvContentPartPr/>
                <p14:nvPr/>
              </p14:nvContentPartPr>
              <p14:xfrm>
                <a:off x="7860861" y="1785985"/>
                <a:ext cx="31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11B116-0AE8-54B2-45BD-85E67768C4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52221" y="1777345"/>
                  <a:ext cx="327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C46F29-7643-3F42-4053-6F41E32AF456}"/>
                    </a:ext>
                  </a:extLst>
                </p14:cNvPr>
                <p14:cNvContentPartPr/>
                <p14:nvPr/>
              </p14:nvContentPartPr>
              <p14:xfrm>
                <a:off x="8178021" y="2313745"/>
                <a:ext cx="142920" cy="139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C46F29-7643-3F42-4053-6F41E32AF4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9021" y="2305105"/>
                  <a:ext cx="160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111CA2-07F1-09E9-AE7C-5001418581F4}"/>
                    </a:ext>
                  </a:extLst>
                </p14:cNvPr>
                <p14:cNvContentPartPr/>
                <p14:nvPr/>
              </p14:nvContentPartPr>
              <p14:xfrm>
                <a:off x="8329581" y="2239945"/>
                <a:ext cx="172800" cy="19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111CA2-07F1-09E9-AE7C-5001418581F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20941" y="2230945"/>
                  <a:ext cx="190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8A1F7C-3940-6270-CCF7-C713D95598BE}"/>
                    </a:ext>
                  </a:extLst>
                </p14:cNvPr>
                <p14:cNvContentPartPr/>
                <p14:nvPr/>
              </p14:nvContentPartPr>
              <p14:xfrm>
                <a:off x="9202221" y="2224465"/>
                <a:ext cx="84240" cy="11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8A1F7C-3940-6270-CCF7-C713D95598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93221" y="2215825"/>
                  <a:ext cx="101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D1DF24-51E1-4D9D-563E-D89E9EAC850A}"/>
                    </a:ext>
                  </a:extLst>
                </p14:cNvPr>
                <p14:cNvContentPartPr/>
                <p14:nvPr/>
              </p14:nvContentPartPr>
              <p14:xfrm>
                <a:off x="9429741" y="1995145"/>
                <a:ext cx="77760" cy="23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D1DF24-51E1-4D9D-563E-D89E9EAC85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20741" y="1986505"/>
                  <a:ext cx="95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F4EA73-F87F-E2A2-AA6C-5E3459F3C955}"/>
                    </a:ext>
                  </a:extLst>
                </p14:cNvPr>
                <p14:cNvContentPartPr/>
                <p14:nvPr/>
              </p14:nvContentPartPr>
              <p14:xfrm>
                <a:off x="9467181" y="1981105"/>
                <a:ext cx="18792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F4EA73-F87F-E2A2-AA6C-5E3459F3C9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8181" y="1972105"/>
                  <a:ext cx="20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426A1E-F7D2-9D98-6F2C-17D257B3CDE1}"/>
                    </a:ext>
                  </a:extLst>
                </p14:cNvPr>
                <p14:cNvContentPartPr/>
                <p14:nvPr/>
              </p14:nvContentPartPr>
              <p14:xfrm>
                <a:off x="9626301" y="2022145"/>
                <a:ext cx="159840" cy="5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426A1E-F7D2-9D98-6F2C-17D257B3CD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17301" y="2013505"/>
                  <a:ext cx="177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F62418-A01D-55D5-3A4B-253E3C70B43C}"/>
                    </a:ext>
                  </a:extLst>
                </p14:cNvPr>
                <p14:cNvContentPartPr/>
                <p14:nvPr/>
              </p14:nvContentPartPr>
              <p14:xfrm>
                <a:off x="9799101" y="2080465"/>
                <a:ext cx="120960" cy="15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F62418-A01D-55D5-3A4B-253E3C70B4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90461" y="2071465"/>
                  <a:ext cx="138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44AD5E-594D-041A-5B19-0D0DDA1D47C4}"/>
                    </a:ext>
                  </a:extLst>
                </p14:cNvPr>
                <p14:cNvContentPartPr/>
                <p14:nvPr/>
              </p14:nvContentPartPr>
              <p14:xfrm>
                <a:off x="10035981" y="1922065"/>
                <a:ext cx="165240" cy="197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44AD5E-594D-041A-5B19-0D0DDA1D47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27341" y="1913425"/>
                  <a:ext cx="182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B1D4D6-D83C-74BC-BB0D-E88FA51A4292}"/>
                    </a:ext>
                  </a:extLst>
                </p14:cNvPr>
                <p14:cNvContentPartPr/>
                <p14:nvPr/>
              </p14:nvContentPartPr>
              <p14:xfrm>
                <a:off x="10140741" y="1959505"/>
                <a:ext cx="228600" cy="10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B1D4D6-D83C-74BC-BB0D-E88FA51A42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31741" y="1950505"/>
                  <a:ext cx="24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39F3B8-F026-96F3-6AB6-E7899796A731}"/>
                    </a:ext>
                  </a:extLst>
                </p14:cNvPr>
                <p14:cNvContentPartPr/>
                <p14:nvPr/>
              </p14:nvContentPartPr>
              <p14:xfrm>
                <a:off x="10442781" y="1972825"/>
                <a:ext cx="10800" cy="1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39F3B8-F026-96F3-6AB6-E7899796A7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33781" y="1964185"/>
                  <a:ext cx="2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0861B2-FD5F-3C80-C04E-3217E37C0646}"/>
                    </a:ext>
                  </a:extLst>
                </p14:cNvPr>
                <p14:cNvContentPartPr/>
                <p14:nvPr/>
              </p14:nvContentPartPr>
              <p14:xfrm>
                <a:off x="8663661" y="2216185"/>
                <a:ext cx="101880" cy="18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0861B2-FD5F-3C80-C04E-3217E37C06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55021" y="2207545"/>
                  <a:ext cx="119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04397C-CA29-6CC5-D8C1-C5A28C3BD6B6}"/>
                    </a:ext>
                  </a:extLst>
                </p14:cNvPr>
                <p14:cNvContentPartPr/>
                <p14:nvPr/>
              </p14:nvContentPartPr>
              <p14:xfrm>
                <a:off x="8823141" y="2198905"/>
                <a:ext cx="77400" cy="135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04397C-CA29-6CC5-D8C1-C5A28C3BD6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14141" y="2189905"/>
                  <a:ext cx="9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B18263A-4F05-C5DD-386A-BF8CA55B59A3}"/>
                    </a:ext>
                  </a:extLst>
                </p14:cNvPr>
                <p14:cNvContentPartPr/>
                <p14:nvPr/>
              </p14:nvContentPartPr>
              <p14:xfrm>
                <a:off x="9003141" y="2174785"/>
                <a:ext cx="11880" cy="10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B18263A-4F05-C5DD-386A-BF8CA55B59A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94501" y="2166145"/>
                  <a:ext cx="29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A52F159-BBF1-4C60-72BE-14865976D8AC}"/>
                    </a:ext>
                  </a:extLst>
                </p14:cNvPr>
                <p14:cNvContentPartPr/>
                <p14:nvPr/>
              </p14:nvContentPartPr>
              <p14:xfrm>
                <a:off x="8947701" y="2126545"/>
                <a:ext cx="102240" cy="57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A52F159-BBF1-4C60-72BE-14865976D8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9061" y="2117545"/>
                  <a:ext cx="119880" cy="7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6345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BD1A-AA63-7260-442D-E990F4D148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SIMPLE SYN DUAL PORT RAM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A30CF8-D556-A324-CE0A-E745C2D928BE}"/>
              </a:ext>
            </a:extLst>
          </p:cNvPr>
          <p:cNvSpPr/>
          <p:nvPr/>
        </p:nvSpPr>
        <p:spPr>
          <a:xfrm>
            <a:off x="5068614" y="2735317"/>
            <a:ext cx="1954924" cy="26880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C4A795-4FC6-72E9-C441-5E79146EC1FC}"/>
              </a:ext>
            </a:extLst>
          </p:cNvPr>
          <p:cNvGrpSpPr/>
          <p:nvPr/>
        </p:nvGrpSpPr>
        <p:grpSpPr>
          <a:xfrm>
            <a:off x="5911039" y="5188183"/>
            <a:ext cx="296640" cy="211680"/>
            <a:chOff x="5911039" y="5188183"/>
            <a:chExt cx="29664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B1EA03-D9FE-25D5-027E-A6B7FD42EBCA}"/>
                    </a:ext>
                  </a:extLst>
                </p14:cNvPr>
                <p14:cNvContentPartPr/>
                <p14:nvPr/>
              </p14:nvContentPartPr>
              <p14:xfrm>
                <a:off x="6060439" y="5188183"/>
                <a:ext cx="5400" cy="1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B1EA03-D9FE-25D5-027E-A6B7FD42EB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51439" y="5179183"/>
                  <a:ext cx="23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BD309C-5366-99A0-0FE4-243AC2741452}"/>
                    </a:ext>
                  </a:extLst>
                </p14:cNvPr>
                <p14:cNvContentPartPr/>
                <p14:nvPr/>
              </p14:nvContentPartPr>
              <p14:xfrm>
                <a:off x="5968639" y="5219863"/>
                <a:ext cx="239040" cy="180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BD309C-5366-99A0-0FE4-243AC27414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59999" y="5210863"/>
                  <a:ext cx="256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3DB1BB-CF8D-8CF2-6C1A-27065725145A}"/>
                    </a:ext>
                  </a:extLst>
                </p14:cNvPr>
                <p14:cNvContentPartPr/>
                <p14:nvPr/>
              </p14:nvContentPartPr>
              <p14:xfrm>
                <a:off x="5911039" y="5318863"/>
                <a:ext cx="66240" cy="7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3DB1BB-CF8D-8CF2-6C1A-2706572514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02039" y="5310223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E9FC0F-4204-4FA5-EBD7-FA81160567C9}"/>
                  </a:ext>
                </a:extLst>
              </p14:cNvPr>
              <p14:cNvContentPartPr/>
              <p14:nvPr/>
            </p14:nvContentPartPr>
            <p14:xfrm>
              <a:off x="4064239" y="3034663"/>
              <a:ext cx="978480" cy="12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E9FC0F-4204-4FA5-EBD7-FA81160567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5599" y="3025663"/>
                <a:ext cx="99612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312F8-E05C-634E-02D8-90417A0243C3}"/>
              </a:ext>
            </a:extLst>
          </p:cNvPr>
          <p:cNvGrpSpPr/>
          <p:nvPr/>
        </p:nvGrpSpPr>
        <p:grpSpPr>
          <a:xfrm>
            <a:off x="3236599" y="3044023"/>
            <a:ext cx="280080" cy="124920"/>
            <a:chOff x="3236599" y="3044023"/>
            <a:chExt cx="28008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10DD8C-C42C-D7D4-DB74-7008D0AEAACA}"/>
                    </a:ext>
                  </a:extLst>
                </p14:cNvPr>
                <p14:cNvContentPartPr/>
                <p14:nvPr/>
              </p14:nvContentPartPr>
              <p14:xfrm>
                <a:off x="3236599" y="3057343"/>
                <a:ext cx="145800" cy="1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10DD8C-C42C-D7D4-DB74-7008D0AEAA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7599" y="3048343"/>
                  <a:ext cx="163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91E204-BA69-098D-E09B-DAF4B96DD53A}"/>
                    </a:ext>
                  </a:extLst>
                </p14:cNvPr>
                <p14:cNvContentPartPr/>
                <p14:nvPr/>
              </p14:nvContentPartPr>
              <p14:xfrm>
                <a:off x="3438199" y="3044023"/>
                <a:ext cx="7848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91E204-BA69-098D-E09B-DAF4B96DD5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29199" y="3035023"/>
                  <a:ext cx="9612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176E1F-DF36-2D2F-9CF6-138FDD7AF8DF}"/>
                  </a:ext>
                </a:extLst>
              </p14:cNvPr>
              <p14:cNvContentPartPr/>
              <p14:nvPr/>
            </p14:nvContentPartPr>
            <p14:xfrm>
              <a:off x="4031839" y="4119343"/>
              <a:ext cx="1060920" cy="65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176E1F-DF36-2D2F-9CF6-138FDD7AF8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23199" y="4110703"/>
                <a:ext cx="10785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2DCFB21-8F56-3D2C-E03F-B074B679A122}"/>
              </a:ext>
            </a:extLst>
          </p:cNvPr>
          <p:cNvGrpSpPr/>
          <p:nvPr/>
        </p:nvGrpSpPr>
        <p:grpSpPr>
          <a:xfrm>
            <a:off x="3053359" y="4107463"/>
            <a:ext cx="771480" cy="171000"/>
            <a:chOff x="3053359" y="4107463"/>
            <a:chExt cx="77148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1B7CDF-C12B-9B96-C5DC-D813E53F5B78}"/>
                    </a:ext>
                  </a:extLst>
                </p14:cNvPr>
                <p14:cNvContentPartPr/>
                <p14:nvPr/>
              </p14:nvContentPartPr>
              <p14:xfrm>
                <a:off x="3053359" y="4196023"/>
                <a:ext cx="139320" cy="82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1B7CDF-C12B-9B96-C5DC-D813E53F5B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4719" y="4187023"/>
                  <a:ext cx="156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A308E1-17FD-A159-8B88-A4EAABBA1413}"/>
                    </a:ext>
                  </a:extLst>
                </p14:cNvPr>
                <p14:cNvContentPartPr/>
                <p14:nvPr/>
              </p14:nvContentPartPr>
              <p14:xfrm>
                <a:off x="3235519" y="4107463"/>
                <a:ext cx="316800" cy="13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A308E1-17FD-A159-8B88-A4EAABBA14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6519" y="4098823"/>
                  <a:ext cx="334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CF257A-5041-14E4-1C71-A22D607A031E}"/>
                    </a:ext>
                  </a:extLst>
                </p14:cNvPr>
                <p14:cNvContentPartPr/>
                <p14:nvPr/>
              </p14:nvContentPartPr>
              <p14:xfrm>
                <a:off x="3598759" y="4236343"/>
                <a:ext cx="51840" cy="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CF257A-5041-14E4-1C71-A22D607A03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89759" y="4227343"/>
                  <a:ext cx="69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65CDF-FE83-95D0-3661-DDC0235197DC}"/>
                    </a:ext>
                  </a:extLst>
                </p14:cNvPr>
                <p14:cNvContentPartPr/>
                <p14:nvPr/>
              </p14:nvContentPartPr>
              <p14:xfrm>
                <a:off x="3718279" y="4113223"/>
                <a:ext cx="106560" cy="10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65CDF-FE83-95D0-3661-DDC0235197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9639" y="4104223"/>
                  <a:ext cx="1242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03AA49-0A47-2B78-44A7-B1CC0BA2F9D3}"/>
              </a:ext>
            </a:extLst>
          </p:cNvPr>
          <p:cNvGrpSpPr/>
          <p:nvPr/>
        </p:nvGrpSpPr>
        <p:grpSpPr>
          <a:xfrm>
            <a:off x="3030319" y="3456223"/>
            <a:ext cx="2026800" cy="243000"/>
            <a:chOff x="3030319" y="3456223"/>
            <a:chExt cx="20268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D65306-5C74-7B54-E5B9-4684231E8A9E}"/>
                    </a:ext>
                  </a:extLst>
                </p14:cNvPr>
                <p14:cNvContentPartPr/>
                <p14:nvPr/>
              </p14:nvContentPartPr>
              <p14:xfrm>
                <a:off x="4055599" y="3544063"/>
                <a:ext cx="1001520" cy="3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D65306-5C74-7B54-E5B9-4684231E8A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6959" y="3535423"/>
                  <a:ext cx="1019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27F12A-3C7C-EBFF-E2F3-FCFB0A1DBC28}"/>
                    </a:ext>
                  </a:extLst>
                </p14:cNvPr>
                <p14:cNvContentPartPr/>
                <p14:nvPr/>
              </p14:nvContentPartPr>
              <p14:xfrm>
                <a:off x="3030319" y="3503023"/>
                <a:ext cx="474840" cy="16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27F12A-3C7C-EBFF-E2F3-FCFB0A1DBC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21679" y="3494383"/>
                  <a:ext cx="492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9BBA2D-36F4-3C2A-02DB-7C151715A427}"/>
                    </a:ext>
                  </a:extLst>
                </p14:cNvPr>
                <p14:cNvContentPartPr/>
                <p14:nvPr/>
              </p14:nvContentPartPr>
              <p14:xfrm>
                <a:off x="3518479" y="3662503"/>
                <a:ext cx="122400" cy="1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9BBA2D-36F4-3C2A-02DB-7C151715A4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9839" y="3653503"/>
                  <a:ext cx="140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B9D08D-4021-B7AD-0605-41259AC952AF}"/>
                    </a:ext>
                  </a:extLst>
                </p14:cNvPr>
                <p14:cNvContentPartPr/>
                <p14:nvPr/>
              </p14:nvContentPartPr>
              <p14:xfrm>
                <a:off x="3707119" y="3528583"/>
                <a:ext cx="18324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B9D08D-4021-B7AD-0605-41259AC952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8119" y="3519943"/>
                  <a:ext cx="20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FC07AC-4004-9452-D856-EF330A0C79CF}"/>
                    </a:ext>
                  </a:extLst>
                </p14:cNvPr>
                <p14:cNvContentPartPr/>
                <p14:nvPr/>
              </p14:nvContentPartPr>
              <p14:xfrm>
                <a:off x="4140199" y="3456223"/>
                <a:ext cx="117000" cy="24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FC07AC-4004-9452-D856-EF330A0C79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1559" y="3447583"/>
                  <a:ext cx="1346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A85B1D-0B95-964E-BCCF-B319A953E8A9}"/>
              </a:ext>
            </a:extLst>
          </p:cNvPr>
          <p:cNvGrpSpPr/>
          <p:nvPr/>
        </p:nvGrpSpPr>
        <p:grpSpPr>
          <a:xfrm>
            <a:off x="7024519" y="2990383"/>
            <a:ext cx="1550520" cy="343800"/>
            <a:chOff x="7024519" y="2990383"/>
            <a:chExt cx="15505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83DA9B-F88C-CD6A-DD07-5C388F019229}"/>
                    </a:ext>
                  </a:extLst>
                </p14:cNvPr>
                <p14:cNvContentPartPr/>
                <p14:nvPr/>
              </p14:nvContentPartPr>
              <p14:xfrm>
                <a:off x="7046479" y="3138343"/>
                <a:ext cx="968040" cy="140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83DA9B-F88C-CD6A-DD07-5C388F0192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37479" y="3129343"/>
                  <a:ext cx="985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709931-BCB3-45E5-9CA0-9E0C74967C2C}"/>
                    </a:ext>
                  </a:extLst>
                </p14:cNvPr>
                <p14:cNvContentPartPr/>
                <p14:nvPr/>
              </p14:nvContentPartPr>
              <p14:xfrm>
                <a:off x="7024519" y="3172543"/>
                <a:ext cx="174960" cy="16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709931-BCB3-45E5-9CA0-9E0C74967C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15519" y="3163543"/>
                  <a:ext cx="192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86640B-F480-C57F-F2A5-80DD201224BC}"/>
                    </a:ext>
                  </a:extLst>
                </p14:cNvPr>
                <p14:cNvContentPartPr/>
                <p14:nvPr/>
              </p14:nvContentPartPr>
              <p14:xfrm>
                <a:off x="7436719" y="3176863"/>
                <a:ext cx="61560" cy="11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86640B-F480-C57F-F2A5-80DD201224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7719" y="3167863"/>
                  <a:ext cx="7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8AC13D-DCAC-962C-9572-88A97873C255}"/>
                    </a:ext>
                  </a:extLst>
                </p14:cNvPr>
                <p14:cNvContentPartPr/>
                <p14:nvPr/>
              </p14:nvContentPartPr>
              <p14:xfrm>
                <a:off x="8127199" y="2990383"/>
                <a:ext cx="255240" cy="214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8AC13D-DCAC-962C-9572-88A97873C2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18559" y="2981743"/>
                  <a:ext cx="272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88A254-7427-C6D6-5877-9EC2936C45DA}"/>
                    </a:ext>
                  </a:extLst>
                </p14:cNvPr>
                <p14:cNvContentPartPr/>
                <p14:nvPr/>
              </p14:nvContentPartPr>
              <p14:xfrm>
                <a:off x="8379919" y="2990383"/>
                <a:ext cx="7200" cy="14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88A254-7427-C6D6-5877-9EC2936C45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1279" y="2981743"/>
                  <a:ext cx="24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BC750B-E7FB-3363-9BCD-C6F36B54404C}"/>
                    </a:ext>
                  </a:extLst>
                </p14:cNvPr>
                <p14:cNvContentPartPr/>
                <p14:nvPr/>
              </p14:nvContentPartPr>
              <p14:xfrm>
                <a:off x="8461999" y="3093343"/>
                <a:ext cx="113040" cy="162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BC750B-E7FB-3363-9BCD-C6F36B5440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2999" y="3084343"/>
                  <a:ext cx="1306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C62183-F0AB-1E58-53D1-B4A7B438864A}"/>
              </a:ext>
            </a:extLst>
          </p:cNvPr>
          <p:cNvGrpSpPr/>
          <p:nvPr/>
        </p:nvGrpSpPr>
        <p:grpSpPr>
          <a:xfrm>
            <a:off x="7045759" y="3970303"/>
            <a:ext cx="1731240" cy="237960"/>
            <a:chOff x="7045759" y="3970303"/>
            <a:chExt cx="17312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65CBD0-C850-899A-8E3E-5E491FA6D459}"/>
                    </a:ext>
                  </a:extLst>
                </p14:cNvPr>
                <p14:cNvContentPartPr/>
                <p14:nvPr/>
              </p14:nvContentPartPr>
              <p14:xfrm>
                <a:off x="7045759" y="4077943"/>
                <a:ext cx="864720" cy="13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65CBD0-C850-899A-8E3E-5E491FA6D4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7119" y="4069303"/>
                  <a:ext cx="882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2D13B6-DCA2-E721-9EDE-623942DE3CFF}"/>
                    </a:ext>
                  </a:extLst>
                </p14:cNvPr>
                <p14:cNvContentPartPr/>
                <p14:nvPr/>
              </p14:nvContentPartPr>
              <p14:xfrm>
                <a:off x="8051959" y="3970303"/>
                <a:ext cx="581400" cy="219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2D13B6-DCA2-E721-9EDE-623942DE3C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42959" y="3961303"/>
                  <a:ext cx="599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86E7C7-5E62-02A5-A2C9-94C6C12A4D4B}"/>
                    </a:ext>
                  </a:extLst>
                </p14:cNvPr>
                <p14:cNvContentPartPr/>
                <p14:nvPr/>
              </p14:nvContentPartPr>
              <p14:xfrm>
                <a:off x="8618599" y="3983623"/>
                <a:ext cx="158400" cy="56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86E7C7-5E62-02A5-A2C9-94C6C12A4D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9959" y="3974983"/>
                  <a:ext cx="17604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AD39D4A-A16C-A66B-FAD9-D8A23B8C6914}"/>
                  </a:ext>
                </a:extLst>
              </p14:cNvPr>
              <p14:cNvContentPartPr/>
              <p14:nvPr/>
            </p14:nvContentPartPr>
            <p14:xfrm>
              <a:off x="7378399" y="3974983"/>
              <a:ext cx="158400" cy="229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AD39D4A-A16C-A66B-FAD9-D8A23B8C691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69399" y="3965983"/>
                <a:ext cx="1760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A45B3E-3632-3D10-B007-FE10D6301D7A}"/>
                  </a:ext>
                </a:extLst>
              </p14:cNvPr>
              <p14:cNvContentPartPr/>
              <p14:nvPr/>
            </p14:nvContentPartPr>
            <p14:xfrm>
              <a:off x="2014932" y="-99857"/>
              <a:ext cx="360" cy="18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A45B3E-3632-3D10-B007-FE10D6301D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05932" y="-108857"/>
                <a:ext cx="18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DEEE41C-F2D3-57FA-2078-21F1C43882D3}"/>
              </a:ext>
            </a:extLst>
          </p:cNvPr>
          <p:cNvGrpSpPr/>
          <p:nvPr/>
        </p:nvGrpSpPr>
        <p:grpSpPr>
          <a:xfrm>
            <a:off x="543612" y="2267503"/>
            <a:ext cx="1012320" cy="425880"/>
            <a:chOff x="543612" y="2267503"/>
            <a:chExt cx="101232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BE7199-E6E9-99E8-4E31-19DCAD51B743}"/>
                    </a:ext>
                  </a:extLst>
                </p14:cNvPr>
                <p14:cNvContentPartPr/>
                <p14:nvPr/>
              </p14:nvContentPartPr>
              <p14:xfrm>
                <a:off x="543612" y="2345263"/>
                <a:ext cx="180000" cy="225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BE7199-E6E9-99E8-4E31-19DCAD51B7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612" y="2336623"/>
                  <a:ext cx="197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0620D2-7849-7215-E3FF-F967ED3938E8}"/>
                    </a:ext>
                  </a:extLst>
                </p14:cNvPr>
                <p14:cNvContentPartPr/>
                <p14:nvPr/>
              </p14:nvContentPartPr>
              <p14:xfrm>
                <a:off x="806052" y="2446423"/>
                <a:ext cx="46800" cy="246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0620D2-7849-7215-E3FF-F967ED3938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7412" y="2437783"/>
                  <a:ext cx="64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F6829C-7EFF-3424-B765-DC8062863006}"/>
                    </a:ext>
                  </a:extLst>
                </p14:cNvPr>
                <p14:cNvContentPartPr/>
                <p14:nvPr/>
              </p14:nvContentPartPr>
              <p14:xfrm>
                <a:off x="842772" y="2449663"/>
                <a:ext cx="69840" cy="131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F6829C-7EFF-3424-B765-DC80628630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4132" y="2440663"/>
                  <a:ext cx="87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775692-A398-45FA-4EAC-73F01A8358D8}"/>
                    </a:ext>
                  </a:extLst>
                </p14:cNvPr>
                <p14:cNvContentPartPr/>
                <p14:nvPr/>
              </p14:nvContentPartPr>
              <p14:xfrm>
                <a:off x="1042212" y="2369023"/>
                <a:ext cx="95040" cy="150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775692-A398-45FA-4EAC-73F01A8358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3572" y="2360383"/>
                  <a:ext cx="112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7FA710-4FA5-75B8-A902-AC0C86A8AD64}"/>
                    </a:ext>
                  </a:extLst>
                </p14:cNvPr>
                <p14:cNvContentPartPr/>
                <p14:nvPr/>
              </p14:nvContentPartPr>
              <p14:xfrm>
                <a:off x="1205292" y="2357143"/>
                <a:ext cx="62280" cy="111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7FA710-4FA5-75B8-A902-AC0C86A8AD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6652" y="2348143"/>
                  <a:ext cx="79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D6C7A0-381D-9EFE-C16C-C8F2A7D5B2A9}"/>
                    </a:ext>
                  </a:extLst>
                </p14:cNvPr>
                <p14:cNvContentPartPr/>
                <p14:nvPr/>
              </p14:nvContentPartPr>
              <p14:xfrm>
                <a:off x="1352892" y="2267503"/>
                <a:ext cx="81720" cy="216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D6C7A0-381D-9EFE-C16C-C8F2A7D5B2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44252" y="2258503"/>
                  <a:ext cx="99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2075B7-4FDB-6E7B-4893-CA372D5E9B76}"/>
                    </a:ext>
                  </a:extLst>
                </p14:cNvPr>
                <p14:cNvContentPartPr/>
                <p14:nvPr/>
              </p14:nvContentPartPr>
              <p14:xfrm>
                <a:off x="1326612" y="2301703"/>
                <a:ext cx="114480" cy="7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2075B7-4FDB-6E7B-4893-CA372D5E9B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17972" y="2293063"/>
                  <a:ext cx="132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F622A4-14F4-0AF5-2D7E-D25AB6D9FDDD}"/>
                    </a:ext>
                  </a:extLst>
                </p14:cNvPr>
                <p14:cNvContentPartPr/>
                <p14:nvPr/>
              </p14:nvContentPartPr>
              <p14:xfrm>
                <a:off x="570252" y="2538583"/>
                <a:ext cx="985680" cy="122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F622A4-14F4-0AF5-2D7E-D25AB6D9FD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1252" y="2529583"/>
                  <a:ext cx="1003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40A0E2-E767-EDA0-50C7-863E12FBEAEE}"/>
              </a:ext>
            </a:extLst>
          </p:cNvPr>
          <p:cNvGrpSpPr/>
          <p:nvPr/>
        </p:nvGrpSpPr>
        <p:grpSpPr>
          <a:xfrm>
            <a:off x="795252" y="3000463"/>
            <a:ext cx="395280" cy="164880"/>
            <a:chOff x="795252" y="3000463"/>
            <a:chExt cx="39528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BDA232-77C5-906F-C63A-E35380305386}"/>
                    </a:ext>
                  </a:extLst>
                </p14:cNvPr>
                <p14:cNvContentPartPr/>
                <p14:nvPr/>
              </p14:nvContentPartPr>
              <p14:xfrm>
                <a:off x="795252" y="3000463"/>
                <a:ext cx="29160" cy="16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BDA232-77C5-906F-C63A-E353803053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252" y="2991823"/>
                  <a:ext cx="4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550FE5-5340-6E16-7ACA-3CD7F06C22E3}"/>
                    </a:ext>
                  </a:extLst>
                </p14:cNvPr>
                <p14:cNvContentPartPr/>
                <p14:nvPr/>
              </p14:nvContentPartPr>
              <p14:xfrm>
                <a:off x="924132" y="3110263"/>
                <a:ext cx="13320" cy="3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550FE5-5340-6E16-7ACA-3CD7F06C22E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132" y="3101263"/>
                  <a:ext cx="3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7C356E-39AF-ABBA-CDEE-A2B2C2F8DA9C}"/>
                    </a:ext>
                  </a:extLst>
                </p14:cNvPr>
                <p14:cNvContentPartPr/>
                <p14:nvPr/>
              </p14:nvContentPartPr>
              <p14:xfrm>
                <a:off x="1051932" y="3081103"/>
                <a:ext cx="13860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7C356E-39AF-ABBA-CDEE-A2B2C2F8DA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2932" y="3072103"/>
                  <a:ext cx="156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45963C-6820-9EAE-BBA4-D3BCFD450AD2}"/>
              </a:ext>
            </a:extLst>
          </p:cNvPr>
          <p:cNvGrpSpPr/>
          <p:nvPr/>
        </p:nvGrpSpPr>
        <p:grpSpPr>
          <a:xfrm>
            <a:off x="1482852" y="2869063"/>
            <a:ext cx="590760" cy="217440"/>
            <a:chOff x="1482852" y="2869063"/>
            <a:chExt cx="59076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579D3D-E38C-52FE-1297-85B4D675D02A}"/>
                    </a:ext>
                  </a:extLst>
                </p14:cNvPr>
                <p14:cNvContentPartPr/>
                <p14:nvPr/>
              </p14:nvContentPartPr>
              <p14:xfrm>
                <a:off x="1482852" y="2968783"/>
                <a:ext cx="141480" cy="11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579D3D-E38C-52FE-1297-85B4D675D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74212" y="2960143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310A86-BD48-73E8-AF84-7CE1E68D43E4}"/>
                    </a:ext>
                  </a:extLst>
                </p14:cNvPr>
                <p14:cNvContentPartPr/>
                <p14:nvPr/>
              </p14:nvContentPartPr>
              <p14:xfrm>
                <a:off x="1683012" y="2982463"/>
                <a:ext cx="165240" cy="9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310A86-BD48-73E8-AF84-7CE1E68D43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4012" y="2973463"/>
                  <a:ext cx="182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30C78E-0DA5-8367-8C73-AD7261CCD0AD}"/>
                    </a:ext>
                  </a:extLst>
                </p14:cNvPr>
                <p14:cNvContentPartPr/>
                <p14:nvPr/>
              </p14:nvContentPartPr>
              <p14:xfrm>
                <a:off x="1859052" y="2880583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30C78E-0DA5-8367-8C73-AD7261CCD0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0412" y="28719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63ADA8-C56F-6657-2964-3F53F8428EFA}"/>
                    </a:ext>
                  </a:extLst>
                </p14:cNvPr>
                <p14:cNvContentPartPr/>
                <p14:nvPr/>
              </p14:nvContentPartPr>
              <p14:xfrm>
                <a:off x="1913052" y="2869063"/>
                <a:ext cx="29520" cy="176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63ADA8-C56F-6657-2964-3F53F8428E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04052" y="2860063"/>
                  <a:ext cx="47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C2839F-FB7C-1C16-20EB-13E2922EAB51}"/>
                    </a:ext>
                  </a:extLst>
                </p14:cNvPr>
                <p14:cNvContentPartPr/>
                <p14:nvPr/>
              </p14:nvContentPartPr>
              <p14:xfrm>
                <a:off x="1984692" y="2976343"/>
                <a:ext cx="8892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C2839F-FB7C-1C16-20EB-13E2922EAB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75692" y="2967343"/>
                  <a:ext cx="106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C27892-639D-2A7B-8D29-0A8653C377DE}"/>
                    </a:ext>
                  </a:extLst>
                </p14:cNvPr>
                <p14:cNvContentPartPr/>
                <p14:nvPr/>
              </p14:nvContentPartPr>
              <p14:xfrm>
                <a:off x="1905492" y="2923423"/>
                <a:ext cx="106920" cy="4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C27892-639D-2A7B-8D29-0A8653C377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96852" y="2914783"/>
                  <a:ext cx="1245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D07BB1B-3814-F901-7A16-BF877B1D1B8B}"/>
              </a:ext>
            </a:extLst>
          </p:cNvPr>
          <p:cNvGrpSpPr/>
          <p:nvPr/>
        </p:nvGrpSpPr>
        <p:grpSpPr>
          <a:xfrm>
            <a:off x="784092" y="3424903"/>
            <a:ext cx="326880" cy="174240"/>
            <a:chOff x="784092" y="3424903"/>
            <a:chExt cx="3268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7CD01F-AA76-D1F4-FF3B-64584BDB7203}"/>
                    </a:ext>
                  </a:extLst>
                </p14:cNvPr>
                <p14:cNvContentPartPr/>
                <p14:nvPr/>
              </p14:nvContentPartPr>
              <p14:xfrm>
                <a:off x="784092" y="3424903"/>
                <a:ext cx="157680" cy="17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7CD01F-AA76-D1F4-FF3B-64584BDB72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092" y="3416263"/>
                  <a:ext cx="175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B3B288-F5E1-B970-4381-DC397CF1007B}"/>
                    </a:ext>
                  </a:extLst>
                </p14:cNvPr>
                <p14:cNvContentPartPr/>
                <p14:nvPr/>
              </p14:nvContentPartPr>
              <p14:xfrm>
                <a:off x="982812" y="3479983"/>
                <a:ext cx="128160" cy="31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B3B288-F5E1-B970-4381-DC397CF100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4172" y="3470983"/>
                  <a:ext cx="1458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8AFB94-CECB-C302-5C9F-24D66E414170}"/>
              </a:ext>
            </a:extLst>
          </p:cNvPr>
          <p:cNvGrpSpPr/>
          <p:nvPr/>
        </p:nvGrpSpPr>
        <p:grpSpPr>
          <a:xfrm>
            <a:off x="1400052" y="3230143"/>
            <a:ext cx="637920" cy="345240"/>
            <a:chOff x="1400052" y="3230143"/>
            <a:chExt cx="6379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78D873-B72B-5E55-C796-3754DA382B65}"/>
                    </a:ext>
                  </a:extLst>
                </p14:cNvPr>
                <p14:cNvContentPartPr/>
                <p14:nvPr/>
              </p14:nvContentPartPr>
              <p14:xfrm>
                <a:off x="1400052" y="3382063"/>
                <a:ext cx="86760" cy="19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78D873-B72B-5E55-C796-3754DA382B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1052" y="3373423"/>
                  <a:ext cx="104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A54911-53EA-5094-1081-0D47FDCF8D17}"/>
                    </a:ext>
                  </a:extLst>
                </p14:cNvPr>
                <p14:cNvContentPartPr/>
                <p14:nvPr/>
              </p14:nvContentPartPr>
              <p14:xfrm>
                <a:off x="1556292" y="3230143"/>
                <a:ext cx="481680" cy="27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A54911-53EA-5094-1081-0D47FDCF8D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47652" y="3221143"/>
                  <a:ext cx="4993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FBE610-EF40-A43F-8794-63C1542F3410}"/>
                  </a:ext>
                </a:extLst>
              </p14:cNvPr>
              <p14:cNvContentPartPr/>
              <p14:nvPr/>
            </p14:nvContentPartPr>
            <p14:xfrm>
              <a:off x="1404372" y="3585463"/>
              <a:ext cx="513360" cy="75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FBE610-EF40-A43F-8794-63C1542F34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95732" y="3576463"/>
                <a:ext cx="531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7BD788A-9B32-FD75-0DE2-21240F5DA7C9}"/>
                  </a:ext>
                </a:extLst>
              </p14:cNvPr>
              <p14:cNvContentPartPr/>
              <p14:nvPr/>
            </p14:nvContentPartPr>
            <p14:xfrm>
              <a:off x="2953092" y="-35417"/>
              <a:ext cx="15480" cy="13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7BD788A-9B32-FD75-0DE2-21240F5DA7C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44092" y="-44417"/>
                <a:ext cx="331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5C28A36-86DA-A785-5B3D-62EF2DEF7F5F}"/>
                  </a:ext>
                </a:extLst>
              </p14:cNvPr>
              <p14:cNvContentPartPr/>
              <p14:nvPr/>
            </p14:nvContentPartPr>
            <p14:xfrm>
              <a:off x="1507692" y="3218623"/>
              <a:ext cx="622080" cy="16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5C28A36-86DA-A785-5B3D-62EF2DEF7F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99052" y="3209623"/>
                <a:ext cx="63972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659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253-5A92-84DD-E93F-9DDBF3EA7D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AA81-91F2-1F66-C086-87181BA00D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module </a:t>
            </a:r>
            <a:r>
              <a:rPr lang="en-IN" sz="1800" dirty="0" err="1"/>
              <a:t>simple_bram_syn_dual_port_ram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# (parameter ADDR_WIDTH = 10, DATA_WIDTH=8)</a:t>
            </a:r>
          </a:p>
          <a:p>
            <a:pPr marL="0" indent="0">
              <a:buNone/>
            </a:pPr>
            <a:r>
              <a:rPr lang="en-IN" sz="1800" dirty="0"/>
              <a:t>(</a:t>
            </a:r>
          </a:p>
          <a:p>
            <a:pPr marL="0" indent="0">
              <a:buNone/>
            </a:pPr>
            <a:r>
              <a:rPr lang="en-IN" sz="1800" dirty="0"/>
              <a:t>input </a:t>
            </a:r>
            <a:r>
              <a:rPr lang="en-IN" sz="1800" dirty="0" err="1"/>
              <a:t>clk</a:t>
            </a:r>
            <a:r>
              <a:rPr lang="en-IN" sz="1800" dirty="0"/>
              <a:t>, </a:t>
            </a:r>
            <a:r>
              <a:rPr lang="en-IN" sz="1800" dirty="0" err="1"/>
              <a:t>we_a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input [DATA_WIDTH-1:0] din, // writing data</a:t>
            </a:r>
          </a:p>
          <a:p>
            <a:pPr marL="0" indent="0">
              <a:buNone/>
            </a:pPr>
            <a:r>
              <a:rPr lang="en-IN" sz="1800" dirty="0"/>
              <a:t>input [ADDR_WIDTH-1:0] </a:t>
            </a:r>
            <a:r>
              <a:rPr lang="en-IN" sz="1800" dirty="0" err="1"/>
              <a:t>addr_w,addr_r</a:t>
            </a:r>
            <a:r>
              <a:rPr lang="en-IN" sz="1800" dirty="0"/>
              <a:t>, // reading &amp; writing address</a:t>
            </a:r>
          </a:p>
          <a:p>
            <a:pPr marL="0" indent="0">
              <a:buNone/>
            </a:pPr>
            <a:r>
              <a:rPr lang="en-IN" sz="1800" dirty="0"/>
              <a:t>output reg [DATA_WIDTH-1:0] </a:t>
            </a:r>
            <a:r>
              <a:rPr lang="en-IN" sz="1800" dirty="0" err="1"/>
              <a:t>dout</a:t>
            </a:r>
            <a:r>
              <a:rPr lang="en-IN" sz="1800" dirty="0"/>
              <a:t> // reading data</a:t>
            </a:r>
          </a:p>
          <a:p>
            <a:pPr marL="0" indent="0">
              <a:buNone/>
            </a:pPr>
            <a:r>
              <a:rPr lang="en-IN" sz="1800" dirty="0"/>
              <a:t>    );</a:t>
            </a:r>
          </a:p>
          <a:p>
            <a:pPr marL="0" indent="0">
              <a:buNone/>
            </a:pPr>
            <a:r>
              <a:rPr lang="en-IN" sz="1800" dirty="0"/>
              <a:t>    </a:t>
            </a:r>
          </a:p>
          <a:p>
            <a:pPr marL="0" indent="0">
              <a:buNone/>
            </a:pPr>
            <a:r>
              <a:rPr lang="en-IN" sz="1800" dirty="0"/>
              <a:t>// declaring memory size</a:t>
            </a:r>
          </a:p>
          <a:p>
            <a:pPr marL="0" indent="0">
              <a:buNone/>
            </a:pPr>
            <a:r>
              <a:rPr lang="en-IN" sz="1800" dirty="0"/>
              <a:t>reg [DATA_WIDTH-1:0] ram2 [0 : 2**ADDR_WIDTH-1];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C9D21-36F0-FAA0-8571-5AC1C34514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/>
              <a:t>// port a</a:t>
            </a:r>
          </a:p>
          <a:p>
            <a:pPr marL="0" indent="0">
              <a:buNone/>
            </a:pPr>
            <a:r>
              <a:rPr lang="en-IN" sz="2800" dirty="0"/>
              <a:t>always@(</a:t>
            </a:r>
            <a:r>
              <a:rPr lang="en-IN" sz="2800" dirty="0" err="1"/>
              <a:t>posedge</a:t>
            </a:r>
            <a:r>
              <a:rPr lang="en-IN" sz="2800" dirty="0"/>
              <a:t> </a:t>
            </a:r>
            <a:r>
              <a:rPr lang="en-IN" sz="2800" dirty="0" err="1"/>
              <a:t>clk</a:t>
            </a:r>
            <a:r>
              <a:rPr lang="en-IN" sz="2800" dirty="0"/>
              <a:t>) begin</a:t>
            </a:r>
          </a:p>
          <a:p>
            <a:pPr marL="0" indent="0">
              <a:buNone/>
            </a:pPr>
            <a:r>
              <a:rPr lang="en-IN" sz="2800" dirty="0"/>
              <a:t>    if(</a:t>
            </a:r>
            <a:r>
              <a:rPr lang="en-IN" sz="2800" dirty="0" err="1"/>
              <a:t>we_a</a:t>
            </a:r>
            <a:r>
              <a:rPr lang="en-IN" sz="2800" dirty="0"/>
              <a:t>)</a:t>
            </a:r>
          </a:p>
          <a:p>
            <a:pPr marL="0" indent="0">
              <a:buNone/>
            </a:pPr>
            <a:r>
              <a:rPr lang="en-IN" sz="2800" dirty="0"/>
              <a:t>        ram2[</a:t>
            </a:r>
            <a:r>
              <a:rPr lang="en-IN" sz="2800" dirty="0" err="1"/>
              <a:t>addr_w</a:t>
            </a:r>
            <a:r>
              <a:rPr lang="en-IN" sz="2800" dirty="0"/>
              <a:t>] &lt;= din;</a:t>
            </a:r>
          </a:p>
          <a:p>
            <a:pPr marL="0" indent="0">
              <a:buNone/>
            </a:pPr>
            <a:r>
              <a:rPr lang="en-IN" sz="2800" dirty="0"/>
              <a:t>        </a:t>
            </a:r>
            <a:r>
              <a:rPr lang="en-IN" sz="2800" dirty="0" err="1"/>
              <a:t>dout</a:t>
            </a:r>
            <a:r>
              <a:rPr lang="en-IN" sz="2800" dirty="0"/>
              <a:t> &lt;= ram2[</a:t>
            </a:r>
            <a:r>
              <a:rPr lang="en-IN" sz="2800" dirty="0" err="1"/>
              <a:t>addr_r</a:t>
            </a:r>
            <a:r>
              <a:rPr lang="en-IN" sz="2800" dirty="0"/>
              <a:t>];</a:t>
            </a:r>
          </a:p>
          <a:p>
            <a:pPr marL="0" indent="0">
              <a:buNone/>
            </a:pPr>
            <a:r>
              <a:rPr lang="en-IN" sz="2800" dirty="0"/>
              <a:t>end  </a:t>
            </a:r>
          </a:p>
          <a:p>
            <a:pPr marL="0" indent="0">
              <a:buNone/>
            </a:pPr>
            <a:r>
              <a:rPr lang="en-IN" sz="2800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894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7EB2-835B-49C7-B01C-573412C8F6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BRAM SINGLE PORT RAM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47184B-1302-121A-9240-08A19AF94C37}"/>
              </a:ext>
            </a:extLst>
          </p:cNvPr>
          <p:cNvSpPr/>
          <p:nvPr/>
        </p:nvSpPr>
        <p:spPr>
          <a:xfrm>
            <a:off x="4721772" y="2924503"/>
            <a:ext cx="1836683" cy="27432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4EC7C3-67B3-7336-132A-A01BB791073A}"/>
                  </a:ext>
                </a:extLst>
              </p14:cNvPr>
              <p14:cNvContentPartPr/>
              <p14:nvPr/>
            </p14:nvContentPartPr>
            <p14:xfrm>
              <a:off x="3395421" y="3294385"/>
              <a:ext cx="1299600" cy="10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4EC7C3-67B3-7336-132A-A01BB79107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421" y="3285385"/>
                <a:ext cx="1317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DCF1D-7EBD-9B3F-35D7-9DC181A05C71}"/>
                  </a:ext>
                </a:extLst>
              </p14:cNvPr>
              <p14:cNvContentPartPr/>
              <p14:nvPr/>
            </p14:nvContentPartPr>
            <p14:xfrm>
              <a:off x="4576941" y="3243985"/>
              <a:ext cx="103320" cy="15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DCF1D-7EBD-9B3F-35D7-9DC181A05C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8301" y="3235345"/>
                <a:ext cx="120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57A78A-CBB6-E8C1-FB8A-711FFAA24DBF}"/>
                  </a:ext>
                </a:extLst>
              </p14:cNvPr>
              <p14:cNvContentPartPr/>
              <p14:nvPr/>
            </p14:nvContentPartPr>
            <p14:xfrm>
              <a:off x="5499621" y="5369065"/>
              <a:ext cx="339840" cy="28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57A78A-CBB6-E8C1-FB8A-711FFAA24D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0981" y="5360425"/>
                <a:ext cx="35748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CD78C-C40F-36F1-BB02-2AD7C87FF36C}"/>
              </a:ext>
            </a:extLst>
          </p:cNvPr>
          <p:cNvGrpSpPr/>
          <p:nvPr/>
        </p:nvGrpSpPr>
        <p:grpSpPr>
          <a:xfrm>
            <a:off x="2679021" y="3233185"/>
            <a:ext cx="637895" cy="201240"/>
            <a:chOff x="2679021" y="3233185"/>
            <a:chExt cx="637895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C0FC1C-9D50-661A-5504-CF6DCF4FA447}"/>
                    </a:ext>
                  </a:extLst>
                </p14:cNvPr>
                <p14:cNvContentPartPr/>
                <p14:nvPr/>
              </p14:nvContentPartPr>
              <p14:xfrm>
                <a:off x="2679021" y="3233185"/>
                <a:ext cx="147240" cy="20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C0FC1C-9D50-661A-5504-CF6DCF4FA4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0021" y="3224185"/>
                  <a:ext cx="164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3F6F56-2921-0DFA-DF0A-E9A8D1179666}"/>
                    </a:ext>
                  </a:extLst>
                </p14:cNvPr>
                <p14:cNvContentPartPr/>
                <p14:nvPr/>
              </p14:nvContentPartPr>
              <p14:xfrm>
                <a:off x="2868381" y="3257665"/>
                <a:ext cx="10080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3F6F56-2921-0DFA-DF0A-E9A8D11796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9381" y="3248665"/>
                  <a:ext cx="11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F68979-7314-FD63-3A09-7594575C8AAD}"/>
                    </a:ext>
                  </a:extLst>
                </p14:cNvPr>
                <p14:cNvContentPartPr/>
                <p14:nvPr/>
              </p14:nvContentPartPr>
              <p14:xfrm>
                <a:off x="3007316" y="3406183"/>
                <a:ext cx="67680" cy="1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F68979-7314-FD63-3A09-7594575C8A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8676" y="3397183"/>
                  <a:ext cx="85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93FC79-4087-9FD6-6B95-654B1123D8B3}"/>
                    </a:ext>
                  </a:extLst>
                </p14:cNvPr>
                <p14:cNvContentPartPr/>
                <p14:nvPr/>
              </p14:nvContentPartPr>
              <p14:xfrm>
                <a:off x="3174356" y="3258943"/>
                <a:ext cx="142560" cy="126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93FC79-4087-9FD6-6B95-654B1123D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5356" y="3249943"/>
                  <a:ext cx="1602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715135-5369-C998-D936-6FF1EB435E0F}"/>
              </a:ext>
            </a:extLst>
          </p:cNvPr>
          <p:cNvGrpSpPr/>
          <p:nvPr/>
        </p:nvGrpSpPr>
        <p:grpSpPr>
          <a:xfrm>
            <a:off x="2139716" y="4105663"/>
            <a:ext cx="2588760" cy="231120"/>
            <a:chOff x="2139716" y="4105663"/>
            <a:chExt cx="25887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026A1-D594-67C2-6F5D-17D4CA6F23AB}"/>
                    </a:ext>
                  </a:extLst>
                </p14:cNvPr>
                <p14:cNvContentPartPr/>
                <p14:nvPr/>
              </p14:nvContentPartPr>
              <p14:xfrm>
                <a:off x="3142676" y="4120783"/>
                <a:ext cx="1585800" cy="2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026A1-D594-67C2-6F5D-17D4CA6F23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3676" y="4111783"/>
                  <a:ext cx="1603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77828D-5C38-0D50-EED0-324A19C4E691}"/>
                    </a:ext>
                  </a:extLst>
                </p14:cNvPr>
                <p14:cNvContentPartPr/>
                <p14:nvPr/>
              </p14:nvContentPartPr>
              <p14:xfrm>
                <a:off x="2139716" y="4105663"/>
                <a:ext cx="504720" cy="23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77828D-5C38-0D50-EED0-324A19C4E6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0716" y="4096663"/>
                  <a:ext cx="522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4F5478-7BF8-1A2F-F25F-2CB06297BA27}"/>
                    </a:ext>
                  </a:extLst>
                </p14:cNvPr>
                <p14:cNvContentPartPr/>
                <p14:nvPr/>
              </p14:nvContentPartPr>
              <p14:xfrm>
                <a:off x="2671436" y="4221583"/>
                <a:ext cx="95760" cy="3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4F5478-7BF8-1A2F-F25F-2CB06297BA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2796" y="4212583"/>
                  <a:ext cx="113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3CA09F-A32C-47AD-4951-B025D8B63331}"/>
                    </a:ext>
                  </a:extLst>
                </p14:cNvPr>
                <p14:cNvContentPartPr/>
                <p14:nvPr/>
              </p14:nvContentPartPr>
              <p14:xfrm>
                <a:off x="2837756" y="4155343"/>
                <a:ext cx="187920" cy="9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3CA09F-A32C-47AD-4951-B025D8B633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8756" y="4146703"/>
                  <a:ext cx="2055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8641C9-662A-819F-D3A5-E314B9833710}"/>
              </a:ext>
            </a:extLst>
          </p:cNvPr>
          <p:cNvGrpSpPr/>
          <p:nvPr/>
        </p:nvGrpSpPr>
        <p:grpSpPr>
          <a:xfrm>
            <a:off x="6578516" y="3061663"/>
            <a:ext cx="1926360" cy="428760"/>
            <a:chOff x="6578516" y="3061663"/>
            <a:chExt cx="192636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D173E1-D12F-D6C5-6370-06464C53C96D}"/>
                    </a:ext>
                  </a:extLst>
                </p14:cNvPr>
                <p14:cNvContentPartPr/>
                <p14:nvPr/>
              </p14:nvContentPartPr>
              <p14:xfrm>
                <a:off x="6578516" y="3181183"/>
                <a:ext cx="856080" cy="14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D173E1-D12F-D6C5-6370-06464C53C9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69516" y="3172543"/>
                  <a:ext cx="873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1C8AD-5A33-22DD-ED07-FD8CC38FEDA4}"/>
                    </a:ext>
                  </a:extLst>
                </p14:cNvPr>
                <p14:cNvContentPartPr/>
                <p14:nvPr/>
              </p14:nvContentPartPr>
              <p14:xfrm>
                <a:off x="7551236" y="3061663"/>
                <a:ext cx="449640" cy="23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1C8AD-5A33-22DD-ED07-FD8CC38FED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42236" y="3052663"/>
                  <a:ext cx="467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22E832-6E61-C4F7-89D5-CCF132026A50}"/>
                    </a:ext>
                  </a:extLst>
                </p14:cNvPr>
                <p14:cNvContentPartPr/>
                <p14:nvPr/>
              </p14:nvContentPartPr>
              <p14:xfrm>
                <a:off x="7938596" y="3110263"/>
                <a:ext cx="135360" cy="3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22E832-6E61-C4F7-89D5-CCF132026A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9596" y="3101623"/>
                  <a:ext cx="153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7F5B34-898F-5D64-18B7-54E46812B38A}"/>
                    </a:ext>
                  </a:extLst>
                </p14:cNvPr>
                <p14:cNvContentPartPr/>
                <p14:nvPr/>
              </p14:nvContentPartPr>
              <p14:xfrm>
                <a:off x="8123996" y="3291703"/>
                <a:ext cx="79560" cy="1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7F5B34-898F-5D64-18B7-54E46812B3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4996" y="3283063"/>
                  <a:ext cx="97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019C61-4B1D-CC49-0593-B5CD3E626461}"/>
                    </a:ext>
                  </a:extLst>
                </p14:cNvPr>
                <p14:cNvContentPartPr/>
                <p14:nvPr/>
              </p14:nvContentPartPr>
              <p14:xfrm>
                <a:off x="8282036" y="3206743"/>
                <a:ext cx="222840" cy="6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019C61-4B1D-CC49-0593-B5CD3E6264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3396" y="3198103"/>
                  <a:ext cx="24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2ABF04-D299-F025-BE9A-DC85F3FE17A7}"/>
                    </a:ext>
                  </a:extLst>
                </p14:cNvPr>
                <p14:cNvContentPartPr/>
                <p14:nvPr/>
              </p14:nvContentPartPr>
              <p14:xfrm>
                <a:off x="6815036" y="3155263"/>
                <a:ext cx="131760" cy="33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2ABF04-D299-F025-BE9A-DC85F3FE17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06036" y="3146263"/>
                  <a:ext cx="149400" cy="35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F4C6CF-05F1-C61B-37AA-6D742809CFCF}"/>
                  </a:ext>
                </a:extLst>
              </p14:cNvPr>
              <p14:cNvContentPartPr/>
              <p14:nvPr/>
            </p14:nvContentPartPr>
            <p14:xfrm>
              <a:off x="3908396" y="4030063"/>
              <a:ext cx="136440" cy="26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F4C6CF-05F1-C61B-37AA-6D742809CF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99756" y="4021423"/>
                <a:ext cx="15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368A028-EF63-45A3-29EE-599B137B4A17}"/>
              </a:ext>
            </a:extLst>
          </p:cNvPr>
          <p:cNvGrpSpPr/>
          <p:nvPr/>
        </p:nvGrpSpPr>
        <p:grpSpPr>
          <a:xfrm>
            <a:off x="6568076" y="3861223"/>
            <a:ext cx="1933560" cy="442080"/>
            <a:chOff x="6568076" y="3861223"/>
            <a:chExt cx="19335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8B46E4-2C74-2CD4-C18B-BC7DEDA63E4F}"/>
                    </a:ext>
                  </a:extLst>
                </p14:cNvPr>
                <p14:cNvContentPartPr/>
                <p14:nvPr/>
              </p14:nvContentPartPr>
              <p14:xfrm>
                <a:off x="6603716" y="4031503"/>
                <a:ext cx="955440" cy="4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8B46E4-2C74-2CD4-C18B-BC7DEDA63E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94716" y="4022863"/>
                  <a:ext cx="97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39F35B-B984-A7D7-3E34-22C6BB243163}"/>
                    </a:ext>
                  </a:extLst>
                </p14:cNvPr>
                <p14:cNvContentPartPr/>
                <p14:nvPr/>
              </p14:nvContentPartPr>
              <p14:xfrm>
                <a:off x="6568076" y="3966703"/>
                <a:ext cx="131760" cy="22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39F35B-B984-A7D7-3E34-22C6BB2431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9436" y="3957703"/>
                  <a:ext cx="149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DA00E0-E442-1D49-E15D-13D9FE383B99}"/>
                    </a:ext>
                  </a:extLst>
                </p14:cNvPr>
                <p14:cNvContentPartPr/>
                <p14:nvPr/>
              </p14:nvContentPartPr>
              <p14:xfrm>
                <a:off x="7720076" y="3916303"/>
                <a:ext cx="220320" cy="21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DA00E0-E442-1D49-E15D-13D9FE383B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11436" y="3907303"/>
                  <a:ext cx="237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30FBDF-FC0F-F44B-53CA-43660B716A38}"/>
                    </a:ext>
                  </a:extLst>
                </p14:cNvPr>
                <p14:cNvContentPartPr/>
                <p14:nvPr/>
              </p14:nvContentPartPr>
              <p14:xfrm>
                <a:off x="7944356" y="3861223"/>
                <a:ext cx="190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30FBDF-FC0F-F44B-53CA-43660B716A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35716" y="3852223"/>
                  <a:ext cx="3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B2830C-AF66-2B0F-7DC5-D20E7A6A4B59}"/>
                    </a:ext>
                  </a:extLst>
                </p14:cNvPr>
                <p14:cNvContentPartPr/>
                <p14:nvPr/>
              </p14:nvContentPartPr>
              <p14:xfrm>
                <a:off x="8031116" y="4014943"/>
                <a:ext cx="51120" cy="13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B2830C-AF66-2B0F-7DC5-D20E7A6A4B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2476" y="4006303"/>
                  <a:ext cx="68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85937E-9208-6284-DCF3-CDAB4988E9DB}"/>
                    </a:ext>
                  </a:extLst>
                </p14:cNvPr>
                <p14:cNvContentPartPr/>
                <p14:nvPr/>
              </p14:nvContentPartPr>
              <p14:xfrm>
                <a:off x="8158196" y="4076503"/>
                <a:ext cx="110160" cy="3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85937E-9208-6284-DCF3-CDAB4988E9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49556" y="4067503"/>
                  <a:ext cx="12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A0A4E8-E7AD-F31A-2D6A-484F4A257647}"/>
                    </a:ext>
                  </a:extLst>
                </p14:cNvPr>
                <p14:cNvContentPartPr/>
                <p14:nvPr/>
              </p14:nvContentPartPr>
              <p14:xfrm>
                <a:off x="8300756" y="3985423"/>
                <a:ext cx="200880" cy="90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A0A4E8-E7AD-F31A-2D6A-484F4A2576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1756" y="3976423"/>
                  <a:ext cx="218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E35D79-323B-30D6-7100-4E74DD5DB80E}"/>
                    </a:ext>
                  </a:extLst>
                </p14:cNvPr>
                <p14:cNvContentPartPr/>
                <p14:nvPr/>
              </p14:nvContentPartPr>
              <p14:xfrm>
                <a:off x="6960836" y="3980023"/>
                <a:ext cx="205560" cy="32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E35D79-323B-30D6-7100-4E74DD5DB8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52196" y="3971023"/>
                  <a:ext cx="22320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0068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4419-B24F-4AB1-5644-E1FEB853449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B5D1-F0BC-F425-252A-96F28CC040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module </a:t>
            </a:r>
            <a:r>
              <a:rPr lang="en-IN" sz="2000" dirty="0" err="1"/>
              <a:t>bram_single_port_ram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# (parameter ADDR_WIDTH = 10, DATA_WIDTH=8)</a:t>
            </a:r>
          </a:p>
          <a:p>
            <a:pPr marL="0" indent="0">
              <a:buNone/>
            </a:pPr>
            <a:r>
              <a:rPr lang="en-IN" sz="2000" dirty="0"/>
              <a:t>(</a:t>
            </a:r>
          </a:p>
          <a:p>
            <a:pPr marL="0" indent="0">
              <a:buNone/>
            </a:pPr>
            <a:r>
              <a:rPr lang="en-IN" sz="2000" dirty="0"/>
              <a:t>input </a:t>
            </a:r>
            <a:r>
              <a:rPr lang="en-IN" sz="2000" dirty="0" err="1"/>
              <a:t>clk</a:t>
            </a:r>
            <a:r>
              <a:rPr lang="en-IN" sz="2000" dirty="0"/>
              <a:t>, </a:t>
            </a:r>
            <a:r>
              <a:rPr lang="en-IN" sz="2000" dirty="0" err="1"/>
              <a:t>we_a</a:t>
            </a:r>
            <a:r>
              <a:rPr lang="en-IN" sz="2000" dirty="0"/>
              <a:t>,</a:t>
            </a:r>
          </a:p>
          <a:p>
            <a:pPr marL="0" indent="0">
              <a:buNone/>
            </a:pPr>
            <a:r>
              <a:rPr lang="en-IN" sz="2000" dirty="0"/>
              <a:t>input [DATA_WIDTH-1:0] </a:t>
            </a:r>
            <a:r>
              <a:rPr lang="en-IN" sz="2000" dirty="0" err="1"/>
              <a:t>din_a</a:t>
            </a:r>
            <a:r>
              <a:rPr lang="en-IN" sz="2000" dirty="0"/>
              <a:t>, // writing data</a:t>
            </a:r>
          </a:p>
          <a:p>
            <a:pPr marL="0" indent="0">
              <a:buNone/>
            </a:pPr>
            <a:r>
              <a:rPr lang="en-IN" sz="2000" dirty="0"/>
              <a:t>input [ADDR_WIDTH-1:0] </a:t>
            </a:r>
            <a:r>
              <a:rPr lang="en-IN" sz="2000" dirty="0" err="1"/>
              <a:t>addr_a</a:t>
            </a:r>
            <a:r>
              <a:rPr lang="en-IN" sz="2000" dirty="0"/>
              <a:t>, // reading &amp; writing address</a:t>
            </a:r>
          </a:p>
          <a:p>
            <a:pPr marL="0" indent="0">
              <a:buNone/>
            </a:pPr>
            <a:r>
              <a:rPr lang="en-IN" sz="2000" dirty="0"/>
              <a:t>output reg [DATA_WIDTH-1:0] </a:t>
            </a:r>
            <a:r>
              <a:rPr lang="en-IN" sz="2000" dirty="0" err="1"/>
              <a:t>dout_a</a:t>
            </a:r>
            <a:r>
              <a:rPr lang="en-IN" sz="2000" dirty="0"/>
              <a:t> // reading data</a:t>
            </a:r>
          </a:p>
          <a:p>
            <a:pPr marL="0" indent="0">
              <a:buNone/>
            </a:pPr>
            <a:r>
              <a:rPr lang="en-IN" sz="2000" dirty="0"/>
              <a:t>    );</a:t>
            </a:r>
          </a:p>
          <a:p>
            <a:pPr marL="0" indent="0">
              <a:buNone/>
            </a:pPr>
            <a:r>
              <a:rPr lang="en-IN" sz="2000" dirty="0"/>
              <a:t>   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FAD27-246A-2958-2B5C-3A2B900FD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800" dirty="0"/>
              <a:t>// declaring memory size</a:t>
            </a:r>
          </a:p>
          <a:p>
            <a:pPr marL="0" indent="0">
              <a:buNone/>
            </a:pPr>
            <a:r>
              <a:rPr lang="en-IN" sz="2800" dirty="0"/>
              <a:t>reg [DATA_WIDTH-1:0] ram2 [0 : 2**ADDR_WIDTH-1];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// port a</a:t>
            </a:r>
          </a:p>
          <a:p>
            <a:pPr marL="0" indent="0">
              <a:buNone/>
            </a:pPr>
            <a:r>
              <a:rPr lang="en-IN" sz="2800" dirty="0"/>
              <a:t>always@(</a:t>
            </a:r>
            <a:r>
              <a:rPr lang="en-IN" sz="2800" dirty="0" err="1"/>
              <a:t>posedge</a:t>
            </a:r>
            <a:r>
              <a:rPr lang="en-IN" sz="2800" dirty="0"/>
              <a:t> </a:t>
            </a:r>
            <a:r>
              <a:rPr lang="en-IN" sz="2800" dirty="0" err="1"/>
              <a:t>clk</a:t>
            </a:r>
            <a:r>
              <a:rPr lang="en-IN" sz="2800" dirty="0"/>
              <a:t>) begin</a:t>
            </a:r>
          </a:p>
          <a:p>
            <a:pPr marL="0" indent="0">
              <a:buNone/>
            </a:pPr>
            <a:r>
              <a:rPr lang="en-IN" sz="2800" dirty="0"/>
              <a:t>    if(</a:t>
            </a:r>
            <a:r>
              <a:rPr lang="en-IN" sz="2800" dirty="0" err="1"/>
              <a:t>we_a</a:t>
            </a:r>
            <a:r>
              <a:rPr lang="en-IN" sz="2800" dirty="0"/>
              <a:t>)</a:t>
            </a:r>
          </a:p>
          <a:p>
            <a:pPr marL="0" indent="0">
              <a:buNone/>
            </a:pPr>
            <a:r>
              <a:rPr lang="en-IN" sz="2800" dirty="0"/>
              <a:t>        ram2[</a:t>
            </a:r>
            <a:r>
              <a:rPr lang="en-IN" sz="2800" dirty="0" err="1"/>
              <a:t>addr_a</a:t>
            </a:r>
            <a:r>
              <a:rPr lang="en-IN" sz="2800" dirty="0"/>
              <a:t>] &lt;= </a:t>
            </a:r>
            <a:r>
              <a:rPr lang="en-IN" sz="2800" dirty="0" err="1"/>
              <a:t>din_a</a:t>
            </a:r>
            <a:r>
              <a:rPr lang="en-IN" sz="2800" dirty="0"/>
              <a:t>;</a:t>
            </a:r>
          </a:p>
          <a:p>
            <a:pPr marL="0" indent="0">
              <a:buNone/>
            </a:pPr>
            <a:r>
              <a:rPr lang="en-IN" sz="2800" dirty="0"/>
              <a:t>    else</a:t>
            </a:r>
          </a:p>
          <a:p>
            <a:pPr marL="0" indent="0">
              <a:buNone/>
            </a:pPr>
            <a:r>
              <a:rPr lang="en-IN" sz="2800" dirty="0"/>
              <a:t>        </a:t>
            </a:r>
            <a:r>
              <a:rPr lang="en-IN" sz="2800" dirty="0" err="1"/>
              <a:t>dout_a</a:t>
            </a:r>
            <a:r>
              <a:rPr lang="en-IN" sz="2800" dirty="0"/>
              <a:t> &lt;= ram2[</a:t>
            </a:r>
            <a:r>
              <a:rPr lang="en-IN" sz="2800" dirty="0" err="1"/>
              <a:t>addr_a</a:t>
            </a:r>
            <a:r>
              <a:rPr lang="en-IN" sz="2800" dirty="0"/>
              <a:t>];</a:t>
            </a:r>
          </a:p>
          <a:p>
            <a:pPr marL="0" indent="0">
              <a:buNone/>
            </a:pPr>
            <a:r>
              <a:rPr lang="en-IN" sz="2800" dirty="0"/>
              <a:t>end  </a:t>
            </a:r>
          </a:p>
          <a:p>
            <a:pPr marL="0" indent="0">
              <a:buNone/>
            </a:pPr>
            <a:r>
              <a:rPr lang="en-IN" sz="2800" dirty="0" err="1"/>
              <a:t>endmodule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21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133D-0344-9153-A0B5-A9EF409CD2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BIT CELLS ORGANIZATION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6A533-D46F-3A10-862A-7FBE02409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45" y="1904954"/>
            <a:ext cx="8430088" cy="475725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D3646-3886-7E30-3A06-B3C6CA9F3BAB}"/>
              </a:ext>
            </a:extLst>
          </p:cNvPr>
          <p:cNvGrpSpPr/>
          <p:nvPr/>
        </p:nvGrpSpPr>
        <p:grpSpPr>
          <a:xfrm>
            <a:off x="1752171" y="1936749"/>
            <a:ext cx="968760" cy="949320"/>
            <a:chOff x="1752171" y="1936749"/>
            <a:chExt cx="968760" cy="9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CB8C0F-6D56-6C21-251F-3170B61B3FD0}"/>
                    </a:ext>
                  </a:extLst>
                </p14:cNvPr>
                <p14:cNvContentPartPr/>
                <p14:nvPr/>
              </p14:nvContentPartPr>
              <p14:xfrm>
                <a:off x="1752171" y="2207829"/>
                <a:ext cx="201600" cy="27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CB8C0F-6D56-6C21-251F-3170B61B3F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3171" y="2198829"/>
                  <a:ext cx="219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547B2D-C080-74E3-C3C6-E8C52BE4F9F8}"/>
                    </a:ext>
                  </a:extLst>
                </p14:cNvPr>
                <p14:cNvContentPartPr/>
                <p14:nvPr/>
              </p14:nvContentPartPr>
              <p14:xfrm>
                <a:off x="2028291" y="2114589"/>
                <a:ext cx="38520" cy="24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547B2D-C080-74E3-C3C6-E8C52BE4F9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9651" y="2105949"/>
                  <a:ext cx="56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F006D9-A85F-1144-0CB1-DCFA5D07EBF0}"/>
                    </a:ext>
                  </a:extLst>
                </p14:cNvPr>
                <p14:cNvContentPartPr/>
                <p14:nvPr/>
              </p14:nvContentPartPr>
              <p14:xfrm>
                <a:off x="2026131" y="2215029"/>
                <a:ext cx="125280" cy="108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F006D9-A85F-1144-0CB1-DCFA5D07EB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7131" y="2206389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BBBE1D9-0FAA-444D-EEA8-777395FAE1F1}"/>
                    </a:ext>
                  </a:extLst>
                </p14:cNvPr>
                <p14:cNvContentPartPr/>
                <p14:nvPr/>
              </p14:nvContentPartPr>
              <p14:xfrm>
                <a:off x="2225571" y="1936749"/>
                <a:ext cx="169920" cy="32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BBBE1D9-0FAA-444D-EEA8-777395FAE1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6571" y="1927749"/>
                  <a:ext cx="1875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A80B4C-80E2-CCA0-C3EF-926C3580C691}"/>
                    </a:ext>
                  </a:extLst>
                </p14:cNvPr>
                <p14:cNvContentPartPr/>
                <p14:nvPr/>
              </p14:nvContentPartPr>
              <p14:xfrm>
                <a:off x="1961691" y="2133669"/>
                <a:ext cx="759240" cy="75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A80B4C-80E2-CCA0-C3EF-926C3580C6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2691" y="2124669"/>
                  <a:ext cx="776880" cy="77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09ECC6-F437-E98E-8443-83BBD5428A7D}"/>
              </a:ext>
            </a:extLst>
          </p:cNvPr>
          <p:cNvGrpSpPr/>
          <p:nvPr/>
        </p:nvGrpSpPr>
        <p:grpSpPr>
          <a:xfrm>
            <a:off x="2862411" y="3872109"/>
            <a:ext cx="260280" cy="374400"/>
            <a:chOff x="2862411" y="3872109"/>
            <a:chExt cx="2602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0636A0-7EB1-46EF-F1FC-7CC65E96BC70}"/>
                    </a:ext>
                  </a:extLst>
                </p14:cNvPr>
                <p14:cNvContentPartPr/>
                <p14:nvPr/>
              </p14:nvContentPartPr>
              <p14:xfrm>
                <a:off x="2862411" y="3872109"/>
                <a:ext cx="15840" cy="37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0636A0-7EB1-46EF-F1FC-7CC65E96BC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53411" y="3863109"/>
                  <a:ext cx="334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486C9E-BC0A-31AE-F9D7-4377CB2DDC23}"/>
                    </a:ext>
                  </a:extLst>
                </p14:cNvPr>
                <p14:cNvContentPartPr/>
                <p14:nvPr/>
              </p14:nvContentPartPr>
              <p14:xfrm>
                <a:off x="2989131" y="4002069"/>
                <a:ext cx="133560" cy="19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486C9E-BC0A-31AE-F9D7-4377CB2DDC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80491" y="3993429"/>
                  <a:ext cx="1512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C1375C-080D-BE80-FF36-EEB670BECA57}"/>
              </a:ext>
            </a:extLst>
          </p:cNvPr>
          <p:cNvGrpSpPr/>
          <p:nvPr/>
        </p:nvGrpSpPr>
        <p:grpSpPr>
          <a:xfrm>
            <a:off x="4836651" y="3588429"/>
            <a:ext cx="6152040" cy="436320"/>
            <a:chOff x="4836651" y="3588429"/>
            <a:chExt cx="615204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AF9DB4-BC0F-1367-3970-2EE11F214142}"/>
                    </a:ext>
                  </a:extLst>
                </p14:cNvPr>
                <p14:cNvContentPartPr/>
                <p14:nvPr/>
              </p14:nvContentPartPr>
              <p14:xfrm>
                <a:off x="4836651" y="3898389"/>
                <a:ext cx="4536000" cy="12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AF9DB4-BC0F-1367-3970-2EE11F214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28011" y="3889749"/>
                  <a:ext cx="4553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31780F-8291-2F9B-4E4C-D83EC05B825C}"/>
                    </a:ext>
                  </a:extLst>
                </p14:cNvPr>
                <p14:cNvContentPartPr/>
                <p14:nvPr/>
              </p14:nvContentPartPr>
              <p14:xfrm>
                <a:off x="9685491" y="3805149"/>
                <a:ext cx="153360" cy="12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31780F-8291-2F9B-4E4C-D83EC05B82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76851" y="3796149"/>
                  <a:ext cx="171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B3DD7B-04E0-F214-2C0F-1FAC264CF35D}"/>
                    </a:ext>
                  </a:extLst>
                </p14:cNvPr>
                <p14:cNvContentPartPr/>
                <p14:nvPr/>
              </p14:nvContentPartPr>
              <p14:xfrm>
                <a:off x="9918771" y="3694989"/>
                <a:ext cx="146880" cy="21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B3DD7B-04E0-F214-2C0F-1FAC264CF3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09771" y="3686349"/>
                  <a:ext cx="164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CD4A5E-AE09-BD0E-425D-B16177FCA296}"/>
                    </a:ext>
                  </a:extLst>
                </p14:cNvPr>
                <p14:cNvContentPartPr/>
                <p14:nvPr/>
              </p14:nvContentPartPr>
              <p14:xfrm>
                <a:off x="10065291" y="3755469"/>
                <a:ext cx="113040" cy="11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CD4A5E-AE09-BD0E-425D-B16177FCA2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56651" y="3746469"/>
                  <a:ext cx="130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A9E9BD-29D6-DC4E-9398-00BB1B4D3598}"/>
                    </a:ext>
                  </a:extLst>
                </p14:cNvPr>
                <p14:cNvContentPartPr/>
                <p14:nvPr/>
              </p14:nvContentPartPr>
              <p14:xfrm>
                <a:off x="10184811" y="3647829"/>
                <a:ext cx="17280" cy="1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A9E9BD-29D6-DC4E-9398-00BB1B4D35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76171" y="3638829"/>
                  <a:ext cx="34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13D60C-7A2D-3663-A176-FC50059F8A51}"/>
                    </a:ext>
                  </a:extLst>
                </p14:cNvPr>
                <p14:cNvContentPartPr/>
                <p14:nvPr/>
              </p14:nvContentPartPr>
              <p14:xfrm>
                <a:off x="10265451" y="3722709"/>
                <a:ext cx="111240" cy="15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13D60C-7A2D-3663-A176-FC50059F8A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56451" y="3713709"/>
                  <a:ext cx="128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E1ED4B-9451-55E4-1118-FDF399E18FB6}"/>
                    </a:ext>
                  </a:extLst>
                </p14:cNvPr>
                <p14:cNvContentPartPr/>
                <p14:nvPr/>
              </p14:nvContentPartPr>
              <p14:xfrm>
                <a:off x="10465971" y="3613269"/>
                <a:ext cx="522720" cy="26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E1ED4B-9451-55E4-1118-FDF399E18F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7331" y="3604269"/>
                  <a:ext cx="540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5A8E12-7753-CDB9-A9AE-5E0DAAB96691}"/>
                    </a:ext>
                  </a:extLst>
                </p14:cNvPr>
                <p14:cNvContentPartPr/>
                <p14:nvPr/>
              </p14:nvContentPartPr>
              <p14:xfrm>
                <a:off x="10645611" y="3588429"/>
                <a:ext cx="169920" cy="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5A8E12-7753-CDB9-A9AE-5E0DAAB9669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36971" y="3579789"/>
                  <a:ext cx="18756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48A60D-F664-ACAA-7D4D-4A1C45409476}"/>
                  </a:ext>
                </a:extLst>
              </p14:cNvPr>
              <p14:cNvContentPartPr/>
              <p14:nvPr/>
            </p14:nvContentPartPr>
            <p14:xfrm>
              <a:off x="4471971" y="3699669"/>
              <a:ext cx="323280" cy="421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48A60D-F664-ACAA-7D4D-4A1C4540947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62971" y="3690669"/>
                <a:ext cx="3409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2D458DA-B6E8-D43B-8E6E-F7D51D683158}"/>
                  </a:ext>
                </a:extLst>
              </p14:cNvPr>
              <p14:cNvContentPartPr/>
              <p14:nvPr/>
            </p14:nvContentPartPr>
            <p14:xfrm>
              <a:off x="6629091" y="4290789"/>
              <a:ext cx="187200" cy="23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2D458DA-B6E8-D43B-8E6E-F7D51D68315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20091" y="4281789"/>
                <a:ext cx="2048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F41CFF-466F-D85E-7ED2-CC1E26E71F87}"/>
                  </a:ext>
                </a:extLst>
              </p14:cNvPr>
              <p14:cNvContentPartPr/>
              <p14:nvPr/>
            </p14:nvContentPartPr>
            <p14:xfrm>
              <a:off x="6862011" y="3073629"/>
              <a:ext cx="86040" cy="121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F41CFF-466F-D85E-7ED2-CC1E26E71F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53371" y="3064629"/>
                <a:ext cx="103680" cy="12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71A01CD-57DF-E059-DE13-8B68426BD951}"/>
              </a:ext>
            </a:extLst>
          </p:cNvPr>
          <p:cNvGrpSpPr/>
          <p:nvPr/>
        </p:nvGrpSpPr>
        <p:grpSpPr>
          <a:xfrm>
            <a:off x="7695411" y="3065709"/>
            <a:ext cx="266400" cy="1261080"/>
            <a:chOff x="7695411" y="3065709"/>
            <a:chExt cx="266400" cy="12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080E5E-2D9C-F4D2-F522-AB8FD76B3CD6}"/>
                    </a:ext>
                  </a:extLst>
                </p14:cNvPr>
                <p14:cNvContentPartPr/>
                <p14:nvPr/>
              </p14:nvContentPartPr>
              <p14:xfrm>
                <a:off x="7695411" y="4263429"/>
                <a:ext cx="266400" cy="3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080E5E-2D9C-F4D2-F522-AB8FD76B3C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86411" y="4254789"/>
                  <a:ext cx="284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DC3082-261E-FEF3-834D-47095B7D7667}"/>
                    </a:ext>
                  </a:extLst>
                </p14:cNvPr>
                <p14:cNvContentPartPr/>
                <p14:nvPr/>
              </p14:nvContentPartPr>
              <p14:xfrm>
                <a:off x="7920411" y="3065709"/>
                <a:ext cx="36000" cy="126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DC3082-261E-FEF3-834D-47095B7D7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11411" y="3056709"/>
                  <a:ext cx="53640" cy="12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B5FD93-7016-210F-ED26-36670363A103}"/>
              </a:ext>
            </a:extLst>
          </p:cNvPr>
          <p:cNvGrpSpPr/>
          <p:nvPr/>
        </p:nvGrpSpPr>
        <p:grpSpPr>
          <a:xfrm>
            <a:off x="8801691" y="3095589"/>
            <a:ext cx="361080" cy="1275840"/>
            <a:chOff x="8801691" y="3095589"/>
            <a:chExt cx="361080" cy="12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999E32-9892-E0A0-9190-C90356AE0792}"/>
                    </a:ext>
                  </a:extLst>
                </p14:cNvPr>
                <p14:cNvContentPartPr/>
                <p14:nvPr/>
              </p14:nvContentPartPr>
              <p14:xfrm>
                <a:off x="8801691" y="4200429"/>
                <a:ext cx="361080" cy="12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999E32-9892-E0A0-9190-C90356AE07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93051" y="4191429"/>
                  <a:ext cx="378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28FA04-54E2-65B7-5A89-BFCED28C18DD}"/>
                    </a:ext>
                  </a:extLst>
                </p14:cNvPr>
                <p14:cNvContentPartPr/>
                <p14:nvPr/>
              </p14:nvContentPartPr>
              <p14:xfrm>
                <a:off x="9007971" y="3095589"/>
                <a:ext cx="68040" cy="127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28FA04-54E2-65B7-5A89-BFCED28C18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98971" y="3086949"/>
                  <a:ext cx="85680" cy="12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6FB16D-5094-CF69-A51B-227EB4CE77CF}"/>
              </a:ext>
            </a:extLst>
          </p:cNvPr>
          <p:cNvGrpSpPr/>
          <p:nvPr/>
        </p:nvGrpSpPr>
        <p:grpSpPr>
          <a:xfrm>
            <a:off x="6902331" y="1691589"/>
            <a:ext cx="3335760" cy="1118160"/>
            <a:chOff x="6902331" y="1691589"/>
            <a:chExt cx="3335760" cy="11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966E70-E4EE-6790-F7B4-5B804955F070}"/>
                    </a:ext>
                  </a:extLst>
                </p14:cNvPr>
                <p14:cNvContentPartPr/>
                <p14:nvPr/>
              </p14:nvContentPartPr>
              <p14:xfrm>
                <a:off x="6902331" y="2519949"/>
                <a:ext cx="18000" cy="28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966E70-E4EE-6790-F7B4-5B804955F0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93691" y="2510949"/>
                  <a:ext cx="35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599C64-A1E2-8D6D-54BE-10458CFC9BCE}"/>
                    </a:ext>
                  </a:extLst>
                </p14:cNvPr>
                <p14:cNvContentPartPr/>
                <p14:nvPr/>
              </p14:nvContentPartPr>
              <p14:xfrm>
                <a:off x="8037051" y="2414829"/>
                <a:ext cx="140040" cy="14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599C64-A1E2-8D6D-54BE-10458CFC9B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8411" y="2405829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D83A9C-AAF6-2E51-B685-56D980CDE5E0}"/>
                    </a:ext>
                  </a:extLst>
                </p14:cNvPr>
                <p14:cNvContentPartPr/>
                <p14:nvPr/>
              </p14:nvContentPartPr>
              <p14:xfrm>
                <a:off x="8793771" y="2424549"/>
                <a:ext cx="192960" cy="18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D83A9C-AAF6-2E51-B685-56D980CDE5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84771" y="2415549"/>
                  <a:ext cx="210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418384-F7FB-2785-AE27-7F95E7195B75}"/>
                    </a:ext>
                  </a:extLst>
                </p14:cNvPr>
                <p14:cNvContentPartPr/>
                <p14:nvPr/>
              </p14:nvContentPartPr>
              <p14:xfrm>
                <a:off x="7148571" y="2039349"/>
                <a:ext cx="1471320" cy="30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418384-F7FB-2785-AE27-7F95E7195B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9931" y="2030349"/>
                  <a:ext cx="1488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AEB3F2-6582-2327-1942-AEC720CCFB11}"/>
                    </a:ext>
                  </a:extLst>
                </p14:cNvPr>
                <p14:cNvContentPartPr/>
                <p14:nvPr/>
              </p14:nvContentPartPr>
              <p14:xfrm>
                <a:off x="8155131" y="1836669"/>
                <a:ext cx="15480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AEB3F2-6582-2327-1942-AEC720CCFB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46491" y="1828029"/>
                  <a:ext cx="172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C4BDED-BA72-D900-5D61-37AE487FCD92}"/>
                    </a:ext>
                  </a:extLst>
                </p14:cNvPr>
                <p14:cNvContentPartPr/>
                <p14:nvPr/>
              </p14:nvContentPartPr>
              <p14:xfrm>
                <a:off x="8296251" y="1745589"/>
                <a:ext cx="370800" cy="23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C4BDED-BA72-D900-5D61-37AE487FCD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87251" y="1736949"/>
                  <a:ext cx="388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B0D92F-88B9-357B-6885-886300B6DBA5}"/>
                    </a:ext>
                  </a:extLst>
                </p14:cNvPr>
                <p14:cNvContentPartPr/>
                <p14:nvPr/>
              </p14:nvContentPartPr>
              <p14:xfrm>
                <a:off x="8683611" y="1714989"/>
                <a:ext cx="26280" cy="19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B0D92F-88B9-357B-6885-886300B6DB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74971" y="1705989"/>
                  <a:ext cx="43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BB71F6-456C-239D-0BB2-CFF333C07390}"/>
                    </a:ext>
                  </a:extLst>
                </p14:cNvPr>
                <p14:cNvContentPartPr/>
                <p14:nvPr/>
              </p14:nvContentPartPr>
              <p14:xfrm>
                <a:off x="8769291" y="1836309"/>
                <a:ext cx="210240" cy="168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BB71F6-456C-239D-0BB2-CFF333C0739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0651" y="1827309"/>
                  <a:ext cx="227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5C7C2F-CD52-72DD-023C-02E8AFB89C6E}"/>
                    </a:ext>
                  </a:extLst>
                </p14:cNvPr>
                <p14:cNvContentPartPr/>
                <p14:nvPr/>
              </p14:nvContentPartPr>
              <p14:xfrm>
                <a:off x="8705211" y="1691589"/>
                <a:ext cx="150480" cy="87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5C7C2F-CD52-72DD-023C-02E8AFB89C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96211" y="1682949"/>
                  <a:ext cx="168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2D6F71-40A0-062D-626A-8BFA68BFB876}"/>
                    </a:ext>
                  </a:extLst>
                </p14:cNvPr>
                <p14:cNvContentPartPr/>
                <p14:nvPr/>
              </p14:nvContentPartPr>
              <p14:xfrm>
                <a:off x="8831931" y="1801389"/>
                <a:ext cx="396000" cy="156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2D6F71-40A0-062D-626A-8BFA68BFB8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23291" y="1792749"/>
                  <a:ext cx="413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1351EB-2493-7F41-01D4-0B9E0FEF6CF1}"/>
                    </a:ext>
                  </a:extLst>
                </p14:cNvPr>
                <p14:cNvContentPartPr/>
                <p14:nvPr/>
              </p14:nvContentPartPr>
              <p14:xfrm>
                <a:off x="9457971" y="1780869"/>
                <a:ext cx="24840" cy="50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1351EB-2493-7F41-01D4-0B9E0FEF6C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48971" y="1772229"/>
                  <a:ext cx="424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CD0AFB-EEF6-4836-5770-D75FC36ACF23}"/>
                    </a:ext>
                  </a:extLst>
                </p14:cNvPr>
                <p14:cNvContentPartPr/>
                <p14:nvPr/>
              </p14:nvContentPartPr>
              <p14:xfrm>
                <a:off x="9473811" y="1825509"/>
                <a:ext cx="95040" cy="17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CD0AFB-EEF6-4836-5770-D75FC36ACF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65171" y="1816509"/>
                  <a:ext cx="112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E6A422-D70F-F694-84DF-F12B9716CA30}"/>
                    </a:ext>
                  </a:extLst>
                </p14:cNvPr>
                <p14:cNvContentPartPr/>
                <p14:nvPr/>
              </p14:nvContentPartPr>
              <p14:xfrm>
                <a:off x="9610611" y="1847469"/>
                <a:ext cx="12456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E6A422-D70F-F694-84DF-F12B9716CA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01971" y="1838829"/>
                  <a:ext cx="142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42D8A8-6E13-E190-493A-ED9BA59AB112}"/>
                    </a:ext>
                  </a:extLst>
                </p14:cNvPr>
                <p14:cNvContentPartPr/>
                <p14:nvPr/>
              </p14:nvContentPartPr>
              <p14:xfrm>
                <a:off x="9875211" y="1846029"/>
                <a:ext cx="147600" cy="19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42D8A8-6E13-E190-493A-ED9BA59AB11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66211" y="1837389"/>
                  <a:ext cx="165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8830EA-E799-BCA4-F95A-4428DB685385}"/>
                    </a:ext>
                  </a:extLst>
                </p14:cNvPr>
                <p14:cNvContentPartPr/>
                <p14:nvPr/>
              </p14:nvContentPartPr>
              <p14:xfrm>
                <a:off x="10082931" y="1781949"/>
                <a:ext cx="37800" cy="26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8830EA-E799-BCA4-F95A-4428DB6853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73931" y="1773309"/>
                  <a:ext cx="55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D29D97-7EF8-E423-AA9C-7EBD10E278F6}"/>
                    </a:ext>
                  </a:extLst>
                </p14:cNvPr>
                <p14:cNvContentPartPr/>
                <p14:nvPr/>
              </p14:nvContentPartPr>
              <p14:xfrm>
                <a:off x="10038291" y="1830189"/>
                <a:ext cx="199800" cy="8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D29D97-7EF8-E423-AA9C-7EBD10E278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29291" y="1821189"/>
                  <a:ext cx="2174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3BAF476-6FA9-19C1-2B8F-080DAFF4DEF4}"/>
                  </a:ext>
                </a:extLst>
              </p14:cNvPr>
              <p14:cNvContentPartPr/>
              <p14:nvPr/>
            </p14:nvContentPartPr>
            <p14:xfrm>
              <a:off x="6993051" y="6463389"/>
              <a:ext cx="21960" cy="229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3BAF476-6FA9-19C1-2B8F-080DAFF4DEF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84411" y="6454389"/>
                <a:ext cx="39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AB7497F-0524-FA37-AEC8-5BB241471E42}"/>
                  </a:ext>
                </a:extLst>
              </p14:cNvPr>
              <p14:cNvContentPartPr/>
              <p14:nvPr/>
            </p14:nvContentPartPr>
            <p14:xfrm>
              <a:off x="8065851" y="6514149"/>
              <a:ext cx="12600" cy="209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AB7497F-0524-FA37-AEC8-5BB241471E4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57211" y="6505149"/>
                <a:ext cx="30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8527CA5-F7B3-6969-3FEF-BC6D9628F26C}"/>
                  </a:ext>
                </a:extLst>
              </p14:cNvPr>
              <p14:cNvContentPartPr/>
              <p14:nvPr/>
            </p14:nvContentPartPr>
            <p14:xfrm>
              <a:off x="9313251" y="6490749"/>
              <a:ext cx="27000" cy="301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8527CA5-F7B3-6969-3FEF-BC6D9628F26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304611" y="6482109"/>
                <a:ext cx="4464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31EAD16-6396-34BF-2A3E-CFD5A838E0C9}"/>
              </a:ext>
            </a:extLst>
          </p:cNvPr>
          <p:cNvGrpSpPr/>
          <p:nvPr/>
        </p:nvGrpSpPr>
        <p:grpSpPr>
          <a:xfrm>
            <a:off x="6369891" y="3603909"/>
            <a:ext cx="187920" cy="216720"/>
            <a:chOff x="6369891" y="3603909"/>
            <a:chExt cx="1879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65B7E6-9BC1-386B-17EB-AF1D8AC8BFFB}"/>
                    </a:ext>
                  </a:extLst>
                </p14:cNvPr>
                <p14:cNvContentPartPr/>
                <p14:nvPr/>
              </p14:nvContentPartPr>
              <p14:xfrm>
                <a:off x="6369891" y="3603909"/>
                <a:ext cx="100440" cy="153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65B7E6-9BC1-386B-17EB-AF1D8AC8BF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1251" y="3594909"/>
                  <a:ext cx="11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5BA30A-CD55-34AE-2E3A-0F3819A9A48A}"/>
                    </a:ext>
                  </a:extLst>
                </p14:cNvPr>
                <p14:cNvContentPartPr/>
                <p14:nvPr/>
              </p14:nvContentPartPr>
              <p14:xfrm>
                <a:off x="6547731" y="3676269"/>
                <a:ext cx="10080" cy="14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5BA30A-CD55-34AE-2E3A-0F3819A9A48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39091" y="3667629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B7983F-53B1-253A-6C04-2DF79D9CDB93}"/>
              </a:ext>
            </a:extLst>
          </p:cNvPr>
          <p:cNvGrpSpPr/>
          <p:nvPr/>
        </p:nvGrpSpPr>
        <p:grpSpPr>
          <a:xfrm>
            <a:off x="7408491" y="3643149"/>
            <a:ext cx="311040" cy="210600"/>
            <a:chOff x="7408491" y="3643149"/>
            <a:chExt cx="3110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63FDAF-4AD4-4829-BA45-6492CDCCE157}"/>
                    </a:ext>
                  </a:extLst>
                </p14:cNvPr>
                <p14:cNvContentPartPr/>
                <p14:nvPr/>
              </p14:nvContentPartPr>
              <p14:xfrm>
                <a:off x="7408491" y="3648909"/>
                <a:ext cx="169200" cy="15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63FDAF-4AD4-4829-BA45-6492CDCCE1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99851" y="3639909"/>
                  <a:ext cx="18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8FA06B-998C-3849-F548-23D70C662D27}"/>
                    </a:ext>
                  </a:extLst>
                </p14:cNvPr>
                <p14:cNvContentPartPr/>
                <p14:nvPr/>
              </p14:nvContentPartPr>
              <p14:xfrm>
                <a:off x="7705851" y="3643149"/>
                <a:ext cx="13680" cy="21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8FA06B-998C-3849-F548-23D70C662D2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97211" y="3634509"/>
                  <a:ext cx="313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F3D8D8-C9CC-23AD-BD97-8C853B19FBED}"/>
              </a:ext>
            </a:extLst>
          </p:cNvPr>
          <p:cNvGrpSpPr/>
          <p:nvPr/>
        </p:nvGrpSpPr>
        <p:grpSpPr>
          <a:xfrm>
            <a:off x="8558691" y="3619389"/>
            <a:ext cx="285120" cy="220680"/>
            <a:chOff x="8558691" y="3619389"/>
            <a:chExt cx="2851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8302A7-BDFE-6F69-B964-B70287C2430E}"/>
                    </a:ext>
                  </a:extLst>
                </p14:cNvPr>
                <p14:cNvContentPartPr/>
                <p14:nvPr/>
              </p14:nvContentPartPr>
              <p14:xfrm>
                <a:off x="8558691" y="3619389"/>
                <a:ext cx="178920" cy="166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8302A7-BDFE-6F69-B964-B70287C2430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50051" y="3610389"/>
                  <a:ext cx="196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9DEAB0-B28C-E079-BC93-0E26D1F64DE1}"/>
                    </a:ext>
                  </a:extLst>
                </p14:cNvPr>
                <p14:cNvContentPartPr/>
                <p14:nvPr/>
              </p14:nvContentPartPr>
              <p14:xfrm>
                <a:off x="8804211" y="3626589"/>
                <a:ext cx="3960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9DEAB0-B28C-E079-BC93-0E26D1F64D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95571" y="3617949"/>
                  <a:ext cx="57240" cy="23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8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A7C1-CFA3-5586-51F2-7C5D9B65F1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MEMORY PORTS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8F0866-E44B-E28B-0E71-5D89D6EA1B77}"/>
              </a:ext>
            </a:extLst>
          </p:cNvPr>
          <p:cNvSpPr/>
          <p:nvPr/>
        </p:nvSpPr>
        <p:spPr>
          <a:xfrm>
            <a:off x="4950823" y="2690949"/>
            <a:ext cx="2076994" cy="30305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2D023-E098-753D-FC5F-4FD7DF71F725}"/>
              </a:ext>
            </a:extLst>
          </p:cNvPr>
          <p:cNvGrpSpPr/>
          <p:nvPr/>
        </p:nvGrpSpPr>
        <p:grpSpPr>
          <a:xfrm>
            <a:off x="5689851" y="5406429"/>
            <a:ext cx="432360" cy="311040"/>
            <a:chOff x="5689851" y="5406429"/>
            <a:chExt cx="4323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E5AD19-755A-E241-AC38-011C97FFA827}"/>
                    </a:ext>
                  </a:extLst>
                </p14:cNvPr>
                <p14:cNvContentPartPr/>
                <p14:nvPr/>
              </p14:nvContentPartPr>
              <p14:xfrm>
                <a:off x="5689851" y="5406429"/>
                <a:ext cx="199440" cy="31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E5AD19-755A-E241-AC38-011C97FFA8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80851" y="5397789"/>
                  <a:ext cx="217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2B215D-42A7-E5BF-67EC-CF3914706A9D}"/>
                    </a:ext>
                  </a:extLst>
                </p14:cNvPr>
                <p14:cNvContentPartPr/>
                <p14:nvPr/>
              </p14:nvContentPartPr>
              <p14:xfrm>
                <a:off x="5892531" y="5435949"/>
                <a:ext cx="229680" cy="270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2B215D-42A7-E5BF-67EC-CF3914706A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891" y="5426949"/>
                  <a:ext cx="24732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FE9BF9-14BF-4F6B-66EB-4EDAFB0B2F1A}"/>
                  </a:ext>
                </a:extLst>
              </p14:cNvPr>
              <p14:cNvContentPartPr/>
              <p14:nvPr/>
            </p14:nvContentPartPr>
            <p14:xfrm>
              <a:off x="5767251" y="44329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FE9BF9-14BF-4F6B-66EB-4EDAFB0B2F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8611" y="442434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C28D3FF-19EB-7076-649C-99674F0CE054}"/>
              </a:ext>
            </a:extLst>
          </p:cNvPr>
          <p:cNvGrpSpPr/>
          <p:nvPr/>
        </p:nvGrpSpPr>
        <p:grpSpPr>
          <a:xfrm>
            <a:off x="5618546" y="3510892"/>
            <a:ext cx="537120" cy="207720"/>
            <a:chOff x="5618546" y="3510892"/>
            <a:chExt cx="53712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206F74-B7BC-E863-1E5B-D39999C4166C}"/>
                    </a:ext>
                  </a:extLst>
                </p14:cNvPr>
                <p14:cNvContentPartPr/>
                <p14:nvPr/>
              </p14:nvContentPartPr>
              <p14:xfrm>
                <a:off x="5618546" y="3528532"/>
                <a:ext cx="105840" cy="16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206F74-B7BC-E863-1E5B-D39999C416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546" y="3519892"/>
                  <a:ext cx="123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F34FDC-C23C-C3B0-7523-5C08255F5B8B}"/>
                    </a:ext>
                  </a:extLst>
                </p14:cNvPr>
                <p14:cNvContentPartPr/>
                <p14:nvPr/>
              </p14:nvContentPartPr>
              <p14:xfrm>
                <a:off x="5742026" y="3510892"/>
                <a:ext cx="46080" cy="11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F34FDC-C23C-C3B0-7523-5C08255F5B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33386" y="3502252"/>
                  <a:ext cx="63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F81D87-6199-BCE9-D517-FB3F43A53E1F}"/>
                    </a:ext>
                  </a:extLst>
                </p14:cNvPr>
                <p14:cNvContentPartPr/>
                <p14:nvPr/>
              </p14:nvContentPartPr>
              <p14:xfrm>
                <a:off x="5794586" y="3528532"/>
                <a:ext cx="29880" cy="19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F81D87-6199-BCE9-D517-FB3F43A53E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85946" y="3519892"/>
                  <a:ext cx="47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10F0E0-26F6-BE34-41FF-344633EAADC4}"/>
                    </a:ext>
                  </a:extLst>
                </p14:cNvPr>
                <p14:cNvContentPartPr/>
                <p14:nvPr/>
              </p14:nvContentPartPr>
              <p14:xfrm>
                <a:off x="5885306" y="3601612"/>
                <a:ext cx="107640" cy="10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10F0E0-26F6-BE34-41FF-344633EAAD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6666" y="3592612"/>
                  <a:ext cx="12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F7B0D3-4EA1-9781-B184-710520B89A92}"/>
                    </a:ext>
                  </a:extLst>
                </p14:cNvPr>
                <p14:cNvContentPartPr/>
                <p14:nvPr/>
              </p14:nvContentPartPr>
              <p14:xfrm>
                <a:off x="6028946" y="3585772"/>
                <a:ext cx="126720" cy="8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F7B0D3-4EA1-9781-B184-710520B89A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19946" y="3576772"/>
                  <a:ext cx="1443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C6E9C1-D9F6-C952-3AE0-13705441EC37}"/>
              </a:ext>
            </a:extLst>
          </p:cNvPr>
          <p:cNvGrpSpPr/>
          <p:nvPr/>
        </p:nvGrpSpPr>
        <p:grpSpPr>
          <a:xfrm>
            <a:off x="5505506" y="3933172"/>
            <a:ext cx="634680" cy="559440"/>
            <a:chOff x="5505506" y="3933172"/>
            <a:chExt cx="6346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E71279-C9BF-6EB3-EB76-37DA0BF2B928}"/>
                    </a:ext>
                  </a:extLst>
                </p14:cNvPr>
                <p14:cNvContentPartPr/>
                <p14:nvPr/>
              </p14:nvContentPartPr>
              <p14:xfrm>
                <a:off x="5532866" y="3933172"/>
                <a:ext cx="84240" cy="222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E71279-C9BF-6EB3-EB76-37DA0BF2B9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24226" y="3924172"/>
                  <a:ext cx="101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F045E5-135F-8118-C298-794475390B9B}"/>
                    </a:ext>
                  </a:extLst>
                </p14:cNvPr>
                <p14:cNvContentPartPr/>
                <p14:nvPr/>
              </p14:nvContentPartPr>
              <p14:xfrm>
                <a:off x="5505506" y="4052332"/>
                <a:ext cx="136080" cy="5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F045E5-135F-8118-C298-794475390B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96866" y="4043332"/>
                  <a:ext cx="153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32BF70-C559-160F-5260-A57A00122B8E}"/>
                    </a:ext>
                  </a:extLst>
                </p14:cNvPr>
                <p14:cNvContentPartPr/>
                <p14:nvPr/>
              </p14:nvContentPartPr>
              <p14:xfrm>
                <a:off x="5693426" y="4047292"/>
                <a:ext cx="50760" cy="9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32BF70-C559-160F-5260-A57A00122B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4426" y="4038652"/>
                  <a:ext cx="68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3A5351-EC1F-960D-1C6E-18B1CA0DBF92}"/>
                    </a:ext>
                  </a:extLst>
                </p14:cNvPr>
                <p14:cNvContentPartPr/>
                <p14:nvPr/>
              </p14:nvContentPartPr>
              <p14:xfrm>
                <a:off x="5806826" y="4019572"/>
                <a:ext cx="57960" cy="11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3A5351-EC1F-960D-1C6E-18B1CA0DB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98186" y="4010932"/>
                  <a:ext cx="75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B772A6-2E71-2B9E-273E-DC1FA892F06B}"/>
                    </a:ext>
                  </a:extLst>
                </p14:cNvPr>
                <p14:cNvContentPartPr/>
                <p14:nvPr/>
              </p14:nvContentPartPr>
              <p14:xfrm>
                <a:off x="5901506" y="4049812"/>
                <a:ext cx="238680" cy="442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B772A6-2E71-2B9E-273E-DC1FA892F0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2866" y="4041172"/>
                  <a:ext cx="256320" cy="46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14934A5-3EAD-B672-A9DB-619DBADF5FFF}"/>
                  </a:ext>
                </a:extLst>
              </p14:cNvPr>
              <p14:cNvContentPartPr/>
              <p14:nvPr/>
            </p14:nvContentPartPr>
            <p14:xfrm>
              <a:off x="3888026" y="3013372"/>
              <a:ext cx="1045800" cy="41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14934A5-3EAD-B672-A9DB-619DBADF5F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79026" y="3004732"/>
                <a:ext cx="1063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C842A5-6EBE-8B1D-676F-B2988E19E619}"/>
                  </a:ext>
                </a:extLst>
              </p14:cNvPr>
              <p14:cNvContentPartPr/>
              <p14:nvPr/>
            </p14:nvContentPartPr>
            <p14:xfrm>
              <a:off x="4390586" y="2939932"/>
              <a:ext cx="122760" cy="153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C842A5-6EBE-8B1D-676F-B2988E19E6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81946" y="2931292"/>
                <a:ext cx="1404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ADECB-0CA3-EDC0-E8FE-4B5635F382C2}"/>
              </a:ext>
            </a:extLst>
          </p:cNvPr>
          <p:cNvGrpSpPr/>
          <p:nvPr/>
        </p:nvGrpSpPr>
        <p:grpSpPr>
          <a:xfrm>
            <a:off x="4402466" y="2642932"/>
            <a:ext cx="162720" cy="150480"/>
            <a:chOff x="4402466" y="2642932"/>
            <a:chExt cx="16272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B4C7DB-63E6-5B44-792B-6FEBDE57EF75}"/>
                    </a:ext>
                  </a:extLst>
                </p14:cNvPr>
                <p14:cNvContentPartPr/>
                <p14:nvPr/>
              </p14:nvContentPartPr>
              <p14:xfrm>
                <a:off x="4402466" y="2642932"/>
                <a:ext cx="99000" cy="15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B4C7DB-63E6-5B44-792B-6FEBDE57EF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93466" y="2634292"/>
                  <a:ext cx="116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C9FC83-2CA3-EAE1-7E84-461A4E8B96BD}"/>
                    </a:ext>
                  </a:extLst>
                </p14:cNvPr>
                <p14:cNvContentPartPr/>
                <p14:nvPr/>
              </p14:nvContentPartPr>
              <p14:xfrm>
                <a:off x="4523786" y="2650132"/>
                <a:ext cx="41400" cy="11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C9FC83-2CA3-EAE1-7E84-461A4E8B96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4786" y="2641132"/>
                  <a:ext cx="590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D252-ED50-57B7-BF6F-171867517E8D}"/>
              </a:ext>
            </a:extLst>
          </p:cNvPr>
          <p:cNvGrpSpPr/>
          <p:nvPr/>
        </p:nvGrpSpPr>
        <p:grpSpPr>
          <a:xfrm>
            <a:off x="3853826" y="3540772"/>
            <a:ext cx="1107000" cy="280440"/>
            <a:chOff x="3853826" y="3540772"/>
            <a:chExt cx="11070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A91D3B-66AE-8F8F-EE94-7F699432E9AD}"/>
                    </a:ext>
                  </a:extLst>
                </p14:cNvPr>
                <p14:cNvContentPartPr/>
                <p14:nvPr/>
              </p14:nvContentPartPr>
              <p14:xfrm>
                <a:off x="3853826" y="3598012"/>
                <a:ext cx="1107000" cy="5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A91D3B-66AE-8F8F-EE94-7F699432E9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4826" y="3589372"/>
                  <a:ext cx="112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16278F-74CD-7D2F-D576-0FA6E5B917AF}"/>
                    </a:ext>
                  </a:extLst>
                </p14:cNvPr>
                <p14:cNvContentPartPr/>
                <p14:nvPr/>
              </p14:nvContentPartPr>
              <p14:xfrm>
                <a:off x="4172786" y="3540772"/>
                <a:ext cx="144720" cy="15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16278F-74CD-7D2F-D576-0FA6E5B917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3786" y="3531772"/>
                  <a:ext cx="16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712F02-65A7-1974-8BC8-641050AD541E}"/>
                    </a:ext>
                  </a:extLst>
                </p14:cNvPr>
                <p14:cNvContentPartPr/>
                <p14:nvPr/>
              </p14:nvContentPartPr>
              <p14:xfrm>
                <a:off x="4217426" y="3745972"/>
                <a:ext cx="96840" cy="7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712F02-65A7-1974-8BC8-641050AD54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8786" y="3736972"/>
                  <a:ext cx="114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541EB2-E1DC-1F60-E5D8-E660F4FCB023}"/>
                    </a:ext>
                  </a:extLst>
                </p14:cNvPr>
                <p14:cNvContentPartPr/>
                <p14:nvPr/>
              </p14:nvContentPartPr>
              <p14:xfrm>
                <a:off x="4303466" y="3717172"/>
                <a:ext cx="29520" cy="97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541EB2-E1DC-1F60-E5D8-E660F4FCB0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4826" y="3708172"/>
                  <a:ext cx="471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802F2DA-67DD-4A62-0432-7BCD06F8465F}"/>
              </a:ext>
            </a:extLst>
          </p:cNvPr>
          <p:cNvGrpSpPr/>
          <p:nvPr/>
        </p:nvGrpSpPr>
        <p:grpSpPr>
          <a:xfrm>
            <a:off x="3443426" y="2874772"/>
            <a:ext cx="196560" cy="167400"/>
            <a:chOff x="3443426" y="2874772"/>
            <a:chExt cx="1965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052C7C-5657-DBFA-FD3C-170EBC432050}"/>
                    </a:ext>
                  </a:extLst>
                </p14:cNvPr>
                <p14:cNvContentPartPr/>
                <p14:nvPr/>
              </p14:nvContentPartPr>
              <p14:xfrm>
                <a:off x="3443426" y="2874772"/>
                <a:ext cx="82080" cy="158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052C7C-5657-DBFA-FD3C-170EBC4320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4426" y="2866132"/>
                  <a:ext cx="99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10CBC2-0EB0-BA14-E0F7-8D1D3FD7A69D}"/>
                    </a:ext>
                  </a:extLst>
                </p14:cNvPr>
                <p14:cNvContentPartPr/>
                <p14:nvPr/>
              </p14:nvContentPartPr>
              <p14:xfrm>
                <a:off x="3482306" y="2943532"/>
                <a:ext cx="63720" cy="2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10CBC2-0EB0-BA14-E0F7-8D1D3FD7A6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3306" y="2934532"/>
                  <a:ext cx="8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39943A-3688-C2D9-8AF3-8F85518AAD81}"/>
                    </a:ext>
                  </a:extLst>
                </p14:cNvPr>
                <p14:cNvContentPartPr/>
                <p14:nvPr/>
              </p14:nvContentPartPr>
              <p14:xfrm>
                <a:off x="3611546" y="2910412"/>
                <a:ext cx="2844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39943A-3688-C2D9-8AF3-8F85518AAD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2546" y="2901772"/>
                  <a:ext cx="460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63A0C5-C001-902C-C7C3-6D3A2C9EF902}"/>
              </a:ext>
            </a:extLst>
          </p:cNvPr>
          <p:cNvGrpSpPr/>
          <p:nvPr/>
        </p:nvGrpSpPr>
        <p:grpSpPr>
          <a:xfrm>
            <a:off x="3411746" y="3542932"/>
            <a:ext cx="278640" cy="111600"/>
            <a:chOff x="3411746" y="3542932"/>
            <a:chExt cx="2786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F928BA-AEF4-DD3C-8F47-481AFDF54FB8}"/>
                    </a:ext>
                  </a:extLst>
                </p14:cNvPr>
                <p14:cNvContentPartPr/>
                <p14:nvPr/>
              </p14:nvContentPartPr>
              <p14:xfrm>
                <a:off x="3411746" y="3542932"/>
                <a:ext cx="73800" cy="11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F928BA-AEF4-DD3C-8F47-481AFDF54F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2746" y="3534292"/>
                  <a:ext cx="91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F814354-BDF7-227B-581A-423FEBF33AC6}"/>
                    </a:ext>
                  </a:extLst>
                </p14:cNvPr>
                <p14:cNvContentPartPr/>
                <p14:nvPr/>
              </p14:nvContentPartPr>
              <p14:xfrm>
                <a:off x="3421826" y="3595132"/>
                <a:ext cx="67320" cy="1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F814354-BDF7-227B-581A-423FEBF33A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12826" y="3586492"/>
                  <a:ext cx="84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6B7AF7-248E-9442-06A4-A16BF810FEEC}"/>
                    </a:ext>
                  </a:extLst>
                </p14:cNvPr>
                <p14:cNvContentPartPr/>
                <p14:nvPr/>
              </p14:nvContentPartPr>
              <p14:xfrm>
                <a:off x="3583826" y="3547972"/>
                <a:ext cx="106560" cy="8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6B7AF7-248E-9442-06A4-A16BF810FE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74826" y="3539332"/>
                  <a:ext cx="12420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196761B-2DFA-4CD6-5AB9-D9D7F610CB8F}"/>
                  </a:ext>
                </a:extLst>
              </p14:cNvPr>
              <p14:cNvContentPartPr/>
              <p14:nvPr/>
            </p14:nvContentPartPr>
            <p14:xfrm>
              <a:off x="7065026" y="3086812"/>
              <a:ext cx="890280" cy="49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196761B-2DFA-4CD6-5AB9-D9D7F610CB8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56386" y="3077812"/>
                <a:ext cx="90792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7B6BA791-C8E0-8B6D-6AD7-B2C2405D49C2}"/>
              </a:ext>
            </a:extLst>
          </p:cNvPr>
          <p:cNvGrpSpPr/>
          <p:nvPr/>
        </p:nvGrpSpPr>
        <p:grpSpPr>
          <a:xfrm>
            <a:off x="7020746" y="2718892"/>
            <a:ext cx="1425960" cy="1075320"/>
            <a:chOff x="7020746" y="2718892"/>
            <a:chExt cx="142596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FFC513-1DD7-0FBB-18BA-E2AED76C38D9}"/>
                    </a:ext>
                  </a:extLst>
                </p14:cNvPr>
                <p14:cNvContentPartPr/>
                <p14:nvPr/>
              </p14:nvContentPartPr>
              <p14:xfrm>
                <a:off x="7848746" y="3040732"/>
                <a:ext cx="108720" cy="163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FFC513-1DD7-0FBB-18BA-E2AED76C38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9746" y="3031732"/>
                  <a:ext cx="126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8FCC11-BD0D-9A9E-E965-135DBC2EF5D4}"/>
                    </a:ext>
                  </a:extLst>
                </p14:cNvPr>
                <p14:cNvContentPartPr/>
                <p14:nvPr/>
              </p14:nvContentPartPr>
              <p14:xfrm>
                <a:off x="7486226" y="2966212"/>
                <a:ext cx="180360" cy="27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8FCC11-BD0D-9A9E-E965-135DBC2EF5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7586" y="2957212"/>
                  <a:ext cx="198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DA63F3-9FEA-8A1C-169B-44DFB36B9409}"/>
                    </a:ext>
                  </a:extLst>
                </p14:cNvPr>
                <p14:cNvContentPartPr/>
                <p14:nvPr/>
              </p14:nvContentPartPr>
              <p14:xfrm>
                <a:off x="7588466" y="2718892"/>
                <a:ext cx="115200" cy="16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DA63F3-9FEA-8A1C-169B-44DFB36B94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9826" y="2709892"/>
                  <a:ext cx="132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A93880-D019-C5B0-E9FA-74E1A6EE2B7D}"/>
                    </a:ext>
                  </a:extLst>
                </p14:cNvPr>
                <p14:cNvContentPartPr/>
                <p14:nvPr/>
              </p14:nvContentPartPr>
              <p14:xfrm>
                <a:off x="7704746" y="2757412"/>
                <a:ext cx="74520" cy="9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A93880-D019-C5B0-E9FA-74E1A6EE2B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6106" y="2748772"/>
                  <a:ext cx="92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107693-C27A-0903-A632-D92FC64181F9}"/>
                    </a:ext>
                  </a:extLst>
                </p14:cNvPr>
                <p14:cNvContentPartPr/>
                <p14:nvPr/>
              </p14:nvContentPartPr>
              <p14:xfrm>
                <a:off x="7774586" y="2762452"/>
                <a:ext cx="6480" cy="157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107693-C27A-0903-A632-D92FC64181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65586" y="2753812"/>
                  <a:ext cx="2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B92596-B20F-B5E4-A3FE-DB91E47F5435}"/>
                    </a:ext>
                  </a:extLst>
                </p14:cNvPr>
                <p14:cNvContentPartPr/>
                <p14:nvPr/>
              </p14:nvContentPartPr>
              <p14:xfrm>
                <a:off x="8027306" y="3026332"/>
                <a:ext cx="53280" cy="16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B92596-B20F-B5E4-A3FE-DB91E47F54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8666" y="3017692"/>
                  <a:ext cx="70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47E56F-6C91-961A-870A-CCD43DAA855B}"/>
                    </a:ext>
                  </a:extLst>
                </p14:cNvPr>
                <p14:cNvContentPartPr/>
                <p14:nvPr/>
              </p14:nvContentPartPr>
              <p14:xfrm>
                <a:off x="8070146" y="2988892"/>
                <a:ext cx="8100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47E56F-6C91-961A-870A-CCD43DAA85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61506" y="2980252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1E425C-B2BE-C722-98F8-ECE0E7313FC0}"/>
                    </a:ext>
                  </a:extLst>
                </p14:cNvPr>
                <p14:cNvContentPartPr/>
                <p14:nvPr/>
              </p14:nvContentPartPr>
              <p14:xfrm>
                <a:off x="8193626" y="3038932"/>
                <a:ext cx="25200" cy="11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1E425C-B2BE-C722-98F8-ECE0E7313F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84626" y="3029932"/>
                  <a:ext cx="4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C342C4-1EBB-43E6-8EB8-B52F01A9487E}"/>
                    </a:ext>
                  </a:extLst>
                </p14:cNvPr>
                <p14:cNvContentPartPr/>
                <p14:nvPr/>
              </p14:nvContentPartPr>
              <p14:xfrm>
                <a:off x="8212706" y="3023452"/>
                <a:ext cx="70560" cy="168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C342C4-1EBB-43E6-8EB8-B52F01A948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03706" y="3014452"/>
                  <a:ext cx="88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7C73E6-DC1B-BAC2-BCE9-C81D9B49B814}"/>
                    </a:ext>
                  </a:extLst>
                </p14:cNvPr>
                <p14:cNvContentPartPr/>
                <p14:nvPr/>
              </p14:nvContentPartPr>
              <p14:xfrm>
                <a:off x="8380826" y="3010492"/>
                <a:ext cx="24480" cy="25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7C73E6-DC1B-BAC2-BCE9-C81D9B49B8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71826" y="3001852"/>
                  <a:ext cx="42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C991B0-8E56-7E18-07C8-7B39C958546C}"/>
                    </a:ext>
                  </a:extLst>
                </p14:cNvPr>
                <p14:cNvContentPartPr/>
                <p14:nvPr/>
              </p14:nvContentPartPr>
              <p14:xfrm>
                <a:off x="7020746" y="3635452"/>
                <a:ext cx="875880" cy="158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C991B0-8E56-7E18-07C8-7B39C95854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2106" y="3626452"/>
                  <a:ext cx="893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612E83-4111-5ED1-52E9-D5458944D4F6}"/>
                    </a:ext>
                  </a:extLst>
                </p14:cNvPr>
                <p14:cNvContentPartPr/>
                <p14:nvPr/>
              </p14:nvContentPartPr>
              <p14:xfrm>
                <a:off x="8032346" y="3622852"/>
                <a:ext cx="35640" cy="106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612E83-4111-5ED1-52E9-D5458944D4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3346" y="3613852"/>
                  <a:ext cx="53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D132CC-6676-F87E-C0AC-35AF973742F2}"/>
                    </a:ext>
                  </a:extLst>
                </p14:cNvPr>
                <p14:cNvContentPartPr/>
                <p14:nvPr/>
              </p14:nvContentPartPr>
              <p14:xfrm>
                <a:off x="8055746" y="3559852"/>
                <a:ext cx="70920" cy="182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D132CC-6676-F87E-C0AC-35AF973742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47106" y="3551212"/>
                  <a:ext cx="88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2718D94-712A-E4F1-73AF-AC70CCDAA7C4}"/>
                    </a:ext>
                  </a:extLst>
                </p14:cNvPr>
                <p14:cNvContentPartPr/>
                <p14:nvPr/>
              </p14:nvContentPartPr>
              <p14:xfrm>
                <a:off x="8175626" y="3639412"/>
                <a:ext cx="16200" cy="8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2718D94-712A-E4F1-73AF-AC70CCDAA7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66626" y="3630412"/>
                  <a:ext cx="33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2BADF7-8EC9-15FD-4A95-CC1F644F0834}"/>
                    </a:ext>
                  </a:extLst>
                </p14:cNvPr>
                <p14:cNvContentPartPr/>
                <p14:nvPr/>
              </p14:nvContentPartPr>
              <p14:xfrm>
                <a:off x="8176346" y="3621052"/>
                <a:ext cx="70560" cy="11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2BADF7-8EC9-15FD-4A95-CC1F644F08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7706" y="3612052"/>
                  <a:ext cx="88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0F8FDA-68C6-06D9-C2F3-91247C89CA35}"/>
                    </a:ext>
                  </a:extLst>
                </p14:cNvPr>
                <p14:cNvContentPartPr/>
                <p14:nvPr/>
              </p14:nvContentPartPr>
              <p14:xfrm>
                <a:off x="8369666" y="3621772"/>
                <a:ext cx="77040" cy="122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0F8FDA-68C6-06D9-C2F3-91247C89CA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61026" y="3612772"/>
                  <a:ext cx="94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FA1DAE-5DAC-A461-E504-B0560319C8C8}"/>
                    </a:ext>
                  </a:extLst>
                </p14:cNvPr>
                <p14:cNvContentPartPr/>
                <p14:nvPr/>
              </p14:nvContentPartPr>
              <p14:xfrm>
                <a:off x="7408466" y="3595132"/>
                <a:ext cx="114120" cy="18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FA1DAE-5DAC-A461-E504-B0560319C8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99826" y="3586132"/>
                  <a:ext cx="13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DB28709-9922-8687-EF81-88787FB84025}"/>
                    </a:ext>
                  </a:extLst>
                </p14:cNvPr>
                <p14:cNvContentPartPr/>
                <p14:nvPr/>
              </p14:nvContentPartPr>
              <p14:xfrm>
                <a:off x="7437266" y="3357172"/>
                <a:ext cx="100440" cy="16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DB28709-9922-8687-EF81-88787FB840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8626" y="3348532"/>
                  <a:ext cx="1180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0466430-9A91-E565-9472-20BBBC825C6A}"/>
              </a:ext>
            </a:extLst>
          </p:cNvPr>
          <p:cNvGrpSpPr/>
          <p:nvPr/>
        </p:nvGrpSpPr>
        <p:grpSpPr>
          <a:xfrm>
            <a:off x="4456826" y="4286692"/>
            <a:ext cx="112680" cy="95760"/>
            <a:chOff x="4456826" y="4286692"/>
            <a:chExt cx="11268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335F77F-04CB-7CBE-5D6A-EAD2BA8C86CC}"/>
                    </a:ext>
                  </a:extLst>
                </p14:cNvPr>
                <p14:cNvContentPartPr/>
                <p14:nvPr/>
              </p14:nvContentPartPr>
              <p14:xfrm>
                <a:off x="4456826" y="4298932"/>
                <a:ext cx="76320" cy="83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335F77F-04CB-7CBE-5D6A-EAD2BA8C86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7826" y="4290292"/>
                  <a:ext cx="93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307463-3F0D-3474-DCD6-C56A0A1087AB}"/>
                    </a:ext>
                  </a:extLst>
                </p14:cNvPr>
                <p14:cNvContentPartPr/>
                <p14:nvPr/>
              </p14:nvContentPartPr>
              <p14:xfrm>
                <a:off x="4540346" y="4286692"/>
                <a:ext cx="29160" cy="87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307463-3F0D-3474-DCD6-C56A0A1087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1706" y="4278052"/>
                  <a:ext cx="468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52CA4E7-A623-2A34-5C4B-EBDDA26F4DDE}"/>
              </a:ext>
            </a:extLst>
          </p:cNvPr>
          <p:cNvGrpSpPr/>
          <p:nvPr/>
        </p:nvGrpSpPr>
        <p:grpSpPr>
          <a:xfrm>
            <a:off x="3328586" y="4472812"/>
            <a:ext cx="1645200" cy="186480"/>
            <a:chOff x="3328586" y="4472812"/>
            <a:chExt cx="16452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461390-38EA-D375-6681-9592F701F53D}"/>
                    </a:ext>
                  </a:extLst>
                </p14:cNvPr>
                <p14:cNvContentPartPr/>
                <p14:nvPr/>
              </p14:nvContentPartPr>
              <p14:xfrm>
                <a:off x="3684986" y="4586212"/>
                <a:ext cx="1288800" cy="4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461390-38EA-D375-6681-9592F701F5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75986" y="4577572"/>
                  <a:ext cx="1306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A095E2-F96C-1292-0CC1-80BBC1915C24}"/>
                    </a:ext>
                  </a:extLst>
                </p14:cNvPr>
                <p14:cNvContentPartPr/>
                <p14:nvPr/>
              </p14:nvContentPartPr>
              <p14:xfrm>
                <a:off x="4320386" y="4515292"/>
                <a:ext cx="118440" cy="140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A095E2-F96C-1292-0CC1-80BBC1915C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11386" y="4506652"/>
                  <a:ext cx="136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5F32EB-6C1D-F83D-A178-79CB659C192B}"/>
                    </a:ext>
                  </a:extLst>
                </p14:cNvPr>
                <p14:cNvContentPartPr/>
                <p14:nvPr/>
              </p14:nvContentPartPr>
              <p14:xfrm>
                <a:off x="3328586" y="4472812"/>
                <a:ext cx="73080" cy="18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5F32EB-6C1D-F83D-A178-79CB659C19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19946" y="4463812"/>
                  <a:ext cx="90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F8F9AC-22CC-0793-3A56-6444492ED83C}"/>
                    </a:ext>
                  </a:extLst>
                </p14:cNvPr>
                <p14:cNvContentPartPr/>
                <p14:nvPr/>
              </p14:nvContentPartPr>
              <p14:xfrm>
                <a:off x="3341186" y="4563172"/>
                <a:ext cx="77760" cy="67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F8F9AC-22CC-0793-3A56-6444492ED8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2186" y="4554172"/>
                  <a:ext cx="9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BBA0E2-FBEA-0325-0E63-262DAAE81D1F}"/>
                    </a:ext>
                  </a:extLst>
                </p14:cNvPr>
                <p14:cNvContentPartPr/>
                <p14:nvPr/>
              </p14:nvContentPartPr>
              <p14:xfrm>
                <a:off x="3492746" y="4490092"/>
                <a:ext cx="66960" cy="160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BBA0E2-FBEA-0325-0E63-262DAAE81D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84106" y="4481452"/>
                  <a:ext cx="846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245A89-7280-78A8-6C18-9161519E7627}"/>
              </a:ext>
            </a:extLst>
          </p:cNvPr>
          <p:cNvGrpSpPr/>
          <p:nvPr/>
        </p:nvGrpSpPr>
        <p:grpSpPr>
          <a:xfrm>
            <a:off x="7020746" y="4315492"/>
            <a:ext cx="1479240" cy="386640"/>
            <a:chOff x="7020746" y="4315492"/>
            <a:chExt cx="14792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FF0D4C8-CE06-C253-129E-5CE9B5131200}"/>
                    </a:ext>
                  </a:extLst>
                </p14:cNvPr>
                <p14:cNvContentPartPr/>
                <p14:nvPr/>
              </p14:nvContentPartPr>
              <p14:xfrm>
                <a:off x="7055666" y="4586572"/>
                <a:ext cx="840960" cy="2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FF0D4C8-CE06-C253-129E-5CE9B51312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7026" y="4577572"/>
                  <a:ext cx="858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0C8C22-3C9D-DD7A-0B2A-A18C0C680AA0}"/>
                    </a:ext>
                  </a:extLst>
                </p14:cNvPr>
                <p14:cNvContentPartPr/>
                <p14:nvPr/>
              </p14:nvContentPartPr>
              <p14:xfrm>
                <a:off x="7020746" y="4524652"/>
                <a:ext cx="145800" cy="177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0C8C22-3C9D-DD7A-0B2A-A18C0C680A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2106" y="4516012"/>
                  <a:ext cx="163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1E2912-035E-663E-8D7E-5D0C601C19D5}"/>
                    </a:ext>
                  </a:extLst>
                </p14:cNvPr>
                <p14:cNvContentPartPr/>
                <p14:nvPr/>
              </p14:nvContentPartPr>
              <p14:xfrm>
                <a:off x="7511426" y="4504492"/>
                <a:ext cx="142200" cy="19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1E2912-035E-663E-8D7E-5D0C601C19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2426" y="4495852"/>
                  <a:ext cx="159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2AC31D-E97B-C1BC-A895-D2E2098B851D}"/>
                    </a:ext>
                  </a:extLst>
                </p14:cNvPr>
                <p14:cNvContentPartPr/>
                <p14:nvPr/>
              </p14:nvContentPartPr>
              <p14:xfrm>
                <a:off x="7593866" y="4315492"/>
                <a:ext cx="135720" cy="109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2AC31D-E97B-C1BC-A895-D2E2098B85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85226" y="4306852"/>
                  <a:ext cx="153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6240893-C05C-B8E1-1CEF-80C6B63F80BE}"/>
                    </a:ext>
                  </a:extLst>
                </p14:cNvPr>
                <p14:cNvContentPartPr/>
                <p14:nvPr/>
              </p14:nvContentPartPr>
              <p14:xfrm>
                <a:off x="7986626" y="4531852"/>
                <a:ext cx="145080" cy="12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6240893-C05C-B8E1-1CEF-80C6B63F80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77626" y="4522852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5CD943-454E-C819-19E4-6F4AEE4FD650}"/>
                    </a:ext>
                  </a:extLst>
                </p14:cNvPr>
                <p14:cNvContentPartPr/>
                <p14:nvPr/>
              </p14:nvContentPartPr>
              <p14:xfrm>
                <a:off x="8192186" y="4531852"/>
                <a:ext cx="38880" cy="10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5CD943-454E-C819-19E4-6F4AEE4FD6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83546" y="4522852"/>
                  <a:ext cx="56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506BD1-F988-3169-B167-AE17ADEFB25F}"/>
                    </a:ext>
                  </a:extLst>
                </p14:cNvPr>
                <p14:cNvContentPartPr/>
                <p14:nvPr/>
              </p14:nvContentPartPr>
              <p14:xfrm>
                <a:off x="8187506" y="4531492"/>
                <a:ext cx="79200" cy="11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506BD1-F988-3169-B167-AE17ADEFB2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78866" y="4522492"/>
                  <a:ext cx="9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6D3CC9-CDA7-5961-B08F-10FEA1952327}"/>
                    </a:ext>
                  </a:extLst>
                </p14:cNvPr>
                <p14:cNvContentPartPr/>
                <p14:nvPr/>
              </p14:nvContentPartPr>
              <p14:xfrm>
                <a:off x="8426546" y="4573612"/>
                <a:ext cx="73440" cy="11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6D3CC9-CDA7-5961-B08F-10FEA19523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17906" y="4564972"/>
                  <a:ext cx="910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D69F181-DC74-644D-6373-70B66A3B674F}"/>
              </a:ext>
            </a:extLst>
          </p:cNvPr>
          <p:cNvGrpSpPr/>
          <p:nvPr/>
        </p:nvGrpSpPr>
        <p:grpSpPr>
          <a:xfrm>
            <a:off x="3246866" y="5009932"/>
            <a:ext cx="1711080" cy="189360"/>
            <a:chOff x="3246866" y="5009932"/>
            <a:chExt cx="17110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05967B-303B-08D7-6DA3-3673BD03AF36}"/>
                    </a:ext>
                  </a:extLst>
                </p14:cNvPr>
                <p14:cNvContentPartPr/>
                <p14:nvPr/>
              </p14:nvContentPartPr>
              <p14:xfrm>
                <a:off x="3774626" y="5060692"/>
                <a:ext cx="1183320" cy="6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05967B-303B-08D7-6DA3-3673BD03AF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65626" y="5051692"/>
                  <a:ext cx="1200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F24CBA-DB71-1EFB-EF60-45F918F3FE92}"/>
                    </a:ext>
                  </a:extLst>
                </p14:cNvPr>
                <p14:cNvContentPartPr/>
                <p14:nvPr/>
              </p14:nvContentPartPr>
              <p14:xfrm>
                <a:off x="4837706" y="5009932"/>
                <a:ext cx="9576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F24CBA-DB71-1EFB-EF60-45F918F3FE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29066" y="5000932"/>
                  <a:ext cx="113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BFC45D-499A-82C8-1F00-31E7246346EE}"/>
                    </a:ext>
                  </a:extLst>
                </p14:cNvPr>
                <p14:cNvContentPartPr/>
                <p14:nvPr/>
              </p14:nvContentPartPr>
              <p14:xfrm>
                <a:off x="3246866" y="5042692"/>
                <a:ext cx="9972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BFC45D-499A-82C8-1F00-31E7246346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38226" y="5034052"/>
                  <a:ext cx="117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197C7F-335E-0DD4-15D6-CEE92AA825F5}"/>
                    </a:ext>
                  </a:extLst>
                </p14:cNvPr>
                <p14:cNvContentPartPr/>
                <p14:nvPr/>
              </p14:nvContentPartPr>
              <p14:xfrm>
                <a:off x="3386186" y="5098852"/>
                <a:ext cx="29160" cy="92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197C7F-335E-0DD4-15D6-CEE92AA825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77546" y="5090212"/>
                  <a:ext cx="46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3FF052-B072-F420-06DF-DAD040BFCC7B}"/>
                    </a:ext>
                  </a:extLst>
                </p14:cNvPr>
                <p14:cNvContentPartPr/>
                <p14:nvPr/>
              </p14:nvContentPartPr>
              <p14:xfrm>
                <a:off x="3398066" y="5058172"/>
                <a:ext cx="41040" cy="59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3FF052-B072-F420-06DF-DAD040BFCC7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89426" y="5049172"/>
                  <a:ext cx="58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745F15-73C3-6ED6-ED8C-D1312C1B09FF}"/>
                    </a:ext>
                  </a:extLst>
                </p14:cNvPr>
                <p14:cNvContentPartPr/>
                <p14:nvPr/>
              </p14:nvContentPartPr>
              <p14:xfrm>
                <a:off x="3413546" y="5127292"/>
                <a:ext cx="28440" cy="16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745F15-73C3-6ED6-ED8C-D1312C1B09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04546" y="5118292"/>
                  <a:ext cx="46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A52A14-4A96-CADB-683C-BF71740BCBB0}"/>
                    </a:ext>
                  </a:extLst>
                </p14:cNvPr>
                <p14:cNvContentPartPr/>
                <p14:nvPr/>
              </p14:nvContentPartPr>
              <p14:xfrm>
                <a:off x="3397346" y="5180572"/>
                <a:ext cx="9000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A52A14-4A96-CADB-683C-BF71740BC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8346" y="5171572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BB3A25-B00C-FA83-84F2-671ECA2D60F9}"/>
                    </a:ext>
                  </a:extLst>
                </p14:cNvPr>
                <p14:cNvContentPartPr/>
                <p14:nvPr/>
              </p14:nvContentPartPr>
              <p14:xfrm>
                <a:off x="3561506" y="5028292"/>
                <a:ext cx="69480" cy="16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BB3A25-B00C-FA83-84F2-671ECA2D60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52866" y="5019652"/>
                  <a:ext cx="87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147CCE8-1075-E012-60C6-B88FBB415C25}"/>
              </a:ext>
            </a:extLst>
          </p:cNvPr>
          <p:cNvGrpSpPr/>
          <p:nvPr/>
        </p:nvGrpSpPr>
        <p:grpSpPr>
          <a:xfrm>
            <a:off x="9518160" y="2140430"/>
            <a:ext cx="629640" cy="223560"/>
            <a:chOff x="9518160" y="2140430"/>
            <a:chExt cx="629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F28BD73-EC1B-748B-1E55-FCD3295419F2}"/>
                    </a:ext>
                  </a:extLst>
                </p14:cNvPr>
                <p14:cNvContentPartPr/>
                <p14:nvPr/>
              </p14:nvContentPartPr>
              <p14:xfrm>
                <a:off x="9518160" y="2141510"/>
                <a:ext cx="91080" cy="20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F28BD73-EC1B-748B-1E55-FCD3295419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09520" y="2132510"/>
                  <a:ext cx="108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394B3F-08A8-6849-CB68-4607A4000155}"/>
                    </a:ext>
                  </a:extLst>
                </p14:cNvPr>
                <p14:cNvContentPartPr/>
                <p14:nvPr/>
              </p14:nvContentPartPr>
              <p14:xfrm>
                <a:off x="9733440" y="2192630"/>
                <a:ext cx="44640" cy="171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394B3F-08A8-6849-CB68-4607A40001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24800" y="2183990"/>
                  <a:ext cx="62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94970F-374F-FDB8-063A-3D0ADD311DEB}"/>
                    </a:ext>
                  </a:extLst>
                </p14:cNvPr>
                <p14:cNvContentPartPr/>
                <p14:nvPr/>
              </p14:nvContentPartPr>
              <p14:xfrm>
                <a:off x="9754320" y="2140430"/>
                <a:ext cx="79560" cy="117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94970F-374F-FDB8-063A-3D0ADD311D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45320" y="2131790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20A8C35-FC22-436E-BD1E-B63C0C6FC8D1}"/>
                    </a:ext>
                  </a:extLst>
                </p14:cNvPr>
                <p14:cNvContentPartPr/>
                <p14:nvPr/>
              </p14:nvContentPartPr>
              <p14:xfrm>
                <a:off x="9862680" y="2250590"/>
                <a:ext cx="72720" cy="111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20A8C35-FC22-436E-BD1E-B63C0C6FC8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53680" y="2241950"/>
                  <a:ext cx="90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F88635-9018-9832-5E08-B19C260E5F0A}"/>
                    </a:ext>
                  </a:extLst>
                </p14:cNvPr>
                <p14:cNvContentPartPr/>
                <p14:nvPr/>
              </p14:nvContentPartPr>
              <p14:xfrm>
                <a:off x="9989400" y="2217830"/>
                <a:ext cx="7344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F88635-9018-9832-5E08-B19C260E5F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80760" y="2209190"/>
                  <a:ext cx="91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2A528B5-DD83-DDE5-31C3-49B0E10BCA07}"/>
                    </a:ext>
                  </a:extLst>
                </p14:cNvPr>
                <p14:cNvContentPartPr/>
                <p14:nvPr/>
              </p14:nvContentPartPr>
              <p14:xfrm>
                <a:off x="10097400" y="2215670"/>
                <a:ext cx="12240" cy="111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2A528B5-DD83-DDE5-31C3-49B0E10BCA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88760" y="2207030"/>
                  <a:ext cx="29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895EA2D-0978-7181-D4F1-2E9B36647A56}"/>
                    </a:ext>
                  </a:extLst>
                </p14:cNvPr>
                <p14:cNvContentPartPr/>
                <p14:nvPr/>
              </p14:nvContentPartPr>
              <p14:xfrm>
                <a:off x="10080480" y="2241950"/>
                <a:ext cx="6732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895EA2D-0978-7181-D4F1-2E9B36647A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71480" y="2232950"/>
                  <a:ext cx="84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5B75B5-B758-8731-0336-24AF7DE4C4BF}"/>
              </a:ext>
            </a:extLst>
          </p:cNvPr>
          <p:cNvGrpSpPr/>
          <p:nvPr/>
        </p:nvGrpSpPr>
        <p:grpSpPr>
          <a:xfrm>
            <a:off x="9634800" y="2517350"/>
            <a:ext cx="929520" cy="1660320"/>
            <a:chOff x="9634800" y="2517350"/>
            <a:chExt cx="929520" cy="16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3522EA-66E4-3D10-267F-C6B6D8D81786}"/>
                    </a:ext>
                  </a:extLst>
                </p14:cNvPr>
                <p14:cNvContentPartPr/>
                <p14:nvPr/>
              </p14:nvContentPartPr>
              <p14:xfrm>
                <a:off x="9634800" y="2572070"/>
                <a:ext cx="136800" cy="175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3522EA-66E4-3D10-267F-C6B6D8D817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25800" y="2563070"/>
                  <a:ext cx="154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EB2631B-2AD0-A3E0-D284-4DE34FA6B7E3}"/>
                    </a:ext>
                  </a:extLst>
                </p14:cNvPr>
                <p14:cNvContentPartPr/>
                <p14:nvPr/>
              </p14:nvContentPartPr>
              <p14:xfrm>
                <a:off x="9815520" y="2626070"/>
                <a:ext cx="117000" cy="11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EB2631B-2AD0-A3E0-D284-4DE34FA6B7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6880" y="2617430"/>
                  <a:ext cx="134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E3F994-E317-F38D-01E1-726026BA9C6C}"/>
                    </a:ext>
                  </a:extLst>
                </p14:cNvPr>
                <p14:cNvContentPartPr/>
                <p14:nvPr/>
              </p14:nvContentPartPr>
              <p14:xfrm>
                <a:off x="9967080" y="2593670"/>
                <a:ext cx="274320" cy="10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E3F994-E317-F38D-01E1-726026BA9C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58440" y="2584670"/>
                  <a:ext cx="291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B36442-CC80-C363-6D8E-9C19B2A9F62B}"/>
                    </a:ext>
                  </a:extLst>
                </p14:cNvPr>
                <p14:cNvContentPartPr/>
                <p14:nvPr/>
              </p14:nvContentPartPr>
              <p14:xfrm>
                <a:off x="10338600" y="2517350"/>
                <a:ext cx="75600" cy="152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B36442-CC80-C363-6D8E-9C19B2A9F6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29960" y="2508710"/>
                  <a:ext cx="93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97B8DE-967D-CC13-5D7D-932CF649D4C5}"/>
                    </a:ext>
                  </a:extLst>
                </p14:cNvPr>
                <p14:cNvContentPartPr/>
                <p14:nvPr/>
              </p14:nvContentPartPr>
              <p14:xfrm>
                <a:off x="10441200" y="2568470"/>
                <a:ext cx="123120" cy="38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97B8DE-967D-CC13-5D7D-932CF649D4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32560" y="2559470"/>
                  <a:ext cx="140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4C2C43-AC3E-8BA6-D2E6-B86F362EBE58}"/>
                    </a:ext>
                  </a:extLst>
                </p14:cNvPr>
                <p14:cNvContentPartPr/>
                <p14:nvPr/>
              </p14:nvContentPartPr>
              <p14:xfrm>
                <a:off x="9827040" y="2940350"/>
                <a:ext cx="80640" cy="20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4C2C43-AC3E-8BA6-D2E6-B86F362EBE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18400" y="2931350"/>
                  <a:ext cx="9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5BB50B0-6758-CE29-7375-DA199C6430C3}"/>
                    </a:ext>
                  </a:extLst>
                </p14:cNvPr>
                <p14:cNvContentPartPr/>
                <p14:nvPr/>
              </p14:nvContentPartPr>
              <p14:xfrm>
                <a:off x="9869880" y="3030710"/>
                <a:ext cx="46080" cy="30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5BB50B0-6758-CE29-7375-DA199C6430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60880" y="3021710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BCCEF47-97FC-A409-3FF2-C8689492CDD0}"/>
                    </a:ext>
                  </a:extLst>
                </p14:cNvPr>
                <p14:cNvContentPartPr/>
                <p14:nvPr/>
              </p14:nvContentPartPr>
              <p14:xfrm>
                <a:off x="9990480" y="3021710"/>
                <a:ext cx="144000" cy="11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BCCEF47-97FC-A409-3FF2-C8689492CD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81480" y="3013070"/>
                  <a:ext cx="161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C4863A-B89F-005C-92A5-DD803A868291}"/>
                    </a:ext>
                  </a:extLst>
                </p14:cNvPr>
                <p14:cNvContentPartPr/>
                <p14:nvPr/>
              </p14:nvContentPartPr>
              <p14:xfrm>
                <a:off x="10165080" y="3036830"/>
                <a:ext cx="321120" cy="288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C4863A-B89F-005C-92A5-DD803A86829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56440" y="3027830"/>
                  <a:ext cx="338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9E12E4C-3E29-8189-6F30-C1A98818C8C1}"/>
                    </a:ext>
                  </a:extLst>
                </p14:cNvPr>
                <p14:cNvContentPartPr/>
                <p14:nvPr/>
              </p14:nvContentPartPr>
              <p14:xfrm>
                <a:off x="9923880" y="3338870"/>
                <a:ext cx="25920" cy="17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9E12E4C-3E29-8189-6F30-C1A98818C8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15240" y="3330230"/>
                  <a:ext cx="4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500095C-9926-3B3D-B1DD-377A770B423A}"/>
                    </a:ext>
                  </a:extLst>
                </p14:cNvPr>
                <p14:cNvContentPartPr/>
                <p14:nvPr/>
              </p14:nvContentPartPr>
              <p14:xfrm>
                <a:off x="9690960" y="3677630"/>
                <a:ext cx="186840" cy="184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500095C-9926-3B3D-B1DD-377A770B42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1960" y="3668630"/>
                  <a:ext cx="204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AAD272F-F640-AA1E-E9CC-785634CF9C84}"/>
                    </a:ext>
                  </a:extLst>
                </p14:cNvPr>
                <p14:cNvContentPartPr/>
                <p14:nvPr/>
              </p14:nvContentPartPr>
              <p14:xfrm>
                <a:off x="9956640" y="3743510"/>
                <a:ext cx="11520" cy="10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AAD272F-F640-AA1E-E9CC-785634CF9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48000" y="3734510"/>
                  <a:ext cx="29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2B45B8-CBFC-E8F7-E5EF-65435B9C57D5}"/>
                    </a:ext>
                  </a:extLst>
                </p14:cNvPr>
                <p14:cNvContentPartPr/>
                <p14:nvPr/>
              </p14:nvContentPartPr>
              <p14:xfrm>
                <a:off x="9945480" y="3666830"/>
                <a:ext cx="133920" cy="181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2B45B8-CBFC-E8F7-E5EF-65435B9C57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36480" y="3658190"/>
                  <a:ext cx="151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79432DE-6004-66F1-7CFA-1BF4E8312F9C}"/>
                    </a:ext>
                  </a:extLst>
                </p14:cNvPr>
                <p14:cNvContentPartPr/>
                <p14:nvPr/>
              </p14:nvContentPartPr>
              <p14:xfrm>
                <a:off x="10135200" y="3568910"/>
                <a:ext cx="387360" cy="223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79432DE-6004-66F1-7CFA-1BF4E8312F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26560" y="3559910"/>
                  <a:ext cx="405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57FB59-F760-9E7C-86AE-BF38DBCCEE6F}"/>
                    </a:ext>
                  </a:extLst>
                </p14:cNvPr>
                <p14:cNvContentPartPr/>
                <p14:nvPr/>
              </p14:nvContentPartPr>
              <p14:xfrm>
                <a:off x="9736320" y="3929630"/>
                <a:ext cx="28080" cy="231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57FB59-F760-9E7C-86AE-BF38DBCCEE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27320" y="3920630"/>
                  <a:ext cx="45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7F8BE5-3DC3-91AB-7002-8FDB1A68E1FB}"/>
                    </a:ext>
                  </a:extLst>
                </p14:cNvPr>
                <p14:cNvContentPartPr/>
                <p14:nvPr/>
              </p14:nvContentPartPr>
              <p14:xfrm>
                <a:off x="9911640" y="4036190"/>
                <a:ext cx="132480" cy="11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7F8BE5-3DC3-91AB-7002-8FDB1A68E1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02640" y="4027190"/>
                  <a:ext cx="150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7140A9-A1F8-9D08-32FD-27E6507B32A5}"/>
                    </a:ext>
                  </a:extLst>
                </p14:cNvPr>
                <p14:cNvContentPartPr/>
                <p14:nvPr/>
              </p14:nvContentPartPr>
              <p14:xfrm>
                <a:off x="10047360" y="4097390"/>
                <a:ext cx="144720" cy="80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7140A9-A1F8-9D08-32FD-27E6507B32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38720" y="4088750"/>
                  <a:ext cx="162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4CA81CF-CCD6-78B1-5010-E87ADFB43379}"/>
                    </a:ext>
                  </a:extLst>
                </p14:cNvPr>
                <p14:cNvContentPartPr/>
                <p14:nvPr/>
              </p14:nvContentPartPr>
              <p14:xfrm>
                <a:off x="10194240" y="4020710"/>
                <a:ext cx="14040" cy="24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4CA81CF-CCD6-78B1-5010-E87ADFB433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85240" y="4011710"/>
                  <a:ext cx="31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77F34F-9D9C-AAE4-2A34-410D40C16284}"/>
                    </a:ext>
                  </a:extLst>
                </p14:cNvPr>
                <p14:cNvContentPartPr/>
                <p14:nvPr/>
              </p14:nvContentPartPr>
              <p14:xfrm>
                <a:off x="10273080" y="3996950"/>
                <a:ext cx="180000" cy="167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77F34F-9D9C-AAE4-2A34-410D40C1628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64080" y="3987950"/>
                  <a:ext cx="197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011FCB-BB45-5C70-A026-0D1D4D08DDEF}"/>
                    </a:ext>
                  </a:extLst>
                </p14:cNvPr>
                <p14:cNvContentPartPr/>
                <p14:nvPr/>
              </p14:nvContentPartPr>
              <p14:xfrm>
                <a:off x="10264080" y="3999110"/>
                <a:ext cx="109080" cy="43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011FCB-BB45-5C70-A026-0D1D4D08DD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55080" y="3990470"/>
                  <a:ext cx="1267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1A3C055-419E-E361-5304-E0838AAB88BA}"/>
                  </a:ext>
                </a:extLst>
              </p14:cNvPr>
              <p14:cNvContentPartPr/>
              <p14:nvPr/>
            </p14:nvContentPartPr>
            <p14:xfrm>
              <a:off x="4756002" y="2321202"/>
              <a:ext cx="2450520" cy="580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1A3C055-419E-E361-5304-E0838AAB88B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47002" y="2312202"/>
                <a:ext cx="24681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936EA69-1B4E-57E5-7C4A-913273014646}"/>
                  </a:ext>
                </a:extLst>
              </p14:cNvPr>
              <p14:cNvContentPartPr/>
              <p14:nvPr/>
            </p14:nvContentPartPr>
            <p14:xfrm>
              <a:off x="5658882" y="1875522"/>
              <a:ext cx="314640" cy="287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936EA69-1B4E-57E5-7C4A-91327301464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650242" y="1866882"/>
                <a:ext cx="3322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6D66B8D-C10C-F0B8-F1AD-01C43F88AF34}"/>
                  </a:ext>
                </a:extLst>
              </p14:cNvPr>
              <p14:cNvContentPartPr/>
              <p14:nvPr/>
            </p14:nvContentPartPr>
            <p14:xfrm>
              <a:off x="5969922" y="1979202"/>
              <a:ext cx="60120" cy="75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6D66B8D-C10C-F0B8-F1AD-01C43F88AF3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60922" y="1970562"/>
                <a:ext cx="77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D8B6B36-A881-447E-BC69-F31E9045CF6D}"/>
                  </a:ext>
                </a:extLst>
              </p14:cNvPr>
              <p14:cNvContentPartPr/>
              <p14:nvPr/>
            </p14:nvContentPartPr>
            <p14:xfrm>
              <a:off x="6035802" y="1986042"/>
              <a:ext cx="45360" cy="174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D8B6B36-A881-447E-BC69-F31E9045CF6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26802" y="1977042"/>
                <a:ext cx="63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77AE50B-B82D-B0C2-7501-D4F10C6D56C1}"/>
                  </a:ext>
                </a:extLst>
              </p14:cNvPr>
              <p14:cNvContentPartPr/>
              <p14:nvPr/>
            </p14:nvContentPartPr>
            <p14:xfrm>
              <a:off x="6058482" y="1989282"/>
              <a:ext cx="73800" cy="82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77AE50B-B82D-B0C2-7501-D4F10C6D56C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049842" y="1980282"/>
                <a:ext cx="914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E4B1442-BD69-5405-437C-75E6AA8C5088}"/>
                  </a:ext>
                </a:extLst>
              </p14:cNvPr>
              <p14:cNvContentPartPr/>
              <p14:nvPr/>
            </p14:nvContentPartPr>
            <p14:xfrm>
              <a:off x="6176562" y="1965882"/>
              <a:ext cx="308520" cy="96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E4B1442-BD69-5405-437C-75E6AA8C508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167922" y="1957242"/>
                <a:ext cx="326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6FECE0C-AF7B-3FFA-5CEF-2593184CA1C4}"/>
              </a:ext>
            </a:extLst>
          </p:cNvPr>
          <p:cNvGrpSpPr/>
          <p:nvPr/>
        </p:nvGrpSpPr>
        <p:grpSpPr>
          <a:xfrm>
            <a:off x="6694602" y="1938162"/>
            <a:ext cx="1918080" cy="356400"/>
            <a:chOff x="6694602" y="1938162"/>
            <a:chExt cx="19180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E88E20D-863C-8E85-6147-DDCA2AD6FD59}"/>
                    </a:ext>
                  </a:extLst>
                </p14:cNvPr>
                <p14:cNvContentPartPr/>
                <p14:nvPr/>
              </p14:nvContentPartPr>
              <p14:xfrm>
                <a:off x="6694602" y="1961562"/>
                <a:ext cx="141480" cy="156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E88E20D-863C-8E85-6147-DDCA2AD6FD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85602" y="1952922"/>
                  <a:ext cx="159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6D2406-A600-A542-0DC7-9037742A8C57}"/>
                    </a:ext>
                  </a:extLst>
                </p14:cNvPr>
                <p14:cNvContentPartPr/>
                <p14:nvPr/>
              </p14:nvContentPartPr>
              <p14:xfrm>
                <a:off x="6857682" y="1947882"/>
                <a:ext cx="43920" cy="18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6D2406-A600-A542-0DC7-9037742A8C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48682" y="1938882"/>
                  <a:ext cx="61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03D864-1E26-1E23-C140-A041F63E2EC3}"/>
                    </a:ext>
                  </a:extLst>
                </p14:cNvPr>
                <p14:cNvContentPartPr/>
                <p14:nvPr/>
              </p14:nvContentPartPr>
              <p14:xfrm>
                <a:off x="6935082" y="2012322"/>
                <a:ext cx="140400" cy="98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03D864-1E26-1E23-C140-A041F63E2E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26082" y="2003682"/>
                  <a:ext cx="158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964977-12F1-9474-9059-EC5700B91519}"/>
                    </a:ext>
                  </a:extLst>
                </p14:cNvPr>
                <p14:cNvContentPartPr/>
                <p14:nvPr/>
              </p14:nvContentPartPr>
              <p14:xfrm>
                <a:off x="7120122" y="1987122"/>
                <a:ext cx="195840" cy="123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964977-12F1-9474-9059-EC5700B915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11482" y="1978482"/>
                  <a:ext cx="213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2FE818-D191-51D5-3998-FC9BE6F0DDC8}"/>
                    </a:ext>
                  </a:extLst>
                </p14:cNvPr>
                <p14:cNvContentPartPr/>
                <p14:nvPr/>
              </p14:nvContentPartPr>
              <p14:xfrm>
                <a:off x="7371762" y="1984602"/>
                <a:ext cx="5148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2FE818-D191-51D5-3998-FC9BE6F0DD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62762" y="1975602"/>
                  <a:ext cx="69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4EDEEE-2B76-F98F-9B9C-C3FC09D83756}"/>
                    </a:ext>
                  </a:extLst>
                </p14:cNvPr>
                <p14:cNvContentPartPr/>
                <p14:nvPr/>
              </p14:nvContentPartPr>
              <p14:xfrm>
                <a:off x="7379682" y="2029962"/>
                <a:ext cx="342720" cy="87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4EDEEE-2B76-F98F-9B9C-C3FC09D837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71042" y="2020962"/>
                  <a:ext cx="360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96856E-2AE2-D6FE-CDE5-FF50B0DA0807}"/>
                    </a:ext>
                  </a:extLst>
                </p14:cNvPr>
                <p14:cNvContentPartPr/>
                <p14:nvPr/>
              </p14:nvContentPartPr>
              <p14:xfrm>
                <a:off x="7740762" y="2009082"/>
                <a:ext cx="480960" cy="9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96856E-2AE2-D6FE-CDE5-FF50B0DA08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32122" y="2000442"/>
                  <a:ext cx="498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75935C-3F7A-38C5-64B0-6C8C99FBBF75}"/>
                    </a:ext>
                  </a:extLst>
                </p14:cNvPr>
                <p14:cNvContentPartPr/>
                <p14:nvPr/>
              </p14:nvContentPartPr>
              <p14:xfrm>
                <a:off x="8273562" y="1938162"/>
                <a:ext cx="339120" cy="356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75935C-3F7A-38C5-64B0-6C8C99FBBF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64562" y="1929522"/>
                  <a:ext cx="356760" cy="37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714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E1C1-055A-156A-CE33-BC6EAF9904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/>
              <a:t>MEMORY TYPES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AADE54-1856-BDC0-C473-ADD491294ECE}"/>
              </a:ext>
            </a:extLst>
          </p:cNvPr>
          <p:cNvGrpSpPr/>
          <p:nvPr/>
        </p:nvGrpSpPr>
        <p:grpSpPr>
          <a:xfrm>
            <a:off x="3875911" y="2548711"/>
            <a:ext cx="798120" cy="447840"/>
            <a:chOff x="3875911" y="2548711"/>
            <a:chExt cx="7981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2C6BF7-4348-78AF-D255-6E4B32DD5E2A}"/>
                    </a:ext>
                  </a:extLst>
                </p14:cNvPr>
                <p14:cNvContentPartPr/>
                <p14:nvPr/>
              </p14:nvContentPartPr>
              <p14:xfrm>
                <a:off x="3875911" y="2612431"/>
                <a:ext cx="93960" cy="343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2C6BF7-4348-78AF-D255-6E4B32DD5E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6911" y="2603791"/>
                  <a:ext cx="1116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BF4C99-6637-EBBE-EF77-9529477E4A23}"/>
                    </a:ext>
                  </a:extLst>
                </p14:cNvPr>
                <p14:cNvContentPartPr/>
                <p14:nvPr/>
              </p14:nvContentPartPr>
              <p14:xfrm>
                <a:off x="3946831" y="2548711"/>
                <a:ext cx="171720" cy="37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BF4C99-6637-EBBE-EF77-9529477E4A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37831" y="2539711"/>
                  <a:ext cx="189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671B5A-7912-13EA-FEF2-08116459D6CD}"/>
                    </a:ext>
                  </a:extLst>
                </p14:cNvPr>
                <p14:cNvContentPartPr/>
                <p14:nvPr/>
              </p14:nvContentPartPr>
              <p14:xfrm>
                <a:off x="4156711" y="2708191"/>
                <a:ext cx="95760" cy="21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671B5A-7912-13EA-FEF2-08116459D6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8071" y="2699551"/>
                  <a:ext cx="113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6BC320-9B76-52ED-84B6-D21A93942847}"/>
                    </a:ext>
                  </a:extLst>
                </p14:cNvPr>
                <p14:cNvContentPartPr/>
                <p14:nvPr/>
              </p14:nvContentPartPr>
              <p14:xfrm>
                <a:off x="4388911" y="2668231"/>
                <a:ext cx="285120" cy="32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6BC320-9B76-52ED-84B6-D21A939428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79911" y="2659231"/>
                  <a:ext cx="3027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A492FD-D0A8-EC85-53A8-636EA6449C66}"/>
              </a:ext>
            </a:extLst>
          </p:cNvPr>
          <p:cNvGrpSpPr/>
          <p:nvPr/>
        </p:nvGrpSpPr>
        <p:grpSpPr>
          <a:xfrm>
            <a:off x="6163128" y="2636712"/>
            <a:ext cx="506880" cy="197640"/>
            <a:chOff x="6163128" y="2636712"/>
            <a:chExt cx="50688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22F2C0-9523-6F7E-052E-8DDAE264C8C5}"/>
                    </a:ext>
                  </a:extLst>
                </p14:cNvPr>
                <p14:cNvContentPartPr/>
                <p14:nvPr/>
              </p14:nvContentPartPr>
              <p14:xfrm>
                <a:off x="6163128" y="2680992"/>
                <a:ext cx="24840" cy="15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22F2C0-9523-6F7E-052E-8DDAE264C8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4128" y="2671992"/>
                  <a:ext cx="42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FBCE23-0239-CFA2-38B8-0B0017299D64}"/>
                    </a:ext>
                  </a:extLst>
                </p14:cNvPr>
                <p14:cNvContentPartPr/>
                <p14:nvPr/>
              </p14:nvContentPartPr>
              <p14:xfrm>
                <a:off x="6164208" y="2636712"/>
                <a:ext cx="92520" cy="19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FBCE23-0239-CFA2-38B8-0B0017299D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55568" y="2627712"/>
                  <a:ext cx="110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D251E1-0197-9F9A-96DA-AEF05DD8C59B}"/>
                    </a:ext>
                  </a:extLst>
                </p14:cNvPr>
                <p14:cNvContentPartPr/>
                <p14:nvPr/>
              </p14:nvContentPartPr>
              <p14:xfrm>
                <a:off x="6324408" y="2660112"/>
                <a:ext cx="111960" cy="174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D251E1-0197-9F9A-96DA-AEF05DD8C5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5768" y="2651472"/>
                  <a:ext cx="129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53BEC3-9097-2A9B-25AD-93E3991B2F54}"/>
                    </a:ext>
                  </a:extLst>
                </p14:cNvPr>
                <p14:cNvContentPartPr/>
                <p14:nvPr/>
              </p14:nvContentPartPr>
              <p14:xfrm>
                <a:off x="6361488" y="2770992"/>
                <a:ext cx="63360" cy="2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53BEC3-9097-2A9B-25AD-93E3991B2F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52488" y="2761992"/>
                  <a:ext cx="81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AA1955-557F-84B9-9177-3738C7A0773D}"/>
                    </a:ext>
                  </a:extLst>
                </p14:cNvPr>
                <p14:cNvContentPartPr/>
                <p14:nvPr/>
              </p14:nvContentPartPr>
              <p14:xfrm>
                <a:off x="6512688" y="2657952"/>
                <a:ext cx="157320" cy="166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AA1955-557F-84B9-9177-3738C7A077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04048" y="2649312"/>
                  <a:ext cx="1749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9E23EB-45AF-0843-5D7D-652E52AF41F8}"/>
              </a:ext>
            </a:extLst>
          </p:cNvPr>
          <p:cNvGrpSpPr/>
          <p:nvPr/>
        </p:nvGrpSpPr>
        <p:grpSpPr>
          <a:xfrm>
            <a:off x="6226848" y="3012192"/>
            <a:ext cx="1628640" cy="728640"/>
            <a:chOff x="6226848" y="3012192"/>
            <a:chExt cx="162864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8AC9EE-3A21-0397-A693-3F442C67FB5C}"/>
                    </a:ext>
                  </a:extLst>
                </p14:cNvPr>
                <p14:cNvContentPartPr/>
                <p14:nvPr/>
              </p14:nvContentPartPr>
              <p14:xfrm>
                <a:off x="6226848" y="3012192"/>
                <a:ext cx="356760" cy="35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8AC9EE-3A21-0397-A693-3F442C67FB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8208" y="3003552"/>
                  <a:ext cx="374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4FFB5A-9D8D-F5E0-CBEB-8D6251A4C25A}"/>
                    </a:ext>
                  </a:extLst>
                </p14:cNvPr>
                <p14:cNvContentPartPr/>
                <p14:nvPr/>
              </p14:nvContentPartPr>
              <p14:xfrm>
                <a:off x="6675048" y="3023352"/>
                <a:ext cx="289800" cy="412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4FFB5A-9D8D-F5E0-CBEB-8D6251A4C2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66408" y="3014712"/>
                  <a:ext cx="307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05F620-29E9-C2A4-DBC8-6514EAF1342C}"/>
                    </a:ext>
                  </a:extLst>
                </p14:cNvPr>
                <p14:cNvContentPartPr/>
                <p14:nvPr/>
              </p14:nvContentPartPr>
              <p14:xfrm>
                <a:off x="7054488" y="3534552"/>
                <a:ext cx="109800" cy="20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05F620-29E9-C2A4-DBC8-6514EAF134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45848" y="3525552"/>
                  <a:ext cx="127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56E661-E18C-24B4-C9EC-C6ACF6A9988E}"/>
                    </a:ext>
                  </a:extLst>
                </p14:cNvPr>
                <p14:cNvContentPartPr/>
                <p14:nvPr/>
              </p14:nvContentPartPr>
              <p14:xfrm>
                <a:off x="7235208" y="3551112"/>
                <a:ext cx="46080" cy="161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56E661-E18C-24B4-C9EC-C6ACF6A998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26208" y="3542112"/>
                  <a:ext cx="63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BC762E-AA0D-CE7D-5207-DD2BA04C25EC}"/>
                    </a:ext>
                  </a:extLst>
                </p14:cNvPr>
                <p14:cNvContentPartPr/>
                <p14:nvPr/>
              </p14:nvContentPartPr>
              <p14:xfrm>
                <a:off x="7257888" y="3519072"/>
                <a:ext cx="91800" cy="19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BC762E-AA0D-CE7D-5207-DD2BA04C25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49248" y="3510432"/>
                  <a:ext cx="10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5A1267-B3B1-AD17-9BBA-670A698C7C3B}"/>
                    </a:ext>
                  </a:extLst>
                </p14:cNvPr>
                <p14:cNvContentPartPr/>
                <p14:nvPr/>
              </p14:nvContentPartPr>
              <p14:xfrm>
                <a:off x="7461648" y="3510432"/>
                <a:ext cx="94320" cy="18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5A1267-B3B1-AD17-9BBA-670A698C7C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3008" y="3501432"/>
                  <a:ext cx="111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4AEEB9-6130-777E-FBE8-DA29C134CFAF}"/>
                    </a:ext>
                  </a:extLst>
                </p14:cNvPr>
                <p14:cNvContentPartPr/>
                <p14:nvPr/>
              </p14:nvContentPartPr>
              <p14:xfrm>
                <a:off x="7481808" y="3541752"/>
                <a:ext cx="126720" cy="85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4AEEB9-6130-777E-FBE8-DA29C134C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72808" y="3533112"/>
                  <a:ext cx="14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52B24B-8CC7-5C52-8F83-AD6372890E16}"/>
                    </a:ext>
                  </a:extLst>
                </p14:cNvPr>
                <p14:cNvContentPartPr/>
                <p14:nvPr/>
              </p14:nvContentPartPr>
              <p14:xfrm>
                <a:off x="7686648" y="3538512"/>
                <a:ext cx="168840" cy="20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52B24B-8CC7-5C52-8F83-AD6372890E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77648" y="3529512"/>
                  <a:ext cx="1864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5FE68A-E5D8-25AC-ABD9-BD07E6A1AF81}"/>
              </a:ext>
            </a:extLst>
          </p:cNvPr>
          <p:cNvGrpSpPr/>
          <p:nvPr/>
        </p:nvGrpSpPr>
        <p:grpSpPr>
          <a:xfrm>
            <a:off x="5604408" y="3487032"/>
            <a:ext cx="617760" cy="234720"/>
            <a:chOff x="5604408" y="3487032"/>
            <a:chExt cx="6177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750B61-FB8C-6A1E-59A1-ACBED23C0EE9}"/>
                    </a:ext>
                  </a:extLst>
                </p14:cNvPr>
                <p14:cNvContentPartPr/>
                <p14:nvPr/>
              </p14:nvContentPartPr>
              <p14:xfrm>
                <a:off x="5604408" y="3515472"/>
                <a:ext cx="120240" cy="15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750B61-FB8C-6A1E-59A1-ACBED23C0E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95768" y="3506472"/>
                  <a:ext cx="137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98C9D9-4AEE-1511-4566-08D4CA933C30}"/>
                    </a:ext>
                  </a:extLst>
                </p14:cNvPr>
                <p14:cNvContentPartPr/>
                <p14:nvPr/>
              </p14:nvContentPartPr>
              <p14:xfrm>
                <a:off x="5759928" y="3552552"/>
                <a:ext cx="29520" cy="13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98C9D9-4AEE-1511-4566-08D4CA933C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1288" y="3543552"/>
                  <a:ext cx="47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DB562D-5812-5FF0-5B0B-8B8869335298}"/>
                    </a:ext>
                  </a:extLst>
                </p14:cNvPr>
                <p14:cNvContentPartPr/>
                <p14:nvPr/>
              </p14:nvContentPartPr>
              <p14:xfrm>
                <a:off x="5804928" y="3487032"/>
                <a:ext cx="68040" cy="18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DB562D-5812-5FF0-5B0B-8B88693352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5928" y="3478392"/>
                  <a:ext cx="8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036CE4-BEEC-FF1C-1488-E336467A87A8}"/>
                    </a:ext>
                  </a:extLst>
                </p14:cNvPr>
                <p14:cNvContentPartPr/>
                <p14:nvPr/>
              </p14:nvContentPartPr>
              <p14:xfrm>
                <a:off x="5904288" y="3524832"/>
                <a:ext cx="87120" cy="17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036CE4-BEEC-FF1C-1488-E336467A87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5288" y="3515832"/>
                  <a:ext cx="104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4C78EA-8C53-29CE-2BBC-405BCDA9E20D}"/>
                    </a:ext>
                  </a:extLst>
                </p14:cNvPr>
                <p14:cNvContentPartPr/>
                <p14:nvPr/>
              </p14:nvContentPartPr>
              <p14:xfrm>
                <a:off x="5917608" y="3617712"/>
                <a:ext cx="93960" cy="5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4C78EA-8C53-29CE-2BBC-405BCDA9E2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08608" y="3608712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46BF34-1651-A26C-F07B-8E1E24D928A3}"/>
                    </a:ext>
                  </a:extLst>
                </p14:cNvPr>
                <p14:cNvContentPartPr/>
                <p14:nvPr/>
              </p14:nvContentPartPr>
              <p14:xfrm>
                <a:off x="6069888" y="3545352"/>
                <a:ext cx="152280" cy="176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46BF34-1651-A26C-F07B-8E1E24D928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60888" y="3536712"/>
                  <a:ext cx="1699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67F1A2B-1FBC-9226-C992-C16F73AD316F}"/>
                  </a:ext>
                </a:extLst>
              </p14:cNvPr>
              <p14:cNvContentPartPr/>
              <p14:nvPr/>
            </p14:nvContentPartPr>
            <p14:xfrm>
              <a:off x="7300368" y="3883752"/>
              <a:ext cx="439560" cy="758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67F1A2B-1FBC-9226-C992-C16F73AD316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91728" y="3875112"/>
                <a:ext cx="45720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6041AAB-CFF3-19CF-1DB4-94CB41B09BA6}"/>
              </a:ext>
            </a:extLst>
          </p:cNvPr>
          <p:cNvGrpSpPr/>
          <p:nvPr/>
        </p:nvGrpSpPr>
        <p:grpSpPr>
          <a:xfrm>
            <a:off x="7968168" y="4393872"/>
            <a:ext cx="767520" cy="259560"/>
            <a:chOff x="7968168" y="4393872"/>
            <a:chExt cx="76752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6EF68B1-52E8-7CEE-D4D9-8F554277EC86}"/>
                    </a:ext>
                  </a:extLst>
                </p14:cNvPr>
                <p14:cNvContentPartPr/>
                <p14:nvPr/>
              </p14:nvContentPartPr>
              <p14:xfrm>
                <a:off x="7968168" y="4393872"/>
                <a:ext cx="104400" cy="17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EF68B1-52E8-7CEE-D4D9-8F554277EC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9168" y="4385232"/>
                  <a:ext cx="12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01780C-09DA-2F1F-E2A4-37561B13F4F6}"/>
                    </a:ext>
                  </a:extLst>
                </p14:cNvPr>
                <p14:cNvContentPartPr/>
                <p14:nvPr/>
              </p14:nvContentPartPr>
              <p14:xfrm>
                <a:off x="8142048" y="4433832"/>
                <a:ext cx="3456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01780C-09DA-2F1F-E2A4-37561B13F4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33408" y="4425192"/>
                  <a:ext cx="5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E111E8-F87C-AF7C-746C-1045D46231DA}"/>
                    </a:ext>
                  </a:extLst>
                </p14:cNvPr>
                <p14:cNvContentPartPr/>
                <p14:nvPr/>
              </p14:nvContentPartPr>
              <p14:xfrm>
                <a:off x="8133768" y="4445352"/>
                <a:ext cx="95040" cy="15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E111E8-F87C-AF7C-746C-1045D46231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25128" y="4436352"/>
                  <a:ext cx="112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71C48B-BE8C-3247-7CAD-4E9ADA5CA38C}"/>
                    </a:ext>
                  </a:extLst>
                </p14:cNvPr>
                <p14:cNvContentPartPr/>
                <p14:nvPr/>
              </p14:nvContentPartPr>
              <p14:xfrm>
                <a:off x="8272728" y="4471272"/>
                <a:ext cx="3492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71C48B-BE8C-3247-7CAD-4E9ADA5CA3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64088" y="4462632"/>
                  <a:ext cx="52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2AFB0B-7CFA-7BC6-D743-083920923C22}"/>
                    </a:ext>
                  </a:extLst>
                </p14:cNvPr>
                <p14:cNvContentPartPr/>
                <p14:nvPr/>
              </p14:nvContentPartPr>
              <p14:xfrm>
                <a:off x="8305128" y="4418712"/>
                <a:ext cx="76320" cy="169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2AFB0B-7CFA-7BC6-D743-083920923C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96488" y="4409712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D53FA5-3B14-8AE2-840E-C6B8992768E3}"/>
                    </a:ext>
                  </a:extLst>
                </p14:cNvPr>
                <p14:cNvContentPartPr/>
                <p14:nvPr/>
              </p14:nvContentPartPr>
              <p14:xfrm>
                <a:off x="8431128" y="4435632"/>
                <a:ext cx="97560" cy="155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D53FA5-3B14-8AE2-840E-C6B8992768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22488" y="4426992"/>
                  <a:ext cx="115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9C0912-9575-4EB4-3DC4-2C231CA994E7}"/>
                    </a:ext>
                  </a:extLst>
                </p14:cNvPr>
                <p14:cNvContentPartPr/>
                <p14:nvPr/>
              </p14:nvContentPartPr>
              <p14:xfrm>
                <a:off x="8465328" y="4428432"/>
                <a:ext cx="27036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9C0912-9575-4EB4-3DC4-2C231CA994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56328" y="4419432"/>
                  <a:ext cx="2880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F559C05-3B32-E7F5-072A-826F099DB3F5}"/>
                  </a:ext>
                </a:extLst>
              </p14:cNvPr>
              <p14:cNvContentPartPr/>
              <p14:nvPr/>
            </p14:nvContentPartPr>
            <p14:xfrm>
              <a:off x="7249248" y="4649472"/>
              <a:ext cx="400320" cy="400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F559C05-3B32-E7F5-072A-826F099DB3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40248" y="4640832"/>
                <a:ext cx="417960" cy="4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BEB943F-46EA-9BA1-C0A3-1BA2B4C570C6}"/>
              </a:ext>
            </a:extLst>
          </p:cNvPr>
          <p:cNvGrpSpPr/>
          <p:nvPr/>
        </p:nvGrpSpPr>
        <p:grpSpPr>
          <a:xfrm>
            <a:off x="7949088" y="4893552"/>
            <a:ext cx="830880" cy="300600"/>
            <a:chOff x="7949088" y="4893552"/>
            <a:chExt cx="8308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57707E-B2FB-88F9-537C-DDAA7BE78601}"/>
                    </a:ext>
                  </a:extLst>
                </p14:cNvPr>
                <p14:cNvContentPartPr/>
                <p14:nvPr/>
              </p14:nvContentPartPr>
              <p14:xfrm>
                <a:off x="7949088" y="4917672"/>
                <a:ext cx="103680" cy="176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57707E-B2FB-88F9-537C-DDAA7BE786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0448" y="4909032"/>
                  <a:ext cx="12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AF73B5-B2FC-6221-64BF-EDE0FEF79D8D}"/>
                    </a:ext>
                  </a:extLst>
                </p14:cNvPr>
                <p14:cNvContentPartPr/>
                <p14:nvPr/>
              </p14:nvContentPartPr>
              <p14:xfrm>
                <a:off x="8111448" y="4916592"/>
                <a:ext cx="3744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AF73B5-B2FC-6221-64BF-EDE0FEF79D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2448" y="4907592"/>
                  <a:ext cx="55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2E13DB-9DB2-A7C8-5567-8F58EC40BD9F}"/>
                    </a:ext>
                  </a:extLst>
                </p14:cNvPr>
                <p14:cNvContentPartPr/>
                <p14:nvPr/>
              </p14:nvContentPartPr>
              <p14:xfrm>
                <a:off x="8121168" y="4934592"/>
                <a:ext cx="88920" cy="152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2E13DB-9DB2-A7C8-5567-8F58EC40BD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12168" y="4925952"/>
                  <a:ext cx="106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310A4E-B665-AA4E-22B8-69056151166C}"/>
                    </a:ext>
                  </a:extLst>
                </p14:cNvPr>
                <p14:cNvContentPartPr/>
                <p14:nvPr/>
              </p14:nvContentPartPr>
              <p14:xfrm>
                <a:off x="8292888" y="4940712"/>
                <a:ext cx="45360" cy="160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310A4E-B665-AA4E-22B8-6905615116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83888" y="4932072"/>
                  <a:ext cx="63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DA62D4-8418-151E-6C74-5F61136B5AA1}"/>
                    </a:ext>
                  </a:extLst>
                </p14:cNvPr>
                <p14:cNvContentPartPr/>
                <p14:nvPr/>
              </p14:nvContentPartPr>
              <p14:xfrm>
                <a:off x="8328168" y="4893552"/>
                <a:ext cx="86400" cy="18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DA62D4-8418-151E-6C74-5F61136B5A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19528" y="4884912"/>
                  <a:ext cx="104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3CB3A4-1299-50EE-51BF-D64CDBF1FA93}"/>
                    </a:ext>
                  </a:extLst>
                </p14:cNvPr>
                <p14:cNvContentPartPr/>
                <p14:nvPr/>
              </p14:nvContentPartPr>
              <p14:xfrm>
                <a:off x="8470368" y="4946832"/>
                <a:ext cx="95040" cy="16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3CB3A4-1299-50EE-51BF-D64CDBF1FA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1728" y="4937832"/>
                  <a:ext cx="112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BA5C0A-446D-7E7D-34D9-13264808C55B}"/>
                    </a:ext>
                  </a:extLst>
                </p14:cNvPr>
                <p14:cNvContentPartPr/>
                <p14:nvPr/>
              </p14:nvContentPartPr>
              <p14:xfrm>
                <a:off x="8489808" y="4955832"/>
                <a:ext cx="290160" cy="23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BA5C0A-446D-7E7D-34D9-13264808C5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0808" y="4947192"/>
                  <a:ext cx="3078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3A3A14-B06A-29DA-C8BC-092378DD5CA2}"/>
              </a:ext>
            </a:extLst>
          </p:cNvPr>
          <p:cNvGrpSpPr/>
          <p:nvPr/>
        </p:nvGrpSpPr>
        <p:grpSpPr>
          <a:xfrm>
            <a:off x="1413796" y="3117262"/>
            <a:ext cx="3735360" cy="3134880"/>
            <a:chOff x="1413796" y="3117262"/>
            <a:chExt cx="3735360" cy="31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A969412-2E61-E0C1-140A-F80EEB50037D}"/>
                    </a:ext>
                  </a:extLst>
                </p14:cNvPr>
                <p14:cNvContentPartPr/>
                <p14:nvPr/>
              </p14:nvContentPartPr>
              <p14:xfrm>
                <a:off x="3759556" y="3117262"/>
                <a:ext cx="1389600" cy="9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A969412-2E61-E0C1-140A-F80EEB5003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50556" y="3108622"/>
                  <a:ext cx="1407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F21774-F99B-EEA4-A1DE-936E103691F3}"/>
                    </a:ext>
                  </a:extLst>
                </p14:cNvPr>
                <p14:cNvContentPartPr/>
                <p14:nvPr/>
              </p14:nvContentPartPr>
              <p14:xfrm>
                <a:off x="3467956" y="3172702"/>
                <a:ext cx="280800" cy="169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F21774-F99B-EEA4-A1DE-936E103691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58956" y="3163702"/>
                  <a:ext cx="298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780E70-C77C-AB55-F144-590B38F68BD6}"/>
                    </a:ext>
                  </a:extLst>
                </p14:cNvPr>
                <p14:cNvContentPartPr/>
                <p14:nvPr/>
              </p14:nvContentPartPr>
              <p14:xfrm>
                <a:off x="1715116" y="3330022"/>
                <a:ext cx="290880" cy="453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780E70-C77C-AB55-F144-590B38F68B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06116" y="3321382"/>
                  <a:ext cx="308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35F7D4-EDDF-EFB3-09D4-CA4DF759D1F6}"/>
                    </a:ext>
                  </a:extLst>
                </p14:cNvPr>
                <p14:cNvContentPartPr/>
                <p14:nvPr/>
              </p14:nvContentPartPr>
              <p14:xfrm>
                <a:off x="2078716" y="3468982"/>
                <a:ext cx="28188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35F7D4-EDDF-EFB3-09D4-CA4DF759D1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69716" y="3459982"/>
                  <a:ext cx="299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89C0BC-69D9-BDC2-79A9-2D8A6D706542}"/>
                    </a:ext>
                  </a:extLst>
                </p14:cNvPr>
                <p14:cNvContentPartPr/>
                <p14:nvPr/>
              </p14:nvContentPartPr>
              <p14:xfrm>
                <a:off x="1413796" y="4134982"/>
                <a:ext cx="101880" cy="19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89C0BC-69D9-BDC2-79A9-2D8A6D7065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04796" y="4126342"/>
                  <a:ext cx="11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8F9D60D-ADCB-8086-C804-A6C47457B5EB}"/>
                    </a:ext>
                  </a:extLst>
                </p14:cNvPr>
                <p14:cNvContentPartPr/>
                <p14:nvPr/>
              </p14:nvContentPartPr>
              <p14:xfrm>
                <a:off x="1606036" y="4042102"/>
                <a:ext cx="615960" cy="26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8F9D60D-ADCB-8086-C804-A6C47457B5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97396" y="4033102"/>
                  <a:ext cx="633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1BF341-D228-BE9E-C3AC-E4C6078A4ECD}"/>
                    </a:ext>
                  </a:extLst>
                </p14:cNvPr>
                <p14:cNvContentPartPr/>
                <p14:nvPr/>
              </p14:nvContentPartPr>
              <p14:xfrm>
                <a:off x="2290756" y="3966862"/>
                <a:ext cx="20160" cy="19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1BF341-D228-BE9E-C3AC-E4C6078A4E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82116" y="3958222"/>
                  <a:ext cx="37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2329E5-1035-2A74-9676-78B17A10C8AB}"/>
                    </a:ext>
                  </a:extLst>
                </p14:cNvPr>
                <p14:cNvContentPartPr/>
                <p14:nvPr/>
              </p14:nvContentPartPr>
              <p14:xfrm>
                <a:off x="2333236" y="4052182"/>
                <a:ext cx="95040" cy="9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2329E5-1035-2A74-9676-78B17A10C8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24596" y="4043182"/>
                  <a:ext cx="112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C8004D-BD94-3163-35D5-8A860AC6804C}"/>
                    </a:ext>
                  </a:extLst>
                </p14:cNvPr>
                <p14:cNvContentPartPr/>
                <p14:nvPr/>
              </p14:nvContentPartPr>
              <p14:xfrm>
                <a:off x="2437636" y="3898822"/>
                <a:ext cx="50400" cy="2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C8004D-BD94-3163-35D5-8A860AC680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28996" y="3889822"/>
                  <a:ext cx="68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C8326F-1E32-EAA2-3EBD-B55498D7BCF3}"/>
                    </a:ext>
                  </a:extLst>
                </p14:cNvPr>
                <p14:cNvContentPartPr/>
                <p14:nvPr/>
              </p14:nvContentPartPr>
              <p14:xfrm>
                <a:off x="2538076" y="3868582"/>
                <a:ext cx="4284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C8326F-1E32-EAA2-3EBD-B55498D7BC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29076" y="3859942"/>
                  <a:ext cx="60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4414E2-343E-A384-11E7-6E4462B2BE0C}"/>
                    </a:ext>
                  </a:extLst>
                </p14:cNvPr>
                <p14:cNvContentPartPr/>
                <p14:nvPr/>
              </p14:nvContentPartPr>
              <p14:xfrm>
                <a:off x="2651836" y="3922582"/>
                <a:ext cx="198000" cy="19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4414E2-343E-A384-11E7-6E4462B2BE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42836" y="3913582"/>
                  <a:ext cx="215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DE0663-B372-D9C6-4A58-4A0A73F22B5B}"/>
                    </a:ext>
                  </a:extLst>
                </p14:cNvPr>
                <p14:cNvContentPartPr/>
                <p14:nvPr/>
              </p14:nvContentPartPr>
              <p14:xfrm>
                <a:off x="1630876" y="4802062"/>
                <a:ext cx="27000" cy="180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DE0663-B372-D9C6-4A58-4A0A73F22B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21876" y="4793062"/>
                  <a:ext cx="44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763AA8-B2F7-6BFF-FF5C-A5EC14E713BA}"/>
                    </a:ext>
                  </a:extLst>
                </p14:cNvPr>
                <p14:cNvContentPartPr/>
                <p14:nvPr/>
              </p14:nvContentPartPr>
              <p14:xfrm>
                <a:off x="1669396" y="4627462"/>
                <a:ext cx="18360" cy="2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763AA8-B2F7-6BFF-FF5C-A5EC14E713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60756" y="4618462"/>
                  <a:ext cx="36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6353D5-15DD-0618-DB60-E974B366E91E}"/>
                    </a:ext>
                  </a:extLst>
                </p14:cNvPr>
                <p14:cNvContentPartPr/>
                <p14:nvPr/>
              </p14:nvContentPartPr>
              <p14:xfrm>
                <a:off x="1783876" y="4625302"/>
                <a:ext cx="75240" cy="52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6353D5-15DD-0618-DB60-E974B366E9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75236" y="4616302"/>
                  <a:ext cx="92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1604E5-24AE-D906-1619-4A98B91319D7}"/>
                    </a:ext>
                  </a:extLst>
                </p14:cNvPr>
                <p14:cNvContentPartPr/>
                <p14:nvPr/>
              </p14:nvContentPartPr>
              <p14:xfrm>
                <a:off x="1736716" y="4723582"/>
                <a:ext cx="151920" cy="47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1604E5-24AE-D906-1619-4A98B91319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27716" y="4714582"/>
                  <a:ext cx="169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F40F974-A340-6378-50F1-32EA09B0CB41}"/>
                    </a:ext>
                  </a:extLst>
                </p14:cNvPr>
                <p14:cNvContentPartPr/>
                <p14:nvPr/>
              </p14:nvContentPartPr>
              <p14:xfrm>
                <a:off x="2343676" y="4571302"/>
                <a:ext cx="52560" cy="337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F40F974-A340-6378-50F1-32EA09B0CB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5036" y="4562302"/>
                  <a:ext cx="702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EFF070-171F-0CED-C817-4D7660141954}"/>
                    </a:ext>
                  </a:extLst>
                </p14:cNvPr>
                <p14:cNvContentPartPr/>
                <p14:nvPr/>
              </p14:nvContentPartPr>
              <p14:xfrm>
                <a:off x="2377876" y="4492462"/>
                <a:ext cx="8532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EFF070-171F-0CED-C817-4D76601419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69236" y="4483822"/>
                  <a:ext cx="102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A7348B-21B7-E37C-4CCC-4086390C3F7C}"/>
                    </a:ext>
                  </a:extLst>
                </p14:cNvPr>
                <p14:cNvContentPartPr/>
                <p14:nvPr/>
              </p14:nvContentPartPr>
              <p14:xfrm>
                <a:off x="2540596" y="4403182"/>
                <a:ext cx="402120" cy="23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A7348B-21B7-E37C-4CCC-4086390C3F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1956" y="4394182"/>
                  <a:ext cx="419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2C8E5B-013D-44B8-1BC2-AE35F47FA4EE}"/>
                    </a:ext>
                  </a:extLst>
                </p14:cNvPr>
                <p14:cNvContentPartPr/>
                <p14:nvPr/>
              </p14:nvContentPartPr>
              <p14:xfrm>
                <a:off x="3095716" y="4430182"/>
                <a:ext cx="155520" cy="129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2C8E5B-013D-44B8-1BC2-AE35F47FA4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87076" y="4421542"/>
                  <a:ext cx="173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DEC80C-0ED2-B743-1BCB-1FD87132C727}"/>
                    </a:ext>
                  </a:extLst>
                </p14:cNvPr>
                <p14:cNvContentPartPr/>
                <p14:nvPr/>
              </p14:nvContentPartPr>
              <p14:xfrm>
                <a:off x="3677116" y="4251262"/>
                <a:ext cx="201240" cy="36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DEC80C-0ED2-B743-1BCB-1FD87132C7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68476" y="4242262"/>
                  <a:ext cx="218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6BB45A7-910E-C3ED-1365-D620B64FC578}"/>
                    </a:ext>
                  </a:extLst>
                </p14:cNvPr>
                <p14:cNvContentPartPr/>
                <p14:nvPr/>
              </p14:nvContentPartPr>
              <p14:xfrm>
                <a:off x="3932356" y="4260982"/>
                <a:ext cx="69480" cy="436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6BB45A7-910E-C3ED-1365-D620B64FC5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23356" y="4252342"/>
                  <a:ext cx="87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C8D95F-01E9-68FE-8958-EB68D2A71DE9}"/>
                    </a:ext>
                  </a:extLst>
                </p14:cNvPr>
                <p14:cNvContentPartPr/>
                <p14:nvPr/>
              </p14:nvContentPartPr>
              <p14:xfrm>
                <a:off x="3803116" y="4314982"/>
                <a:ext cx="257400" cy="13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C8D95F-01E9-68FE-8958-EB68D2A71D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94476" y="4305982"/>
                  <a:ext cx="275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632CA3-0782-A00A-C4DC-FC6DD131775B}"/>
                    </a:ext>
                  </a:extLst>
                </p14:cNvPr>
                <p14:cNvContentPartPr/>
                <p14:nvPr/>
              </p14:nvContentPartPr>
              <p14:xfrm>
                <a:off x="2554996" y="5070262"/>
                <a:ext cx="183960" cy="206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632CA3-0782-A00A-C4DC-FC6DD13177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46356" y="5061262"/>
                  <a:ext cx="201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7A1792-A59B-7A44-112E-9431754C49E6}"/>
                    </a:ext>
                  </a:extLst>
                </p14:cNvPr>
                <p14:cNvContentPartPr/>
                <p14:nvPr/>
              </p14:nvContentPartPr>
              <p14:xfrm>
                <a:off x="2472916" y="5428462"/>
                <a:ext cx="534240" cy="37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7A1792-A59B-7A44-112E-9431754C49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63916" y="5419462"/>
                  <a:ext cx="551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DF85B9-F763-8AE7-0775-4CCC975CED8D}"/>
                    </a:ext>
                  </a:extLst>
                </p14:cNvPr>
                <p14:cNvContentPartPr/>
                <p14:nvPr/>
              </p14:nvContentPartPr>
              <p14:xfrm>
                <a:off x="3097516" y="5536462"/>
                <a:ext cx="191520" cy="15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DF85B9-F763-8AE7-0775-4CCC975CED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88876" y="5527822"/>
                  <a:ext cx="20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1B1A04-889A-B738-5EE6-624B727097EE}"/>
                    </a:ext>
                  </a:extLst>
                </p14:cNvPr>
                <p14:cNvContentPartPr/>
                <p14:nvPr/>
              </p14:nvContentPartPr>
              <p14:xfrm>
                <a:off x="2990596" y="5427382"/>
                <a:ext cx="108000" cy="8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1B1A04-889A-B738-5EE6-624B727097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1956" y="5418382"/>
                  <a:ext cx="125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D18A3-D201-305E-3F72-F15FD76C2AEA}"/>
                    </a:ext>
                  </a:extLst>
                </p14:cNvPr>
                <p14:cNvContentPartPr/>
                <p14:nvPr/>
              </p14:nvContentPartPr>
              <p14:xfrm>
                <a:off x="3667756" y="5343502"/>
                <a:ext cx="343800" cy="17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D18A3-D201-305E-3F72-F15FD76C2A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59116" y="5334502"/>
                  <a:ext cx="361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FD3FA8-D68F-2FF5-1B81-3D5BDB868BD3}"/>
                    </a:ext>
                  </a:extLst>
                </p14:cNvPr>
                <p14:cNvContentPartPr/>
                <p14:nvPr/>
              </p14:nvContentPartPr>
              <p14:xfrm>
                <a:off x="4141516" y="5194462"/>
                <a:ext cx="18000" cy="2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FD3FA8-D68F-2FF5-1B81-3D5BDB868B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32516" y="5185822"/>
                  <a:ext cx="35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9CEC450-0E13-0966-1B1B-0AB803B4335B}"/>
                    </a:ext>
                  </a:extLst>
                </p14:cNvPr>
                <p14:cNvContentPartPr/>
                <p14:nvPr/>
              </p14:nvContentPartPr>
              <p14:xfrm>
                <a:off x="4127116" y="5194462"/>
                <a:ext cx="168840" cy="8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9CEC450-0E13-0966-1B1B-0AB803B433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18476" y="5185822"/>
                  <a:ext cx="186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0D15A2D-6128-9E93-DE1A-C394C85B3B80}"/>
                    </a:ext>
                  </a:extLst>
                </p14:cNvPr>
                <p14:cNvContentPartPr/>
                <p14:nvPr/>
              </p14:nvContentPartPr>
              <p14:xfrm>
                <a:off x="3010396" y="5850382"/>
                <a:ext cx="550800" cy="401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0D15A2D-6128-9E93-DE1A-C394C85B3B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1756" y="5841742"/>
                  <a:ext cx="568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BB0826-9993-F1A9-7BF6-9F52F962D109}"/>
                    </a:ext>
                  </a:extLst>
                </p14:cNvPr>
                <p14:cNvContentPartPr/>
                <p14:nvPr/>
              </p14:nvContentPartPr>
              <p14:xfrm>
                <a:off x="3713116" y="5837422"/>
                <a:ext cx="14760" cy="29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BB0826-9993-F1A9-7BF6-9F52F962D1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4476" y="5828782"/>
                  <a:ext cx="32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A1211E-83FF-A20B-7DCC-87ED66C3201D}"/>
                    </a:ext>
                  </a:extLst>
                </p14:cNvPr>
                <p14:cNvContentPartPr/>
                <p14:nvPr/>
              </p14:nvContentPartPr>
              <p14:xfrm>
                <a:off x="3673516" y="5889262"/>
                <a:ext cx="135720" cy="9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A1211E-83FF-A20B-7DCC-87ED66C320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64516" y="5880622"/>
                  <a:ext cx="1533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B628063-364D-6FC4-D6B1-86A05AEB1C9B}"/>
              </a:ext>
            </a:extLst>
          </p:cNvPr>
          <p:cNvGrpSpPr/>
          <p:nvPr/>
        </p:nvGrpSpPr>
        <p:grpSpPr>
          <a:xfrm>
            <a:off x="6933676" y="2167942"/>
            <a:ext cx="1308960" cy="677520"/>
            <a:chOff x="6933676" y="2167942"/>
            <a:chExt cx="130896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F13747-9394-6814-9FA4-A4278DD71132}"/>
                    </a:ext>
                  </a:extLst>
                </p14:cNvPr>
                <p14:cNvContentPartPr/>
                <p14:nvPr/>
              </p14:nvContentPartPr>
              <p14:xfrm>
                <a:off x="6933676" y="2612182"/>
                <a:ext cx="100440" cy="233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F13747-9394-6814-9FA4-A4278DD711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24676" y="2603182"/>
                  <a:ext cx="118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5C68C9-F73D-BE60-7645-EBB1B1BCC026}"/>
                    </a:ext>
                  </a:extLst>
                </p14:cNvPr>
                <p14:cNvContentPartPr/>
                <p14:nvPr/>
              </p14:nvContentPartPr>
              <p14:xfrm>
                <a:off x="7130236" y="2362342"/>
                <a:ext cx="304200" cy="35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5C68C9-F73D-BE60-7645-EBB1B1BCC0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21596" y="2353342"/>
                  <a:ext cx="321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FB9ECE-5B8E-8CD2-DD41-7D709A94E182}"/>
                    </a:ext>
                  </a:extLst>
                </p14:cNvPr>
                <p14:cNvContentPartPr/>
                <p14:nvPr/>
              </p14:nvContentPartPr>
              <p14:xfrm>
                <a:off x="7449556" y="2443342"/>
                <a:ext cx="232200" cy="208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FB9ECE-5B8E-8CD2-DD41-7D709A94E1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0556" y="2434342"/>
                  <a:ext cx="249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EEBB75-3213-7483-6632-4F386034BC42}"/>
                    </a:ext>
                  </a:extLst>
                </p14:cNvPr>
                <p14:cNvContentPartPr/>
                <p14:nvPr/>
              </p14:nvContentPartPr>
              <p14:xfrm>
                <a:off x="7755196" y="2280262"/>
                <a:ext cx="24120" cy="24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EEBB75-3213-7483-6632-4F386034BC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46556" y="2271622"/>
                  <a:ext cx="41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479251B-40D2-D329-3A32-D2B06173E90D}"/>
                    </a:ext>
                  </a:extLst>
                </p14:cNvPr>
                <p14:cNvContentPartPr/>
                <p14:nvPr/>
              </p14:nvContentPartPr>
              <p14:xfrm>
                <a:off x="7792276" y="2424982"/>
                <a:ext cx="100080" cy="12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479251B-40D2-D329-3A32-D2B06173E9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83276" y="2415982"/>
                  <a:ext cx="11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05452E-8BF0-A6E3-55DE-FEECC4F73BB6}"/>
                    </a:ext>
                  </a:extLst>
                </p14:cNvPr>
                <p14:cNvContentPartPr/>
                <p14:nvPr/>
              </p14:nvContentPartPr>
              <p14:xfrm>
                <a:off x="7864636" y="2238502"/>
                <a:ext cx="24840" cy="4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05452E-8BF0-A6E3-55DE-FEECC4F73BB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55636" y="2229502"/>
                  <a:ext cx="42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745922-09A5-0223-3161-B8663BFC9D20}"/>
                    </a:ext>
                  </a:extLst>
                </p14:cNvPr>
                <p14:cNvContentPartPr/>
                <p14:nvPr/>
              </p14:nvContentPartPr>
              <p14:xfrm>
                <a:off x="7943116" y="2167942"/>
                <a:ext cx="23040" cy="33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745922-09A5-0223-3161-B8663BFC9D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34116" y="2159302"/>
                  <a:ext cx="40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017574-68C2-6E4B-7034-5DD448CA7FC1}"/>
                    </a:ext>
                  </a:extLst>
                </p14:cNvPr>
                <p14:cNvContentPartPr/>
                <p14:nvPr/>
              </p14:nvContentPartPr>
              <p14:xfrm>
                <a:off x="8061556" y="2259742"/>
                <a:ext cx="181080" cy="222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017574-68C2-6E4B-7034-5DD448CA7F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2556" y="2250742"/>
                  <a:ext cx="19872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35A3353-E387-5B86-8073-1D5265F6313C}"/>
                  </a:ext>
                </a:extLst>
              </p14:cNvPr>
              <p14:cNvContentPartPr/>
              <p14:nvPr/>
            </p14:nvContentPartPr>
            <p14:xfrm>
              <a:off x="8839876" y="2277742"/>
              <a:ext cx="197280" cy="65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35A3353-E387-5B86-8073-1D5265F6313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831236" y="2269102"/>
                <a:ext cx="2149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F97C4B7-9D64-9C8A-84BF-315D4426E56F}"/>
              </a:ext>
            </a:extLst>
          </p:cNvPr>
          <p:cNvGrpSpPr/>
          <p:nvPr/>
        </p:nvGrpSpPr>
        <p:grpSpPr>
          <a:xfrm>
            <a:off x="9303196" y="2073262"/>
            <a:ext cx="855360" cy="1053000"/>
            <a:chOff x="9303196" y="2073262"/>
            <a:chExt cx="855360" cy="10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5F7031-0FE6-8B58-5E37-7347A76F5F4C}"/>
                    </a:ext>
                  </a:extLst>
                </p14:cNvPr>
                <p14:cNvContentPartPr/>
                <p14:nvPr/>
              </p14:nvContentPartPr>
              <p14:xfrm>
                <a:off x="9393916" y="2079742"/>
                <a:ext cx="48600" cy="41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5F7031-0FE6-8B58-5E37-7347A76F5F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85276" y="2071102"/>
                  <a:ext cx="66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B70167-CA9C-7327-6A44-9B5C339DCAE1}"/>
                    </a:ext>
                  </a:extLst>
                </p14:cNvPr>
                <p14:cNvContentPartPr/>
                <p14:nvPr/>
              </p14:nvContentPartPr>
              <p14:xfrm>
                <a:off x="9565276" y="2073262"/>
                <a:ext cx="593280" cy="331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B70167-CA9C-7327-6A44-9B5C339DCAE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56276" y="2064262"/>
                  <a:ext cx="6109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9CD7F9-DE92-BB7A-1C7E-D4AE39E9EC25}"/>
                    </a:ext>
                  </a:extLst>
                </p14:cNvPr>
                <p14:cNvContentPartPr/>
                <p14:nvPr/>
              </p14:nvContentPartPr>
              <p14:xfrm>
                <a:off x="9303196" y="2623342"/>
                <a:ext cx="556200" cy="502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9CD7F9-DE92-BB7A-1C7E-D4AE39E9EC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94196" y="2614342"/>
                  <a:ext cx="5738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9763F2-E829-BBB5-9F77-0389BD7BB05D}"/>
                    </a:ext>
                  </a:extLst>
                </p14:cNvPr>
                <p14:cNvContentPartPr/>
                <p14:nvPr/>
              </p14:nvContentPartPr>
              <p14:xfrm>
                <a:off x="9891076" y="2743222"/>
                <a:ext cx="218160" cy="156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9763F2-E829-BBB5-9F77-0389BD7BB0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82436" y="2734582"/>
                  <a:ext cx="235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3CF6EF-42BC-EDCA-C8EB-6ECD6F8ED0C7}"/>
                    </a:ext>
                  </a:extLst>
                </p14:cNvPr>
                <p14:cNvContentPartPr/>
                <p14:nvPr/>
              </p14:nvContentPartPr>
              <p14:xfrm>
                <a:off x="9896836" y="2569702"/>
                <a:ext cx="165240" cy="10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3CF6EF-42BC-EDCA-C8EB-6ECD6F8ED0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87836" y="2561062"/>
                  <a:ext cx="18288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7556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1742</Words>
  <Application>Microsoft Office PowerPoint</Application>
  <PresentationFormat>Widescreen</PresentationFormat>
  <Paragraphs>269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MEMORIES</vt:lpstr>
      <vt:lpstr>PowerPoint Presentation</vt:lpstr>
      <vt:lpstr>OVERVIEW</vt:lpstr>
      <vt:lpstr>PowerPoint Presentation</vt:lpstr>
      <vt:lpstr>PowerPoint Presentation</vt:lpstr>
      <vt:lpstr>BIT CELLS</vt:lpstr>
      <vt:lpstr>BIT CELLS ORGANIZATION</vt:lpstr>
      <vt:lpstr>MEMORY PORTS</vt:lpstr>
      <vt:lpstr>MEMORY TYPES</vt:lpstr>
      <vt:lpstr>PowerPoint Presentation</vt:lpstr>
      <vt:lpstr>PowerPoint Presentation</vt:lpstr>
      <vt:lpstr>PowerPoint Presentation</vt:lpstr>
      <vt:lpstr>PowerPoint Presentation</vt:lpstr>
      <vt:lpstr>MARCO CELLS</vt:lpstr>
      <vt:lpstr>XILINX NOMENCLATURE</vt:lpstr>
      <vt:lpstr>PowerPoint Presentation</vt:lpstr>
      <vt:lpstr>PowerPoint Presentation</vt:lpstr>
      <vt:lpstr>PowerPoint Presentation</vt:lpstr>
      <vt:lpstr>Multiple ways to implement memory</vt:lpstr>
      <vt:lpstr>KEY ASPECTS</vt:lpstr>
      <vt:lpstr>SINGLE PORT RAM – GENERAL METHOD</vt:lpstr>
      <vt:lpstr>CODE</vt:lpstr>
      <vt:lpstr>SIMULATION RESULT – when reset</vt:lpstr>
      <vt:lpstr>PowerPoint Presentation</vt:lpstr>
      <vt:lpstr>SYNTHESIS – can see use of distributed ram or logic cells</vt:lpstr>
      <vt:lpstr>SINGLE PORT RAM – LANGUAGE TEMPLATE</vt:lpstr>
      <vt:lpstr>Click on language template</vt:lpstr>
      <vt:lpstr>Select verilog</vt:lpstr>
      <vt:lpstr>Select device macro instantiation or search ram</vt:lpstr>
      <vt:lpstr>ARTIX -7 -&gt; RAM -&gt; true dual port</vt:lpstr>
      <vt:lpstr>Coding examples -&gt; RAM -&gt; block ram</vt:lpstr>
      <vt:lpstr>Single port -&gt; write first</vt:lpstr>
      <vt:lpstr>You get a template that you need to follow</vt:lpstr>
      <vt:lpstr>DRAM -&gt; dual port asyn read</vt:lpstr>
      <vt:lpstr>SINGLR PORT RAM – IP METHOD</vt:lpstr>
      <vt:lpstr>Search block -&gt; click on block memory generator</vt:lpstr>
      <vt:lpstr>Fill as follows</vt:lpstr>
      <vt:lpstr>Fill as shown -&gt; click ok </vt:lpstr>
      <vt:lpstr>Click on generate -&gt; then ok</vt:lpstr>
      <vt:lpstr>Click on arrow -&gt; then ok</vt:lpstr>
      <vt:lpstr>You get a template</vt:lpstr>
      <vt:lpstr>CODE</vt:lpstr>
      <vt:lpstr>RTL SCHEMATIC</vt:lpstr>
      <vt:lpstr>PowerPoint Presentation</vt:lpstr>
      <vt:lpstr>PowerPoint Presentation</vt:lpstr>
      <vt:lpstr>UTILIZATION</vt:lpstr>
      <vt:lpstr>DUAL PORT RAM – general method 1 asyn read/ 1 syn write</vt:lpstr>
      <vt:lpstr>CODE</vt:lpstr>
      <vt:lpstr>RTL SCHEMATIC</vt:lpstr>
      <vt:lpstr>PowerPoint Presentation</vt:lpstr>
      <vt:lpstr>UTILIZATION REPORT – USING DRAM</vt:lpstr>
      <vt:lpstr>3 PORT RAM  2 asyn read / 1 syn write</vt:lpstr>
      <vt:lpstr>CODE</vt:lpstr>
      <vt:lpstr>PowerPoint Presentation</vt:lpstr>
      <vt:lpstr>SYNTHESIS SUMMARY</vt:lpstr>
      <vt:lpstr>DUAL PORT RAM – LANGUAGE TEMPLATE (cont)</vt:lpstr>
      <vt:lpstr>CODE – FOLLOWING THE TEMPLATE</vt:lpstr>
      <vt:lpstr>SYNTHESIS REPORT</vt:lpstr>
      <vt:lpstr>SCHEMATIC- SYNTHESIS</vt:lpstr>
      <vt:lpstr>ANOTHER METHOD BRAM TEMPLATE BY BEHAVIORAL HDL</vt:lpstr>
      <vt:lpstr>1. SYN DUAL PORT RAM</vt:lpstr>
      <vt:lpstr>CODE</vt:lpstr>
      <vt:lpstr>RTL ANALYSIS</vt:lpstr>
      <vt:lpstr>UTILIZATION</vt:lpstr>
      <vt:lpstr>SIMPLE SYN DUAL PORT RAM</vt:lpstr>
      <vt:lpstr>CODE</vt:lpstr>
      <vt:lpstr>BRAM SINGLE PORT RAM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suhani jain</dc:creator>
  <cp:lastModifiedBy>suhani jain</cp:lastModifiedBy>
  <cp:revision>8</cp:revision>
  <dcterms:created xsi:type="dcterms:W3CDTF">2025-04-24T06:00:29Z</dcterms:created>
  <dcterms:modified xsi:type="dcterms:W3CDTF">2025-04-25T13:22:30Z</dcterms:modified>
</cp:coreProperties>
</file>